
<file path=[Content_Types].xml><?xml version="1.0" encoding="utf-8"?>
<Types xmlns="http://schemas.openxmlformats.org/package/2006/content-types">
  <Default Extension="fntdata" ContentType="application/x-fontdata"/>
  <Default Extension="gif" ContentType="image/gif"/>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3" r:id="rId2"/>
  </p:sldMasterIdLst>
  <p:notesMasterIdLst>
    <p:notesMasterId r:id="rId36"/>
  </p:notesMasterIdLst>
  <p:sldIdLst>
    <p:sldId id="256" r:id="rId3"/>
    <p:sldId id="257" r:id="rId4"/>
    <p:sldId id="259" r:id="rId5"/>
    <p:sldId id="258" r:id="rId6"/>
    <p:sldId id="260" r:id="rId7"/>
    <p:sldId id="261" r:id="rId8"/>
    <p:sldId id="262" r:id="rId9"/>
    <p:sldId id="263" r:id="rId10"/>
    <p:sldId id="264" r:id="rId11"/>
    <p:sldId id="266" r:id="rId12"/>
    <p:sldId id="268" r:id="rId13"/>
    <p:sldId id="265" r:id="rId14"/>
    <p:sldId id="267" r:id="rId15"/>
    <p:sldId id="296" r:id="rId16"/>
    <p:sldId id="270" r:id="rId17"/>
    <p:sldId id="269" r:id="rId18"/>
    <p:sldId id="272" r:id="rId19"/>
    <p:sldId id="273" r:id="rId20"/>
    <p:sldId id="297" r:id="rId21"/>
    <p:sldId id="298" r:id="rId22"/>
    <p:sldId id="299" r:id="rId23"/>
    <p:sldId id="300" r:id="rId24"/>
    <p:sldId id="301" r:id="rId25"/>
    <p:sldId id="302" r:id="rId26"/>
    <p:sldId id="303" r:id="rId27"/>
    <p:sldId id="304" r:id="rId28"/>
    <p:sldId id="305" r:id="rId29"/>
    <p:sldId id="306" r:id="rId30"/>
    <p:sldId id="277" r:id="rId31"/>
    <p:sldId id="276" r:id="rId32"/>
    <p:sldId id="307" r:id="rId33"/>
    <p:sldId id="271" r:id="rId34"/>
    <p:sldId id="308" r:id="rId35"/>
  </p:sldIdLst>
  <p:sldSz cx="9144000" cy="5143500" type="screen16x9"/>
  <p:notesSz cx="6858000" cy="9144000"/>
  <p:embeddedFontLst>
    <p:embeddedFont>
      <p:font typeface="Anek Devanagari" panose="020B0604020202020204" charset="0"/>
      <p:regular r:id="rId37"/>
      <p:bold r:id="rId38"/>
    </p:embeddedFont>
    <p:embeddedFont>
      <p:font typeface="Bebas Neue" panose="020B0606020202050201" pitchFamily="34" charset="0"/>
      <p:regular r:id="rId39"/>
    </p:embeddedFon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Cambria Math" panose="02040503050406030204" pitchFamily="18" charset="0"/>
      <p:regular r:id="rId46"/>
    </p:embeddedFont>
    <p:embeddedFont>
      <p:font typeface="Encode Sans Expanded" panose="020B0604020202020204" charset="0"/>
      <p:regular r:id="rId47"/>
      <p:bold r:id="rId48"/>
    </p:embeddedFont>
    <p:embeddedFont>
      <p:font typeface="Nunito Light" pitchFamily="2" charset="0"/>
      <p:regular r:id="rId49"/>
      <p: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0E0CBB-6208-4E6F-B78B-5CE05DEEC5E6}">
  <a:tblStyle styleId="{D80E0CBB-6208-4E6F-B78B-5CE05DEEC5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97DA8FE-8A15-45DF-A9DA-2E9E0B47D35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9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g2032c3cedae_0_2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5" name="Google Shape;1545;g2032c3cedae_0_2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5"/>
        <p:cNvGrpSpPr/>
        <p:nvPr/>
      </p:nvGrpSpPr>
      <p:grpSpPr>
        <a:xfrm>
          <a:off x="0" y="0"/>
          <a:ext cx="0" cy="0"/>
          <a:chOff x="0" y="0"/>
          <a:chExt cx="0" cy="0"/>
        </a:xfrm>
      </p:grpSpPr>
      <p:sp>
        <p:nvSpPr>
          <p:cNvPr id="2136" name="Google Shape;2136;g184d99d1a72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7" name="Google Shape;2137;g184d99d1a72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0"/>
        <p:cNvGrpSpPr/>
        <p:nvPr/>
      </p:nvGrpSpPr>
      <p:grpSpPr>
        <a:xfrm>
          <a:off x="0" y="0"/>
          <a:ext cx="0" cy="0"/>
          <a:chOff x="0" y="0"/>
          <a:chExt cx="0" cy="0"/>
        </a:xfrm>
      </p:grpSpPr>
      <p:sp>
        <p:nvSpPr>
          <p:cNvPr id="2161" name="Google Shape;2161;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2" name="Google Shape;2162;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2"/>
        <p:cNvGrpSpPr/>
        <p:nvPr/>
      </p:nvGrpSpPr>
      <p:grpSpPr>
        <a:xfrm>
          <a:off x="0" y="0"/>
          <a:ext cx="0" cy="0"/>
          <a:chOff x="0" y="0"/>
          <a:chExt cx="0" cy="0"/>
        </a:xfrm>
      </p:grpSpPr>
      <p:sp>
        <p:nvSpPr>
          <p:cNvPr id="1963" name="Google Shape;1963;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4" name="Google Shape;1964;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4"/>
        <p:cNvGrpSpPr/>
        <p:nvPr/>
      </p:nvGrpSpPr>
      <p:grpSpPr>
        <a:xfrm>
          <a:off x="0" y="0"/>
          <a:ext cx="0" cy="0"/>
          <a:chOff x="0" y="0"/>
          <a:chExt cx="0" cy="0"/>
        </a:xfrm>
      </p:grpSpPr>
      <p:sp>
        <p:nvSpPr>
          <p:cNvPr id="2155" name="Google Shape;215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6" name="Google Shape;215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4"/>
        <p:cNvGrpSpPr/>
        <p:nvPr/>
      </p:nvGrpSpPr>
      <p:grpSpPr>
        <a:xfrm>
          <a:off x="0" y="0"/>
          <a:ext cx="0" cy="0"/>
          <a:chOff x="0" y="0"/>
          <a:chExt cx="0" cy="0"/>
        </a:xfrm>
      </p:grpSpPr>
      <p:sp>
        <p:nvSpPr>
          <p:cNvPr id="2155" name="Google Shape;215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6" name="Google Shape;215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8871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g2032c3cedae_0_21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5" name="Google Shape;2265;g2032c3cedae_0_21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3"/>
        <p:cNvGrpSpPr/>
        <p:nvPr/>
      </p:nvGrpSpPr>
      <p:grpSpPr>
        <a:xfrm>
          <a:off x="0" y="0"/>
          <a:ext cx="0" cy="0"/>
          <a:chOff x="0" y="0"/>
          <a:chExt cx="0" cy="0"/>
        </a:xfrm>
      </p:grpSpPr>
      <p:sp>
        <p:nvSpPr>
          <p:cNvPr id="2234" name="Google Shape;2234;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5" name="Google Shape;2235;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2032c3cedae_0_21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2032c3cedae_0_21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0"/>
        <p:cNvGrpSpPr/>
        <p:nvPr/>
      </p:nvGrpSpPr>
      <p:grpSpPr>
        <a:xfrm>
          <a:off x="0" y="0"/>
          <a:ext cx="0" cy="0"/>
          <a:chOff x="0" y="0"/>
          <a:chExt cx="0" cy="0"/>
        </a:xfrm>
      </p:grpSpPr>
      <p:sp>
        <p:nvSpPr>
          <p:cNvPr id="2301" name="Google Shape;2301;g172b1845856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2" name="Google Shape;2302;g172b1845856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0"/>
        <p:cNvGrpSpPr/>
        <p:nvPr/>
      </p:nvGrpSpPr>
      <p:grpSpPr>
        <a:xfrm>
          <a:off x="0" y="0"/>
          <a:ext cx="0" cy="0"/>
          <a:chOff x="0" y="0"/>
          <a:chExt cx="0" cy="0"/>
        </a:xfrm>
      </p:grpSpPr>
      <p:sp>
        <p:nvSpPr>
          <p:cNvPr id="2301" name="Google Shape;2301;g172b1845856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2" name="Google Shape;2302;g172b1845856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9575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2"/>
        <p:cNvGrpSpPr/>
        <p:nvPr/>
      </p:nvGrpSpPr>
      <p:grpSpPr>
        <a:xfrm>
          <a:off x="0" y="0"/>
          <a:ext cx="0" cy="0"/>
          <a:chOff x="0" y="0"/>
          <a:chExt cx="0" cy="0"/>
        </a:xfrm>
      </p:grpSpPr>
      <p:sp>
        <p:nvSpPr>
          <p:cNvPr id="2873" name="Google Shape;2873;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4" name="Google Shape;2874;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d44c0c1f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d44c0c1f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4932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9"/>
        <p:cNvGrpSpPr/>
        <p:nvPr/>
      </p:nvGrpSpPr>
      <p:grpSpPr>
        <a:xfrm>
          <a:off x="0" y="0"/>
          <a:ext cx="0" cy="0"/>
          <a:chOff x="0" y="0"/>
          <a:chExt cx="0" cy="0"/>
        </a:xfrm>
      </p:grpSpPr>
      <p:sp>
        <p:nvSpPr>
          <p:cNvPr id="2270" name="Google Shape;2270;g172b1845856_1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1" name="Google Shape;2271;g172b1845856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3"/>
        <p:cNvGrpSpPr/>
        <p:nvPr/>
      </p:nvGrpSpPr>
      <p:grpSpPr>
        <a:xfrm>
          <a:off x="0" y="0"/>
          <a:ext cx="0" cy="0"/>
          <a:chOff x="0" y="0"/>
          <a:chExt cx="0" cy="0"/>
        </a:xfrm>
      </p:grpSpPr>
      <p:sp>
        <p:nvSpPr>
          <p:cNvPr id="1544" name="Google Shape;1544;g2032c3cedae_0_2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5" name="Google Shape;1545;g2032c3cedae_0_2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7506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4" name="Google Shape;166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2032c3cedae_0_25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2032c3cedae_0_25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5"/>
        <p:cNvGrpSpPr/>
        <p:nvPr/>
      </p:nvGrpSpPr>
      <p:grpSpPr>
        <a:xfrm>
          <a:off x="0" y="0"/>
          <a:ext cx="0" cy="0"/>
          <a:chOff x="0" y="0"/>
          <a:chExt cx="0" cy="0"/>
        </a:xfrm>
      </p:grpSpPr>
      <p:sp>
        <p:nvSpPr>
          <p:cNvPr id="1746" name="Google Shape;174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7" name="Google Shape;174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8"/>
        <p:cNvGrpSpPr/>
        <p:nvPr/>
      </p:nvGrpSpPr>
      <p:grpSpPr>
        <a:xfrm>
          <a:off x="0" y="0"/>
          <a:ext cx="0" cy="0"/>
          <a:chOff x="0" y="0"/>
          <a:chExt cx="0" cy="0"/>
        </a:xfrm>
      </p:grpSpPr>
      <p:sp>
        <p:nvSpPr>
          <p:cNvPr id="1869" name="Google Shape;186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0" name="Google Shape;187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2"/>
        <p:cNvGrpSpPr/>
        <p:nvPr/>
      </p:nvGrpSpPr>
      <p:grpSpPr>
        <a:xfrm>
          <a:off x="0" y="0"/>
          <a:ext cx="0" cy="0"/>
          <a:chOff x="0" y="0"/>
          <a:chExt cx="0" cy="0"/>
        </a:xfrm>
      </p:grpSpPr>
      <p:sp>
        <p:nvSpPr>
          <p:cNvPr id="1933" name="Google Shape;1933;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4" name="Google Shape;1934;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5"/>
        <p:cNvGrpSpPr/>
        <p:nvPr/>
      </p:nvGrpSpPr>
      <p:grpSpPr>
        <a:xfrm>
          <a:off x="0" y="0"/>
          <a:ext cx="0" cy="0"/>
          <a:chOff x="0" y="0"/>
          <a:chExt cx="0" cy="0"/>
        </a:xfrm>
      </p:grpSpPr>
      <p:sp>
        <p:nvSpPr>
          <p:cNvPr id="1946" name="Google Shape;1946;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7" name="Google Shape;1947;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5" y="-11"/>
            <a:ext cx="9594083" cy="5259942"/>
            <a:chOff x="5" y="-11"/>
            <a:chExt cx="9594083" cy="5259942"/>
          </a:xfrm>
        </p:grpSpPr>
        <p:grpSp>
          <p:nvGrpSpPr>
            <p:cNvPr id="10" name="Google Shape;10;p2"/>
            <p:cNvGrpSpPr/>
            <p:nvPr/>
          </p:nvGrpSpPr>
          <p:grpSpPr>
            <a:xfrm>
              <a:off x="4995812" y="744244"/>
              <a:ext cx="3865992" cy="3882626"/>
              <a:chOff x="1889350" y="1210025"/>
              <a:chExt cx="1411925" cy="1418000"/>
            </a:xfrm>
          </p:grpSpPr>
          <p:sp>
            <p:nvSpPr>
              <p:cNvPr id="11" name="Google Shape;11;p2"/>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 y="89892"/>
              <a:ext cx="1042436" cy="899229"/>
              <a:chOff x="3936500" y="796650"/>
              <a:chExt cx="1642925" cy="1417225"/>
            </a:xfrm>
          </p:grpSpPr>
          <p:sp>
            <p:nvSpPr>
              <p:cNvPr id="25" name="Google Shape;25;p2"/>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186400" y="4356806"/>
              <a:ext cx="899255" cy="903124"/>
              <a:chOff x="1889350" y="1210025"/>
              <a:chExt cx="1411925" cy="1418000"/>
            </a:xfrm>
          </p:grpSpPr>
          <p:sp>
            <p:nvSpPr>
              <p:cNvPr id="39" name="Google Shape;39;p2"/>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4446452" y="-11"/>
              <a:ext cx="1000004" cy="624396"/>
              <a:chOff x="2523100" y="3470700"/>
              <a:chExt cx="1576050" cy="984075"/>
            </a:xfrm>
          </p:grpSpPr>
          <p:sp>
            <p:nvSpPr>
              <p:cNvPr id="53" name="Google Shape;53;p2"/>
              <p:cNvSpPr/>
              <p:nvPr/>
            </p:nvSpPr>
            <p:spPr>
              <a:xfrm>
                <a:off x="3691075" y="4178175"/>
                <a:ext cx="384525" cy="240900"/>
              </a:xfrm>
              <a:custGeom>
                <a:avLst/>
                <a:gdLst/>
                <a:ahLst/>
                <a:cxnLst/>
                <a:rect l="l" t="t" r="r" b="b"/>
                <a:pathLst>
                  <a:path w="15381" h="9636" extrusionOk="0">
                    <a:moveTo>
                      <a:pt x="0" y="0"/>
                    </a:moveTo>
                    <a:cubicBezTo>
                      <a:pt x="0" y="0"/>
                      <a:pt x="31" y="30"/>
                      <a:pt x="213" y="152"/>
                    </a:cubicBezTo>
                    <a:cubicBezTo>
                      <a:pt x="334" y="213"/>
                      <a:pt x="456" y="334"/>
                      <a:pt x="638" y="456"/>
                    </a:cubicBezTo>
                    <a:cubicBezTo>
                      <a:pt x="1064" y="730"/>
                      <a:pt x="1581" y="1094"/>
                      <a:pt x="2280" y="1520"/>
                    </a:cubicBezTo>
                    <a:cubicBezTo>
                      <a:pt x="3648" y="2401"/>
                      <a:pt x="5532" y="3617"/>
                      <a:pt x="7660" y="4924"/>
                    </a:cubicBezTo>
                    <a:cubicBezTo>
                      <a:pt x="9757" y="6262"/>
                      <a:pt x="11702" y="7477"/>
                      <a:pt x="13101" y="8328"/>
                    </a:cubicBezTo>
                    <a:cubicBezTo>
                      <a:pt x="13830" y="8724"/>
                      <a:pt x="14408" y="9088"/>
                      <a:pt x="14772" y="9301"/>
                    </a:cubicBezTo>
                    <a:cubicBezTo>
                      <a:pt x="14955" y="9423"/>
                      <a:pt x="15107" y="9544"/>
                      <a:pt x="15228" y="9575"/>
                    </a:cubicBezTo>
                    <a:cubicBezTo>
                      <a:pt x="15289" y="9635"/>
                      <a:pt x="15380" y="9635"/>
                      <a:pt x="15380" y="9635"/>
                    </a:cubicBezTo>
                    <a:cubicBezTo>
                      <a:pt x="15380" y="9635"/>
                      <a:pt x="15350" y="9605"/>
                      <a:pt x="15228" y="9544"/>
                    </a:cubicBezTo>
                    <a:cubicBezTo>
                      <a:pt x="15076" y="9423"/>
                      <a:pt x="14955" y="9331"/>
                      <a:pt x="14772" y="9240"/>
                    </a:cubicBezTo>
                    <a:cubicBezTo>
                      <a:pt x="14347" y="8967"/>
                      <a:pt x="13830" y="8572"/>
                      <a:pt x="13131" y="8146"/>
                    </a:cubicBezTo>
                    <a:cubicBezTo>
                      <a:pt x="11702" y="7295"/>
                      <a:pt x="9787" y="6079"/>
                      <a:pt x="7690" y="4742"/>
                    </a:cubicBezTo>
                    <a:cubicBezTo>
                      <a:pt x="5623" y="3465"/>
                      <a:pt x="3678" y="2249"/>
                      <a:pt x="2280" y="1368"/>
                    </a:cubicBezTo>
                    <a:cubicBezTo>
                      <a:pt x="1581" y="942"/>
                      <a:pt x="1034" y="608"/>
                      <a:pt x="608" y="334"/>
                    </a:cubicBezTo>
                    <a:cubicBezTo>
                      <a:pt x="426" y="213"/>
                      <a:pt x="274" y="152"/>
                      <a:pt x="152" y="61"/>
                    </a:cubicBezTo>
                    <a:lnTo>
                      <a:pt x="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566425" y="3529200"/>
                <a:ext cx="382250" cy="204450"/>
              </a:xfrm>
              <a:custGeom>
                <a:avLst/>
                <a:gdLst/>
                <a:ahLst/>
                <a:cxnLst/>
                <a:rect l="l" t="t" r="r" b="b"/>
                <a:pathLst>
                  <a:path w="15290" h="8178" extrusionOk="0">
                    <a:moveTo>
                      <a:pt x="32" y="1"/>
                    </a:moveTo>
                    <a:cubicBezTo>
                      <a:pt x="32" y="1"/>
                      <a:pt x="31" y="1"/>
                      <a:pt x="31" y="1"/>
                    </a:cubicBezTo>
                    <a:cubicBezTo>
                      <a:pt x="0" y="32"/>
                      <a:pt x="3405" y="1916"/>
                      <a:pt x="7630" y="4196"/>
                    </a:cubicBezTo>
                    <a:cubicBezTo>
                      <a:pt x="11819" y="6396"/>
                      <a:pt x="15202" y="8178"/>
                      <a:pt x="15288" y="8178"/>
                    </a:cubicBezTo>
                    <a:cubicBezTo>
                      <a:pt x="15289" y="8178"/>
                      <a:pt x="15289" y="8178"/>
                      <a:pt x="15289" y="8178"/>
                    </a:cubicBezTo>
                    <a:cubicBezTo>
                      <a:pt x="15289" y="8147"/>
                      <a:pt x="11916" y="6232"/>
                      <a:pt x="7691" y="3983"/>
                    </a:cubicBezTo>
                    <a:cubicBezTo>
                      <a:pt x="3531" y="1783"/>
                      <a:pt x="119" y="1"/>
                      <a:pt x="3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942575" y="3529225"/>
                <a:ext cx="751550" cy="869325"/>
              </a:xfrm>
              <a:custGeom>
                <a:avLst/>
                <a:gdLst/>
                <a:ahLst/>
                <a:cxnLst/>
                <a:rect l="l" t="t" r="r" b="b"/>
                <a:pathLst>
                  <a:path w="30062" h="34773" extrusionOk="0">
                    <a:moveTo>
                      <a:pt x="349" y="8573"/>
                    </a:moveTo>
                    <a:cubicBezTo>
                      <a:pt x="312" y="8593"/>
                      <a:pt x="277" y="8613"/>
                      <a:pt x="243" y="8633"/>
                    </a:cubicBezTo>
                    <a:lnTo>
                      <a:pt x="232" y="8639"/>
                    </a:lnTo>
                    <a:lnTo>
                      <a:pt x="232" y="8639"/>
                    </a:lnTo>
                    <a:cubicBezTo>
                      <a:pt x="254" y="8628"/>
                      <a:pt x="278" y="8615"/>
                      <a:pt x="304" y="8602"/>
                    </a:cubicBezTo>
                    <a:cubicBezTo>
                      <a:pt x="319" y="8593"/>
                      <a:pt x="333" y="8583"/>
                      <a:pt x="349" y="8573"/>
                    </a:cubicBezTo>
                    <a:close/>
                    <a:moveTo>
                      <a:pt x="232" y="8639"/>
                    </a:moveTo>
                    <a:cubicBezTo>
                      <a:pt x="98" y="8709"/>
                      <a:pt x="31" y="8754"/>
                      <a:pt x="31" y="8754"/>
                    </a:cubicBezTo>
                    <a:lnTo>
                      <a:pt x="232" y="8639"/>
                    </a:lnTo>
                    <a:close/>
                    <a:moveTo>
                      <a:pt x="31" y="8754"/>
                    </a:moveTo>
                    <a:lnTo>
                      <a:pt x="31" y="9058"/>
                    </a:lnTo>
                    <a:lnTo>
                      <a:pt x="31" y="9970"/>
                    </a:lnTo>
                    <a:cubicBezTo>
                      <a:pt x="31" y="10358"/>
                      <a:pt x="31" y="10827"/>
                      <a:pt x="34" y="11384"/>
                    </a:cubicBezTo>
                    <a:lnTo>
                      <a:pt x="34" y="11384"/>
                    </a:lnTo>
                    <a:cubicBezTo>
                      <a:pt x="38" y="10793"/>
                      <a:pt x="46" y="10296"/>
                      <a:pt x="61" y="9909"/>
                    </a:cubicBezTo>
                    <a:lnTo>
                      <a:pt x="61" y="9028"/>
                    </a:lnTo>
                    <a:cubicBezTo>
                      <a:pt x="31" y="8845"/>
                      <a:pt x="31" y="8754"/>
                      <a:pt x="31" y="8754"/>
                    </a:cubicBezTo>
                    <a:close/>
                    <a:moveTo>
                      <a:pt x="15016" y="0"/>
                    </a:moveTo>
                    <a:lnTo>
                      <a:pt x="14955" y="31"/>
                    </a:lnTo>
                    <a:cubicBezTo>
                      <a:pt x="10335" y="2705"/>
                      <a:pt x="6596" y="4863"/>
                      <a:pt x="4013" y="6383"/>
                    </a:cubicBezTo>
                    <a:cubicBezTo>
                      <a:pt x="2736" y="7143"/>
                      <a:pt x="1733" y="7721"/>
                      <a:pt x="1064" y="8146"/>
                    </a:cubicBezTo>
                    <a:cubicBezTo>
                      <a:pt x="756" y="8314"/>
                      <a:pt x="526" y="8456"/>
                      <a:pt x="349" y="8573"/>
                    </a:cubicBezTo>
                    <a:lnTo>
                      <a:pt x="349" y="8573"/>
                    </a:lnTo>
                    <a:cubicBezTo>
                      <a:pt x="544" y="8462"/>
                      <a:pt x="782" y="8330"/>
                      <a:pt x="1064" y="8177"/>
                    </a:cubicBezTo>
                    <a:cubicBezTo>
                      <a:pt x="1733" y="7781"/>
                      <a:pt x="2766" y="7174"/>
                      <a:pt x="4043" y="6474"/>
                    </a:cubicBezTo>
                    <a:cubicBezTo>
                      <a:pt x="6648" y="4990"/>
                      <a:pt x="10371" y="2872"/>
                      <a:pt x="14970" y="209"/>
                    </a:cubicBezTo>
                    <a:lnTo>
                      <a:pt x="14970" y="209"/>
                    </a:lnTo>
                    <a:cubicBezTo>
                      <a:pt x="19178" y="2692"/>
                      <a:pt x="24227" y="5624"/>
                      <a:pt x="29818" y="8828"/>
                    </a:cubicBezTo>
                    <a:lnTo>
                      <a:pt x="29818" y="8828"/>
                    </a:lnTo>
                    <a:lnTo>
                      <a:pt x="29818" y="25976"/>
                    </a:lnTo>
                    <a:lnTo>
                      <a:pt x="29818" y="25976"/>
                    </a:lnTo>
                    <a:cubicBezTo>
                      <a:pt x="24624" y="28996"/>
                      <a:pt x="19610" y="31865"/>
                      <a:pt x="14985" y="34555"/>
                    </a:cubicBezTo>
                    <a:lnTo>
                      <a:pt x="14985" y="34555"/>
                    </a:lnTo>
                    <a:cubicBezTo>
                      <a:pt x="9413" y="31332"/>
                      <a:pt x="4409" y="28439"/>
                      <a:pt x="122" y="25993"/>
                    </a:cubicBezTo>
                    <a:lnTo>
                      <a:pt x="122" y="25993"/>
                    </a:lnTo>
                    <a:cubicBezTo>
                      <a:pt x="122" y="20686"/>
                      <a:pt x="61" y="16409"/>
                      <a:pt x="61" y="13405"/>
                    </a:cubicBezTo>
                    <a:cubicBezTo>
                      <a:pt x="46" y="12631"/>
                      <a:pt x="38" y="11960"/>
                      <a:pt x="34" y="11384"/>
                    </a:cubicBezTo>
                    <a:lnTo>
                      <a:pt x="34" y="11384"/>
                    </a:lnTo>
                    <a:cubicBezTo>
                      <a:pt x="31" y="11954"/>
                      <a:pt x="31" y="12612"/>
                      <a:pt x="31" y="13344"/>
                    </a:cubicBezTo>
                    <a:cubicBezTo>
                      <a:pt x="31" y="16353"/>
                      <a:pt x="0" y="20669"/>
                      <a:pt x="0" y="25988"/>
                    </a:cubicBezTo>
                    <a:lnTo>
                      <a:pt x="0" y="26019"/>
                    </a:lnTo>
                    <a:lnTo>
                      <a:pt x="31" y="26080"/>
                    </a:lnTo>
                    <a:cubicBezTo>
                      <a:pt x="4286" y="28542"/>
                      <a:pt x="9332" y="31490"/>
                      <a:pt x="14955" y="34742"/>
                    </a:cubicBezTo>
                    <a:lnTo>
                      <a:pt x="15016" y="34773"/>
                    </a:lnTo>
                    <a:lnTo>
                      <a:pt x="15046" y="34742"/>
                    </a:lnTo>
                    <a:cubicBezTo>
                      <a:pt x="19727" y="32037"/>
                      <a:pt x="24773" y="29150"/>
                      <a:pt x="30001" y="26110"/>
                    </a:cubicBezTo>
                    <a:lnTo>
                      <a:pt x="30062" y="26080"/>
                    </a:lnTo>
                    <a:lnTo>
                      <a:pt x="30062" y="25988"/>
                    </a:lnTo>
                    <a:lnTo>
                      <a:pt x="30062" y="8754"/>
                    </a:lnTo>
                    <a:lnTo>
                      <a:pt x="30062" y="8693"/>
                    </a:lnTo>
                    <a:lnTo>
                      <a:pt x="30001" y="8663"/>
                    </a:lnTo>
                    <a:cubicBezTo>
                      <a:pt x="24378" y="5441"/>
                      <a:pt x="19302" y="2462"/>
                      <a:pt x="15046" y="31"/>
                    </a:cubicBezTo>
                    <a:lnTo>
                      <a:pt x="1501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023150" y="4368900"/>
                <a:ext cx="76000" cy="76000"/>
              </a:xfrm>
              <a:custGeom>
                <a:avLst/>
                <a:gdLst/>
                <a:ahLst/>
                <a:cxnLst/>
                <a:rect l="l" t="t" r="r" b="b"/>
                <a:pathLst>
                  <a:path w="3040" h="3040" extrusionOk="0">
                    <a:moveTo>
                      <a:pt x="1520" y="0"/>
                    </a:moveTo>
                    <a:cubicBezTo>
                      <a:pt x="699" y="0"/>
                      <a:pt x="0" y="669"/>
                      <a:pt x="0" y="1520"/>
                    </a:cubicBezTo>
                    <a:cubicBezTo>
                      <a:pt x="0" y="2371"/>
                      <a:pt x="699" y="3040"/>
                      <a:pt x="1520" y="3040"/>
                    </a:cubicBezTo>
                    <a:cubicBezTo>
                      <a:pt x="2371" y="3040"/>
                      <a:pt x="3040" y="2371"/>
                      <a:pt x="3040" y="1520"/>
                    </a:cubicBezTo>
                    <a:cubicBezTo>
                      <a:pt x="3040" y="669"/>
                      <a:pt x="2371" y="0"/>
                      <a:pt x="152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631800" y="4118900"/>
                <a:ext cx="117800" cy="117800"/>
              </a:xfrm>
              <a:custGeom>
                <a:avLst/>
                <a:gdLst/>
                <a:ahLst/>
                <a:cxnLst/>
                <a:rect l="l" t="t" r="r" b="b"/>
                <a:pathLst>
                  <a:path w="4712" h="4712" extrusionOk="0">
                    <a:moveTo>
                      <a:pt x="2371" y="0"/>
                    </a:moveTo>
                    <a:cubicBezTo>
                      <a:pt x="1064" y="0"/>
                      <a:pt x="0" y="1064"/>
                      <a:pt x="0" y="2371"/>
                    </a:cubicBezTo>
                    <a:cubicBezTo>
                      <a:pt x="0" y="3678"/>
                      <a:pt x="1064" y="4711"/>
                      <a:pt x="2371" y="4711"/>
                    </a:cubicBezTo>
                    <a:cubicBezTo>
                      <a:pt x="3678" y="4711"/>
                      <a:pt x="4712" y="3678"/>
                      <a:pt x="4712" y="2371"/>
                    </a:cubicBezTo>
                    <a:cubicBezTo>
                      <a:pt x="4712" y="1064"/>
                      <a:pt x="3678" y="0"/>
                      <a:pt x="237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889375" y="4118900"/>
                <a:ext cx="117800" cy="117800"/>
              </a:xfrm>
              <a:custGeom>
                <a:avLst/>
                <a:gdLst/>
                <a:ahLst/>
                <a:cxnLst/>
                <a:rect l="l" t="t" r="r" b="b"/>
                <a:pathLst>
                  <a:path w="4712" h="4712" extrusionOk="0">
                    <a:moveTo>
                      <a:pt x="2341" y="0"/>
                    </a:moveTo>
                    <a:cubicBezTo>
                      <a:pt x="1034" y="0"/>
                      <a:pt x="1" y="1064"/>
                      <a:pt x="1" y="2371"/>
                    </a:cubicBezTo>
                    <a:cubicBezTo>
                      <a:pt x="1" y="3678"/>
                      <a:pt x="1034" y="4711"/>
                      <a:pt x="2341" y="4711"/>
                    </a:cubicBezTo>
                    <a:cubicBezTo>
                      <a:pt x="3648" y="4711"/>
                      <a:pt x="4712" y="3678"/>
                      <a:pt x="4712" y="237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889375" y="3674350"/>
                <a:ext cx="117800" cy="117825"/>
              </a:xfrm>
              <a:custGeom>
                <a:avLst/>
                <a:gdLst/>
                <a:ahLst/>
                <a:cxnLst/>
                <a:rect l="l" t="t" r="r" b="b"/>
                <a:pathLst>
                  <a:path w="4712" h="4713" extrusionOk="0">
                    <a:moveTo>
                      <a:pt x="2341" y="1"/>
                    </a:moveTo>
                    <a:cubicBezTo>
                      <a:pt x="1034" y="1"/>
                      <a:pt x="1" y="1065"/>
                      <a:pt x="1" y="2372"/>
                    </a:cubicBezTo>
                    <a:cubicBezTo>
                      <a:pt x="1" y="3679"/>
                      <a:pt x="1034" y="4712"/>
                      <a:pt x="2341" y="4712"/>
                    </a:cubicBezTo>
                    <a:cubicBezTo>
                      <a:pt x="3648" y="4712"/>
                      <a:pt x="4712" y="3679"/>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523100" y="3485900"/>
                <a:ext cx="87425" cy="86650"/>
              </a:xfrm>
              <a:custGeom>
                <a:avLst/>
                <a:gdLst/>
                <a:ahLst/>
                <a:cxnLst/>
                <a:rect l="l" t="t" r="r" b="b"/>
                <a:pathLst>
                  <a:path w="3497" h="3466" extrusionOk="0">
                    <a:moveTo>
                      <a:pt x="1764" y="1"/>
                    </a:moveTo>
                    <a:cubicBezTo>
                      <a:pt x="791" y="1"/>
                      <a:pt x="1" y="761"/>
                      <a:pt x="1" y="1733"/>
                    </a:cubicBezTo>
                    <a:cubicBezTo>
                      <a:pt x="1" y="2706"/>
                      <a:pt x="791" y="3466"/>
                      <a:pt x="1764" y="3466"/>
                    </a:cubicBezTo>
                    <a:cubicBezTo>
                      <a:pt x="2736" y="346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258675" y="3470700"/>
                <a:ext cx="117825" cy="117050"/>
              </a:xfrm>
              <a:custGeom>
                <a:avLst/>
                <a:gdLst/>
                <a:ahLst/>
                <a:cxnLst/>
                <a:rect l="l" t="t" r="r" b="b"/>
                <a:pathLst>
                  <a:path w="4713" h="4682" extrusionOk="0">
                    <a:moveTo>
                      <a:pt x="2372" y="1"/>
                    </a:moveTo>
                    <a:cubicBezTo>
                      <a:pt x="1065" y="1"/>
                      <a:pt x="1" y="1034"/>
                      <a:pt x="1" y="2341"/>
                    </a:cubicBezTo>
                    <a:cubicBezTo>
                      <a:pt x="1" y="3648"/>
                      <a:pt x="1065" y="4682"/>
                      <a:pt x="2372" y="4682"/>
                    </a:cubicBezTo>
                    <a:cubicBezTo>
                      <a:pt x="3648" y="4682"/>
                      <a:pt x="4712" y="3648"/>
                      <a:pt x="4712" y="2341"/>
                    </a:cubicBezTo>
                    <a:cubicBezTo>
                      <a:pt x="4712" y="1034"/>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623425" y="3695625"/>
                <a:ext cx="117825" cy="117825"/>
              </a:xfrm>
              <a:custGeom>
                <a:avLst/>
                <a:gdLst/>
                <a:ahLst/>
                <a:cxnLst/>
                <a:rect l="l" t="t" r="r" b="b"/>
                <a:pathLst>
                  <a:path w="4713" h="4713" extrusionOk="0">
                    <a:moveTo>
                      <a:pt x="2372" y="1"/>
                    </a:moveTo>
                    <a:cubicBezTo>
                      <a:pt x="1065" y="1"/>
                      <a:pt x="1" y="1034"/>
                      <a:pt x="1" y="2341"/>
                    </a:cubicBezTo>
                    <a:cubicBezTo>
                      <a:pt x="1" y="3648"/>
                      <a:pt x="1065" y="4712"/>
                      <a:pt x="2372" y="4712"/>
                    </a:cubicBezTo>
                    <a:cubicBezTo>
                      <a:pt x="3648" y="4712"/>
                      <a:pt x="4712" y="3648"/>
                      <a:pt x="4712" y="2341"/>
                    </a:cubicBezTo>
                    <a:cubicBezTo>
                      <a:pt x="4712" y="1034"/>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257925" y="4336975"/>
                <a:ext cx="117800" cy="117800"/>
              </a:xfrm>
              <a:custGeom>
                <a:avLst/>
                <a:gdLst/>
                <a:ahLst/>
                <a:cxnLst/>
                <a:rect l="l" t="t" r="r" b="b"/>
                <a:pathLst>
                  <a:path w="4712" h="4712" extrusionOk="0">
                    <a:moveTo>
                      <a:pt x="2341" y="1"/>
                    </a:moveTo>
                    <a:cubicBezTo>
                      <a:pt x="1034" y="1"/>
                      <a:pt x="1" y="1034"/>
                      <a:pt x="1" y="2341"/>
                    </a:cubicBezTo>
                    <a:cubicBezTo>
                      <a:pt x="1" y="3648"/>
                      <a:pt x="1034" y="4712"/>
                      <a:pt x="2341" y="4712"/>
                    </a:cubicBezTo>
                    <a:cubicBezTo>
                      <a:pt x="3648" y="4712"/>
                      <a:pt x="4712" y="3648"/>
                      <a:pt x="4712" y="2341"/>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rot="5400000">
              <a:off x="8623255" y="1714454"/>
              <a:ext cx="1042436" cy="899229"/>
              <a:chOff x="3936500" y="796650"/>
              <a:chExt cx="1642925" cy="1417225"/>
            </a:xfrm>
          </p:grpSpPr>
          <p:sp>
            <p:nvSpPr>
              <p:cNvPr id="65" name="Google Shape;65;p2"/>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2"/>
            <p:cNvGrpSpPr/>
            <p:nvPr/>
          </p:nvGrpSpPr>
          <p:grpSpPr>
            <a:xfrm>
              <a:off x="186410" y="2852376"/>
              <a:ext cx="414099" cy="409482"/>
              <a:chOff x="588675" y="3089150"/>
              <a:chExt cx="571724" cy="565349"/>
            </a:xfrm>
          </p:grpSpPr>
          <p:sp>
            <p:nvSpPr>
              <p:cNvPr id="79" name="Google Shape;79;p2"/>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2"/>
            <p:cNvGrpSpPr/>
            <p:nvPr/>
          </p:nvGrpSpPr>
          <p:grpSpPr>
            <a:xfrm>
              <a:off x="8575660" y="334764"/>
              <a:ext cx="414099" cy="409482"/>
              <a:chOff x="588675" y="3089150"/>
              <a:chExt cx="571724" cy="565349"/>
            </a:xfrm>
          </p:grpSpPr>
          <p:sp>
            <p:nvSpPr>
              <p:cNvPr id="82" name="Google Shape;82;p2"/>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4" name="Google Shape;84;p2"/>
          <p:cNvSpPr txBox="1">
            <a:spLocks noGrp="1"/>
          </p:cNvSpPr>
          <p:nvPr>
            <p:ph type="ctrTitle"/>
          </p:nvPr>
        </p:nvSpPr>
        <p:spPr>
          <a:xfrm>
            <a:off x="712850" y="868347"/>
            <a:ext cx="6423000" cy="24738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85" name="Google Shape;85;p2"/>
          <p:cNvSpPr txBox="1">
            <a:spLocks noGrp="1"/>
          </p:cNvSpPr>
          <p:nvPr>
            <p:ph type="subTitle" idx="1"/>
          </p:nvPr>
        </p:nvSpPr>
        <p:spPr>
          <a:xfrm>
            <a:off x="712850" y="3342153"/>
            <a:ext cx="45288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5"/>
        <p:cNvGrpSpPr/>
        <p:nvPr/>
      </p:nvGrpSpPr>
      <p:grpSpPr>
        <a:xfrm>
          <a:off x="0" y="0"/>
          <a:ext cx="0" cy="0"/>
          <a:chOff x="0" y="0"/>
          <a:chExt cx="0" cy="0"/>
        </a:xfrm>
      </p:grpSpPr>
      <p:grpSp>
        <p:nvGrpSpPr>
          <p:cNvPr id="526" name="Google Shape;526;p11"/>
          <p:cNvGrpSpPr/>
          <p:nvPr/>
        </p:nvGrpSpPr>
        <p:grpSpPr>
          <a:xfrm>
            <a:off x="-2731669" y="-2239363"/>
            <a:ext cx="12601857" cy="9760725"/>
            <a:chOff x="-2731669" y="-2239363"/>
            <a:chExt cx="12601857" cy="9760725"/>
          </a:xfrm>
        </p:grpSpPr>
        <p:grpSp>
          <p:nvGrpSpPr>
            <p:cNvPr id="527" name="Google Shape;527;p11"/>
            <p:cNvGrpSpPr/>
            <p:nvPr/>
          </p:nvGrpSpPr>
          <p:grpSpPr>
            <a:xfrm rot="2298842">
              <a:off x="-500613" y="-1308983"/>
              <a:ext cx="4285584" cy="3696955"/>
              <a:chOff x="3936500" y="796650"/>
              <a:chExt cx="1642925" cy="1417225"/>
            </a:xfrm>
          </p:grpSpPr>
          <p:sp>
            <p:nvSpPr>
              <p:cNvPr id="528" name="Google Shape;528;p11"/>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1"/>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1"/>
            <p:cNvGrpSpPr/>
            <p:nvPr/>
          </p:nvGrpSpPr>
          <p:grpSpPr>
            <a:xfrm rot="8519182">
              <a:off x="3369184" y="3245048"/>
              <a:ext cx="3701555" cy="2311165"/>
              <a:chOff x="2523100" y="3470700"/>
              <a:chExt cx="1576050" cy="984075"/>
            </a:xfrm>
          </p:grpSpPr>
          <p:sp>
            <p:nvSpPr>
              <p:cNvPr id="542" name="Google Shape;542;p11"/>
              <p:cNvSpPr/>
              <p:nvPr/>
            </p:nvSpPr>
            <p:spPr>
              <a:xfrm>
                <a:off x="3691075" y="4178175"/>
                <a:ext cx="384525" cy="240900"/>
              </a:xfrm>
              <a:custGeom>
                <a:avLst/>
                <a:gdLst/>
                <a:ahLst/>
                <a:cxnLst/>
                <a:rect l="l" t="t" r="r" b="b"/>
                <a:pathLst>
                  <a:path w="15381" h="9636" extrusionOk="0">
                    <a:moveTo>
                      <a:pt x="0" y="0"/>
                    </a:moveTo>
                    <a:cubicBezTo>
                      <a:pt x="0" y="0"/>
                      <a:pt x="31" y="30"/>
                      <a:pt x="213" y="152"/>
                    </a:cubicBezTo>
                    <a:cubicBezTo>
                      <a:pt x="334" y="213"/>
                      <a:pt x="456" y="334"/>
                      <a:pt x="638" y="456"/>
                    </a:cubicBezTo>
                    <a:cubicBezTo>
                      <a:pt x="1064" y="730"/>
                      <a:pt x="1581" y="1094"/>
                      <a:pt x="2280" y="1520"/>
                    </a:cubicBezTo>
                    <a:cubicBezTo>
                      <a:pt x="3648" y="2401"/>
                      <a:pt x="5532" y="3617"/>
                      <a:pt x="7660" y="4924"/>
                    </a:cubicBezTo>
                    <a:cubicBezTo>
                      <a:pt x="9757" y="6262"/>
                      <a:pt x="11702" y="7477"/>
                      <a:pt x="13101" y="8328"/>
                    </a:cubicBezTo>
                    <a:cubicBezTo>
                      <a:pt x="13830" y="8724"/>
                      <a:pt x="14408" y="9088"/>
                      <a:pt x="14772" y="9301"/>
                    </a:cubicBezTo>
                    <a:cubicBezTo>
                      <a:pt x="14955" y="9423"/>
                      <a:pt x="15107" y="9544"/>
                      <a:pt x="15228" y="9575"/>
                    </a:cubicBezTo>
                    <a:cubicBezTo>
                      <a:pt x="15289" y="9635"/>
                      <a:pt x="15380" y="9635"/>
                      <a:pt x="15380" y="9635"/>
                    </a:cubicBezTo>
                    <a:cubicBezTo>
                      <a:pt x="15380" y="9635"/>
                      <a:pt x="15350" y="9605"/>
                      <a:pt x="15228" y="9544"/>
                    </a:cubicBezTo>
                    <a:cubicBezTo>
                      <a:pt x="15076" y="9423"/>
                      <a:pt x="14955" y="9331"/>
                      <a:pt x="14772" y="9240"/>
                    </a:cubicBezTo>
                    <a:cubicBezTo>
                      <a:pt x="14347" y="8967"/>
                      <a:pt x="13830" y="8572"/>
                      <a:pt x="13131" y="8146"/>
                    </a:cubicBezTo>
                    <a:cubicBezTo>
                      <a:pt x="11702" y="7295"/>
                      <a:pt x="9787" y="6079"/>
                      <a:pt x="7690" y="4742"/>
                    </a:cubicBezTo>
                    <a:cubicBezTo>
                      <a:pt x="5623" y="3465"/>
                      <a:pt x="3678" y="2249"/>
                      <a:pt x="2280" y="1368"/>
                    </a:cubicBezTo>
                    <a:cubicBezTo>
                      <a:pt x="1581" y="942"/>
                      <a:pt x="1034" y="608"/>
                      <a:pt x="608" y="334"/>
                    </a:cubicBezTo>
                    <a:cubicBezTo>
                      <a:pt x="426" y="213"/>
                      <a:pt x="274" y="152"/>
                      <a:pt x="152" y="61"/>
                    </a:cubicBezTo>
                    <a:lnTo>
                      <a:pt x="0"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a:off x="2566425" y="3529200"/>
                <a:ext cx="382250" cy="204450"/>
              </a:xfrm>
              <a:custGeom>
                <a:avLst/>
                <a:gdLst/>
                <a:ahLst/>
                <a:cxnLst/>
                <a:rect l="l" t="t" r="r" b="b"/>
                <a:pathLst>
                  <a:path w="15290" h="8178" extrusionOk="0">
                    <a:moveTo>
                      <a:pt x="32" y="1"/>
                    </a:moveTo>
                    <a:cubicBezTo>
                      <a:pt x="32" y="1"/>
                      <a:pt x="31" y="1"/>
                      <a:pt x="31" y="1"/>
                    </a:cubicBezTo>
                    <a:cubicBezTo>
                      <a:pt x="0" y="32"/>
                      <a:pt x="3405" y="1916"/>
                      <a:pt x="7630" y="4196"/>
                    </a:cubicBezTo>
                    <a:cubicBezTo>
                      <a:pt x="11819" y="6396"/>
                      <a:pt x="15202" y="8178"/>
                      <a:pt x="15288" y="8178"/>
                    </a:cubicBezTo>
                    <a:cubicBezTo>
                      <a:pt x="15289" y="8178"/>
                      <a:pt x="15289" y="8178"/>
                      <a:pt x="15289" y="8178"/>
                    </a:cubicBezTo>
                    <a:cubicBezTo>
                      <a:pt x="15289" y="8147"/>
                      <a:pt x="11916" y="6232"/>
                      <a:pt x="7691" y="3983"/>
                    </a:cubicBezTo>
                    <a:cubicBezTo>
                      <a:pt x="3531" y="1783"/>
                      <a:pt x="119" y="1"/>
                      <a:pt x="3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1"/>
              <p:cNvSpPr/>
              <p:nvPr/>
            </p:nvSpPr>
            <p:spPr>
              <a:xfrm>
                <a:off x="2942575" y="3529225"/>
                <a:ext cx="751550" cy="869325"/>
              </a:xfrm>
              <a:custGeom>
                <a:avLst/>
                <a:gdLst/>
                <a:ahLst/>
                <a:cxnLst/>
                <a:rect l="l" t="t" r="r" b="b"/>
                <a:pathLst>
                  <a:path w="30062" h="34773" extrusionOk="0">
                    <a:moveTo>
                      <a:pt x="349" y="8573"/>
                    </a:moveTo>
                    <a:cubicBezTo>
                      <a:pt x="312" y="8593"/>
                      <a:pt x="277" y="8613"/>
                      <a:pt x="243" y="8633"/>
                    </a:cubicBezTo>
                    <a:lnTo>
                      <a:pt x="232" y="8639"/>
                    </a:lnTo>
                    <a:lnTo>
                      <a:pt x="232" y="8639"/>
                    </a:lnTo>
                    <a:cubicBezTo>
                      <a:pt x="254" y="8628"/>
                      <a:pt x="278" y="8615"/>
                      <a:pt x="304" y="8602"/>
                    </a:cubicBezTo>
                    <a:cubicBezTo>
                      <a:pt x="319" y="8593"/>
                      <a:pt x="333" y="8583"/>
                      <a:pt x="349" y="8573"/>
                    </a:cubicBezTo>
                    <a:close/>
                    <a:moveTo>
                      <a:pt x="232" y="8639"/>
                    </a:moveTo>
                    <a:cubicBezTo>
                      <a:pt x="98" y="8709"/>
                      <a:pt x="31" y="8754"/>
                      <a:pt x="31" y="8754"/>
                    </a:cubicBezTo>
                    <a:lnTo>
                      <a:pt x="232" y="8639"/>
                    </a:lnTo>
                    <a:close/>
                    <a:moveTo>
                      <a:pt x="31" y="8754"/>
                    </a:moveTo>
                    <a:lnTo>
                      <a:pt x="31" y="9058"/>
                    </a:lnTo>
                    <a:lnTo>
                      <a:pt x="31" y="9970"/>
                    </a:lnTo>
                    <a:cubicBezTo>
                      <a:pt x="31" y="10358"/>
                      <a:pt x="31" y="10827"/>
                      <a:pt x="34" y="11384"/>
                    </a:cubicBezTo>
                    <a:lnTo>
                      <a:pt x="34" y="11384"/>
                    </a:lnTo>
                    <a:cubicBezTo>
                      <a:pt x="38" y="10793"/>
                      <a:pt x="46" y="10296"/>
                      <a:pt x="61" y="9909"/>
                    </a:cubicBezTo>
                    <a:lnTo>
                      <a:pt x="61" y="9028"/>
                    </a:lnTo>
                    <a:cubicBezTo>
                      <a:pt x="31" y="8845"/>
                      <a:pt x="31" y="8754"/>
                      <a:pt x="31" y="8754"/>
                    </a:cubicBezTo>
                    <a:close/>
                    <a:moveTo>
                      <a:pt x="15016" y="0"/>
                    </a:moveTo>
                    <a:lnTo>
                      <a:pt x="14955" y="31"/>
                    </a:lnTo>
                    <a:cubicBezTo>
                      <a:pt x="10335" y="2705"/>
                      <a:pt x="6596" y="4863"/>
                      <a:pt x="4013" y="6383"/>
                    </a:cubicBezTo>
                    <a:cubicBezTo>
                      <a:pt x="2736" y="7143"/>
                      <a:pt x="1733" y="7721"/>
                      <a:pt x="1064" y="8146"/>
                    </a:cubicBezTo>
                    <a:cubicBezTo>
                      <a:pt x="756" y="8314"/>
                      <a:pt x="526" y="8456"/>
                      <a:pt x="349" y="8573"/>
                    </a:cubicBezTo>
                    <a:lnTo>
                      <a:pt x="349" y="8573"/>
                    </a:lnTo>
                    <a:cubicBezTo>
                      <a:pt x="544" y="8462"/>
                      <a:pt x="782" y="8330"/>
                      <a:pt x="1064" y="8177"/>
                    </a:cubicBezTo>
                    <a:cubicBezTo>
                      <a:pt x="1733" y="7781"/>
                      <a:pt x="2766" y="7174"/>
                      <a:pt x="4043" y="6474"/>
                    </a:cubicBezTo>
                    <a:cubicBezTo>
                      <a:pt x="6648" y="4990"/>
                      <a:pt x="10371" y="2872"/>
                      <a:pt x="14970" y="209"/>
                    </a:cubicBezTo>
                    <a:lnTo>
                      <a:pt x="14970" y="209"/>
                    </a:lnTo>
                    <a:cubicBezTo>
                      <a:pt x="19178" y="2692"/>
                      <a:pt x="24227" y="5624"/>
                      <a:pt x="29818" y="8828"/>
                    </a:cubicBezTo>
                    <a:lnTo>
                      <a:pt x="29818" y="8828"/>
                    </a:lnTo>
                    <a:lnTo>
                      <a:pt x="29818" y="25976"/>
                    </a:lnTo>
                    <a:lnTo>
                      <a:pt x="29818" y="25976"/>
                    </a:lnTo>
                    <a:cubicBezTo>
                      <a:pt x="24624" y="28996"/>
                      <a:pt x="19610" y="31865"/>
                      <a:pt x="14985" y="34555"/>
                    </a:cubicBezTo>
                    <a:lnTo>
                      <a:pt x="14985" y="34555"/>
                    </a:lnTo>
                    <a:cubicBezTo>
                      <a:pt x="9413" y="31332"/>
                      <a:pt x="4409" y="28439"/>
                      <a:pt x="122" y="25993"/>
                    </a:cubicBezTo>
                    <a:lnTo>
                      <a:pt x="122" y="25993"/>
                    </a:lnTo>
                    <a:cubicBezTo>
                      <a:pt x="122" y="20686"/>
                      <a:pt x="61" y="16409"/>
                      <a:pt x="61" y="13405"/>
                    </a:cubicBezTo>
                    <a:cubicBezTo>
                      <a:pt x="46" y="12631"/>
                      <a:pt x="38" y="11960"/>
                      <a:pt x="34" y="11384"/>
                    </a:cubicBezTo>
                    <a:lnTo>
                      <a:pt x="34" y="11384"/>
                    </a:lnTo>
                    <a:cubicBezTo>
                      <a:pt x="31" y="11954"/>
                      <a:pt x="31" y="12612"/>
                      <a:pt x="31" y="13344"/>
                    </a:cubicBezTo>
                    <a:cubicBezTo>
                      <a:pt x="31" y="16353"/>
                      <a:pt x="0" y="20669"/>
                      <a:pt x="0" y="25988"/>
                    </a:cubicBezTo>
                    <a:lnTo>
                      <a:pt x="0" y="26019"/>
                    </a:lnTo>
                    <a:lnTo>
                      <a:pt x="31" y="26080"/>
                    </a:lnTo>
                    <a:cubicBezTo>
                      <a:pt x="4286" y="28542"/>
                      <a:pt x="9332" y="31490"/>
                      <a:pt x="14955" y="34742"/>
                    </a:cubicBezTo>
                    <a:lnTo>
                      <a:pt x="15016" y="34773"/>
                    </a:lnTo>
                    <a:lnTo>
                      <a:pt x="15046" y="34742"/>
                    </a:lnTo>
                    <a:cubicBezTo>
                      <a:pt x="19727" y="32037"/>
                      <a:pt x="24773" y="29150"/>
                      <a:pt x="30001" y="26110"/>
                    </a:cubicBezTo>
                    <a:lnTo>
                      <a:pt x="30062" y="26080"/>
                    </a:lnTo>
                    <a:lnTo>
                      <a:pt x="30062" y="25988"/>
                    </a:lnTo>
                    <a:lnTo>
                      <a:pt x="30062" y="8754"/>
                    </a:lnTo>
                    <a:lnTo>
                      <a:pt x="30062" y="8693"/>
                    </a:lnTo>
                    <a:lnTo>
                      <a:pt x="30001" y="8663"/>
                    </a:lnTo>
                    <a:cubicBezTo>
                      <a:pt x="24378" y="5441"/>
                      <a:pt x="19302" y="2462"/>
                      <a:pt x="15046" y="31"/>
                    </a:cubicBezTo>
                    <a:lnTo>
                      <a:pt x="1501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a:off x="4023150" y="4368900"/>
                <a:ext cx="76000" cy="76000"/>
              </a:xfrm>
              <a:custGeom>
                <a:avLst/>
                <a:gdLst/>
                <a:ahLst/>
                <a:cxnLst/>
                <a:rect l="l" t="t" r="r" b="b"/>
                <a:pathLst>
                  <a:path w="3040" h="3040" extrusionOk="0">
                    <a:moveTo>
                      <a:pt x="1520" y="0"/>
                    </a:moveTo>
                    <a:cubicBezTo>
                      <a:pt x="699" y="0"/>
                      <a:pt x="0" y="669"/>
                      <a:pt x="0" y="1520"/>
                    </a:cubicBezTo>
                    <a:cubicBezTo>
                      <a:pt x="0" y="2371"/>
                      <a:pt x="699" y="3040"/>
                      <a:pt x="1520" y="3040"/>
                    </a:cubicBezTo>
                    <a:cubicBezTo>
                      <a:pt x="2371" y="3040"/>
                      <a:pt x="3040" y="2371"/>
                      <a:pt x="3040" y="1520"/>
                    </a:cubicBezTo>
                    <a:cubicBezTo>
                      <a:pt x="3040" y="669"/>
                      <a:pt x="2371" y="0"/>
                      <a:pt x="1520"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3631800" y="4118900"/>
                <a:ext cx="117800" cy="117800"/>
              </a:xfrm>
              <a:custGeom>
                <a:avLst/>
                <a:gdLst/>
                <a:ahLst/>
                <a:cxnLst/>
                <a:rect l="l" t="t" r="r" b="b"/>
                <a:pathLst>
                  <a:path w="4712" h="4712" extrusionOk="0">
                    <a:moveTo>
                      <a:pt x="2371" y="0"/>
                    </a:moveTo>
                    <a:cubicBezTo>
                      <a:pt x="1064" y="0"/>
                      <a:pt x="0" y="1064"/>
                      <a:pt x="0" y="2371"/>
                    </a:cubicBezTo>
                    <a:cubicBezTo>
                      <a:pt x="0" y="3678"/>
                      <a:pt x="1064" y="4711"/>
                      <a:pt x="2371" y="4711"/>
                    </a:cubicBezTo>
                    <a:cubicBezTo>
                      <a:pt x="3678" y="4711"/>
                      <a:pt x="4712" y="3678"/>
                      <a:pt x="4712" y="2371"/>
                    </a:cubicBezTo>
                    <a:cubicBezTo>
                      <a:pt x="4712" y="1064"/>
                      <a:pt x="3678" y="0"/>
                      <a:pt x="237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2889375" y="4118900"/>
                <a:ext cx="117800" cy="117800"/>
              </a:xfrm>
              <a:custGeom>
                <a:avLst/>
                <a:gdLst/>
                <a:ahLst/>
                <a:cxnLst/>
                <a:rect l="l" t="t" r="r" b="b"/>
                <a:pathLst>
                  <a:path w="4712" h="4712" extrusionOk="0">
                    <a:moveTo>
                      <a:pt x="2341" y="0"/>
                    </a:moveTo>
                    <a:cubicBezTo>
                      <a:pt x="1034" y="0"/>
                      <a:pt x="1" y="1064"/>
                      <a:pt x="1" y="2371"/>
                    </a:cubicBezTo>
                    <a:cubicBezTo>
                      <a:pt x="1" y="3678"/>
                      <a:pt x="1034" y="4711"/>
                      <a:pt x="2341" y="4711"/>
                    </a:cubicBezTo>
                    <a:cubicBezTo>
                      <a:pt x="3648" y="4711"/>
                      <a:pt x="4712" y="3678"/>
                      <a:pt x="4712" y="2371"/>
                    </a:cubicBezTo>
                    <a:cubicBezTo>
                      <a:pt x="4712"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2889375" y="3674350"/>
                <a:ext cx="117800" cy="117825"/>
              </a:xfrm>
              <a:custGeom>
                <a:avLst/>
                <a:gdLst/>
                <a:ahLst/>
                <a:cxnLst/>
                <a:rect l="l" t="t" r="r" b="b"/>
                <a:pathLst>
                  <a:path w="4712" h="4713" extrusionOk="0">
                    <a:moveTo>
                      <a:pt x="2341" y="1"/>
                    </a:moveTo>
                    <a:cubicBezTo>
                      <a:pt x="1034" y="1"/>
                      <a:pt x="1" y="1065"/>
                      <a:pt x="1" y="2372"/>
                    </a:cubicBezTo>
                    <a:cubicBezTo>
                      <a:pt x="1" y="3679"/>
                      <a:pt x="1034" y="4712"/>
                      <a:pt x="2341" y="4712"/>
                    </a:cubicBezTo>
                    <a:cubicBezTo>
                      <a:pt x="3648" y="4712"/>
                      <a:pt x="4712" y="3679"/>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2523100" y="3485900"/>
                <a:ext cx="87425" cy="86650"/>
              </a:xfrm>
              <a:custGeom>
                <a:avLst/>
                <a:gdLst/>
                <a:ahLst/>
                <a:cxnLst/>
                <a:rect l="l" t="t" r="r" b="b"/>
                <a:pathLst>
                  <a:path w="3497" h="3466" extrusionOk="0">
                    <a:moveTo>
                      <a:pt x="1764" y="1"/>
                    </a:moveTo>
                    <a:cubicBezTo>
                      <a:pt x="791" y="1"/>
                      <a:pt x="1" y="761"/>
                      <a:pt x="1" y="1733"/>
                    </a:cubicBezTo>
                    <a:cubicBezTo>
                      <a:pt x="1" y="2706"/>
                      <a:pt x="791" y="3466"/>
                      <a:pt x="1764" y="3466"/>
                    </a:cubicBezTo>
                    <a:cubicBezTo>
                      <a:pt x="2736" y="3466"/>
                      <a:pt x="3496" y="2706"/>
                      <a:pt x="3496" y="1733"/>
                    </a:cubicBezTo>
                    <a:cubicBezTo>
                      <a:pt x="3496" y="761"/>
                      <a:pt x="2736" y="1"/>
                      <a:pt x="176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3258675" y="3470700"/>
                <a:ext cx="117825" cy="117050"/>
              </a:xfrm>
              <a:custGeom>
                <a:avLst/>
                <a:gdLst/>
                <a:ahLst/>
                <a:cxnLst/>
                <a:rect l="l" t="t" r="r" b="b"/>
                <a:pathLst>
                  <a:path w="4713" h="4682" extrusionOk="0">
                    <a:moveTo>
                      <a:pt x="2372" y="1"/>
                    </a:moveTo>
                    <a:cubicBezTo>
                      <a:pt x="1065" y="1"/>
                      <a:pt x="1" y="1034"/>
                      <a:pt x="1" y="2341"/>
                    </a:cubicBezTo>
                    <a:cubicBezTo>
                      <a:pt x="1" y="3648"/>
                      <a:pt x="1065" y="4682"/>
                      <a:pt x="2372" y="4682"/>
                    </a:cubicBezTo>
                    <a:cubicBezTo>
                      <a:pt x="3648" y="4682"/>
                      <a:pt x="4712" y="3648"/>
                      <a:pt x="4712" y="2341"/>
                    </a:cubicBezTo>
                    <a:cubicBezTo>
                      <a:pt x="4712" y="1034"/>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3623425" y="3695625"/>
                <a:ext cx="117825" cy="117825"/>
              </a:xfrm>
              <a:custGeom>
                <a:avLst/>
                <a:gdLst/>
                <a:ahLst/>
                <a:cxnLst/>
                <a:rect l="l" t="t" r="r" b="b"/>
                <a:pathLst>
                  <a:path w="4713" h="4713" extrusionOk="0">
                    <a:moveTo>
                      <a:pt x="2372" y="1"/>
                    </a:moveTo>
                    <a:cubicBezTo>
                      <a:pt x="1065" y="1"/>
                      <a:pt x="1" y="1034"/>
                      <a:pt x="1" y="2341"/>
                    </a:cubicBezTo>
                    <a:cubicBezTo>
                      <a:pt x="1" y="3648"/>
                      <a:pt x="1065" y="4712"/>
                      <a:pt x="2372" y="4712"/>
                    </a:cubicBezTo>
                    <a:cubicBezTo>
                      <a:pt x="3648" y="4712"/>
                      <a:pt x="4712" y="3648"/>
                      <a:pt x="4712" y="2341"/>
                    </a:cubicBezTo>
                    <a:cubicBezTo>
                      <a:pt x="4712" y="1034"/>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3257925" y="4336975"/>
                <a:ext cx="117800" cy="117800"/>
              </a:xfrm>
              <a:custGeom>
                <a:avLst/>
                <a:gdLst/>
                <a:ahLst/>
                <a:cxnLst/>
                <a:rect l="l" t="t" r="r" b="b"/>
                <a:pathLst>
                  <a:path w="4712" h="4712" extrusionOk="0">
                    <a:moveTo>
                      <a:pt x="2341" y="1"/>
                    </a:moveTo>
                    <a:cubicBezTo>
                      <a:pt x="1034" y="1"/>
                      <a:pt x="1" y="1034"/>
                      <a:pt x="1" y="2341"/>
                    </a:cubicBezTo>
                    <a:cubicBezTo>
                      <a:pt x="1" y="3648"/>
                      <a:pt x="1034" y="4712"/>
                      <a:pt x="2341" y="4712"/>
                    </a:cubicBezTo>
                    <a:cubicBezTo>
                      <a:pt x="3648" y="4712"/>
                      <a:pt x="4712" y="3648"/>
                      <a:pt x="4712" y="2341"/>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11"/>
            <p:cNvGrpSpPr/>
            <p:nvPr/>
          </p:nvGrpSpPr>
          <p:grpSpPr>
            <a:xfrm rot="9264664" flipH="1">
              <a:off x="-2082799" y="2994331"/>
              <a:ext cx="3865935" cy="3882569"/>
              <a:chOff x="1889350" y="1210025"/>
              <a:chExt cx="1411925" cy="1418000"/>
            </a:xfrm>
          </p:grpSpPr>
          <p:sp>
            <p:nvSpPr>
              <p:cNvPr id="554" name="Google Shape;554;p11"/>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11"/>
            <p:cNvGrpSpPr/>
            <p:nvPr/>
          </p:nvGrpSpPr>
          <p:grpSpPr>
            <a:xfrm>
              <a:off x="124060" y="2665351"/>
              <a:ext cx="414099" cy="409482"/>
              <a:chOff x="588675" y="3089150"/>
              <a:chExt cx="571724" cy="565349"/>
            </a:xfrm>
          </p:grpSpPr>
          <p:sp>
            <p:nvSpPr>
              <p:cNvPr id="568" name="Google Shape;568;p11"/>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11"/>
            <p:cNvGrpSpPr/>
            <p:nvPr/>
          </p:nvGrpSpPr>
          <p:grpSpPr>
            <a:xfrm>
              <a:off x="8527910" y="849101"/>
              <a:ext cx="414099" cy="409482"/>
              <a:chOff x="588675" y="3089150"/>
              <a:chExt cx="571724" cy="565349"/>
            </a:xfrm>
          </p:grpSpPr>
          <p:sp>
            <p:nvSpPr>
              <p:cNvPr id="571" name="Google Shape;571;p11"/>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11"/>
            <p:cNvGrpSpPr/>
            <p:nvPr/>
          </p:nvGrpSpPr>
          <p:grpSpPr>
            <a:xfrm flipH="1">
              <a:off x="186410" y="130014"/>
              <a:ext cx="414099" cy="409482"/>
              <a:chOff x="588675" y="3089150"/>
              <a:chExt cx="571724" cy="565349"/>
            </a:xfrm>
          </p:grpSpPr>
          <p:sp>
            <p:nvSpPr>
              <p:cNvPr id="574" name="Google Shape;574;p11"/>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11"/>
            <p:cNvGrpSpPr/>
            <p:nvPr/>
          </p:nvGrpSpPr>
          <p:grpSpPr>
            <a:xfrm rot="-1728909">
              <a:off x="4621597" y="-357032"/>
              <a:ext cx="1042369" cy="899171"/>
              <a:chOff x="3936500" y="796650"/>
              <a:chExt cx="1642925" cy="1417225"/>
            </a:xfrm>
          </p:grpSpPr>
          <p:sp>
            <p:nvSpPr>
              <p:cNvPr id="577" name="Google Shape;577;p11"/>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11"/>
            <p:cNvGrpSpPr/>
            <p:nvPr/>
          </p:nvGrpSpPr>
          <p:grpSpPr>
            <a:xfrm>
              <a:off x="-709455" y="994828"/>
              <a:ext cx="895866" cy="899721"/>
              <a:chOff x="1889350" y="1210025"/>
              <a:chExt cx="1411925" cy="1418000"/>
            </a:xfrm>
          </p:grpSpPr>
          <p:sp>
            <p:nvSpPr>
              <p:cNvPr id="591" name="Google Shape;591;p11"/>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11"/>
            <p:cNvGrpSpPr/>
            <p:nvPr/>
          </p:nvGrpSpPr>
          <p:grpSpPr>
            <a:xfrm rot="8999784">
              <a:off x="8672709" y="2420447"/>
              <a:ext cx="1042487" cy="899273"/>
              <a:chOff x="3936500" y="796650"/>
              <a:chExt cx="1642925" cy="1417225"/>
            </a:xfrm>
          </p:grpSpPr>
          <p:sp>
            <p:nvSpPr>
              <p:cNvPr id="605" name="Google Shape;605;p11"/>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8" name="Google Shape;618;p11"/>
          <p:cNvSpPr txBox="1">
            <a:spLocks noGrp="1"/>
          </p:cNvSpPr>
          <p:nvPr>
            <p:ph type="title" hasCustomPrompt="1"/>
          </p:nvPr>
        </p:nvSpPr>
        <p:spPr>
          <a:xfrm>
            <a:off x="2521975" y="1469613"/>
            <a:ext cx="5908800" cy="1056000"/>
          </a:xfrm>
          <a:prstGeom prst="rect">
            <a:avLst/>
          </a:prstGeom>
        </p:spPr>
        <p:txBody>
          <a:bodyPr spcFirstLastPara="1" wrap="square" lIns="91425" tIns="91425" rIns="91425" bIns="91425" anchor="ctr" anchorCtr="0">
            <a:noAutofit/>
          </a:bodyPr>
          <a:lstStyle>
            <a:lvl1pPr lvl="0" algn="r">
              <a:spcBef>
                <a:spcPts val="0"/>
              </a:spcBef>
              <a:spcAft>
                <a:spcPts val="0"/>
              </a:spcAft>
              <a:buSzPts val="9600"/>
              <a:buNone/>
              <a:defRPr sz="5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19" name="Google Shape;619;p11"/>
          <p:cNvSpPr txBox="1">
            <a:spLocks noGrp="1"/>
          </p:cNvSpPr>
          <p:nvPr>
            <p:ph type="subTitle" idx="1"/>
          </p:nvPr>
        </p:nvSpPr>
        <p:spPr>
          <a:xfrm>
            <a:off x="2521997" y="2545188"/>
            <a:ext cx="5908800" cy="497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21"/>
        <p:cNvGrpSpPr/>
        <p:nvPr/>
      </p:nvGrpSpPr>
      <p:grpSpPr>
        <a:xfrm>
          <a:off x="0" y="0"/>
          <a:ext cx="0" cy="0"/>
          <a:chOff x="0" y="0"/>
          <a:chExt cx="0" cy="0"/>
        </a:xfrm>
      </p:grpSpPr>
      <p:grpSp>
        <p:nvGrpSpPr>
          <p:cNvPr id="622" name="Google Shape;622;p13"/>
          <p:cNvGrpSpPr/>
          <p:nvPr/>
        </p:nvGrpSpPr>
        <p:grpSpPr>
          <a:xfrm>
            <a:off x="-774547" y="-1417857"/>
            <a:ext cx="10611856" cy="6598069"/>
            <a:chOff x="-774547" y="-1417857"/>
            <a:chExt cx="10611856" cy="6598069"/>
          </a:xfrm>
        </p:grpSpPr>
        <p:grpSp>
          <p:nvGrpSpPr>
            <p:cNvPr id="623" name="Google Shape;623;p13"/>
            <p:cNvGrpSpPr/>
            <p:nvPr/>
          </p:nvGrpSpPr>
          <p:grpSpPr>
            <a:xfrm rot="2032172">
              <a:off x="5795624" y="-779366"/>
              <a:ext cx="3300635" cy="3314954"/>
              <a:chOff x="1889350" y="1210025"/>
              <a:chExt cx="1411925" cy="1418000"/>
            </a:xfrm>
          </p:grpSpPr>
          <p:sp>
            <p:nvSpPr>
              <p:cNvPr id="624" name="Google Shape;624;p13"/>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13"/>
            <p:cNvGrpSpPr/>
            <p:nvPr/>
          </p:nvGrpSpPr>
          <p:grpSpPr>
            <a:xfrm rot="6300048">
              <a:off x="-603598" y="969897"/>
              <a:ext cx="3713888" cy="3203685"/>
              <a:chOff x="3936500" y="796650"/>
              <a:chExt cx="1642925" cy="1417225"/>
            </a:xfrm>
          </p:grpSpPr>
          <p:sp>
            <p:nvSpPr>
              <p:cNvPr id="638" name="Google Shape;638;p13"/>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3"/>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13"/>
            <p:cNvGrpSpPr/>
            <p:nvPr/>
          </p:nvGrpSpPr>
          <p:grpSpPr>
            <a:xfrm flipH="1">
              <a:off x="50160" y="1808101"/>
              <a:ext cx="414099" cy="409482"/>
              <a:chOff x="588675" y="3089150"/>
              <a:chExt cx="571724" cy="565349"/>
            </a:xfrm>
          </p:grpSpPr>
          <p:sp>
            <p:nvSpPr>
              <p:cNvPr id="652" name="Google Shape;652;p13"/>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13"/>
            <p:cNvGrpSpPr/>
            <p:nvPr/>
          </p:nvGrpSpPr>
          <p:grpSpPr>
            <a:xfrm>
              <a:off x="8637910" y="130026"/>
              <a:ext cx="414099" cy="409482"/>
              <a:chOff x="588675" y="3089150"/>
              <a:chExt cx="571724" cy="565349"/>
            </a:xfrm>
          </p:grpSpPr>
          <p:sp>
            <p:nvSpPr>
              <p:cNvPr id="655" name="Google Shape;655;p13"/>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13"/>
            <p:cNvGrpSpPr/>
            <p:nvPr/>
          </p:nvGrpSpPr>
          <p:grpSpPr>
            <a:xfrm flipH="1">
              <a:off x="8223735" y="3103814"/>
              <a:ext cx="414099" cy="409482"/>
              <a:chOff x="588675" y="3089150"/>
              <a:chExt cx="571724" cy="565349"/>
            </a:xfrm>
          </p:grpSpPr>
          <p:sp>
            <p:nvSpPr>
              <p:cNvPr id="658" name="Google Shape;658;p13"/>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13"/>
            <p:cNvGrpSpPr/>
            <p:nvPr/>
          </p:nvGrpSpPr>
          <p:grpSpPr>
            <a:xfrm rot="1171211">
              <a:off x="8674658" y="1797283"/>
              <a:ext cx="1042381" cy="899182"/>
              <a:chOff x="3936500" y="796650"/>
              <a:chExt cx="1642925" cy="1417225"/>
            </a:xfrm>
          </p:grpSpPr>
          <p:sp>
            <p:nvSpPr>
              <p:cNvPr id="661" name="Google Shape;661;p13"/>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13"/>
            <p:cNvGrpSpPr/>
            <p:nvPr/>
          </p:nvGrpSpPr>
          <p:grpSpPr>
            <a:xfrm rot="5400000">
              <a:off x="36688" y="4282418"/>
              <a:ext cx="895866" cy="899721"/>
              <a:chOff x="1889350" y="1210025"/>
              <a:chExt cx="1411925" cy="1418000"/>
            </a:xfrm>
          </p:grpSpPr>
          <p:sp>
            <p:nvSpPr>
              <p:cNvPr id="675" name="Google Shape;675;p13"/>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13"/>
            <p:cNvGrpSpPr/>
            <p:nvPr/>
          </p:nvGrpSpPr>
          <p:grpSpPr>
            <a:xfrm rot="3717404">
              <a:off x="1091517" y="-525827"/>
              <a:ext cx="1042426" cy="899221"/>
              <a:chOff x="3936500" y="796650"/>
              <a:chExt cx="1642925" cy="1417225"/>
            </a:xfrm>
          </p:grpSpPr>
          <p:sp>
            <p:nvSpPr>
              <p:cNvPr id="689" name="Google Shape;689;p13"/>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2" name="Google Shape;70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3" name="Google Shape;703;p13"/>
          <p:cNvSpPr txBox="1">
            <a:spLocks noGrp="1"/>
          </p:cNvSpPr>
          <p:nvPr>
            <p:ph type="title" idx="2" hasCustomPrompt="1"/>
          </p:nvPr>
        </p:nvSpPr>
        <p:spPr>
          <a:xfrm>
            <a:off x="720000" y="1432750"/>
            <a:ext cx="9321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4" name="Google Shape;704;p13"/>
          <p:cNvSpPr txBox="1">
            <a:spLocks noGrp="1"/>
          </p:cNvSpPr>
          <p:nvPr>
            <p:ph type="subTitle" idx="1"/>
          </p:nvPr>
        </p:nvSpPr>
        <p:spPr>
          <a:xfrm>
            <a:off x="1652100" y="1432750"/>
            <a:ext cx="4863000" cy="57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05" name="Google Shape;705;p13"/>
          <p:cNvSpPr txBox="1">
            <a:spLocks noGrp="1"/>
          </p:cNvSpPr>
          <p:nvPr>
            <p:ph type="title" idx="3" hasCustomPrompt="1"/>
          </p:nvPr>
        </p:nvSpPr>
        <p:spPr>
          <a:xfrm>
            <a:off x="720000" y="2082388"/>
            <a:ext cx="9321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6" name="Google Shape;706;p13"/>
          <p:cNvSpPr txBox="1">
            <a:spLocks noGrp="1"/>
          </p:cNvSpPr>
          <p:nvPr>
            <p:ph type="subTitle" idx="4"/>
          </p:nvPr>
        </p:nvSpPr>
        <p:spPr>
          <a:xfrm>
            <a:off x="1652100" y="2082388"/>
            <a:ext cx="4863000" cy="57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07" name="Google Shape;707;p13"/>
          <p:cNvSpPr txBox="1">
            <a:spLocks noGrp="1"/>
          </p:cNvSpPr>
          <p:nvPr>
            <p:ph type="title" idx="5" hasCustomPrompt="1"/>
          </p:nvPr>
        </p:nvSpPr>
        <p:spPr>
          <a:xfrm>
            <a:off x="720000" y="2732025"/>
            <a:ext cx="9321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8" name="Google Shape;708;p13"/>
          <p:cNvSpPr txBox="1">
            <a:spLocks noGrp="1"/>
          </p:cNvSpPr>
          <p:nvPr>
            <p:ph type="subTitle" idx="6"/>
          </p:nvPr>
        </p:nvSpPr>
        <p:spPr>
          <a:xfrm>
            <a:off x="1652100" y="2732025"/>
            <a:ext cx="4863000" cy="57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09" name="Google Shape;709;p13"/>
          <p:cNvSpPr txBox="1">
            <a:spLocks noGrp="1"/>
          </p:cNvSpPr>
          <p:nvPr>
            <p:ph type="title" idx="7" hasCustomPrompt="1"/>
          </p:nvPr>
        </p:nvSpPr>
        <p:spPr>
          <a:xfrm>
            <a:off x="720000" y="3381663"/>
            <a:ext cx="9321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0" name="Google Shape;710;p13"/>
          <p:cNvSpPr txBox="1">
            <a:spLocks noGrp="1"/>
          </p:cNvSpPr>
          <p:nvPr>
            <p:ph type="subTitle" idx="8"/>
          </p:nvPr>
        </p:nvSpPr>
        <p:spPr>
          <a:xfrm>
            <a:off x="1652100" y="3381663"/>
            <a:ext cx="4863000" cy="57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11" name="Google Shape;711;p13"/>
          <p:cNvSpPr txBox="1">
            <a:spLocks noGrp="1"/>
          </p:cNvSpPr>
          <p:nvPr>
            <p:ph type="title" idx="9" hasCustomPrompt="1"/>
          </p:nvPr>
        </p:nvSpPr>
        <p:spPr>
          <a:xfrm>
            <a:off x="720000" y="4031300"/>
            <a:ext cx="932100" cy="5727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2" name="Google Shape;712;p13"/>
          <p:cNvSpPr txBox="1">
            <a:spLocks noGrp="1"/>
          </p:cNvSpPr>
          <p:nvPr>
            <p:ph type="subTitle" idx="13"/>
          </p:nvPr>
        </p:nvSpPr>
        <p:spPr>
          <a:xfrm>
            <a:off x="1652100" y="4031300"/>
            <a:ext cx="4863000" cy="57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713"/>
        <p:cNvGrpSpPr/>
        <p:nvPr/>
      </p:nvGrpSpPr>
      <p:grpSpPr>
        <a:xfrm>
          <a:off x="0" y="0"/>
          <a:ext cx="0" cy="0"/>
          <a:chOff x="0" y="0"/>
          <a:chExt cx="0" cy="0"/>
        </a:xfrm>
      </p:grpSpPr>
      <p:grpSp>
        <p:nvGrpSpPr>
          <p:cNvPr id="714" name="Google Shape;714;p14"/>
          <p:cNvGrpSpPr/>
          <p:nvPr/>
        </p:nvGrpSpPr>
        <p:grpSpPr>
          <a:xfrm rot="-8519182" flipH="1">
            <a:off x="-1457326" y="2153248"/>
            <a:ext cx="3701555" cy="2311165"/>
            <a:chOff x="2523100" y="3470700"/>
            <a:chExt cx="1576050" cy="984075"/>
          </a:xfrm>
        </p:grpSpPr>
        <p:sp>
          <p:nvSpPr>
            <p:cNvPr id="715" name="Google Shape;715;p14"/>
            <p:cNvSpPr/>
            <p:nvPr/>
          </p:nvSpPr>
          <p:spPr>
            <a:xfrm>
              <a:off x="3691075" y="4178175"/>
              <a:ext cx="384525" cy="240900"/>
            </a:xfrm>
            <a:custGeom>
              <a:avLst/>
              <a:gdLst/>
              <a:ahLst/>
              <a:cxnLst/>
              <a:rect l="l" t="t" r="r" b="b"/>
              <a:pathLst>
                <a:path w="15381" h="9636" extrusionOk="0">
                  <a:moveTo>
                    <a:pt x="0" y="0"/>
                  </a:moveTo>
                  <a:cubicBezTo>
                    <a:pt x="0" y="0"/>
                    <a:pt x="31" y="30"/>
                    <a:pt x="213" y="152"/>
                  </a:cubicBezTo>
                  <a:cubicBezTo>
                    <a:pt x="334" y="213"/>
                    <a:pt x="456" y="334"/>
                    <a:pt x="638" y="456"/>
                  </a:cubicBezTo>
                  <a:cubicBezTo>
                    <a:pt x="1064" y="730"/>
                    <a:pt x="1581" y="1094"/>
                    <a:pt x="2280" y="1520"/>
                  </a:cubicBezTo>
                  <a:cubicBezTo>
                    <a:pt x="3648" y="2401"/>
                    <a:pt x="5532" y="3617"/>
                    <a:pt x="7660" y="4924"/>
                  </a:cubicBezTo>
                  <a:cubicBezTo>
                    <a:pt x="9757" y="6262"/>
                    <a:pt x="11702" y="7477"/>
                    <a:pt x="13101" y="8328"/>
                  </a:cubicBezTo>
                  <a:cubicBezTo>
                    <a:pt x="13830" y="8724"/>
                    <a:pt x="14408" y="9088"/>
                    <a:pt x="14772" y="9301"/>
                  </a:cubicBezTo>
                  <a:cubicBezTo>
                    <a:pt x="14955" y="9423"/>
                    <a:pt x="15107" y="9544"/>
                    <a:pt x="15228" y="9575"/>
                  </a:cubicBezTo>
                  <a:cubicBezTo>
                    <a:pt x="15289" y="9635"/>
                    <a:pt x="15380" y="9635"/>
                    <a:pt x="15380" y="9635"/>
                  </a:cubicBezTo>
                  <a:cubicBezTo>
                    <a:pt x="15380" y="9635"/>
                    <a:pt x="15350" y="9605"/>
                    <a:pt x="15228" y="9544"/>
                  </a:cubicBezTo>
                  <a:cubicBezTo>
                    <a:pt x="15076" y="9423"/>
                    <a:pt x="14955" y="9331"/>
                    <a:pt x="14772" y="9240"/>
                  </a:cubicBezTo>
                  <a:cubicBezTo>
                    <a:pt x="14347" y="8967"/>
                    <a:pt x="13830" y="8572"/>
                    <a:pt x="13131" y="8146"/>
                  </a:cubicBezTo>
                  <a:cubicBezTo>
                    <a:pt x="11702" y="7295"/>
                    <a:pt x="9787" y="6079"/>
                    <a:pt x="7690" y="4742"/>
                  </a:cubicBezTo>
                  <a:cubicBezTo>
                    <a:pt x="5623" y="3465"/>
                    <a:pt x="3678" y="2249"/>
                    <a:pt x="2280" y="1368"/>
                  </a:cubicBezTo>
                  <a:cubicBezTo>
                    <a:pt x="1581" y="942"/>
                    <a:pt x="1034" y="608"/>
                    <a:pt x="608" y="334"/>
                  </a:cubicBezTo>
                  <a:cubicBezTo>
                    <a:pt x="426" y="213"/>
                    <a:pt x="274" y="152"/>
                    <a:pt x="152" y="61"/>
                  </a:cubicBezTo>
                  <a:lnTo>
                    <a:pt x="0"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4"/>
            <p:cNvSpPr/>
            <p:nvPr/>
          </p:nvSpPr>
          <p:spPr>
            <a:xfrm>
              <a:off x="2566425" y="3529200"/>
              <a:ext cx="382250" cy="204450"/>
            </a:xfrm>
            <a:custGeom>
              <a:avLst/>
              <a:gdLst/>
              <a:ahLst/>
              <a:cxnLst/>
              <a:rect l="l" t="t" r="r" b="b"/>
              <a:pathLst>
                <a:path w="15290" h="8178" extrusionOk="0">
                  <a:moveTo>
                    <a:pt x="32" y="1"/>
                  </a:moveTo>
                  <a:cubicBezTo>
                    <a:pt x="32" y="1"/>
                    <a:pt x="31" y="1"/>
                    <a:pt x="31" y="1"/>
                  </a:cubicBezTo>
                  <a:cubicBezTo>
                    <a:pt x="0" y="32"/>
                    <a:pt x="3405" y="1916"/>
                    <a:pt x="7630" y="4196"/>
                  </a:cubicBezTo>
                  <a:cubicBezTo>
                    <a:pt x="11819" y="6396"/>
                    <a:pt x="15202" y="8178"/>
                    <a:pt x="15288" y="8178"/>
                  </a:cubicBezTo>
                  <a:cubicBezTo>
                    <a:pt x="15289" y="8178"/>
                    <a:pt x="15289" y="8178"/>
                    <a:pt x="15289" y="8178"/>
                  </a:cubicBezTo>
                  <a:cubicBezTo>
                    <a:pt x="15289" y="8147"/>
                    <a:pt x="11916" y="6232"/>
                    <a:pt x="7691" y="3983"/>
                  </a:cubicBezTo>
                  <a:cubicBezTo>
                    <a:pt x="3531" y="1783"/>
                    <a:pt x="119" y="1"/>
                    <a:pt x="3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2942575" y="3529225"/>
              <a:ext cx="751550" cy="869325"/>
            </a:xfrm>
            <a:custGeom>
              <a:avLst/>
              <a:gdLst/>
              <a:ahLst/>
              <a:cxnLst/>
              <a:rect l="l" t="t" r="r" b="b"/>
              <a:pathLst>
                <a:path w="30062" h="34773" extrusionOk="0">
                  <a:moveTo>
                    <a:pt x="349" y="8573"/>
                  </a:moveTo>
                  <a:cubicBezTo>
                    <a:pt x="312" y="8593"/>
                    <a:pt x="277" y="8613"/>
                    <a:pt x="243" y="8633"/>
                  </a:cubicBezTo>
                  <a:lnTo>
                    <a:pt x="232" y="8639"/>
                  </a:lnTo>
                  <a:lnTo>
                    <a:pt x="232" y="8639"/>
                  </a:lnTo>
                  <a:cubicBezTo>
                    <a:pt x="254" y="8628"/>
                    <a:pt x="278" y="8615"/>
                    <a:pt x="304" y="8602"/>
                  </a:cubicBezTo>
                  <a:cubicBezTo>
                    <a:pt x="319" y="8593"/>
                    <a:pt x="333" y="8583"/>
                    <a:pt x="349" y="8573"/>
                  </a:cubicBezTo>
                  <a:close/>
                  <a:moveTo>
                    <a:pt x="232" y="8639"/>
                  </a:moveTo>
                  <a:cubicBezTo>
                    <a:pt x="98" y="8709"/>
                    <a:pt x="31" y="8754"/>
                    <a:pt x="31" y="8754"/>
                  </a:cubicBezTo>
                  <a:lnTo>
                    <a:pt x="232" y="8639"/>
                  </a:lnTo>
                  <a:close/>
                  <a:moveTo>
                    <a:pt x="31" y="8754"/>
                  </a:moveTo>
                  <a:lnTo>
                    <a:pt x="31" y="9058"/>
                  </a:lnTo>
                  <a:lnTo>
                    <a:pt x="31" y="9970"/>
                  </a:lnTo>
                  <a:cubicBezTo>
                    <a:pt x="31" y="10358"/>
                    <a:pt x="31" y="10827"/>
                    <a:pt x="34" y="11384"/>
                  </a:cubicBezTo>
                  <a:lnTo>
                    <a:pt x="34" y="11384"/>
                  </a:lnTo>
                  <a:cubicBezTo>
                    <a:pt x="38" y="10793"/>
                    <a:pt x="46" y="10296"/>
                    <a:pt x="61" y="9909"/>
                  </a:cubicBezTo>
                  <a:lnTo>
                    <a:pt x="61" y="9028"/>
                  </a:lnTo>
                  <a:cubicBezTo>
                    <a:pt x="31" y="8845"/>
                    <a:pt x="31" y="8754"/>
                    <a:pt x="31" y="8754"/>
                  </a:cubicBezTo>
                  <a:close/>
                  <a:moveTo>
                    <a:pt x="15016" y="0"/>
                  </a:moveTo>
                  <a:lnTo>
                    <a:pt x="14955" y="31"/>
                  </a:lnTo>
                  <a:cubicBezTo>
                    <a:pt x="10335" y="2705"/>
                    <a:pt x="6596" y="4863"/>
                    <a:pt x="4013" y="6383"/>
                  </a:cubicBezTo>
                  <a:cubicBezTo>
                    <a:pt x="2736" y="7143"/>
                    <a:pt x="1733" y="7721"/>
                    <a:pt x="1064" y="8146"/>
                  </a:cubicBezTo>
                  <a:cubicBezTo>
                    <a:pt x="756" y="8314"/>
                    <a:pt x="526" y="8456"/>
                    <a:pt x="349" y="8573"/>
                  </a:cubicBezTo>
                  <a:lnTo>
                    <a:pt x="349" y="8573"/>
                  </a:lnTo>
                  <a:cubicBezTo>
                    <a:pt x="544" y="8462"/>
                    <a:pt x="782" y="8330"/>
                    <a:pt x="1064" y="8177"/>
                  </a:cubicBezTo>
                  <a:cubicBezTo>
                    <a:pt x="1733" y="7781"/>
                    <a:pt x="2766" y="7174"/>
                    <a:pt x="4043" y="6474"/>
                  </a:cubicBezTo>
                  <a:cubicBezTo>
                    <a:pt x="6648" y="4990"/>
                    <a:pt x="10371" y="2872"/>
                    <a:pt x="14970" y="209"/>
                  </a:cubicBezTo>
                  <a:lnTo>
                    <a:pt x="14970" y="209"/>
                  </a:lnTo>
                  <a:cubicBezTo>
                    <a:pt x="19178" y="2692"/>
                    <a:pt x="24227" y="5624"/>
                    <a:pt x="29818" y="8828"/>
                  </a:cubicBezTo>
                  <a:lnTo>
                    <a:pt x="29818" y="8828"/>
                  </a:lnTo>
                  <a:lnTo>
                    <a:pt x="29818" y="25976"/>
                  </a:lnTo>
                  <a:lnTo>
                    <a:pt x="29818" y="25976"/>
                  </a:lnTo>
                  <a:cubicBezTo>
                    <a:pt x="24624" y="28996"/>
                    <a:pt x="19610" y="31865"/>
                    <a:pt x="14985" y="34555"/>
                  </a:cubicBezTo>
                  <a:lnTo>
                    <a:pt x="14985" y="34555"/>
                  </a:lnTo>
                  <a:cubicBezTo>
                    <a:pt x="9413" y="31332"/>
                    <a:pt x="4409" y="28439"/>
                    <a:pt x="122" y="25993"/>
                  </a:cubicBezTo>
                  <a:lnTo>
                    <a:pt x="122" y="25993"/>
                  </a:lnTo>
                  <a:cubicBezTo>
                    <a:pt x="122" y="20686"/>
                    <a:pt x="61" y="16409"/>
                    <a:pt x="61" y="13405"/>
                  </a:cubicBezTo>
                  <a:cubicBezTo>
                    <a:pt x="46" y="12631"/>
                    <a:pt x="38" y="11960"/>
                    <a:pt x="34" y="11384"/>
                  </a:cubicBezTo>
                  <a:lnTo>
                    <a:pt x="34" y="11384"/>
                  </a:lnTo>
                  <a:cubicBezTo>
                    <a:pt x="31" y="11954"/>
                    <a:pt x="31" y="12612"/>
                    <a:pt x="31" y="13344"/>
                  </a:cubicBezTo>
                  <a:cubicBezTo>
                    <a:pt x="31" y="16353"/>
                    <a:pt x="0" y="20669"/>
                    <a:pt x="0" y="25988"/>
                  </a:cubicBezTo>
                  <a:lnTo>
                    <a:pt x="0" y="26019"/>
                  </a:lnTo>
                  <a:lnTo>
                    <a:pt x="31" y="26080"/>
                  </a:lnTo>
                  <a:cubicBezTo>
                    <a:pt x="4286" y="28542"/>
                    <a:pt x="9332" y="31490"/>
                    <a:pt x="14955" y="34742"/>
                  </a:cubicBezTo>
                  <a:lnTo>
                    <a:pt x="15016" y="34773"/>
                  </a:lnTo>
                  <a:lnTo>
                    <a:pt x="15046" y="34742"/>
                  </a:lnTo>
                  <a:cubicBezTo>
                    <a:pt x="19727" y="32037"/>
                    <a:pt x="24773" y="29150"/>
                    <a:pt x="30001" y="26110"/>
                  </a:cubicBezTo>
                  <a:lnTo>
                    <a:pt x="30062" y="26080"/>
                  </a:lnTo>
                  <a:lnTo>
                    <a:pt x="30062" y="25988"/>
                  </a:lnTo>
                  <a:lnTo>
                    <a:pt x="30062" y="8754"/>
                  </a:lnTo>
                  <a:lnTo>
                    <a:pt x="30062" y="8693"/>
                  </a:lnTo>
                  <a:lnTo>
                    <a:pt x="30001" y="8663"/>
                  </a:lnTo>
                  <a:cubicBezTo>
                    <a:pt x="24378" y="5441"/>
                    <a:pt x="19302" y="2462"/>
                    <a:pt x="15046" y="31"/>
                  </a:cubicBezTo>
                  <a:lnTo>
                    <a:pt x="1501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4023150" y="4368900"/>
              <a:ext cx="76000" cy="76000"/>
            </a:xfrm>
            <a:custGeom>
              <a:avLst/>
              <a:gdLst/>
              <a:ahLst/>
              <a:cxnLst/>
              <a:rect l="l" t="t" r="r" b="b"/>
              <a:pathLst>
                <a:path w="3040" h="3040" extrusionOk="0">
                  <a:moveTo>
                    <a:pt x="1520" y="0"/>
                  </a:moveTo>
                  <a:cubicBezTo>
                    <a:pt x="699" y="0"/>
                    <a:pt x="0" y="669"/>
                    <a:pt x="0" y="1520"/>
                  </a:cubicBezTo>
                  <a:cubicBezTo>
                    <a:pt x="0" y="2371"/>
                    <a:pt x="699" y="3040"/>
                    <a:pt x="1520" y="3040"/>
                  </a:cubicBezTo>
                  <a:cubicBezTo>
                    <a:pt x="2371" y="3040"/>
                    <a:pt x="3040" y="2371"/>
                    <a:pt x="3040" y="1520"/>
                  </a:cubicBezTo>
                  <a:cubicBezTo>
                    <a:pt x="3040" y="669"/>
                    <a:pt x="2371" y="0"/>
                    <a:pt x="1520"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a:off x="3631800" y="4118900"/>
              <a:ext cx="117800" cy="117800"/>
            </a:xfrm>
            <a:custGeom>
              <a:avLst/>
              <a:gdLst/>
              <a:ahLst/>
              <a:cxnLst/>
              <a:rect l="l" t="t" r="r" b="b"/>
              <a:pathLst>
                <a:path w="4712" h="4712" extrusionOk="0">
                  <a:moveTo>
                    <a:pt x="2371" y="0"/>
                  </a:moveTo>
                  <a:cubicBezTo>
                    <a:pt x="1064" y="0"/>
                    <a:pt x="0" y="1064"/>
                    <a:pt x="0" y="2371"/>
                  </a:cubicBezTo>
                  <a:cubicBezTo>
                    <a:pt x="0" y="3678"/>
                    <a:pt x="1064" y="4711"/>
                    <a:pt x="2371" y="4711"/>
                  </a:cubicBezTo>
                  <a:cubicBezTo>
                    <a:pt x="3678" y="4711"/>
                    <a:pt x="4712" y="3678"/>
                    <a:pt x="4712" y="2371"/>
                  </a:cubicBezTo>
                  <a:cubicBezTo>
                    <a:pt x="4712" y="1064"/>
                    <a:pt x="3678" y="0"/>
                    <a:pt x="237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4"/>
            <p:cNvSpPr/>
            <p:nvPr/>
          </p:nvSpPr>
          <p:spPr>
            <a:xfrm>
              <a:off x="2889375" y="4118900"/>
              <a:ext cx="117800" cy="117800"/>
            </a:xfrm>
            <a:custGeom>
              <a:avLst/>
              <a:gdLst/>
              <a:ahLst/>
              <a:cxnLst/>
              <a:rect l="l" t="t" r="r" b="b"/>
              <a:pathLst>
                <a:path w="4712" h="4712" extrusionOk="0">
                  <a:moveTo>
                    <a:pt x="2341" y="0"/>
                  </a:moveTo>
                  <a:cubicBezTo>
                    <a:pt x="1034" y="0"/>
                    <a:pt x="1" y="1064"/>
                    <a:pt x="1" y="2371"/>
                  </a:cubicBezTo>
                  <a:cubicBezTo>
                    <a:pt x="1" y="3678"/>
                    <a:pt x="1034" y="4711"/>
                    <a:pt x="2341" y="4711"/>
                  </a:cubicBezTo>
                  <a:cubicBezTo>
                    <a:pt x="3648" y="4711"/>
                    <a:pt x="4712" y="3678"/>
                    <a:pt x="4712" y="2371"/>
                  </a:cubicBezTo>
                  <a:cubicBezTo>
                    <a:pt x="4712"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2889375" y="3674350"/>
              <a:ext cx="117800" cy="117825"/>
            </a:xfrm>
            <a:custGeom>
              <a:avLst/>
              <a:gdLst/>
              <a:ahLst/>
              <a:cxnLst/>
              <a:rect l="l" t="t" r="r" b="b"/>
              <a:pathLst>
                <a:path w="4712" h="4713" extrusionOk="0">
                  <a:moveTo>
                    <a:pt x="2341" y="1"/>
                  </a:moveTo>
                  <a:cubicBezTo>
                    <a:pt x="1034" y="1"/>
                    <a:pt x="1" y="1065"/>
                    <a:pt x="1" y="2372"/>
                  </a:cubicBezTo>
                  <a:cubicBezTo>
                    <a:pt x="1" y="3679"/>
                    <a:pt x="1034" y="4712"/>
                    <a:pt x="2341" y="4712"/>
                  </a:cubicBezTo>
                  <a:cubicBezTo>
                    <a:pt x="3648" y="4712"/>
                    <a:pt x="4712" y="3679"/>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4"/>
            <p:cNvSpPr/>
            <p:nvPr/>
          </p:nvSpPr>
          <p:spPr>
            <a:xfrm>
              <a:off x="2523100" y="3485900"/>
              <a:ext cx="87425" cy="86650"/>
            </a:xfrm>
            <a:custGeom>
              <a:avLst/>
              <a:gdLst/>
              <a:ahLst/>
              <a:cxnLst/>
              <a:rect l="l" t="t" r="r" b="b"/>
              <a:pathLst>
                <a:path w="3497" h="3466" extrusionOk="0">
                  <a:moveTo>
                    <a:pt x="1764" y="1"/>
                  </a:moveTo>
                  <a:cubicBezTo>
                    <a:pt x="791" y="1"/>
                    <a:pt x="1" y="761"/>
                    <a:pt x="1" y="1733"/>
                  </a:cubicBezTo>
                  <a:cubicBezTo>
                    <a:pt x="1" y="2706"/>
                    <a:pt x="791" y="3466"/>
                    <a:pt x="1764" y="3466"/>
                  </a:cubicBezTo>
                  <a:cubicBezTo>
                    <a:pt x="2736" y="3466"/>
                    <a:pt x="3496" y="2706"/>
                    <a:pt x="3496" y="1733"/>
                  </a:cubicBezTo>
                  <a:cubicBezTo>
                    <a:pt x="3496" y="761"/>
                    <a:pt x="2736" y="1"/>
                    <a:pt x="176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3258675" y="3470700"/>
              <a:ext cx="117825" cy="117050"/>
            </a:xfrm>
            <a:custGeom>
              <a:avLst/>
              <a:gdLst/>
              <a:ahLst/>
              <a:cxnLst/>
              <a:rect l="l" t="t" r="r" b="b"/>
              <a:pathLst>
                <a:path w="4713" h="4682" extrusionOk="0">
                  <a:moveTo>
                    <a:pt x="2372" y="1"/>
                  </a:moveTo>
                  <a:cubicBezTo>
                    <a:pt x="1065" y="1"/>
                    <a:pt x="1" y="1034"/>
                    <a:pt x="1" y="2341"/>
                  </a:cubicBezTo>
                  <a:cubicBezTo>
                    <a:pt x="1" y="3648"/>
                    <a:pt x="1065" y="4682"/>
                    <a:pt x="2372" y="4682"/>
                  </a:cubicBezTo>
                  <a:cubicBezTo>
                    <a:pt x="3648" y="4682"/>
                    <a:pt x="4712" y="3648"/>
                    <a:pt x="4712" y="2341"/>
                  </a:cubicBezTo>
                  <a:cubicBezTo>
                    <a:pt x="4712" y="1034"/>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3623425" y="3695625"/>
              <a:ext cx="117825" cy="117825"/>
            </a:xfrm>
            <a:custGeom>
              <a:avLst/>
              <a:gdLst/>
              <a:ahLst/>
              <a:cxnLst/>
              <a:rect l="l" t="t" r="r" b="b"/>
              <a:pathLst>
                <a:path w="4713" h="4713" extrusionOk="0">
                  <a:moveTo>
                    <a:pt x="2372" y="1"/>
                  </a:moveTo>
                  <a:cubicBezTo>
                    <a:pt x="1065" y="1"/>
                    <a:pt x="1" y="1034"/>
                    <a:pt x="1" y="2341"/>
                  </a:cubicBezTo>
                  <a:cubicBezTo>
                    <a:pt x="1" y="3648"/>
                    <a:pt x="1065" y="4712"/>
                    <a:pt x="2372" y="4712"/>
                  </a:cubicBezTo>
                  <a:cubicBezTo>
                    <a:pt x="3648" y="4712"/>
                    <a:pt x="4712" y="3648"/>
                    <a:pt x="4712" y="2341"/>
                  </a:cubicBezTo>
                  <a:cubicBezTo>
                    <a:pt x="4712" y="1034"/>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3257925" y="4336975"/>
              <a:ext cx="117800" cy="117800"/>
            </a:xfrm>
            <a:custGeom>
              <a:avLst/>
              <a:gdLst/>
              <a:ahLst/>
              <a:cxnLst/>
              <a:rect l="l" t="t" r="r" b="b"/>
              <a:pathLst>
                <a:path w="4712" h="4712" extrusionOk="0">
                  <a:moveTo>
                    <a:pt x="2341" y="1"/>
                  </a:moveTo>
                  <a:cubicBezTo>
                    <a:pt x="1034" y="1"/>
                    <a:pt x="1" y="1034"/>
                    <a:pt x="1" y="2341"/>
                  </a:cubicBezTo>
                  <a:cubicBezTo>
                    <a:pt x="1" y="3648"/>
                    <a:pt x="1034" y="4712"/>
                    <a:pt x="2341" y="4712"/>
                  </a:cubicBezTo>
                  <a:cubicBezTo>
                    <a:pt x="3648" y="4712"/>
                    <a:pt x="4712" y="3648"/>
                    <a:pt x="4712" y="2341"/>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6" name="Google Shape;726;p14"/>
          <p:cNvGrpSpPr/>
          <p:nvPr/>
        </p:nvGrpSpPr>
        <p:grpSpPr>
          <a:xfrm rot="-3505423" flipH="1">
            <a:off x="2899192" y="-1651993"/>
            <a:ext cx="4285579" cy="3697034"/>
            <a:chOff x="3936500" y="796650"/>
            <a:chExt cx="1642925" cy="1417225"/>
          </a:xfrm>
        </p:grpSpPr>
        <p:sp>
          <p:nvSpPr>
            <p:cNvPr id="727" name="Google Shape;727;p14"/>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4"/>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4"/>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14"/>
          <p:cNvGrpSpPr/>
          <p:nvPr/>
        </p:nvGrpSpPr>
        <p:grpSpPr>
          <a:xfrm rot="-9264664">
            <a:off x="5524626" y="2994831"/>
            <a:ext cx="3865935" cy="3882569"/>
            <a:chOff x="1889350" y="1210025"/>
            <a:chExt cx="1411925" cy="1418000"/>
          </a:xfrm>
        </p:grpSpPr>
        <p:sp>
          <p:nvSpPr>
            <p:cNvPr id="741" name="Google Shape;741;p14"/>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4" name="Google Shape;754;p14"/>
          <p:cNvGrpSpPr/>
          <p:nvPr/>
        </p:nvGrpSpPr>
        <p:grpSpPr>
          <a:xfrm>
            <a:off x="8527910" y="849101"/>
            <a:ext cx="414099" cy="409482"/>
            <a:chOff x="588675" y="3089150"/>
            <a:chExt cx="571724" cy="565349"/>
          </a:xfrm>
        </p:grpSpPr>
        <p:sp>
          <p:nvSpPr>
            <p:cNvPr id="755" name="Google Shape;755;p14"/>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14"/>
          <p:cNvGrpSpPr/>
          <p:nvPr/>
        </p:nvGrpSpPr>
        <p:grpSpPr>
          <a:xfrm rot="-1728909">
            <a:off x="1407372" y="4486531"/>
            <a:ext cx="1042369" cy="899171"/>
            <a:chOff x="3936500" y="796650"/>
            <a:chExt cx="1642925" cy="1417225"/>
          </a:xfrm>
        </p:grpSpPr>
        <p:sp>
          <p:nvSpPr>
            <p:cNvPr id="758" name="Google Shape;758;p14"/>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1" name="Google Shape;771;p14"/>
          <p:cNvGrpSpPr/>
          <p:nvPr/>
        </p:nvGrpSpPr>
        <p:grpSpPr>
          <a:xfrm>
            <a:off x="265295" y="155853"/>
            <a:ext cx="895866" cy="899721"/>
            <a:chOff x="1889350" y="1210025"/>
            <a:chExt cx="1411925" cy="1418000"/>
          </a:xfrm>
        </p:grpSpPr>
        <p:sp>
          <p:nvSpPr>
            <p:cNvPr id="772" name="Google Shape;772;p14"/>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5" name="Google Shape;785;p14"/>
          <p:cNvGrpSpPr/>
          <p:nvPr/>
        </p:nvGrpSpPr>
        <p:grpSpPr>
          <a:xfrm rot="-8236426">
            <a:off x="6936381" y="-77961"/>
            <a:ext cx="1042422" cy="899217"/>
            <a:chOff x="3936500" y="796650"/>
            <a:chExt cx="1642925" cy="1417225"/>
          </a:xfrm>
        </p:grpSpPr>
        <p:sp>
          <p:nvSpPr>
            <p:cNvPr id="786" name="Google Shape;786;p14"/>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14"/>
          <p:cNvGrpSpPr/>
          <p:nvPr/>
        </p:nvGrpSpPr>
        <p:grpSpPr>
          <a:xfrm rot="-5792557">
            <a:off x="7909521" y="4154361"/>
            <a:ext cx="1042489" cy="899275"/>
            <a:chOff x="3936500" y="796650"/>
            <a:chExt cx="1642925" cy="1417225"/>
          </a:xfrm>
        </p:grpSpPr>
        <p:sp>
          <p:nvSpPr>
            <p:cNvPr id="800" name="Google Shape;800;p14"/>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4"/>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4"/>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4"/>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4"/>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4"/>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4"/>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4"/>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4"/>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4"/>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4"/>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4"/>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4"/>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3" name="Google Shape;813;p14"/>
          <p:cNvSpPr txBox="1">
            <a:spLocks noGrp="1"/>
          </p:cNvSpPr>
          <p:nvPr>
            <p:ph type="title"/>
          </p:nvPr>
        </p:nvSpPr>
        <p:spPr>
          <a:xfrm>
            <a:off x="5013200" y="1530963"/>
            <a:ext cx="3233100" cy="11985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14" name="Google Shape;814;p14"/>
          <p:cNvSpPr txBox="1">
            <a:spLocks noGrp="1"/>
          </p:cNvSpPr>
          <p:nvPr>
            <p:ph type="subTitle" idx="1"/>
          </p:nvPr>
        </p:nvSpPr>
        <p:spPr>
          <a:xfrm>
            <a:off x="5013207" y="2807338"/>
            <a:ext cx="3233100" cy="8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815"/>
        <p:cNvGrpSpPr/>
        <p:nvPr/>
      </p:nvGrpSpPr>
      <p:grpSpPr>
        <a:xfrm>
          <a:off x="0" y="0"/>
          <a:ext cx="0" cy="0"/>
          <a:chOff x="0" y="0"/>
          <a:chExt cx="0" cy="0"/>
        </a:xfrm>
      </p:grpSpPr>
      <p:grpSp>
        <p:nvGrpSpPr>
          <p:cNvPr id="816" name="Google Shape;816;p15"/>
          <p:cNvGrpSpPr/>
          <p:nvPr/>
        </p:nvGrpSpPr>
        <p:grpSpPr>
          <a:xfrm rot="-853977" flipH="1">
            <a:off x="-1585439" y="-1526596"/>
            <a:ext cx="3713981" cy="3203594"/>
            <a:chOff x="3936500" y="796650"/>
            <a:chExt cx="1642925" cy="1417225"/>
          </a:xfrm>
        </p:grpSpPr>
        <p:sp>
          <p:nvSpPr>
            <p:cNvPr id="817" name="Google Shape;817;p15"/>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5"/>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5"/>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5"/>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5"/>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5"/>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5"/>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5"/>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5"/>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5"/>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5"/>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5"/>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15"/>
          <p:cNvGrpSpPr/>
          <p:nvPr/>
        </p:nvGrpSpPr>
        <p:grpSpPr>
          <a:xfrm flipH="1">
            <a:off x="8507704" y="4650451"/>
            <a:ext cx="414099" cy="409482"/>
            <a:chOff x="588675" y="3089150"/>
            <a:chExt cx="571724" cy="565349"/>
          </a:xfrm>
        </p:grpSpPr>
        <p:sp>
          <p:nvSpPr>
            <p:cNvPr id="831" name="Google Shape;831;p15"/>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5"/>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15"/>
          <p:cNvGrpSpPr/>
          <p:nvPr/>
        </p:nvGrpSpPr>
        <p:grpSpPr>
          <a:xfrm>
            <a:off x="-108815" y="4046064"/>
            <a:ext cx="414099" cy="409482"/>
            <a:chOff x="588675" y="3089150"/>
            <a:chExt cx="571724" cy="565349"/>
          </a:xfrm>
        </p:grpSpPr>
        <p:sp>
          <p:nvSpPr>
            <p:cNvPr id="834" name="Google Shape;834;p15"/>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5"/>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15"/>
          <p:cNvGrpSpPr/>
          <p:nvPr/>
        </p:nvGrpSpPr>
        <p:grpSpPr>
          <a:xfrm>
            <a:off x="8708279" y="130014"/>
            <a:ext cx="414099" cy="409482"/>
            <a:chOff x="588675" y="3089150"/>
            <a:chExt cx="571724" cy="565349"/>
          </a:xfrm>
        </p:grpSpPr>
        <p:sp>
          <p:nvSpPr>
            <p:cNvPr id="837" name="Google Shape;837;p15"/>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5"/>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15"/>
          <p:cNvGrpSpPr/>
          <p:nvPr/>
        </p:nvGrpSpPr>
        <p:grpSpPr>
          <a:xfrm rot="1728909" flipH="1">
            <a:off x="8803022" y="1305131"/>
            <a:ext cx="1042369" cy="899171"/>
            <a:chOff x="3936500" y="796650"/>
            <a:chExt cx="1642925" cy="1417225"/>
          </a:xfrm>
        </p:grpSpPr>
        <p:sp>
          <p:nvSpPr>
            <p:cNvPr id="840" name="Google Shape;840;p15"/>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5"/>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5"/>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5"/>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5"/>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5"/>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5"/>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5"/>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5"/>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5"/>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5"/>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5"/>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5"/>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 name="Google Shape;853;p15"/>
          <p:cNvGrpSpPr/>
          <p:nvPr/>
        </p:nvGrpSpPr>
        <p:grpSpPr>
          <a:xfrm flipH="1">
            <a:off x="-17841" y="4281191"/>
            <a:ext cx="895866" cy="899721"/>
            <a:chOff x="1889350" y="1210025"/>
            <a:chExt cx="1411925" cy="1418000"/>
          </a:xfrm>
        </p:grpSpPr>
        <p:sp>
          <p:nvSpPr>
            <p:cNvPr id="854" name="Google Shape;854;p15"/>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5"/>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5"/>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5"/>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5"/>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5"/>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5"/>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5"/>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5"/>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5"/>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5"/>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5"/>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5"/>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15"/>
          <p:cNvGrpSpPr/>
          <p:nvPr/>
        </p:nvGrpSpPr>
        <p:grpSpPr>
          <a:xfrm rot="5400000">
            <a:off x="7407805" y="-560246"/>
            <a:ext cx="1042436" cy="899229"/>
            <a:chOff x="3936500" y="796650"/>
            <a:chExt cx="1642925" cy="1417225"/>
          </a:xfrm>
        </p:grpSpPr>
        <p:sp>
          <p:nvSpPr>
            <p:cNvPr id="868" name="Google Shape;868;p15"/>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5"/>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5"/>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5"/>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5"/>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5"/>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5"/>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 name="Google Shape;881;p15"/>
          <p:cNvGrpSpPr/>
          <p:nvPr/>
        </p:nvGrpSpPr>
        <p:grpSpPr>
          <a:xfrm rot="7199820" flipH="1">
            <a:off x="7058331" y="2853402"/>
            <a:ext cx="3714004" cy="3203733"/>
            <a:chOff x="3936500" y="796650"/>
            <a:chExt cx="1642925" cy="1417225"/>
          </a:xfrm>
        </p:grpSpPr>
        <p:sp>
          <p:nvSpPr>
            <p:cNvPr id="882" name="Google Shape;882;p15"/>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5"/>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5"/>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5"/>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5" name="Google Shape;895;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896"/>
        <p:cNvGrpSpPr/>
        <p:nvPr/>
      </p:nvGrpSpPr>
      <p:grpSpPr>
        <a:xfrm>
          <a:off x="0" y="0"/>
          <a:ext cx="0" cy="0"/>
          <a:chOff x="0" y="0"/>
          <a:chExt cx="0" cy="0"/>
        </a:xfrm>
      </p:grpSpPr>
      <p:grpSp>
        <p:nvGrpSpPr>
          <p:cNvPr id="897" name="Google Shape;897;p16"/>
          <p:cNvGrpSpPr/>
          <p:nvPr/>
        </p:nvGrpSpPr>
        <p:grpSpPr>
          <a:xfrm rot="-853977" flipH="1">
            <a:off x="6767411" y="-1755846"/>
            <a:ext cx="3713981" cy="3203594"/>
            <a:chOff x="3936500" y="796650"/>
            <a:chExt cx="1642925" cy="1417225"/>
          </a:xfrm>
        </p:grpSpPr>
        <p:sp>
          <p:nvSpPr>
            <p:cNvPr id="898" name="Google Shape;898;p16"/>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6"/>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6"/>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6"/>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6"/>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6"/>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6"/>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6"/>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6"/>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6"/>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6"/>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16"/>
          <p:cNvGrpSpPr/>
          <p:nvPr/>
        </p:nvGrpSpPr>
        <p:grpSpPr>
          <a:xfrm flipH="1">
            <a:off x="8236754" y="4676726"/>
            <a:ext cx="414099" cy="409482"/>
            <a:chOff x="588675" y="3089150"/>
            <a:chExt cx="571724" cy="565349"/>
          </a:xfrm>
        </p:grpSpPr>
        <p:sp>
          <p:nvSpPr>
            <p:cNvPr id="912" name="Google Shape;912;p16"/>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6"/>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6"/>
          <p:cNvGrpSpPr/>
          <p:nvPr/>
        </p:nvGrpSpPr>
        <p:grpSpPr>
          <a:xfrm>
            <a:off x="84610" y="4461539"/>
            <a:ext cx="414099" cy="409482"/>
            <a:chOff x="588675" y="3089150"/>
            <a:chExt cx="571724" cy="565349"/>
          </a:xfrm>
        </p:grpSpPr>
        <p:sp>
          <p:nvSpPr>
            <p:cNvPr id="915" name="Google Shape;915;p16"/>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16"/>
          <p:cNvGrpSpPr/>
          <p:nvPr/>
        </p:nvGrpSpPr>
        <p:grpSpPr>
          <a:xfrm>
            <a:off x="8708279" y="130014"/>
            <a:ext cx="414099" cy="409482"/>
            <a:chOff x="588675" y="3089150"/>
            <a:chExt cx="571724" cy="565349"/>
          </a:xfrm>
        </p:grpSpPr>
        <p:sp>
          <p:nvSpPr>
            <p:cNvPr id="918" name="Google Shape;918;p16"/>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6"/>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16"/>
          <p:cNvGrpSpPr/>
          <p:nvPr/>
        </p:nvGrpSpPr>
        <p:grpSpPr>
          <a:xfrm rot="1728909" flipH="1">
            <a:off x="-624178" y="3504356"/>
            <a:ext cx="1042369" cy="899171"/>
            <a:chOff x="3936500" y="796650"/>
            <a:chExt cx="1642925" cy="1417225"/>
          </a:xfrm>
        </p:grpSpPr>
        <p:sp>
          <p:nvSpPr>
            <p:cNvPr id="921" name="Google Shape;921;p16"/>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6"/>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6"/>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6"/>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6"/>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6"/>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6"/>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6"/>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6"/>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16"/>
          <p:cNvGrpSpPr/>
          <p:nvPr/>
        </p:nvGrpSpPr>
        <p:grpSpPr>
          <a:xfrm flipH="1">
            <a:off x="8650859" y="4080591"/>
            <a:ext cx="895866" cy="899721"/>
            <a:chOff x="1889350" y="1210025"/>
            <a:chExt cx="1411925" cy="1418000"/>
          </a:xfrm>
        </p:grpSpPr>
        <p:sp>
          <p:nvSpPr>
            <p:cNvPr id="935" name="Google Shape;935;p16"/>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6"/>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6"/>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6"/>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6"/>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6"/>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6"/>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6"/>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6"/>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16"/>
          <p:cNvGrpSpPr/>
          <p:nvPr/>
        </p:nvGrpSpPr>
        <p:grpSpPr>
          <a:xfrm rot="5400000">
            <a:off x="-357570" y="-302371"/>
            <a:ext cx="1042436" cy="899229"/>
            <a:chOff x="3936500" y="796650"/>
            <a:chExt cx="1642925" cy="1417225"/>
          </a:xfrm>
        </p:grpSpPr>
        <p:sp>
          <p:nvSpPr>
            <p:cNvPr id="949" name="Google Shape;949;p16"/>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6"/>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6"/>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6"/>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6"/>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6"/>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6"/>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6"/>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6"/>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6"/>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6"/>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6"/>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6"/>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16"/>
          <p:cNvGrpSpPr/>
          <p:nvPr/>
        </p:nvGrpSpPr>
        <p:grpSpPr>
          <a:xfrm rot="7199820" flipH="1">
            <a:off x="-1280169" y="2885340"/>
            <a:ext cx="3714004" cy="3203733"/>
            <a:chOff x="3936500" y="796650"/>
            <a:chExt cx="1642925" cy="1417225"/>
          </a:xfrm>
        </p:grpSpPr>
        <p:sp>
          <p:nvSpPr>
            <p:cNvPr id="963" name="Google Shape;963;p16"/>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6"/>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6"/>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6"/>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6"/>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6"/>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6"/>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6"/>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6"/>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6"/>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6"/>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6"/>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6"/>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977"/>
        <p:cNvGrpSpPr/>
        <p:nvPr/>
      </p:nvGrpSpPr>
      <p:grpSpPr>
        <a:xfrm>
          <a:off x="0" y="0"/>
          <a:ext cx="0" cy="0"/>
          <a:chOff x="0" y="0"/>
          <a:chExt cx="0" cy="0"/>
        </a:xfrm>
      </p:grpSpPr>
      <p:grpSp>
        <p:nvGrpSpPr>
          <p:cNvPr id="978" name="Google Shape;978;p17"/>
          <p:cNvGrpSpPr/>
          <p:nvPr/>
        </p:nvGrpSpPr>
        <p:grpSpPr>
          <a:xfrm>
            <a:off x="-1678726" y="-1693401"/>
            <a:ext cx="10946410" cy="8708448"/>
            <a:chOff x="-1678726" y="-1693401"/>
            <a:chExt cx="10946410" cy="8708448"/>
          </a:xfrm>
        </p:grpSpPr>
        <p:grpSp>
          <p:nvGrpSpPr>
            <p:cNvPr id="979" name="Google Shape;979;p17"/>
            <p:cNvGrpSpPr/>
            <p:nvPr/>
          </p:nvGrpSpPr>
          <p:grpSpPr>
            <a:xfrm rot="3584975">
              <a:off x="-1216461" y="3002184"/>
              <a:ext cx="3713847" cy="3203650"/>
              <a:chOff x="3936500" y="796650"/>
              <a:chExt cx="1642925" cy="1417225"/>
            </a:xfrm>
          </p:grpSpPr>
          <p:sp>
            <p:nvSpPr>
              <p:cNvPr id="980" name="Google Shape;980;p17"/>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7"/>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7"/>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7"/>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7"/>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7"/>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7"/>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7"/>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7"/>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7"/>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7"/>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7"/>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7"/>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rgbClr val="EFEFEF"/>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 name="Google Shape;993;p17"/>
            <p:cNvGrpSpPr/>
            <p:nvPr/>
          </p:nvGrpSpPr>
          <p:grpSpPr>
            <a:xfrm rot="-899958">
              <a:off x="5374791" y="-1322779"/>
              <a:ext cx="3300581" cy="3314956"/>
              <a:chOff x="1889350" y="1210025"/>
              <a:chExt cx="1411925" cy="1418000"/>
            </a:xfrm>
          </p:grpSpPr>
          <p:sp>
            <p:nvSpPr>
              <p:cNvPr id="994" name="Google Shape;994;p17"/>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7"/>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7"/>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7"/>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7"/>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7"/>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7"/>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7"/>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7"/>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7"/>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7"/>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7"/>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7"/>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17"/>
            <p:cNvGrpSpPr/>
            <p:nvPr/>
          </p:nvGrpSpPr>
          <p:grpSpPr>
            <a:xfrm flipH="1">
              <a:off x="50160" y="1808101"/>
              <a:ext cx="414099" cy="409482"/>
              <a:chOff x="588675" y="3089150"/>
              <a:chExt cx="571724" cy="565349"/>
            </a:xfrm>
          </p:grpSpPr>
          <p:sp>
            <p:nvSpPr>
              <p:cNvPr id="1008" name="Google Shape;1008;p17"/>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7"/>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 name="Google Shape;1010;p17"/>
            <p:cNvGrpSpPr/>
            <p:nvPr/>
          </p:nvGrpSpPr>
          <p:grpSpPr>
            <a:xfrm>
              <a:off x="8248385" y="130026"/>
              <a:ext cx="414099" cy="409482"/>
              <a:chOff x="588675" y="3089150"/>
              <a:chExt cx="571724" cy="565349"/>
            </a:xfrm>
          </p:grpSpPr>
          <p:sp>
            <p:nvSpPr>
              <p:cNvPr id="1011" name="Google Shape;1011;p17"/>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7"/>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17"/>
            <p:cNvGrpSpPr/>
            <p:nvPr/>
          </p:nvGrpSpPr>
          <p:grpSpPr>
            <a:xfrm rot="1171211">
              <a:off x="8105033" y="987970"/>
              <a:ext cx="1042381" cy="899182"/>
              <a:chOff x="3936500" y="796650"/>
              <a:chExt cx="1642925" cy="1417225"/>
            </a:xfrm>
          </p:grpSpPr>
          <p:sp>
            <p:nvSpPr>
              <p:cNvPr id="1014" name="Google Shape;1014;p17"/>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7"/>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7"/>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7"/>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7"/>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7"/>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7"/>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7"/>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7"/>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7"/>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7"/>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7"/>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7"/>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17"/>
            <p:cNvGrpSpPr/>
            <p:nvPr/>
          </p:nvGrpSpPr>
          <p:grpSpPr>
            <a:xfrm rot="7415093">
              <a:off x="-190679" y="3864184"/>
              <a:ext cx="895898" cy="899753"/>
              <a:chOff x="1889350" y="1210025"/>
              <a:chExt cx="1411925" cy="1418000"/>
            </a:xfrm>
          </p:grpSpPr>
          <p:sp>
            <p:nvSpPr>
              <p:cNvPr id="1028" name="Google Shape;1028;p17"/>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7"/>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7"/>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7"/>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7"/>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7"/>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7"/>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7"/>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7"/>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7"/>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7"/>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7"/>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7"/>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17"/>
            <p:cNvGrpSpPr/>
            <p:nvPr/>
          </p:nvGrpSpPr>
          <p:grpSpPr>
            <a:xfrm rot="6309985">
              <a:off x="-130267" y="-114915"/>
              <a:ext cx="1042435" cy="899229"/>
              <a:chOff x="3936500" y="796650"/>
              <a:chExt cx="1642925" cy="1417225"/>
            </a:xfrm>
          </p:grpSpPr>
          <p:sp>
            <p:nvSpPr>
              <p:cNvPr id="1042" name="Google Shape;1042;p17"/>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7"/>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7"/>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7"/>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7"/>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7"/>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7"/>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7"/>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7"/>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7"/>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7"/>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7"/>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7"/>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 name="Google Shape;1055;p17"/>
            <p:cNvGrpSpPr/>
            <p:nvPr/>
          </p:nvGrpSpPr>
          <p:grpSpPr>
            <a:xfrm rot="1800216">
              <a:off x="6196016" y="4269303"/>
              <a:ext cx="895910" cy="899765"/>
              <a:chOff x="1889350" y="1210025"/>
              <a:chExt cx="1411925" cy="1418000"/>
            </a:xfrm>
          </p:grpSpPr>
          <p:sp>
            <p:nvSpPr>
              <p:cNvPr id="1056" name="Google Shape;1056;p17"/>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7"/>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7"/>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7"/>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7"/>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7"/>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7"/>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7"/>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7"/>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7"/>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7"/>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7"/>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7"/>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9" name="Google Shape;1069;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70" name="Google Shape;1070;p17"/>
          <p:cNvSpPr txBox="1">
            <a:spLocks noGrp="1"/>
          </p:cNvSpPr>
          <p:nvPr>
            <p:ph type="subTitle" idx="1"/>
          </p:nvPr>
        </p:nvSpPr>
        <p:spPr>
          <a:xfrm>
            <a:off x="713225" y="2335629"/>
            <a:ext cx="2399700" cy="11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071" name="Google Shape;1071;p17"/>
          <p:cNvSpPr txBox="1">
            <a:spLocks noGrp="1"/>
          </p:cNvSpPr>
          <p:nvPr>
            <p:ph type="subTitle" idx="2"/>
          </p:nvPr>
        </p:nvSpPr>
        <p:spPr>
          <a:xfrm>
            <a:off x="3484347" y="2335628"/>
            <a:ext cx="2175300" cy="11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072" name="Google Shape;1072;p17"/>
          <p:cNvSpPr txBox="1">
            <a:spLocks noGrp="1"/>
          </p:cNvSpPr>
          <p:nvPr>
            <p:ph type="subTitle" idx="3"/>
          </p:nvPr>
        </p:nvSpPr>
        <p:spPr>
          <a:xfrm>
            <a:off x="6031075" y="2335628"/>
            <a:ext cx="2399700" cy="112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073" name="Google Shape;1073;p17"/>
          <p:cNvSpPr txBox="1">
            <a:spLocks noGrp="1"/>
          </p:cNvSpPr>
          <p:nvPr>
            <p:ph type="subTitle" idx="4"/>
          </p:nvPr>
        </p:nvSpPr>
        <p:spPr>
          <a:xfrm>
            <a:off x="713225" y="1806675"/>
            <a:ext cx="23997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74" name="Google Shape;1074;p17"/>
          <p:cNvSpPr txBox="1">
            <a:spLocks noGrp="1"/>
          </p:cNvSpPr>
          <p:nvPr>
            <p:ph type="subTitle" idx="5"/>
          </p:nvPr>
        </p:nvSpPr>
        <p:spPr>
          <a:xfrm>
            <a:off x="3484350" y="1806676"/>
            <a:ext cx="21753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075" name="Google Shape;1075;p17"/>
          <p:cNvSpPr txBox="1">
            <a:spLocks noGrp="1"/>
          </p:cNvSpPr>
          <p:nvPr>
            <p:ph type="subTitle" idx="6"/>
          </p:nvPr>
        </p:nvSpPr>
        <p:spPr>
          <a:xfrm>
            <a:off x="6031075" y="1806675"/>
            <a:ext cx="23997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076"/>
        <p:cNvGrpSpPr/>
        <p:nvPr/>
      </p:nvGrpSpPr>
      <p:grpSpPr>
        <a:xfrm>
          <a:off x="0" y="0"/>
          <a:ext cx="0" cy="0"/>
          <a:chOff x="0" y="0"/>
          <a:chExt cx="0" cy="0"/>
        </a:xfrm>
      </p:grpSpPr>
      <p:grpSp>
        <p:nvGrpSpPr>
          <p:cNvPr id="1077" name="Google Shape;1077;p18"/>
          <p:cNvGrpSpPr/>
          <p:nvPr/>
        </p:nvGrpSpPr>
        <p:grpSpPr>
          <a:xfrm>
            <a:off x="-1858723" y="-311736"/>
            <a:ext cx="11745136" cy="7056387"/>
            <a:chOff x="-1858723" y="-311736"/>
            <a:chExt cx="11745136" cy="7056387"/>
          </a:xfrm>
        </p:grpSpPr>
        <p:grpSp>
          <p:nvGrpSpPr>
            <p:cNvPr id="1078" name="Google Shape;1078;p18"/>
            <p:cNvGrpSpPr/>
            <p:nvPr/>
          </p:nvGrpSpPr>
          <p:grpSpPr>
            <a:xfrm rot="-1800008" flipH="1">
              <a:off x="-1167787" y="1842301"/>
              <a:ext cx="4647488" cy="4009031"/>
              <a:chOff x="3936500" y="796650"/>
              <a:chExt cx="1642925" cy="1417225"/>
            </a:xfrm>
          </p:grpSpPr>
          <p:sp>
            <p:nvSpPr>
              <p:cNvPr id="1079" name="Google Shape;1079;p18"/>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8"/>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8"/>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8"/>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8"/>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8"/>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8"/>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8"/>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8"/>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8"/>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8"/>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8"/>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8"/>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18"/>
            <p:cNvGrpSpPr/>
            <p:nvPr/>
          </p:nvGrpSpPr>
          <p:grpSpPr>
            <a:xfrm flipH="1">
              <a:off x="6020421" y="-194231"/>
              <a:ext cx="3865992" cy="3882626"/>
              <a:chOff x="1889350" y="1210025"/>
              <a:chExt cx="1411925" cy="1418000"/>
            </a:xfrm>
          </p:grpSpPr>
          <p:sp>
            <p:nvSpPr>
              <p:cNvPr id="1093" name="Google Shape;1093;p18"/>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8"/>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8"/>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8"/>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8"/>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8"/>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8"/>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8"/>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8"/>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8"/>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8"/>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8"/>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8"/>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18"/>
            <p:cNvGrpSpPr/>
            <p:nvPr/>
          </p:nvGrpSpPr>
          <p:grpSpPr>
            <a:xfrm flipH="1">
              <a:off x="8198910" y="-154983"/>
              <a:ext cx="1042436" cy="899229"/>
              <a:chOff x="3936500" y="796650"/>
              <a:chExt cx="1642925" cy="1417225"/>
            </a:xfrm>
          </p:grpSpPr>
          <p:sp>
            <p:nvSpPr>
              <p:cNvPr id="1107" name="Google Shape;1107;p18"/>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8"/>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8"/>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8"/>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8"/>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8"/>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8"/>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8"/>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8"/>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8"/>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8"/>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8"/>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8"/>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18"/>
            <p:cNvGrpSpPr/>
            <p:nvPr/>
          </p:nvGrpSpPr>
          <p:grpSpPr>
            <a:xfrm flipH="1">
              <a:off x="7981146" y="4240381"/>
              <a:ext cx="899255" cy="903124"/>
              <a:chOff x="1889350" y="1210025"/>
              <a:chExt cx="1411925" cy="1418000"/>
            </a:xfrm>
          </p:grpSpPr>
          <p:sp>
            <p:nvSpPr>
              <p:cNvPr id="1121" name="Google Shape;1121;p18"/>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8"/>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8"/>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8"/>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8"/>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8"/>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8"/>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8"/>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8"/>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8"/>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8"/>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8"/>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8"/>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18"/>
            <p:cNvGrpSpPr/>
            <p:nvPr/>
          </p:nvGrpSpPr>
          <p:grpSpPr>
            <a:xfrm flipH="1">
              <a:off x="3170644" y="-311736"/>
              <a:ext cx="1000004" cy="624396"/>
              <a:chOff x="2523100" y="3470700"/>
              <a:chExt cx="1576050" cy="984075"/>
            </a:xfrm>
          </p:grpSpPr>
          <p:sp>
            <p:nvSpPr>
              <p:cNvPr id="1135" name="Google Shape;1135;p18"/>
              <p:cNvSpPr/>
              <p:nvPr/>
            </p:nvSpPr>
            <p:spPr>
              <a:xfrm>
                <a:off x="3691075" y="4178175"/>
                <a:ext cx="384525" cy="240900"/>
              </a:xfrm>
              <a:custGeom>
                <a:avLst/>
                <a:gdLst/>
                <a:ahLst/>
                <a:cxnLst/>
                <a:rect l="l" t="t" r="r" b="b"/>
                <a:pathLst>
                  <a:path w="15381" h="9636" extrusionOk="0">
                    <a:moveTo>
                      <a:pt x="0" y="0"/>
                    </a:moveTo>
                    <a:cubicBezTo>
                      <a:pt x="0" y="0"/>
                      <a:pt x="31" y="30"/>
                      <a:pt x="213" y="152"/>
                    </a:cubicBezTo>
                    <a:cubicBezTo>
                      <a:pt x="334" y="213"/>
                      <a:pt x="456" y="334"/>
                      <a:pt x="638" y="456"/>
                    </a:cubicBezTo>
                    <a:cubicBezTo>
                      <a:pt x="1064" y="730"/>
                      <a:pt x="1581" y="1094"/>
                      <a:pt x="2280" y="1520"/>
                    </a:cubicBezTo>
                    <a:cubicBezTo>
                      <a:pt x="3648" y="2401"/>
                      <a:pt x="5532" y="3617"/>
                      <a:pt x="7660" y="4924"/>
                    </a:cubicBezTo>
                    <a:cubicBezTo>
                      <a:pt x="9757" y="6262"/>
                      <a:pt x="11702" y="7477"/>
                      <a:pt x="13101" y="8328"/>
                    </a:cubicBezTo>
                    <a:cubicBezTo>
                      <a:pt x="13830" y="8724"/>
                      <a:pt x="14408" y="9088"/>
                      <a:pt x="14772" y="9301"/>
                    </a:cubicBezTo>
                    <a:cubicBezTo>
                      <a:pt x="14955" y="9423"/>
                      <a:pt x="15107" y="9544"/>
                      <a:pt x="15228" y="9575"/>
                    </a:cubicBezTo>
                    <a:cubicBezTo>
                      <a:pt x="15289" y="9635"/>
                      <a:pt x="15380" y="9635"/>
                      <a:pt x="15380" y="9635"/>
                    </a:cubicBezTo>
                    <a:cubicBezTo>
                      <a:pt x="15380" y="9635"/>
                      <a:pt x="15350" y="9605"/>
                      <a:pt x="15228" y="9544"/>
                    </a:cubicBezTo>
                    <a:cubicBezTo>
                      <a:pt x="15076" y="9423"/>
                      <a:pt x="14955" y="9331"/>
                      <a:pt x="14772" y="9240"/>
                    </a:cubicBezTo>
                    <a:cubicBezTo>
                      <a:pt x="14347" y="8967"/>
                      <a:pt x="13830" y="8572"/>
                      <a:pt x="13131" y="8146"/>
                    </a:cubicBezTo>
                    <a:cubicBezTo>
                      <a:pt x="11702" y="7295"/>
                      <a:pt x="9787" y="6079"/>
                      <a:pt x="7690" y="4742"/>
                    </a:cubicBezTo>
                    <a:cubicBezTo>
                      <a:pt x="5623" y="3465"/>
                      <a:pt x="3678" y="2249"/>
                      <a:pt x="2280" y="1368"/>
                    </a:cubicBezTo>
                    <a:cubicBezTo>
                      <a:pt x="1581" y="942"/>
                      <a:pt x="1034" y="608"/>
                      <a:pt x="608" y="334"/>
                    </a:cubicBezTo>
                    <a:cubicBezTo>
                      <a:pt x="426" y="213"/>
                      <a:pt x="274" y="152"/>
                      <a:pt x="152" y="61"/>
                    </a:cubicBezTo>
                    <a:lnTo>
                      <a:pt x="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8"/>
              <p:cNvSpPr/>
              <p:nvPr/>
            </p:nvSpPr>
            <p:spPr>
              <a:xfrm>
                <a:off x="2566425" y="3529200"/>
                <a:ext cx="382250" cy="204450"/>
              </a:xfrm>
              <a:custGeom>
                <a:avLst/>
                <a:gdLst/>
                <a:ahLst/>
                <a:cxnLst/>
                <a:rect l="l" t="t" r="r" b="b"/>
                <a:pathLst>
                  <a:path w="15290" h="8178" extrusionOk="0">
                    <a:moveTo>
                      <a:pt x="32" y="1"/>
                    </a:moveTo>
                    <a:cubicBezTo>
                      <a:pt x="32" y="1"/>
                      <a:pt x="31" y="1"/>
                      <a:pt x="31" y="1"/>
                    </a:cubicBezTo>
                    <a:cubicBezTo>
                      <a:pt x="0" y="32"/>
                      <a:pt x="3405" y="1916"/>
                      <a:pt x="7630" y="4196"/>
                    </a:cubicBezTo>
                    <a:cubicBezTo>
                      <a:pt x="11819" y="6396"/>
                      <a:pt x="15202" y="8178"/>
                      <a:pt x="15288" y="8178"/>
                    </a:cubicBezTo>
                    <a:cubicBezTo>
                      <a:pt x="15289" y="8178"/>
                      <a:pt x="15289" y="8178"/>
                      <a:pt x="15289" y="8178"/>
                    </a:cubicBezTo>
                    <a:cubicBezTo>
                      <a:pt x="15289" y="8147"/>
                      <a:pt x="11916" y="6232"/>
                      <a:pt x="7691" y="3983"/>
                    </a:cubicBezTo>
                    <a:cubicBezTo>
                      <a:pt x="3531" y="1783"/>
                      <a:pt x="119" y="1"/>
                      <a:pt x="3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8"/>
              <p:cNvSpPr/>
              <p:nvPr/>
            </p:nvSpPr>
            <p:spPr>
              <a:xfrm>
                <a:off x="2942575" y="3529225"/>
                <a:ext cx="751550" cy="869325"/>
              </a:xfrm>
              <a:custGeom>
                <a:avLst/>
                <a:gdLst/>
                <a:ahLst/>
                <a:cxnLst/>
                <a:rect l="l" t="t" r="r" b="b"/>
                <a:pathLst>
                  <a:path w="30062" h="34773" extrusionOk="0">
                    <a:moveTo>
                      <a:pt x="349" y="8573"/>
                    </a:moveTo>
                    <a:cubicBezTo>
                      <a:pt x="312" y="8593"/>
                      <a:pt x="277" y="8613"/>
                      <a:pt x="243" y="8633"/>
                    </a:cubicBezTo>
                    <a:lnTo>
                      <a:pt x="232" y="8639"/>
                    </a:lnTo>
                    <a:lnTo>
                      <a:pt x="232" y="8639"/>
                    </a:lnTo>
                    <a:cubicBezTo>
                      <a:pt x="254" y="8628"/>
                      <a:pt x="278" y="8615"/>
                      <a:pt x="304" y="8602"/>
                    </a:cubicBezTo>
                    <a:cubicBezTo>
                      <a:pt x="319" y="8593"/>
                      <a:pt x="333" y="8583"/>
                      <a:pt x="349" y="8573"/>
                    </a:cubicBezTo>
                    <a:close/>
                    <a:moveTo>
                      <a:pt x="232" y="8639"/>
                    </a:moveTo>
                    <a:cubicBezTo>
                      <a:pt x="98" y="8709"/>
                      <a:pt x="31" y="8754"/>
                      <a:pt x="31" y="8754"/>
                    </a:cubicBezTo>
                    <a:lnTo>
                      <a:pt x="232" y="8639"/>
                    </a:lnTo>
                    <a:close/>
                    <a:moveTo>
                      <a:pt x="31" y="8754"/>
                    </a:moveTo>
                    <a:lnTo>
                      <a:pt x="31" y="9058"/>
                    </a:lnTo>
                    <a:lnTo>
                      <a:pt x="31" y="9970"/>
                    </a:lnTo>
                    <a:cubicBezTo>
                      <a:pt x="31" y="10358"/>
                      <a:pt x="31" y="10827"/>
                      <a:pt x="34" y="11384"/>
                    </a:cubicBezTo>
                    <a:lnTo>
                      <a:pt x="34" y="11384"/>
                    </a:lnTo>
                    <a:cubicBezTo>
                      <a:pt x="38" y="10793"/>
                      <a:pt x="46" y="10296"/>
                      <a:pt x="61" y="9909"/>
                    </a:cubicBezTo>
                    <a:lnTo>
                      <a:pt x="61" y="9028"/>
                    </a:lnTo>
                    <a:cubicBezTo>
                      <a:pt x="31" y="8845"/>
                      <a:pt x="31" y="8754"/>
                      <a:pt x="31" y="8754"/>
                    </a:cubicBezTo>
                    <a:close/>
                    <a:moveTo>
                      <a:pt x="15016" y="0"/>
                    </a:moveTo>
                    <a:lnTo>
                      <a:pt x="14955" y="31"/>
                    </a:lnTo>
                    <a:cubicBezTo>
                      <a:pt x="10335" y="2705"/>
                      <a:pt x="6596" y="4863"/>
                      <a:pt x="4013" y="6383"/>
                    </a:cubicBezTo>
                    <a:cubicBezTo>
                      <a:pt x="2736" y="7143"/>
                      <a:pt x="1733" y="7721"/>
                      <a:pt x="1064" y="8146"/>
                    </a:cubicBezTo>
                    <a:cubicBezTo>
                      <a:pt x="756" y="8314"/>
                      <a:pt x="526" y="8456"/>
                      <a:pt x="349" y="8573"/>
                    </a:cubicBezTo>
                    <a:lnTo>
                      <a:pt x="349" y="8573"/>
                    </a:lnTo>
                    <a:cubicBezTo>
                      <a:pt x="544" y="8462"/>
                      <a:pt x="782" y="8330"/>
                      <a:pt x="1064" y="8177"/>
                    </a:cubicBezTo>
                    <a:cubicBezTo>
                      <a:pt x="1733" y="7781"/>
                      <a:pt x="2766" y="7174"/>
                      <a:pt x="4043" y="6474"/>
                    </a:cubicBezTo>
                    <a:cubicBezTo>
                      <a:pt x="6648" y="4990"/>
                      <a:pt x="10371" y="2872"/>
                      <a:pt x="14970" y="209"/>
                    </a:cubicBezTo>
                    <a:lnTo>
                      <a:pt x="14970" y="209"/>
                    </a:lnTo>
                    <a:cubicBezTo>
                      <a:pt x="19178" y="2692"/>
                      <a:pt x="24227" y="5624"/>
                      <a:pt x="29818" y="8828"/>
                    </a:cubicBezTo>
                    <a:lnTo>
                      <a:pt x="29818" y="8828"/>
                    </a:lnTo>
                    <a:lnTo>
                      <a:pt x="29818" y="25976"/>
                    </a:lnTo>
                    <a:lnTo>
                      <a:pt x="29818" y="25976"/>
                    </a:lnTo>
                    <a:cubicBezTo>
                      <a:pt x="24624" y="28996"/>
                      <a:pt x="19610" y="31865"/>
                      <a:pt x="14985" y="34555"/>
                    </a:cubicBezTo>
                    <a:lnTo>
                      <a:pt x="14985" y="34555"/>
                    </a:lnTo>
                    <a:cubicBezTo>
                      <a:pt x="9413" y="31332"/>
                      <a:pt x="4409" y="28439"/>
                      <a:pt x="122" y="25993"/>
                    </a:cubicBezTo>
                    <a:lnTo>
                      <a:pt x="122" y="25993"/>
                    </a:lnTo>
                    <a:cubicBezTo>
                      <a:pt x="122" y="20686"/>
                      <a:pt x="61" y="16409"/>
                      <a:pt x="61" y="13405"/>
                    </a:cubicBezTo>
                    <a:cubicBezTo>
                      <a:pt x="46" y="12631"/>
                      <a:pt x="38" y="11960"/>
                      <a:pt x="34" y="11384"/>
                    </a:cubicBezTo>
                    <a:lnTo>
                      <a:pt x="34" y="11384"/>
                    </a:lnTo>
                    <a:cubicBezTo>
                      <a:pt x="31" y="11954"/>
                      <a:pt x="31" y="12612"/>
                      <a:pt x="31" y="13344"/>
                    </a:cubicBezTo>
                    <a:cubicBezTo>
                      <a:pt x="31" y="16353"/>
                      <a:pt x="0" y="20669"/>
                      <a:pt x="0" y="25988"/>
                    </a:cubicBezTo>
                    <a:lnTo>
                      <a:pt x="0" y="26019"/>
                    </a:lnTo>
                    <a:lnTo>
                      <a:pt x="31" y="26080"/>
                    </a:lnTo>
                    <a:cubicBezTo>
                      <a:pt x="4286" y="28542"/>
                      <a:pt x="9332" y="31490"/>
                      <a:pt x="14955" y="34742"/>
                    </a:cubicBezTo>
                    <a:lnTo>
                      <a:pt x="15016" y="34773"/>
                    </a:lnTo>
                    <a:lnTo>
                      <a:pt x="15046" y="34742"/>
                    </a:lnTo>
                    <a:cubicBezTo>
                      <a:pt x="19727" y="32037"/>
                      <a:pt x="24773" y="29150"/>
                      <a:pt x="30001" y="26110"/>
                    </a:cubicBezTo>
                    <a:lnTo>
                      <a:pt x="30062" y="26080"/>
                    </a:lnTo>
                    <a:lnTo>
                      <a:pt x="30062" y="25988"/>
                    </a:lnTo>
                    <a:lnTo>
                      <a:pt x="30062" y="8754"/>
                    </a:lnTo>
                    <a:lnTo>
                      <a:pt x="30062" y="8693"/>
                    </a:lnTo>
                    <a:lnTo>
                      <a:pt x="30001" y="8663"/>
                    </a:lnTo>
                    <a:cubicBezTo>
                      <a:pt x="24378" y="5441"/>
                      <a:pt x="19302" y="2462"/>
                      <a:pt x="15046" y="31"/>
                    </a:cubicBezTo>
                    <a:lnTo>
                      <a:pt x="1501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8"/>
              <p:cNvSpPr/>
              <p:nvPr/>
            </p:nvSpPr>
            <p:spPr>
              <a:xfrm>
                <a:off x="4023150" y="4368900"/>
                <a:ext cx="76000" cy="76000"/>
              </a:xfrm>
              <a:custGeom>
                <a:avLst/>
                <a:gdLst/>
                <a:ahLst/>
                <a:cxnLst/>
                <a:rect l="l" t="t" r="r" b="b"/>
                <a:pathLst>
                  <a:path w="3040" h="3040" extrusionOk="0">
                    <a:moveTo>
                      <a:pt x="1520" y="0"/>
                    </a:moveTo>
                    <a:cubicBezTo>
                      <a:pt x="699" y="0"/>
                      <a:pt x="0" y="669"/>
                      <a:pt x="0" y="1520"/>
                    </a:cubicBezTo>
                    <a:cubicBezTo>
                      <a:pt x="0" y="2371"/>
                      <a:pt x="699" y="3040"/>
                      <a:pt x="1520" y="3040"/>
                    </a:cubicBezTo>
                    <a:cubicBezTo>
                      <a:pt x="2371" y="3040"/>
                      <a:pt x="3040" y="2371"/>
                      <a:pt x="3040" y="1520"/>
                    </a:cubicBezTo>
                    <a:cubicBezTo>
                      <a:pt x="3040" y="669"/>
                      <a:pt x="2371" y="0"/>
                      <a:pt x="152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8"/>
              <p:cNvSpPr/>
              <p:nvPr/>
            </p:nvSpPr>
            <p:spPr>
              <a:xfrm>
                <a:off x="3631800" y="4118900"/>
                <a:ext cx="117800" cy="117800"/>
              </a:xfrm>
              <a:custGeom>
                <a:avLst/>
                <a:gdLst/>
                <a:ahLst/>
                <a:cxnLst/>
                <a:rect l="l" t="t" r="r" b="b"/>
                <a:pathLst>
                  <a:path w="4712" h="4712" extrusionOk="0">
                    <a:moveTo>
                      <a:pt x="2371" y="0"/>
                    </a:moveTo>
                    <a:cubicBezTo>
                      <a:pt x="1064" y="0"/>
                      <a:pt x="0" y="1064"/>
                      <a:pt x="0" y="2371"/>
                    </a:cubicBezTo>
                    <a:cubicBezTo>
                      <a:pt x="0" y="3678"/>
                      <a:pt x="1064" y="4711"/>
                      <a:pt x="2371" y="4711"/>
                    </a:cubicBezTo>
                    <a:cubicBezTo>
                      <a:pt x="3678" y="4711"/>
                      <a:pt x="4712" y="3678"/>
                      <a:pt x="4712" y="2371"/>
                    </a:cubicBezTo>
                    <a:cubicBezTo>
                      <a:pt x="4712" y="1064"/>
                      <a:pt x="3678" y="0"/>
                      <a:pt x="237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8"/>
              <p:cNvSpPr/>
              <p:nvPr/>
            </p:nvSpPr>
            <p:spPr>
              <a:xfrm>
                <a:off x="2889375" y="4118900"/>
                <a:ext cx="117800" cy="117800"/>
              </a:xfrm>
              <a:custGeom>
                <a:avLst/>
                <a:gdLst/>
                <a:ahLst/>
                <a:cxnLst/>
                <a:rect l="l" t="t" r="r" b="b"/>
                <a:pathLst>
                  <a:path w="4712" h="4712" extrusionOk="0">
                    <a:moveTo>
                      <a:pt x="2341" y="0"/>
                    </a:moveTo>
                    <a:cubicBezTo>
                      <a:pt x="1034" y="0"/>
                      <a:pt x="1" y="1064"/>
                      <a:pt x="1" y="2371"/>
                    </a:cubicBezTo>
                    <a:cubicBezTo>
                      <a:pt x="1" y="3678"/>
                      <a:pt x="1034" y="4711"/>
                      <a:pt x="2341" y="4711"/>
                    </a:cubicBezTo>
                    <a:cubicBezTo>
                      <a:pt x="3648" y="4711"/>
                      <a:pt x="4712" y="3678"/>
                      <a:pt x="4712" y="237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8"/>
              <p:cNvSpPr/>
              <p:nvPr/>
            </p:nvSpPr>
            <p:spPr>
              <a:xfrm>
                <a:off x="2889375" y="3674350"/>
                <a:ext cx="117800" cy="117825"/>
              </a:xfrm>
              <a:custGeom>
                <a:avLst/>
                <a:gdLst/>
                <a:ahLst/>
                <a:cxnLst/>
                <a:rect l="l" t="t" r="r" b="b"/>
                <a:pathLst>
                  <a:path w="4712" h="4713" extrusionOk="0">
                    <a:moveTo>
                      <a:pt x="2341" y="1"/>
                    </a:moveTo>
                    <a:cubicBezTo>
                      <a:pt x="1034" y="1"/>
                      <a:pt x="1" y="1065"/>
                      <a:pt x="1" y="2372"/>
                    </a:cubicBezTo>
                    <a:cubicBezTo>
                      <a:pt x="1" y="3679"/>
                      <a:pt x="1034" y="4712"/>
                      <a:pt x="2341" y="4712"/>
                    </a:cubicBezTo>
                    <a:cubicBezTo>
                      <a:pt x="3648" y="4712"/>
                      <a:pt x="4712" y="3679"/>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8"/>
              <p:cNvSpPr/>
              <p:nvPr/>
            </p:nvSpPr>
            <p:spPr>
              <a:xfrm>
                <a:off x="2523100" y="3485900"/>
                <a:ext cx="87425" cy="86650"/>
              </a:xfrm>
              <a:custGeom>
                <a:avLst/>
                <a:gdLst/>
                <a:ahLst/>
                <a:cxnLst/>
                <a:rect l="l" t="t" r="r" b="b"/>
                <a:pathLst>
                  <a:path w="3497" h="3466" extrusionOk="0">
                    <a:moveTo>
                      <a:pt x="1764" y="1"/>
                    </a:moveTo>
                    <a:cubicBezTo>
                      <a:pt x="791" y="1"/>
                      <a:pt x="1" y="761"/>
                      <a:pt x="1" y="1733"/>
                    </a:cubicBezTo>
                    <a:cubicBezTo>
                      <a:pt x="1" y="2706"/>
                      <a:pt x="791" y="3466"/>
                      <a:pt x="1764" y="3466"/>
                    </a:cubicBezTo>
                    <a:cubicBezTo>
                      <a:pt x="2736" y="346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8"/>
              <p:cNvSpPr/>
              <p:nvPr/>
            </p:nvSpPr>
            <p:spPr>
              <a:xfrm>
                <a:off x="3258675" y="3470700"/>
                <a:ext cx="117825" cy="117050"/>
              </a:xfrm>
              <a:custGeom>
                <a:avLst/>
                <a:gdLst/>
                <a:ahLst/>
                <a:cxnLst/>
                <a:rect l="l" t="t" r="r" b="b"/>
                <a:pathLst>
                  <a:path w="4713" h="4682" extrusionOk="0">
                    <a:moveTo>
                      <a:pt x="2372" y="1"/>
                    </a:moveTo>
                    <a:cubicBezTo>
                      <a:pt x="1065" y="1"/>
                      <a:pt x="1" y="1034"/>
                      <a:pt x="1" y="2341"/>
                    </a:cubicBezTo>
                    <a:cubicBezTo>
                      <a:pt x="1" y="3648"/>
                      <a:pt x="1065" y="4682"/>
                      <a:pt x="2372" y="4682"/>
                    </a:cubicBezTo>
                    <a:cubicBezTo>
                      <a:pt x="3648" y="4682"/>
                      <a:pt x="4712" y="3648"/>
                      <a:pt x="4712" y="2341"/>
                    </a:cubicBezTo>
                    <a:cubicBezTo>
                      <a:pt x="4712" y="1034"/>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8"/>
              <p:cNvSpPr/>
              <p:nvPr/>
            </p:nvSpPr>
            <p:spPr>
              <a:xfrm>
                <a:off x="3623425" y="3695625"/>
                <a:ext cx="117825" cy="117825"/>
              </a:xfrm>
              <a:custGeom>
                <a:avLst/>
                <a:gdLst/>
                <a:ahLst/>
                <a:cxnLst/>
                <a:rect l="l" t="t" r="r" b="b"/>
                <a:pathLst>
                  <a:path w="4713" h="4713" extrusionOk="0">
                    <a:moveTo>
                      <a:pt x="2372" y="1"/>
                    </a:moveTo>
                    <a:cubicBezTo>
                      <a:pt x="1065" y="1"/>
                      <a:pt x="1" y="1034"/>
                      <a:pt x="1" y="2341"/>
                    </a:cubicBezTo>
                    <a:cubicBezTo>
                      <a:pt x="1" y="3648"/>
                      <a:pt x="1065" y="4712"/>
                      <a:pt x="2372" y="4712"/>
                    </a:cubicBezTo>
                    <a:cubicBezTo>
                      <a:pt x="3648" y="4712"/>
                      <a:pt x="4712" y="3648"/>
                      <a:pt x="4712" y="2341"/>
                    </a:cubicBezTo>
                    <a:cubicBezTo>
                      <a:pt x="4712" y="1034"/>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8"/>
              <p:cNvSpPr/>
              <p:nvPr/>
            </p:nvSpPr>
            <p:spPr>
              <a:xfrm>
                <a:off x="3257925" y="4336975"/>
                <a:ext cx="117800" cy="117800"/>
              </a:xfrm>
              <a:custGeom>
                <a:avLst/>
                <a:gdLst/>
                <a:ahLst/>
                <a:cxnLst/>
                <a:rect l="l" t="t" r="r" b="b"/>
                <a:pathLst>
                  <a:path w="4712" h="4712" extrusionOk="0">
                    <a:moveTo>
                      <a:pt x="2341" y="1"/>
                    </a:moveTo>
                    <a:cubicBezTo>
                      <a:pt x="1034" y="1"/>
                      <a:pt x="1" y="1034"/>
                      <a:pt x="1" y="2341"/>
                    </a:cubicBezTo>
                    <a:cubicBezTo>
                      <a:pt x="1" y="3648"/>
                      <a:pt x="1034" y="4712"/>
                      <a:pt x="2341" y="4712"/>
                    </a:cubicBezTo>
                    <a:cubicBezTo>
                      <a:pt x="3648" y="4712"/>
                      <a:pt x="4712" y="3648"/>
                      <a:pt x="4712" y="2341"/>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18"/>
            <p:cNvGrpSpPr/>
            <p:nvPr/>
          </p:nvGrpSpPr>
          <p:grpSpPr>
            <a:xfrm rot="-5400000" flipH="1">
              <a:off x="-71615" y="2291029"/>
              <a:ext cx="1042436" cy="899229"/>
              <a:chOff x="3936500" y="796650"/>
              <a:chExt cx="1642925" cy="1417225"/>
            </a:xfrm>
          </p:grpSpPr>
          <p:sp>
            <p:nvSpPr>
              <p:cNvPr id="1147" name="Google Shape;1147;p18"/>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8"/>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8"/>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8"/>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8"/>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8"/>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8"/>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8"/>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8"/>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8"/>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8"/>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8"/>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8"/>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18"/>
            <p:cNvGrpSpPr/>
            <p:nvPr/>
          </p:nvGrpSpPr>
          <p:grpSpPr>
            <a:xfrm flipH="1">
              <a:off x="8513079" y="2852376"/>
              <a:ext cx="414099" cy="409482"/>
              <a:chOff x="2019626" y="3089150"/>
              <a:chExt cx="571724" cy="565349"/>
            </a:xfrm>
          </p:grpSpPr>
          <p:sp>
            <p:nvSpPr>
              <p:cNvPr id="1161" name="Google Shape;1161;p18"/>
              <p:cNvSpPr/>
              <p:nvPr/>
            </p:nvSpPr>
            <p:spPr>
              <a:xfrm>
                <a:off x="233253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8"/>
              <p:cNvSpPr/>
              <p:nvPr/>
            </p:nvSpPr>
            <p:spPr>
              <a:xfrm>
                <a:off x="2019626"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18"/>
            <p:cNvGrpSpPr/>
            <p:nvPr/>
          </p:nvGrpSpPr>
          <p:grpSpPr>
            <a:xfrm>
              <a:off x="242554" y="196589"/>
              <a:ext cx="414099" cy="409482"/>
              <a:chOff x="588675" y="3089150"/>
              <a:chExt cx="571724" cy="565349"/>
            </a:xfrm>
          </p:grpSpPr>
          <p:sp>
            <p:nvSpPr>
              <p:cNvPr id="1164" name="Google Shape;1164;p18"/>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8"/>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18"/>
            <p:cNvGrpSpPr/>
            <p:nvPr/>
          </p:nvGrpSpPr>
          <p:grpSpPr>
            <a:xfrm flipH="1">
              <a:off x="7191316" y="744239"/>
              <a:ext cx="414099" cy="409482"/>
              <a:chOff x="588675" y="3089150"/>
              <a:chExt cx="571724" cy="565349"/>
            </a:xfrm>
          </p:grpSpPr>
          <p:sp>
            <p:nvSpPr>
              <p:cNvPr id="1167" name="Google Shape;1167;p18"/>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8"/>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69" name="Google Shape;1169;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70" name="Google Shape;1170;p18"/>
          <p:cNvSpPr txBox="1">
            <a:spLocks noGrp="1"/>
          </p:cNvSpPr>
          <p:nvPr>
            <p:ph type="subTitle" idx="1"/>
          </p:nvPr>
        </p:nvSpPr>
        <p:spPr>
          <a:xfrm>
            <a:off x="1253224" y="1825100"/>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171" name="Google Shape;1171;p18"/>
          <p:cNvSpPr txBox="1">
            <a:spLocks noGrp="1"/>
          </p:cNvSpPr>
          <p:nvPr>
            <p:ph type="subTitle" idx="2"/>
          </p:nvPr>
        </p:nvSpPr>
        <p:spPr>
          <a:xfrm>
            <a:off x="5079776" y="1825100"/>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172" name="Google Shape;1172;p18"/>
          <p:cNvSpPr txBox="1">
            <a:spLocks noGrp="1"/>
          </p:cNvSpPr>
          <p:nvPr>
            <p:ph type="subTitle" idx="3"/>
          </p:nvPr>
        </p:nvSpPr>
        <p:spPr>
          <a:xfrm>
            <a:off x="1253224" y="3485675"/>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173" name="Google Shape;1173;p18"/>
          <p:cNvSpPr txBox="1">
            <a:spLocks noGrp="1"/>
          </p:cNvSpPr>
          <p:nvPr>
            <p:ph type="subTitle" idx="4"/>
          </p:nvPr>
        </p:nvSpPr>
        <p:spPr>
          <a:xfrm>
            <a:off x="5079776" y="3485675"/>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174" name="Google Shape;1174;p18"/>
          <p:cNvSpPr txBox="1">
            <a:spLocks noGrp="1"/>
          </p:cNvSpPr>
          <p:nvPr>
            <p:ph type="subTitle" idx="5"/>
          </p:nvPr>
        </p:nvSpPr>
        <p:spPr>
          <a:xfrm>
            <a:off x="1253224" y="1455550"/>
            <a:ext cx="2811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75" name="Google Shape;1175;p18"/>
          <p:cNvSpPr txBox="1">
            <a:spLocks noGrp="1"/>
          </p:cNvSpPr>
          <p:nvPr>
            <p:ph type="subTitle" idx="6"/>
          </p:nvPr>
        </p:nvSpPr>
        <p:spPr>
          <a:xfrm>
            <a:off x="1253224" y="3116200"/>
            <a:ext cx="2811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76" name="Google Shape;1176;p18"/>
          <p:cNvSpPr txBox="1">
            <a:spLocks noGrp="1"/>
          </p:cNvSpPr>
          <p:nvPr>
            <p:ph type="subTitle" idx="7"/>
          </p:nvPr>
        </p:nvSpPr>
        <p:spPr>
          <a:xfrm>
            <a:off x="5079749" y="1455550"/>
            <a:ext cx="2811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177" name="Google Shape;1177;p18"/>
          <p:cNvSpPr txBox="1">
            <a:spLocks noGrp="1"/>
          </p:cNvSpPr>
          <p:nvPr>
            <p:ph type="subTitle" idx="8"/>
          </p:nvPr>
        </p:nvSpPr>
        <p:spPr>
          <a:xfrm>
            <a:off x="5079749" y="3116200"/>
            <a:ext cx="2811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178"/>
        <p:cNvGrpSpPr/>
        <p:nvPr/>
      </p:nvGrpSpPr>
      <p:grpSpPr>
        <a:xfrm>
          <a:off x="0" y="0"/>
          <a:ext cx="0" cy="0"/>
          <a:chOff x="0" y="0"/>
          <a:chExt cx="0" cy="0"/>
        </a:xfrm>
      </p:grpSpPr>
      <p:grpSp>
        <p:nvGrpSpPr>
          <p:cNvPr id="1179" name="Google Shape;1179;p19"/>
          <p:cNvGrpSpPr/>
          <p:nvPr/>
        </p:nvGrpSpPr>
        <p:grpSpPr>
          <a:xfrm>
            <a:off x="-2183914" y="-1384063"/>
            <a:ext cx="11721151" cy="6924863"/>
            <a:chOff x="-2183914" y="-1384063"/>
            <a:chExt cx="11721151" cy="6924863"/>
          </a:xfrm>
        </p:grpSpPr>
        <p:grpSp>
          <p:nvGrpSpPr>
            <p:cNvPr id="1180" name="Google Shape;1180;p19"/>
            <p:cNvGrpSpPr/>
            <p:nvPr/>
          </p:nvGrpSpPr>
          <p:grpSpPr>
            <a:xfrm rot="9772926">
              <a:off x="5496218" y="2835082"/>
              <a:ext cx="3324098" cy="2075421"/>
              <a:chOff x="2523100" y="3470700"/>
              <a:chExt cx="1576050" cy="984075"/>
            </a:xfrm>
          </p:grpSpPr>
          <p:sp>
            <p:nvSpPr>
              <p:cNvPr id="1181" name="Google Shape;1181;p19"/>
              <p:cNvSpPr/>
              <p:nvPr/>
            </p:nvSpPr>
            <p:spPr>
              <a:xfrm>
                <a:off x="3691075" y="4178175"/>
                <a:ext cx="384525" cy="240900"/>
              </a:xfrm>
              <a:custGeom>
                <a:avLst/>
                <a:gdLst/>
                <a:ahLst/>
                <a:cxnLst/>
                <a:rect l="l" t="t" r="r" b="b"/>
                <a:pathLst>
                  <a:path w="15381" h="9636" extrusionOk="0">
                    <a:moveTo>
                      <a:pt x="0" y="0"/>
                    </a:moveTo>
                    <a:cubicBezTo>
                      <a:pt x="0" y="0"/>
                      <a:pt x="31" y="30"/>
                      <a:pt x="213" y="152"/>
                    </a:cubicBezTo>
                    <a:cubicBezTo>
                      <a:pt x="334" y="213"/>
                      <a:pt x="456" y="334"/>
                      <a:pt x="638" y="456"/>
                    </a:cubicBezTo>
                    <a:cubicBezTo>
                      <a:pt x="1064" y="730"/>
                      <a:pt x="1581" y="1094"/>
                      <a:pt x="2280" y="1520"/>
                    </a:cubicBezTo>
                    <a:cubicBezTo>
                      <a:pt x="3648" y="2401"/>
                      <a:pt x="5532" y="3617"/>
                      <a:pt x="7660" y="4924"/>
                    </a:cubicBezTo>
                    <a:cubicBezTo>
                      <a:pt x="9757" y="6262"/>
                      <a:pt x="11702" y="7477"/>
                      <a:pt x="13101" y="8328"/>
                    </a:cubicBezTo>
                    <a:cubicBezTo>
                      <a:pt x="13830" y="8724"/>
                      <a:pt x="14408" y="9088"/>
                      <a:pt x="14772" y="9301"/>
                    </a:cubicBezTo>
                    <a:cubicBezTo>
                      <a:pt x="14955" y="9423"/>
                      <a:pt x="15107" y="9544"/>
                      <a:pt x="15228" y="9575"/>
                    </a:cubicBezTo>
                    <a:cubicBezTo>
                      <a:pt x="15289" y="9635"/>
                      <a:pt x="15380" y="9635"/>
                      <a:pt x="15380" y="9635"/>
                    </a:cubicBezTo>
                    <a:cubicBezTo>
                      <a:pt x="15380" y="9635"/>
                      <a:pt x="15350" y="9605"/>
                      <a:pt x="15228" y="9544"/>
                    </a:cubicBezTo>
                    <a:cubicBezTo>
                      <a:pt x="15076" y="9423"/>
                      <a:pt x="14955" y="9331"/>
                      <a:pt x="14772" y="9240"/>
                    </a:cubicBezTo>
                    <a:cubicBezTo>
                      <a:pt x="14347" y="8967"/>
                      <a:pt x="13830" y="8572"/>
                      <a:pt x="13131" y="8146"/>
                    </a:cubicBezTo>
                    <a:cubicBezTo>
                      <a:pt x="11702" y="7295"/>
                      <a:pt x="9787" y="6079"/>
                      <a:pt x="7690" y="4742"/>
                    </a:cubicBezTo>
                    <a:cubicBezTo>
                      <a:pt x="5623" y="3465"/>
                      <a:pt x="3678" y="2249"/>
                      <a:pt x="2280" y="1368"/>
                    </a:cubicBezTo>
                    <a:cubicBezTo>
                      <a:pt x="1581" y="942"/>
                      <a:pt x="1034" y="608"/>
                      <a:pt x="608" y="334"/>
                    </a:cubicBezTo>
                    <a:cubicBezTo>
                      <a:pt x="426" y="213"/>
                      <a:pt x="274" y="152"/>
                      <a:pt x="152" y="61"/>
                    </a:cubicBezTo>
                    <a:lnTo>
                      <a:pt x="0"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9"/>
              <p:cNvSpPr/>
              <p:nvPr/>
            </p:nvSpPr>
            <p:spPr>
              <a:xfrm>
                <a:off x="2566425" y="3529200"/>
                <a:ext cx="382250" cy="204450"/>
              </a:xfrm>
              <a:custGeom>
                <a:avLst/>
                <a:gdLst/>
                <a:ahLst/>
                <a:cxnLst/>
                <a:rect l="l" t="t" r="r" b="b"/>
                <a:pathLst>
                  <a:path w="15290" h="8178" extrusionOk="0">
                    <a:moveTo>
                      <a:pt x="32" y="1"/>
                    </a:moveTo>
                    <a:cubicBezTo>
                      <a:pt x="32" y="1"/>
                      <a:pt x="31" y="1"/>
                      <a:pt x="31" y="1"/>
                    </a:cubicBezTo>
                    <a:cubicBezTo>
                      <a:pt x="0" y="32"/>
                      <a:pt x="3405" y="1916"/>
                      <a:pt x="7630" y="4196"/>
                    </a:cubicBezTo>
                    <a:cubicBezTo>
                      <a:pt x="11819" y="6396"/>
                      <a:pt x="15202" y="8178"/>
                      <a:pt x="15288" y="8178"/>
                    </a:cubicBezTo>
                    <a:cubicBezTo>
                      <a:pt x="15289" y="8178"/>
                      <a:pt x="15289" y="8178"/>
                      <a:pt x="15289" y="8178"/>
                    </a:cubicBezTo>
                    <a:cubicBezTo>
                      <a:pt x="15289" y="8147"/>
                      <a:pt x="11916" y="6232"/>
                      <a:pt x="7691" y="3983"/>
                    </a:cubicBezTo>
                    <a:cubicBezTo>
                      <a:pt x="3531" y="1783"/>
                      <a:pt x="119" y="1"/>
                      <a:pt x="3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9"/>
              <p:cNvSpPr/>
              <p:nvPr/>
            </p:nvSpPr>
            <p:spPr>
              <a:xfrm>
                <a:off x="2942575" y="3529225"/>
                <a:ext cx="751550" cy="869325"/>
              </a:xfrm>
              <a:custGeom>
                <a:avLst/>
                <a:gdLst/>
                <a:ahLst/>
                <a:cxnLst/>
                <a:rect l="l" t="t" r="r" b="b"/>
                <a:pathLst>
                  <a:path w="30062" h="34773" extrusionOk="0">
                    <a:moveTo>
                      <a:pt x="349" y="8573"/>
                    </a:moveTo>
                    <a:cubicBezTo>
                      <a:pt x="312" y="8593"/>
                      <a:pt x="277" y="8613"/>
                      <a:pt x="243" y="8633"/>
                    </a:cubicBezTo>
                    <a:lnTo>
                      <a:pt x="232" y="8639"/>
                    </a:lnTo>
                    <a:lnTo>
                      <a:pt x="232" y="8639"/>
                    </a:lnTo>
                    <a:cubicBezTo>
                      <a:pt x="254" y="8628"/>
                      <a:pt x="278" y="8615"/>
                      <a:pt x="304" y="8602"/>
                    </a:cubicBezTo>
                    <a:cubicBezTo>
                      <a:pt x="319" y="8593"/>
                      <a:pt x="333" y="8583"/>
                      <a:pt x="349" y="8573"/>
                    </a:cubicBezTo>
                    <a:close/>
                    <a:moveTo>
                      <a:pt x="232" y="8639"/>
                    </a:moveTo>
                    <a:cubicBezTo>
                      <a:pt x="98" y="8709"/>
                      <a:pt x="31" y="8754"/>
                      <a:pt x="31" y="8754"/>
                    </a:cubicBezTo>
                    <a:lnTo>
                      <a:pt x="232" y="8639"/>
                    </a:lnTo>
                    <a:close/>
                    <a:moveTo>
                      <a:pt x="31" y="8754"/>
                    </a:moveTo>
                    <a:lnTo>
                      <a:pt x="31" y="9058"/>
                    </a:lnTo>
                    <a:lnTo>
                      <a:pt x="31" y="9970"/>
                    </a:lnTo>
                    <a:cubicBezTo>
                      <a:pt x="31" y="10358"/>
                      <a:pt x="31" y="10827"/>
                      <a:pt x="34" y="11384"/>
                    </a:cubicBezTo>
                    <a:lnTo>
                      <a:pt x="34" y="11384"/>
                    </a:lnTo>
                    <a:cubicBezTo>
                      <a:pt x="38" y="10793"/>
                      <a:pt x="46" y="10296"/>
                      <a:pt x="61" y="9909"/>
                    </a:cubicBezTo>
                    <a:lnTo>
                      <a:pt x="61" y="9028"/>
                    </a:lnTo>
                    <a:cubicBezTo>
                      <a:pt x="31" y="8845"/>
                      <a:pt x="31" y="8754"/>
                      <a:pt x="31" y="8754"/>
                    </a:cubicBezTo>
                    <a:close/>
                    <a:moveTo>
                      <a:pt x="15016" y="0"/>
                    </a:moveTo>
                    <a:lnTo>
                      <a:pt x="14955" y="31"/>
                    </a:lnTo>
                    <a:cubicBezTo>
                      <a:pt x="10335" y="2705"/>
                      <a:pt x="6596" y="4863"/>
                      <a:pt x="4013" y="6383"/>
                    </a:cubicBezTo>
                    <a:cubicBezTo>
                      <a:pt x="2736" y="7143"/>
                      <a:pt x="1733" y="7721"/>
                      <a:pt x="1064" y="8146"/>
                    </a:cubicBezTo>
                    <a:cubicBezTo>
                      <a:pt x="756" y="8314"/>
                      <a:pt x="526" y="8456"/>
                      <a:pt x="349" y="8573"/>
                    </a:cubicBezTo>
                    <a:lnTo>
                      <a:pt x="349" y="8573"/>
                    </a:lnTo>
                    <a:cubicBezTo>
                      <a:pt x="544" y="8462"/>
                      <a:pt x="782" y="8330"/>
                      <a:pt x="1064" y="8177"/>
                    </a:cubicBezTo>
                    <a:cubicBezTo>
                      <a:pt x="1733" y="7781"/>
                      <a:pt x="2766" y="7174"/>
                      <a:pt x="4043" y="6474"/>
                    </a:cubicBezTo>
                    <a:cubicBezTo>
                      <a:pt x="6648" y="4990"/>
                      <a:pt x="10371" y="2872"/>
                      <a:pt x="14970" y="209"/>
                    </a:cubicBezTo>
                    <a:lnTo>
                      <a:pt x="14970" y="209"/>
                    </a:lnTo>
                    <a:cubicBezTo>
                      <a:pt x="19178" y="2692"/>
                      <a:pt x="24227" y="5624"/>
                      <a:pt x="29818" y="8828"/>
                    </a:cubicBezTo>
                    <a:lnTo>
                      <a:pt x="29818" y="8828"/>
                    </a:lnTo>
                    <a:lnTo>
                      <a:pt x="29818" y="25976"/>
                    </a:lnTo>
                    <a:lnTo>
                      <a:pt x="29818" y="25976"/>
                    </a:lnTo>
                    <a:cubicBezTo>
                      <a:pt x="24624" y="28996"/>
                      <a:pt x="19610" y="31865"/>
                      <a:pt x="14985" y="34555"/>
                    </a:cubicBezTo>
                    <a:lnTo>
                      <a:pt x="14985" y="34555"/>
                    </a:lnTo>
                    <a:cubicBezTo>
                      <a:pt x="9413" y="31332"/>
                      <a:pt x="4409" y="28439"/>
                      <a:pt x="122" y="25993"/>
                    </a:cubicBezTo>
                    <a:lnTo>
                      <a:pt x="122" y="25993"/>
                    </a:lnTo>
                    <a:cubicBezTo>
                      <a:pt x="122" y="20686"/>
                      <a:pt x="61" y="16409"/>
                      <a:pt x="61" y="13405"/>
                    </a:cubicBezTo>
                    <a:cubicBezTo>
                      <a:pt x="46" y="12631"/>
                      <a:pt x="38" y="11960"/>
                      <a:pt x="34" y="11384"/>
                    </a:cubicBezTo>
                    <a:lnTo>
                      <a:pt x="34" y="11384"/>
                    </a:lnTo>
                    <a:cubicBezTo>
                      <a:pt x="31" y="11954"/>
                      <a:pt x="31" y="12612"/>
                      <a:pt x="31" y="13344"/>
                    </a:cubicBezTo>
                    <a:cubicBezTo>
                      <a:pt x="31" y="16353"/>
                      <a:pt x="0" y="20669"/>
                      <a:pt x="0" y="25988"/>
                    </a:cubicBezTo>
                    <a:lnTo>
                      <a:pt x="0" y="26019"/>
                    </a:lnTo>
                    <a:lnTo>
                      <a:pt x="31" y="26080"/>
                    </a:lnTo>
                    <a:cubicBezTo>
                      <a:pt x="4286" y="28542"/>
                      <a:pt x="9332" y="31490"/>
                      <a:pt x="14955" y="34742"/>
                    </a:cubicBezTo>
                    <a:lnTo>
                      <a:pt x="15016" y="34773"/>
                    </a:lnTo>
                    <a:lnTo>
                      <a:pt x="15046" y="34742"/>
                    </a:lnTo>
                    <a:cubicBezTo>
                      <a:pt x="19727" y="32037"/>
                      <a:pt x="24773" y="29150"/>
                      <a:pt x="30001" y="26110"/>
                    </a:cubicBezTo>
                    <a:lnTo>
                      <a:pt x="30062" y="26080"/>
                    </a:lnTo>
                    <a:lnTo>
                      <a:pt x="30062" y="25988"/>
                    </a:lnTo>
                    <a:lnTo>
                      <a:pt x="30062" y="8754"/>
                    </a:lnTo>
                    <a:lnTo>
                      <a:pt x="30062" y="8693"/>
                    </a:lnTo>
                    <a:lnTo>
                      <a:pt x="30001" y="8663"/>
                    </a:lnTo>
                    <a:cubicBezTo>
                      <a:pt x="24378" y="5441"/>
                      <a:pt x="19302" y="2462"/>
                      <a:pt x="15046" y="31"/>
                    </a:cubicBezTo>
                    <a:lnTo>
                      <a:pt x="1501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9"/>
              <p:cNvSpPr/>
              <p:nvPr/>
            </p:nvSpPr>
            <p:spPr>
              <a:xfrm>
                <a:off x="4023150" y="4368900"/>
                <a:ext cx="76000" cy="76000"/>
              </a:xfrm>
              <a:custGeom>
                <a:avLst/>
                <a:gdLst/>
                <a:ahLst/>
                <a:cxnLst/>
                <a:rect l="l" t="t" r="r" b="b"/>
                <a:pathLst>
                  <a:path w="3040" h="3040" extrusionOk="0">
                    <a:moveTo>
                      <a:pt x="1520" y="0"/>
                    </a:moveTo>
                    <a:cubicBezTo>
                      <a:pt x="699" y="0"/>
                      <a:pt x="0" y="669"/>
                      <a:pt x="0" y="1520"/>
                    </a:cubicBezTo>
                    <a:cubicBezTo>
                      <a:pt x="0" y="2371"/>
                      <a:pt x="699" y="3040"/>
                      <a:pt x="1520" y="3040"/>
                    </a:cubicBezTo>
                    <a:cubicBezTo>
                      <a:pt x="2371" y="3040"/>
                      <a:pt x="3040" y="2371"/>
                      <a:pt x="3040" y="1520"/>
                    </a:cubicBezTo>
                    <a:cubicBezTo>
                      <a:pt x="3040" y="669"/>
                      <a:pt x="2371" y="0"/>
                      <a:pt x="1520"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9"/>
              <p:cNvSpPr/>
              <p:nvPr/>
            </p:nvSpPr>
            <p:spPr>
              <a:xfrm>
                <a:off x="3631800" y="4118900"/>
                <a:ext cx="117800" cy="117800"/>
              </a:xfrm>
              <a:custGeom>
                <a:avLst/>
                <a:gdLst/>
                <a:ahLst/>
                <a:cxnLst/>
                <a:rect l="l" t="t" r="r" b="b"/>
                <a:pathLst>
                  <a:path w="4712" h="4712" extrusionOk="0">
                    <a:moveTo>
                      <a:pt x="2371" y="0"/>
                    </a:moveTo>
                    <a:cubicBezTo>
                      <a:pt x="1064" y="0"/>
                      <a:pt x="0" y="1064"/>
                      <a:pt x="0" y="2371"/>
                    </a:cubicBezTo>
                    <a:cubicBezTo>
                      <a:pt x="0" y="3678"/>
                      <a:pt x="1064" y="4711"/>
                      <a:pt x="2371" y="4711"/>
                    </a:cubicBezTo>
                    <a:cubicBezTo>
                      <a:pt x="3678" y="4711"/>
                      <a:pt x="4712" y="3678"/>
                      <a:pt x="4712" y="2371"/>
                    </a:cubicBezTo>
                    <a:cubicBezTo>
                      <a:pt x="4712" y="1064"/>
                      <a:pt x="3678" y="0"/>
                      <a:pt x="237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9"/>
              <p:cNvSpPr/>
              <p:nvPr/>
            </p:nvSpPr>
            <p:spPr>
              <a:xfrm>
                <a:off x="2889375" y="4118900"/>
                <a:ext cx="117800" cy="117800"/>
              </a:xfrm>
              <a:custGeom>
                <a:avLst/>
                <a:gdLst/>
                <a:ahLst/>
                <a:cxnLst/>
                <a:rect l="l" t="t" r="r" b="b"/>
                <a:pathLst>
                  <a:path w="4712" h="4712" extrusionOk="0">
                    <a:moveTo>
                      <a:pt x="2341" y="0"/>
                    </a:moveTo>
                    <a:cubicBezTo>
                      <a:pt x="1034" y="0"/>
                      <a:pt x="1" y="1064"/>
                      <a:pt x="1" y="2371"/>
                    </a:cubicBezTo>
                    <a:cubicBezTo>
                      <a:pt x="1" y="3678"/>
                      <a:pt x="1034" y="4711"/>
                      <a:pt x="2341" y="4711"/>
                    </a:cubicBezTo>
                    <a:cubicBezTo>
                      <a:pt x="3648" y="4711"/>
                      <a:pt x="4712" y="3678"/>
                      <a:pt x="4712" y="2371"/>
                    </a:cubicBezTo>
                    <a:cubicBezTo>
                      <a:pt x="4712"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9"/>
              <p:cNvSpPr/>
              <p:nvPr/>
            </p:nvSpPr>
            <p:spPr>
              <a:xfrm>
                <a:off x="2889375" y="3674350"/>
                <a:ext cx="117800" cy="117825"/>
              </a:xfrm>
              <a:custGeom>
                <a:avLst/>
                <a:gdLst/>
                <a:ahLst/>
                <a:cxnLst/>
                <a:rect l="l" t="t" r="r" b="b"/>
                <a:pathLst>
                  <a:path w="4712" h="4713" extrusionOk="0">
                    <a:moveTo>
                      <a:pt x="2341" y="1"/>
                    </a:moveTo>
                    <a:cubicBezTo>
                      <a:pt x="1034" y="1"/>
                      <a:pt x="1" y="1065"/>
                      <a:pt x="1" y="2372"/>
                    </a:cubicBezTo>
                    <a:cubicBezTo>
                      <a:pt x="1" y="3679"/>
                      <a:pt x="1034" y="4712"/>
                      <a:pt x="2341" y="4712"/>
                    </a:cubicBezTo>
                    <a:cubicBezTo>
                      <a:pt x="3648" y="4712"/>
                      <a:pt x="4712" y="3679"/>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9"/>
              <p:cNvSpPr/>
              <p:nvPr/>
            </p:nvSpPr>
            <p:spPr>
              <a:xfrm>
                <a:off x="2523100" y="3485900"/>
                <a:ext cx="87425" cy="86650"/>
              </a:xfrm>
              <a:custGeom>
                <a:avLst/>
                <a:gdLst/>
                <a:ahLst/>
                <a:cxnLst/>
                <a:rect l="l" t="t" r="r" b="b"/>
                <a:pathLst>
                  <a:path w="3497" h="3466" extrusionOk="0">
                    <a:moveTo>
                      <a:pt x="1764" y="1"/>
                    </a:moveTo>
                    <a:cubicBezTo>
                      <a:pt x="791" y="1"/>
                      <a:pt x="1" y="761"/>
                      <a:pt x="1" y="1733"/>
                    </a:cubicBezTo>
                    <a:cubicBezTo>
                      <a:pt x="1" y="2706"/>
                      <a:pt x="791" y="3466"/>
                      <a:pt x="1764" y="3466"/>
                    </a:cubicBezTo>
                    <a:cubicBezTo>
                      <a:pt x="2736" y="3466"/>
                      <a:pt x="3496" y="2706"/>
                      <a:pt x="3496" y="1733"/>
                    </a:cubicBezTo>
                    <a:cubicBezTo>
                      <a:pt x="3496" y="761"/>
                      <a:pt x="2736" y="1"/>
                      <a:pt x="176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9"/>
              <p:cNvSpPr/>
              <p:nvPr/>
            </p:nvSpPr>
            <p:spPr>
              <a:xfrm>
                <a:off x="3258675" y="3470700"/>
                <a:ext cx="117825" cy="117050"/>
              </a:xfrm>
              <a:custGeom>
                <a:avLst/>
                <a:gdLst/>
                <a:ahLst/>
                <a:cxnLst/>
                <a:rect l="l" t="t" r="r" b="b"/>
                <a:pathLst>
                  <a:path w="4713" h="4682" extrusionOk="0">
                    <a:moveTo>
                      <a:pt x="2372" y="1"/>
                    </a:moveTo>
                    <a:cubicBezTo>
                      <a:pt x="1065" y="1"/>
                      <a:pt x="1" y="1034"/>
                      <a:pt x="1" y="2341"/>
                    </a:cubicBezTo>
                    <a:cubicBezTo>
                      <a:pt x="1" y="3648"/>
                      <a:pt x="1065" y="4682"/>
                      <a:pt x="2372" y="4682"/>
                    </a:cubicBezTo>
                    <a:cubicBezTo>
                      <a:pt x="3648" y="4682"/>
                      <a:pt x="4712" y="3648"/>
                      <a:pt x="4712" y="2341"/>
                    </a:cubicBezTo>
                    <a:cubicBezTo>
                      <a:pt x="4712" y="1034"/>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9"/>
              <p:cNvSpPr/>
              <p:nvPr/>
            </p:nvSpPr>
            <p:spPr>
              <a:xfrm>
                <a:off x="3623425" y="3695625"/>
                <a:ext cx="117825" cy="117825"/>
              </a:xfrm>
              <a:custGeom>
                <a:avLst/>
                <a:gdLst/>
                <a:ahLst/>
                <a:cxnLst/>
                <a:rect l="l" t="t" r="r" b="b"/>
                <a:pathLst>
                  <a:path w="4713" h="4713" extrusionOk="0">
                    <a:moveTo>
                      <a:pt x="2372" y="1"/>
                    </a:moveTo>
                    <a:cubicBezTo>
                      <a:pt x="1065" y="1"/>
                      <a:pt x="1" y="1034"/>
                      <a:pt x="1" y="2341"/>
                    </a:cubicBezTo>
                    <a:cubicBezTo>
                      <a:pt x="1" y="3648"/>
                      <a:pt x="1065" y="4712"/>
                      <a:pt x="2372" y="4712"/>
                    </a:cubicBezTo>
                    <a:cubicBezTo>
                      <a:pt x="3648" y="4712"/>
                      <a:pt x="4712" y="3648"/>
                      <a:pt x="4712" y="2341"/>
                    </a:cubicBezTo>
                    <a:cubicBezTo>
                      <a:pt x="4712" y="1034"/>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9"/>
              <p:cNvSpPr/>
              <p:nvPr/>
            </p:nvSpPr>
            <p:spPr>
              <a:xfrm>
                <a:off x="3257925" y="4336975"/>
                <a:ext cx="117800" cy="117800"/>
              </a:xfrm>
              <a:custGeom>
                <a:avLst/>
                <a:gdLst/>
                <a:ahLst/>
                <a:cxnLst/>
                <a:rect l="l" t="t" r="r" b="b"/>
                <a:pathLst>
                  <a:path w="4712" h="4712" extrusionOk="0">
                    <a:moveTo>
                      <a:pt x="2341" y="1"/>
                    </a:moveTo>
                    <a:cubicBezTo>
                      <a:pt x="1034" y="1"/>
                      <a:pt x="1" y="1034"/>
                      <a:pt x="1" y="2341"/>
                    </a:cubicBezTo>
                    <a:cubicBezTo>
                      <a:pt x="1" y="3648"/>
                      <a:pt x="1034" y="4712"/>
                      <a:pt x="2341" y="4712"/>
                    </a:cubicBezTo>
                    <a:cubicBezTo>
                      <a:pt x="3648" y="4712"/>
                      <a:pt x="4712" y="3648"/>
                      <a:pt x="4712" y="2341"/>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 name="Google Shape;1192;p19"/>
            <p:cNvGrpSpPr/>
            <p:nvPr/>
          </p:nvGrpSpPr>
          <p:grpSpPr>
            <a:xfrm rot="2298842">
              <a:off x="-1499451" y="-453683"/>
              <a:ext cx="4285584" cy="3696955"/>
              <a:chOff x="3936500" y="796650"/>
              <a:chExt cx="1642925" cy="1417225"/>
            </a:xfrm>
          </p:grpSpPr>
          <p:sp>
            <p:nvSpPr>
              <p:cNvPr id="1193" name="Google Shape;1193;p19"/>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9"/>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9"/>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9"/>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9"/>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9"/>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9"/>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9"/>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9"/>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9"/>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9"/>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9"/>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9"/>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 name="Google Shape;1206;p19"/>
            <p:cNvGrpSpPr/>
            <p:nvPr/>
          </p:nvGrpSpPr>
          <p:grpSpPr>
            <a:xfrm>
              <a:off x="186410" y="2852376"/>
              <a:ext cx="414099" cy="409482"/>
              <a:chOff x="588675" y="3089150"/>
              <a:chExt cx="571724" cy="565349"/>
            </a:xfrm>
          </p:grpSpPr>
          <p:sp>
            <p:nvSpPr>
              <p:cNvPr id="1207" name="Google Shape;1207;p19"/>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9"/>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19"/>
            <p:cNvGrpSpPr/>
            <p:nvPr/>
          </p:nvGrpSpPr>
          <p:grpSpPr>
            <a:xfrm>
              <a:off x="8527910" y="849101"/>
              <a:ext cx="414099" cy="409482"/>
              <a:chOff x="588675" y="3089150"/>
              <a:chExt cx="571724" cy="565349"/>
            </a:xfrm>
          </p:grpSpPr>
          <p:sp>
            <p:nvSpPr>
              <p:cNvPr id="1210" name="Google Shape;1210;p19"/>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9"/>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19"/>
            <p:cNvGrpSpPr/>
            <p:nvPr/>
          </p:nvGrpSpPr>
          <p:grpSpPr>
            <a:xfrm flipH="1">
              <a:off x="186410" y="130014"/>
              <a:ext cx="414099" cy="409482"/>
              <a:chOff x="588675" y="3089150"/>
              <a:chExt cx="571724" cy="565349"/>
            </a:xfrm>
          </p:grpSpPr>
          <p:sp>
            <p:nvSpPr>
              <p:cNvPr id="1213" name="Google Shape;1213;p19"/>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9"/>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19"/>
            <p:cNvGrpSpPr/>
            <p:nvPr/>
          </p:nvGrpSpPr>
          <p:grpSpPr>
            <a:xfrm rot="-1728909">
              <a:off x="338572" y="4446093"/>
              <a:ext cx="1042369" cy="899171"/>
              <a:chOff x="3936500" y="796650"/>
              <a:chExt cx="1642925" cy="1417225"/>
            </a:xfrm>
          </p:grpSpPr>
          <p:sp>
            <p:nvSpPr>
              <p:cNvPr id="1216" name="Google Shape;1216;p19"/>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9"/>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9"/>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9"/>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9"/>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9"/>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9"/>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9"/>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9"/>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9"/>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9"/>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9"/>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9"/>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1229;p19"/>
            <p:cNvGrpSpPr/>
            <p:nvPr/>
          </p:nvGrpSpPr>
          <p:grpSpPr>
            <a:xfrm>
              <a:off x="3720195" y="-454697"/>
              <a:ext cx="895866" cy="899721"/>
              <a:chOff x="1889350" y="1210025"/>
              <a:chExt cx="1411925" cy="1418000"/>
            </a:xfrm>
          </p:grpSpPr>
          <p:sp>
            <p:nvSpPr>
              <p:cNvPr id="1230" name="Google Shape;1230;p19"/>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9"/>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9"/>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9"/>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9"/>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9"/>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9"/>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9"/>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9"/>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9"/>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9"/>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9"/>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9"/>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3" name="Google Shape;1243;p19"/>
            <p:cNvGrpSpPr/>
            <p:nvPr/>
          </p:nvGrpSpPr>
          <p:grpSpPr>
            <a:xfrm rot="5400000">
              <a:off x="8566405" y="3035717"/>
              <a:ext cx="1042436" cy="899229"/>
              <a:chOff x="3936500" y="796650"/>
              <a:chExt cx="1642925" cy="1417225"/>
            </a:xfrm>
          </p:grpSpPr>
          <p:sp>
            <p:nvSpPr>
              <p:cNvPr id="1244" name="Google Shape;1244;p19"/>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9"/>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9"/>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9"/>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9"/>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9"/>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9"/>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9"/>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9"/>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9"/>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9"/>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9"/>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9"/>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7" name="Google Shape;1257;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8" name="Google Shape;1258;p19"/>
          <p:cNvSpPr txBox="1">
            <a:spLocks noGrp="1"/>
          </p:cNvSpPr>
          <p:nvPr>
            <p:ph type="subTitle" idx="1"/>
          </p:nvPr>
        </p:nvSpPr>
        <p:spPr>
          <a:xfrm>
            <a:off x="720000" y="1710161"/>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259" name="Google Shape;1259;p19"/>
          <p:cNvSpPr txBox="1">
            <a:spLocks noGrp="1"/>
          </p:cNvSpPr>
          <p:nvPr>
            <p:ph type="subTitle" idx="2"/>
          </p:nvPr>
        </p:nvSpPr>
        <p:spPr>
          <a:xfrm>
            <a:off x="3579000" y="1710161"/>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260" name="Google Shape;1260;p19"/>
          <p:cNvSpPr txBox="1">
            <a:spLocks noGrp="1"/>
          </p:cNvSpPr>
          <p:nvPr>
            <p:ph type="subTitle" idx="3"/>
          </p:nvPr>
        </p:nvSpPr>
        <p:spPr>
          <a:xfrm>
            <a:off x="720000" y="3440450"/>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261" name="Google Shape;1261;p19"/>
          <p:cNvSpPr txBox="1">
            <a:spLocks noGrp="1"/>
          </p:cNvSpPr>
          <p:nvPr>
            <p:ph type="subTitle" idx="4"/>
          </p:nvPr>
        </p:nvSpPr>
        <p:spPr>
          <a:xfrm>
            <a:off x="3579000" y="3440450"/>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262" name="Google Shape;1262;p19"/>
          <p:cNvSpPr txBox="1">
            <a:spLocks noGrp="1"/>
          </p:cNvSpPr>
          <p:nvPr>
            <p:ph type="subTitle" idx="5"/>
          </p:nvPr>
        </p:nvSpPr>
        <p:spPr>
          <a:xfrm>
            <a:off x="6437997" y="1710161"/>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263" name="Google Shape;1263;p19"/>
          <p:cNvSpPr txBox="1">
            <a:spLocks noGrp="1"/>
          </p:cNvSpPr>
          <p:nvPr>
            <p:ph type="subTitle" idx="6"/>
          </p:nvPr>
        </p:nvSpPr>
        <p:spPr>
          <a:xfrm>
            <a:off x="6437997" y="3440450"/>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264" name="Google Shape;1264;p19"/>
          <p:cNvSpPr txBox="1">
            <a:spLocks noGrp="1"/>
          </p:cNvSpPr>
          <p:nvPr>
            <p:ph type="subTitle" idx="7"/>
          </p:nvPr>
        </p:nvSpPr>
        <p:spPr>
          <a:xfrm>
            <a:off x="723905" y="1336263"/>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5" name="Google Shape;1265;p19"/>
          <p:cNvSpPr txBox="1">
            <a:spLocks noGrp="1"/>
          </p:cNvSpPr>
          <p:nvPr>
            <p:ph type="subTitle" idx="8"/>
          </p:nvPr>
        </p:nvSpPr>
        <p:spPr>
          <a:xfrm>
            <a:off x="3582902" y="1336263"/>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6" name="Google Shape;1266;p19"/>
          <p:cNvSpPr txBox="1">
            <a:spLocks noGrp="1"/>
          </p:cNvSpPr>
          <p:nvPr>
            <p:ph type="subTitle" idx="9"/>
          </p:nvPr>
        </p:nvSpPr>
        <p:spPr>
          <a:xfrm>
            <a:off x="6441895" y="1336263"/>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7" name="Google Shape;1267;p19"/>
          <p:cNvSpPr txBox="1">
            <a:spLocks noGrp="1"/>
          </p:cNvSpPr>
          <p:nvPr>
            <p:ph type="subTitle" idx="13"/>
          </p:nvPr>
        </p:nvSpPr>
        <p:spPr>
          <a:xfrm>
            <a:off x="723905" y="306335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8" name="Google Shape;1268;p19"/>
          <p:cNvSpPr txBox="1">
            <a:spLocks noGrp="1"/>
          </p:cNvSpPr>
          <p:nvPr>
            <p:ph type="subTitle" idx="14"/>
          </p:nvPr>
        </p:nvSpPr>
        <p:spPr>
          <a:xfrm>
            <a:off x="3582902" y="306335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9" name="Google Shape;1269;p19"/>
          <p:cNvSpPr txBox="1">
            <a:spLocks noGrp="1"/>
          </p:cNvSpPr>
          <p:nvPr>
            <p:ph type="subTitle" idx="15"/>
          </p:nvPr>
        </p:nvSpPr>
        <p:spPr>
          <a:xfrm>
            <a:off x="6441895" y="306335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366"/>
        <p:cNvGrpSpPr/>
        <p:nvPr/>
      </p:nvGrpSpPr>
      <p:grpSpPr>
        <a:xfrm>
          <a:off x="0" y="0"/>
          <a:ext cx="0" cy="0"/>
          <a:chOff x="0" y="0"/>
          <a:chExt cx="0" cy="0"/>
        </a:xfrm>
      </p:grpSpPr>
      <p:grpSp>
        <p:nvGrpSpPr>
          <p:cNvPr id="1367" name="Google Shape;1367;p21"/>
          <p:cNvGrpSpPr/>
          <p:nvPr/>
        </p:nvGrpSpPr>
        <p:grpSpPr>
          <a:xfrm>
            <a:off x="-1858723" y="-311736"/>
            <a:ext cx="11745136" cy="7056387"/>
            <a:chOff x="-1858723" y="-311736"/>
            <a:chExt cx="11745136" cy="7056387"/>
          </a:xfrm>
        </p:grpSpPr>
        <p:grpSp>
          <p:nvGrpSpPr>
            <p:cNvPr id="1368" name="Google Shape;1368;p21"/>
            <p:cNvGrpSpPr/>
            <p:nvPr/>
          </p:nvGrpSpPr>
          <p:grpSpPr>
            <a:xfrm rot="-1800008" flipH="1">
              <a:off x="-1167787" y="1842301"/>
              <a:ext cx="4647488" cy="4009031"/>
              <a:chOff x="3936500" y="796650"/>
              <a:chExt cx="1642925" cy="1417225"/>
            </a:xfrm>
          </p:grpSpPr>
          <p:sp>
            <p:nvSpPr>
              <p:cNvPr id="1369" name="Google Shape;1369;p21"/>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1"/>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1"/>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1"/>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1"/>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1"/>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1"/>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1"/>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1"/>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1"/>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1"/>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1"/>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1"/>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21"/>
            <p:cNvGrpSpPr/>
            <p:nvPr/>
          </p:nvGrpSpPr>
          <p:grpSpPr>
            <a:xfrm flipH="1">
              <a:off x="6020421" y="-194231"/>
              <a:ext cx="3865992" cy="3882626"/>
              <a:chOff x="1889350" y="1210025"/>
              <a:chExt cx="1411925" cy="1418000"/>
            </a:xfrm>
          </p:grpSpPr>
          <p:sp>
            <p:nvSpPr>
              <p:cNvPr id="1383" name="Google Shape;1383;p21"/>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1"/>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1"/>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1"/>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1"/>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1"/>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1"/>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1"/>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1"/>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1"/>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1"/>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1"/>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1"/>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 name="Google Shape;1396;p21"/>
            <p:cNvGrpSpPr/>
            <p:nvPr/>
          </p:nvGrpSpPr>
          <p:grpSpPr>
            <a:xfrm flipH="1">
              <a:off x="8198910" y="-154983"/>
              <a:ext cx="1042436" cy="899229"/>
              <a:chOff x="3936500" y="796650"/>
              <a:chExt cx="1642925" cy="1417225"/>
            </a:xfrm>
          </p:grpSpPr>
          <p:sp>
            <p:nvSpPr>
              <p:cNvPr id="1397" name="Google Shape;1397;p21"/>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1"/>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1"/>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1"/>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1"/>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1"/>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1"/>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1"/>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1"/>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1"/>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1"/>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1"/>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1"/>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0" name="Google Shape;1410;p21"/>
            <p:cNvGrpSpPr/>
            <p:nvPr/>
          </p:nvGrpSpPr>
          <p:grpSpPr>
            <a:xfrm flipH="1">
              <a:off x="7981146" y="4240381"/>
              <a:ext cx="899255" cy="903124"/>
              <a:chOff x="1889350" y="1210025"/>
              <a:chExt cx="1411925" cy="1418000"/>
            </a:xfrm>
          </p:grpSpPr>
          <p:sp>
            <p:nvSpPr>
              <p:cNvPr id="1411" name="Google Shape;1411;p21"/>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1"/>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1"/>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1"/>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1"/>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1"/>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1"/>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1"/>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1"/>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1"/>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1"/>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1"/>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1"/>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4" name="Google Shape;1424;p21"/>
            <p:cNvGrpSpPr/>
            <p:nvPr/>
          </p:nvGrpSpPr>
          <p:grpSpPr>
            <a:xfrm flipH="1">
              <a:off x="3170644" y="-311736"/>
              <a:ext cx="1000004" cy="624396"/>
              <a:chOff x="2523100" y="3470700"/>
              <a:chExt cx="1576050" cy="984075"/>
            </a:xfrm>
          </p:grpSpPr>
          <p:sp>
            <p:nvSpPr>
              <p:cNvPr id="1425" name="Google Shape;1425;p21"/>
              <p:cNvSpPr/>
              <p:nvPr/>
            </p:nvSpPr>
            <p:spPr>
              <a:xfrm>
                <a:off x="3691075" y="4178175"/>
                <a:ext cx="384525" cy="240900"/>
              </a:xfrm>
              <a:custGeom>
                <a:avLst/>
                <a:gdLst/>
                <a:ahLst/>
                <a:cxnLst/>
                <a:rect l="l" t="t" r="r" b="b"/>
                <a:pathLst>
                  <a:path w="15381" h="9636" extrusionOk="0">
                    <a:moveTo>
                      <a:pt x="0" y="0"/>
                    </a:moveTo>
                    <a:cubicBezTo>
                      <a:pt x="0" y="0"/>
                      <a:pt x="31" y="30"/>
                      <a:pt x="213" y="152"/>
                    </a:cubicBezTo>
                    <a:cubicBezTo>
                      <a:pt x="334" y="213"/>
                      <a:pt x="456" y="334"/>
                      <a:pt x="638" y="456"/>
                    </a:cubicBezTo>
                    <a:cubicBezTo>
                      <a:pt x="1064" y="730"/>
                      <a:pt x="1581" y="1094"/>
                      <a:pt x="2280" y="1520"/>
                    </a:cubicBezTo>
                    <a:cubicBezTo>
                      <a:pt x="3648" y="2401"/>
                      <a:pt x="5532" y="3617"/>
                      <a:pt x="7660" y="4924"/>
                    </a:cubicBezTo>
                    <a:cubicBezTo>
                      <a:pt x="9757" y="6262"/>
                      <a:pt x="11702" y="7477"/>
                      <a:pt x="13101" y="8328"/>
                    </a:cubicBezTo>
                    <a:cubicBezTo>
                      <a:pt x="13830" y="8724"/>
                      <a:pt x="14408" y="9088"/>
                      <a:pt x="14772" y="9301"/>
                    </a:cubicBezTo>
                    <a:cubicBezTo>
                      <a:pt x="14955" y="9423"/>
                      <a:pt x="15107" y="9544"/>
                      <a:pt x="15228" y="9575"/>
                    </a:cubicBezTo>
                    <a:cubicBezTo>
                      <a:pt x="15289" y="9635"/>
                      <a:pt x="15380" y="9635"/>
                      <a:pt x="15380" y="9635"/>
                    </a:cubicBezTo>
                    <a:cubicBezTo>
                      <a:pt x="15380" y="9635"/>
                      <a:pt x="15350" y="9605"/>
                      <a:pt x="15228" y="9544"/>
                    </a:cubicBezTo>
                    <a:cubicBezTo>
                      <a:pt x="15076" y="9423"/>
                      <a:pt x="14955" y="9331"/>
                      <a:pt x="14772" y="9240"/>
                    </a:cubicBezTo>
                    <a:cubicBezTo>
                      <a:pt x="14347" y="8967"/>
                      <a:pt x="13830" y="8572"/>
                      <a:pt x="13131" y="8146"/>
                    </a:cubicBezTo>
                    <a:cubicBezTo>
                      <a:pt x="11702" y="7295"/>
                      <a:pt x="9787" y="6079"/>
                      <a:pt x="7690" y="4742"/>
                    </a:cubicBezTo>
                    <a:cubicBezTo>
                      <a:pt x="5623" y="3465"/>
                      <a:pt x="3678" y="2249"/>
                      <a:pt x="2280" y="1368"/>
                    </a:cubicBezTo>
                    <a:cubicBezTo>
                      <a:pt x="1581" y="942"/>
                      <a:pt x="1034" y="608"/>
                      <a:pt x="608" y="334"/>
                    </a:cubicBezTo>
                    <a:cubicBezTo>
                      <a:pt x="426" y="213"/>
                      <a:pt x="274" y="152"/>
                      <a:pt x="152" y="61"/>
                    </a:cubicBezTo>
                    <a:lnTo>
                      <a:pt x="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1"/>
              <p:cNvSpPr/>
              <p:nvPr/>
            </p:nvSpPr>
            <p:spPr>
              <a:xfrm>
                <a:off x="2566425" y="3529200"/>
                <a:ext cx="382250" cy="204450"/>
              </a:xfrm>
              <a:custGeom>
                <a:avLst/>
                <a:gdLst/>
                <a:ahLst/>
                <a:cxnLst/>
                <a:rect l="l" t="t" r="r" b="b"/>
                <a:pathLst>
                  <a:path w="15290" h="8178" extrusionOk="0">
                    <a:moveTo>
                      <a:pt x="32" y="1"/>
                    </a:moveTo>
                    <a:cubicBezTo>
                      <a:pt x="32" y="1"/>
                      <a:pt x="31" y="1"/>
                      <a:pt x="31" y="1"/>
                    </a:cubicBezTo>
                    <a:cubicBezTo>
                      <a:pt x="0" y="32"/>
                      <a:pt x="3405" y="1916"/>
                      <a:pt x="7630" y="4196"/>
                    </a:cubicBezTo>
                    <a:cubicBezTo>
                      <a:pt x="11819" y="6396"/>
                      <a:pt x="15202" y="8178"/>
                      <a:pt x="15288" y="8178"/>
                    </a:cubicBezTo>
                    <a:cubicBezTo>
                      <a:pt x="15289" y="8178"/>
                      <a:pt x="15289" y="8178"/>
                      <a:pt x="15289" y="8178"/>
                    </a:cubicBezTo>
                    <a:cubicBezTo>
                      <a:pt x="15289" y="8147"/>
                      <a:pt x="11916" y="6232"/>
                      <a:pt x="7691" y="3983"/>
                    </a:cubicBezTo>
                    <a:cubicBezTo>
                      <a:pt x="3531" y="1783"/>
                      <a:pt x="119" y="1"/>
                      <a:pt x="3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1"/>
              <p:cNvSpPr/>
              <p:nvPr/>
            </p:nvSpPr>
            <p:spPr>
              <a:xfrm>
                <a:off x="2942575" y="3529225"/>
                <a:ext cx="751550" cy="869325"/>
              </a:xfrm>
              <a:custGeom>
                <a:avLst/>
                <a:gdLst/>
                <a:ahLst/>
                <a:cxnLst/>
                <a:rect l="l" t="t" r="r" b="b"/>
                <a:pathLst>
                  <a:path w="30062" h="34773" extrusionOk="0">
                    <a:moveTo>
                      <a:pt x="349" y="8573"/>
                    </a:moveTo>
                    <a:cubicBezTo>
                      <a:pt x="312" y="8593"/>
                      <a:pt x="277" y="8613"/>
                      <a:pt x="243" y="8633"/>
                    </a:cubicBezTo>
                    <a:lnTo>
                      <a:pt x="232" y="8639"/>
                    </a:lnTo>
                    <a:lnTo>
                      <a:pt x="232" y="8639"/>
                    </a:lnTo>
                    <a:cubicBezTo>
                      <a:pt x="254" y="8628"/>
                      <a:pt x="278" y="8615"/>
                      <a:pt x="304" y="8602"/>
                    </a:cubicBezTo>
                    <a:cubicBezTo>
                      <a:pt x="319" y="8593"/>
                      <a:pt x="333" y="8583"/>
                      <a:pt x="349" y="8573"/>
                    </a:cubicBezTo>
                    <a:close/>
                    <a:moveTo>
                      <a:pt x="232" y="8639"/>
                    </a:moveTo>
                    <a:cubicBezTo>
                      <a:pt x="98" y="8709"/>
                      <a:pt x="31" y="8754"/>
                      <a:pt x="31" y="8754"/>
                    </a:cubicBezTo>
                    <a:lnTo>
                      <a:pt x="232" y="8639"/>
                    </a:lnTo>
                    <a:close/>
                    <a:moveTo>
                      <a:pt x="31" y="8754"/>
                    </a:moveTo>
                    <a:lnTo>
                      <a:pt x="31" y="9058"/>
                    </a:lnTo>
                    <a:lnTo>
                      <a:pt x="31" y="9970"/>
                    </a:lnTo>
                    <a:cubicBezTo>
                      <a:pt x="31" y="10358"/>
                      <a:pt x="31" y="10827"/>
                      <a:pt x="34" y="11384"/>
                    </a:cubicBezTo>
                    <a:lnTo>
                      <a:pt x="34" y="11384"/>
                    </a:lnTo>
                    <a:cubicBezTo>
                      <a:pt x="38" y="10793"/>
                      <a:pt x="46" y="10296"/>
                      <a:pt x="61" y="9909"/>
                    </a:cubicBezTo>
                    <a:lnTo>
                      <a:pt x="61" y="9028"/>
                    </a:lnTo>
                    <a:cubicBezTo>
                      <a:pt x="31" y="8845"/>
                      <a:pt x="31" y="8754"/>
                      <a:pt x="31" y="8754"/>
                    </a:cubicBezTo>
                    <a:close/>
                    <a:moveTo>
                      <a:pt x="15016" y="0"/>
                    </a:moveTo>
                    <a:lnTo>
                      <a:pt x="14955" y="31"/>
                    </a:lnTo>
                    <a:cubicBezTo>
                      <a:pt x="10335" y="2705"/>
                      <a:pt x="6596" y="4863"/>
                      <a:pt x="4013" y="6383"/>
                    </a:cubicBezTo>
                    <a:cubicBezTo>
                      <a:pt x="2736" y="7143"/>
                      <a:pt x="1733" y="7721"/>
                      <a:pt x="1064" y="8146"/>
                    </a:cubicBezTo>
                    <a:cubicBezTo>
                      <a:pt x="756" y="8314"/>
                      <a:pt x="526" y="8456"/>
                      <a:pt x="349" y="8573"/>
                    </a:cubicBezTo>
                    <a:lnTo>
                      <a:pt x="349" y="8573"/>
                    </a:lnTo>
                    <a:cubicBezTo>
                      <a:pt x="544" y="8462"/>
                      <a:pt x="782" y="8330"/>
                      <a:pt x="1064" y="8177"/>
                    </a:cubicBezTo>
                    <a:cubicBezTo>
                      <a:pt x="1733" y="7781"/>
                      <a:pt x="2766" y="7174"/>
                      <a:pt x="4043" y="6474"/>
                    </a:cubicBezTo>
                    <a:cubicBezTo>
                      <a:pt x="6648" y="4990"/>
                      <a:pt x="10371" y="2872"/>
                      <a:pt x="14970" y="209"/>
                    </a:cubicBezTo>
                    <a:lnTo>
                      <a:pt x="14970" y="209"/>
                    </a:lnTo>
                    <a:cubicBezTo>
                      <a:pt x="19178" y="2692"/>
                      <a:pt x="24227" y="5624"/>
                      <a:pt x="29818" y="8828"/>
                    </a:cubicBezTo>
                    <a:lnTo>
                      <a:pt x="29818" y="8828"/>
                    </a:lnTo>
                    <a:lnTo>
                      <a:pt x="29818" y="25976"/>
                    </a:lnTo>
                    <a:lnTo>
                      <a:pt x="29818" y="25976"/>
                    </a:lnTo>
                    <a:cubicBezTo>
                      <a:pt x="24624" y="28996"/>
                      <a:pt x="19610" y="31865"/>
                      <a:pt x="14985" y="34555"/>
                    </a:cubicBezTo>
                    <a:lnTo>
                      <a:pt x="14985" y="34555"/>
                    </a:lnTo>
                    <a:cubicBezTo>
                      <a:pt x="9413" y="31332"/>
                      <a:pt x="4409" y="28439"/>
                      <a:pt x="122" y="25993"/>
                    </a:cubicBezTo>
                    <a:lnTo>
                      <a:pt x="122" y="25993"/>
                    </a:lnTo>
                    <a:cubicBezTo>
                      <a:pt x="122" y="20686"/>
                      <a:pt x="61" y="16409"/>
                      <a:pt x="61" y="13405"/>
                    </a:cubicBezTo>
                    <a:cubicBezTo>
                      <a:pt x="46" y="12631"/>
                      <a:pt x="38" y="11960"/>
                      <a:pt x="34" y="11384"/>
                    </a:cubicBezTo>
                    <a:lnTo>
                      <a:pt x="34" y="11384"/>
                    </a:lnTo>
                    <a:cubicBezTo>
                      <a:pt x="31" y="11954"/>
                      <a:pt x="31" y="12612"/>
                      <a:pt x="31" y="13344"/>
                    </a:cubicBezTo>
                    <a:cubicBezTo>
                      <a:pt x="31" y="16353"/>
                      <a:pt x="0" y="20669"/>
                      <a:pt x="0" y="25988"/>
                    </a:cubicBezTo>
                    <a:lnTo>
                      <a:pt x="0" y="26019"/>
                    </a:lnTo>
                    <a:lnTo>
                      <a:pt x="31" y="26080"/>
                    </a:lnTo>
                    <a:cubicBezTo>
                      <a:pt x="4286" y="28542"/>
                      <a:pt x="9332" y="31490"/>
                      <a:pt x="14955" y="34742"/>
                    </a:cubicBezTo>
                    <a:lnTo>
                      <a:pt x="15016" y="34773"/>
                    </a:lnTo>
                    <a:lnTo>
                      <a:pt x="15046" y="34742"/>
                    </a:lnTo>
                    <a:cubicBezTo>
                      <a:pt x="19727" y="32037"/>
                      <a:pt x="24773" y="29150"/>
                      <a:pt x="30001" y="26110"/>
                    </a:cubicBezTo>
                    <a:lnTo>
                      <a:pt x="30062" y="26080"/>
                    </a:lnTo>
                    <a:lnTo>
                      <a:pt x="30062" y="25988"/>
                    </a:lnTo>
                    <a:lnTo>
                      <a:pt x="30062" y="8754"/>
                    </a:lnTo>
                    <a:lnTo>
                      <a:pt x="30062" y="8693"/>
                    </a:lnTo>
                    <a:lnTo>
                      <a:pt x="30001" y="8663"/>
                    </a:lnTo>
                    <a:cubicBezTo>
                      <a:pt x="24378" y="5441"/>
                      <a:pt x="19302" y="2462"/>
                      <a:pt x="15046" y="31"/>
                    </a:cubicBezTo>
                    <a:lnTo>
                      <a:pt x="1501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1"/>
              <p:cNvSpPr/>
              <p:nvPr/>
            </p:nvSpPr>
            <p:spPr>
              <a:xfrm>
                <a:off x="4023150" y="4368900"/>
                <a:ext cx="76000" cy="76000"/>
              </a:xfrm>
              <a:custGeom>
                <a:avLst/>
                <a:gdLst/>
                <a:ahLst/>
                <a:cxnLst/>
                <a:rect l="l" t="t" r="r" b="b"/>
                <a:pathLst>
                  <a:path w="3040" h="3040" extrusionOk="0">
                    <a:moveTo>
                      <a:pt x="1520" y="0"/>
                    </a:moveTo>
                    <a:cubicBezTo>
                      <a:pt x="699" y="0"/>
                      <a:pt x="0" y="669"/>
                      <a:pt x="0" y="1520"/>
                    </a:cubicBezTo>
                    <a:cubicBezTo>
                      <a:pt x="0" y="2371"/>
                      <a:pt x="699" y="3040"/>
                      <a:pt x="1520" y="3040"/>
                    </a:cubicBezTo>
                    <a:cubicBezTo>
                      <a:pt x="2371" y="3040"/>
                      <a:pt x="3040" y="2371"/>
                      <a:pt x="3040" y="1520"/>
                    </a:cubicBezTo>
                    <a:cubicBezTo>
                      <a:pt x="3040" y="669"/>
                      <a:pt x="2371" y="0"/>
                      <a:pt x="152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1"/>
              <p:cNvSpPr/>
              <p:nvPr/>
            </p:nvSpPr>
            <p:spPr>
              <a:xfrm>
                <a:off x="3631800" y="4118900"/>
                <a:ext cx="117800" cy="117800"/>
              </a:xfrm>
              <a:custGeom>
                <a:avLst/>
                <a:gdLst/>
                <a:ahLst/>
                <a:cxnLst/>
                <a:rect l="l" t="t" r="r" b="b"/>
                <a:pathLst>
                  <a:path w="4712" h="4712" extrusionOk="0">
                    <a:moveTo>
                      <a:pt x="2371" y="0"/>
                    </a:moveTo>
                    <a:cubicBezTo>
                      <a:pt x="1064" y="0"/>
                      <a:pt x="0" y="1064"/>
                      <a:pt x="0" y="2371"/>
                    </a:cubicBezTo>
                    <a:cubicBezTo>
                      <a:pt x="0" y="3678"/>
                      <a:pt x="1064" y="4711"/>
                      <a:pt x="2371" y="4711"/>
                    </a:cubicBezTo>
                    <a:cubicBezTo>
                      <a:pt x="3678" y="4711"/>
                      <a:pt x="4712" y="3678"/>
                      <a:pt x="4712" y="2371"/>
                    </a:cubicBezTo>
                    <a:cubicBezTo>
                      <a:pt x="4712" y="1064"/>
                      <a:pt x="3678" y="0"/>
                      <a:pt x="237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1"/>
              <p:cNvSpPr/>
              <p:nvPr/>
            </p:nvSpPr>
            <p:spPr>
              <a:xfrm>
                <a:off x="2889375" y="4118900"/>
                <a:ext cx="117800" cy="117800"/>
              </a:xfrm>
              <a:custGeom>
                <a:avLst/>
                <a:gdLst/>
                <a:ahLst/>
                <a:cxnLst/>
                <a:rect l="l" t="t" r="r" b="b"/>
                <a:pathLst>
                  <a:path w="4712" h="4712" extrusionOk="0">
                    <a:moveTo>
                      <a:pt x="2341" y="0"/>
                    </a:moveTo>
                    <a:cubicBezTo>
                      <a:pt x="1034" y="0"/>
                      <a:pt x="1" y="1064"/>
                      <a:pt x="1" y="2371"/>
                    </a:cubicBezTo>
                    <a:cubicBezTo>
                      <a:pt x="1" y="3678"/>
                      <a:pt x="1034" y="4711"/>
                      <a:pt x="2341" y="4711"/>
                    </a:cubicBezTo>
                    <a:cubicBezTo>
                      <a:pt x="3648" y="4711"/>
                      <a:pt x="4712" y="3678"/>
                      <a:pt x="4712" y="237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1"/>
              <p:cNvSpPr/>
              <p:nvPr/>
            </p:nvSpPr>
            <p:spPr>
              <a:xfrm>
                <a:off x="2889375" y="3674350"/>
                <a:ext cx="117800" cy="117825"/>
              </a:xfrm>
              <a:custGeom>
                <a:avLst/>
                <a:gdLst/>
                <a:ahLst/>
                <a:cxnLst/>
                <a:rect l="l" t="t" r="r" b="b"/>
                <a:pathLst>
                  <a:path w="4712" h="4713" extrusionOk="0">
                    <a:moveTo>
                      <a:pt x="2341" y="1"/>
                    </a:moveTo>
                    <a:cubicBezTo>
                      <a:pt x="1034" y="1"/>
                      <a:pt x="1" y="1065"/>
                      <a:pt x="1" y="2372"/>
                    </a:cubicBezTo>
                    <a:cubicBezTo>
                      <a:pt x="1" y="3679"/>
                      <a:pt x="1034" y="4712"/>
                      <a:pt x="2341" y="4712"/>
                    </a:cubicBezTo>
                    <a:cubicBezTo>
                      <a:pt x="3648" y="4712"/>
                      <a:pt x="4712" y="3679"/>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1"/>
              <p:cNvSpPr/>
              <p:nvPr/>
            </p:nvSpPr>
            <p:spPr>
              <a:xfrm>
                <a:off x="2523100" y="3485900"/>
                <a:ext cx="87425" cy="86650"/>
              </a:xfrm>
              <a:custGeom>
                <a:avLst/>
                <a:gdLst/>
                <a:ahLst/>
                <a:cxnLst/>
                <a:rect l="l" t="t" r="r" b="b"/>
                <a:pathLst>
                  <a:path w="3497" h="3466" extrusionOk="0">
                    <a:moveTo>
                      <a:pt x="1764" y="1"/>
                    </a:moveTo>
                    <a:cubicBezTo>
                      <a:pt x="791" y="1"/>
                      <a:pt x="1" y="761"/>
                      <a:pt x="1" y="1733"/>
                    </a:cubicBezTo>
                    <a:cubicBezTo>
                      <a:pt x="1" y="2706"/>
                      <a:pt x="791" y="3466"/>
                      <a:pt x="1764" y="3466"/>
                    </a:cubicBezTo>
                    <a:cubicBezTo>
                      <a:pt x="2736" y="346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1"/>
              <p:cNvSpPr/>
              <p:nvPr/>
            </p:nvSpPr>
            <p:spPr>
              <a:xfrm>
                <a:off x="3258675" y="3470700"/>
                <a:ext cx="117825" cy="117050"/>
              </a:xfrm>
              <a:custGeom>
                <a:avLst/>
                <a:gdLst/>
                <a:ahLst/>
                <a:cxnLst/>
                <a:rect l="l" t="t" r="r" b="b"/>
                <a:pathLst>
                  <a:path w="4713" h="4682" extrusionOk="0">
                    <a:moveTo>
                      <a:pt x="2372" y="1"/>
                    </a:moveTo>
                    <a:cubicBezTo>
                      <a:pt x="1065" y="1"/>
                      <a:pt x="1" y="1034"/>
                      <a:pt x="1" y="2341"/>
                    </a:cubicBezTo>
                    <a:cubicBezTo>
                      <a:pt x="1" y="3648"/>
                      <a:pt x="1065" y="4682"/>
                      <a:pt x="2372" y="4682"/>
                    </a:cubicBezTo>
                    <a:cubicBezTo>
                      <a:pt x="3648" y="4682"/>
                      <a:pt x="4712" y="3648"/>
                      <a:pt x="4712" y="2341"/>
                    </a:cubicBezTo>
                    <a:cubicBezTo>
                      <a:pt x="4712" y="1034"/>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1"/>
              <p:cNvSpPr/>
              <p:nvPr/>
            </p:nvSpPr>
            <p:spPr>
              <a:xfrm>
                <a:off x="3623425" y="3695625"/>
                <a:ext cx="117825" cy="117825"/>
              </a:xfrm>
              <a:custGeom>
                <a:avLst/>
                <a:gdLst/>
                <a:ahLst/>
                <a:cxnLst/>
                <a:rect l="l" t="t" r="r" b="b"/>
                <a:pathLst>
                  <a:path w="4713" h="4713" extrusionOk="0">
                    <a:moveTo>
                      <a:pt x="2372" y="1"/>
                    </a:moveTo>
                    <a:cubicBezTo>
                      <a:pt x="1065" y="1"/>
                      <a:pt x="1" y="1034"/>
                      <a:pt x="1" y="2341"/>
                    </a:cubicBezTo>
                    <a:cubicBezTo>
                      <a:pt x="1" y="3648"/>
                      <a:pt x="1065" y="4712"/>
                      <a:pt x="2372" y="4712"/>
                    </a:cubicBezTo>
                    <a:cubicBezTo>
                      <a:pt x="3648" y="4712"/>
                      <a:pt x="4712" y="3648"/>
                      <a:pt x="4712" y="2341"/>
                    </a:cubicBezTo>
                    <a:cubicBezTo>
                      <a:pt x="4712" y="1034"/>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1"/>
              <p:cNvSpPr/>
              <p:nvPr/>
            </p:nvSpPr>
            <p:spPr>
              <a:xfrm>
                <a:off x="3257925" y="4336975"/>
                <a:ext cx="117800" cy="117800"/>
              </a:xfrm>
              <a:custGeom>
                <a:avLst/>
                <a:gdLst/>
                <a:ahLst/>
                <a:cxnLst/>
                <a:rect l="l" t="t" r="r" b="b"/>
                <a:pathLst>
                  <a:path w="4712" h="4712" extrusionOk="0">
                    <a:moveTo>
                      <a:pt x="2341" y="1"/>
                    </a:moveTo>
                    <a:cubicBezTo>
                      <a:pt x="1034" y="1"/>
                      <a:pt x="1" y="1034"/>
                      <a:pt x="1" y="2341"/>
                    </a:cubicBezTo>
                    <a:cubicBezTo>
                      <a:pt x="1" y="3648"/>
                      <a:pt x="1034" y="4712"/>
                      <a:pt x="2341" y="4712"/>
                    </a:cubicBezTo>
                    <a:cubicBezTo>
                      <a:pt x="3648" y="4712"/>
                      <a:pt x="4712" y="3648"/>
                      <a:pt x="4712" y="2341"/>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 name="Google Shape;1436;p21"/>
            <p:cNvGrpSpPr/>
            <p:nvPr/>
          </p:nvGrpSpPr>
          <p:grpSpPr>
            <a:xfrm rot="-5400000" flipH="1">
              <a:off x="-71615" y="2291029"/>
              <a:ext cx="1042436" cy="899229"/>
              <a:chOff x="3936500" y="796650"/>
              <a:chExt cx="1642925" cy="1417225"/>
            </a:xfrm>
          </p:grpSpPr>
          <p:sp>
            <p:nvSpPr>
              <p:cNvPr id="1437" name="Google Shape;1437;p21"/>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1"/>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1"/>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1"/>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1"/>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1"/>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1"/>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1"/>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1"/>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1"/>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1"/>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1"/>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1"/>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 name="Google Shape;1450;p21"/>
            <p:cNvGrpSpPr/>
            <p:nvPr/>
          </p:nvGrpSpPr>
          <p:grpSpPr>
            <a:xfrm flipH="1">
              <a:off x="8513079" y="2852376"/>
              <a:ext cx="414099" cy="409482"/>
              <a:chOff x="2019626" y="3089150"/>
              <a:chExt cx="571724" cy="565349"/>
            </a:xfrm>
          </p:grpSpPr>
          <p:sp>
            <p:nvSpPr>
              <p:cNvPr id="1451" name="Google Shape;1451;p21"/>
              <p:cNvSpPr/>
              <p:nvPr/>
            </p:nvSpPr>
            <p:spPr>
              <a:xfrm>
                <a:off x="233253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1"/>
              <p:cNvSpPr/>
              <p:nvPr/>
            </p:nvSpPr>
            <p:spPr>
              <a:xfrm>
                <a:off x="2019626"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21"/>
            <p:cNvGrpSpPr/>
            <p:nvPr/>
          </p:nvGrpSpPr>
          <p:grpSpPr>
            <a:xfrm>
              <a:off x="242554" y="196589"/>
              <a:ext cx="414099" cy="409482"/>
              <a:chOff x="588675" y="3089150"/>
              <a:chExt cx="571724" cy="565349"/>
            </a:xfrm>
          </p:grpSpPr>
          <p:sp>
            <p:nvSpPr>
              <p:cNvPr id="1454" name="Google Shape;1454;p21"/>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1"/>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6" name="Google Shape;1456;p21"/>
            <p:cNvGrpSpPr/>
            <p:nvPr/>
          </p:nvGrpSpPr>
          <p:grpSpPr>
            <a:xfrm flipH="1">
              <a:off x="7191316" y="744239"/>
              <a:ext cx="414099" cy="409482"/>
              <a:chOff x="588675" y="3089150"/>
              <a:chExt cx="571724" cy="565349"/>
            </a:xfrm>
          </p:grpSpPr>
          <p:sp>
            <p:nvSpPr>
              <p:cNvPr id="1457" name="Google Shape;1457;p21"/>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1"/>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6"/>
        <p:cNvGrpSpPr/>
        <p:nvPr/>
      </p:nvGrpSpPr>
      <p:grpSpPr>
        <a:xfrm>
          <a:off x="0" y="0"/>
          <a:ext cx="0" cy="0"/>
          <a:chOff x="0" y="0"/>
          <a:chExt cx="0" cy="0"/>
        </a:xfrm>
      </p:grpSpPr>
      <p:grpSp>
        <p:nvGrpSpPr>
          <p:cNvPr id="87" name="Google Shape;87;p3"/>
          <p:cNvGrpSpPr/>
          <p:nvPr/>
        </p:nvGrpSpPr>
        <p:grpSpPr>
          <a:xfrm>
            <a:off x="5" y="-311736"/>
            <a:ext cx="10150016" cy="7296966"/>
            <a:chOff x="5" y="-311736"/>
            <a:chExt cx="10150016" cy="7296966"/>
          </a:xfrm>
        </p:grpSpPr>
        <p:grpSp>
          <p:nvGrpSpPr>
            <p:cNvPr id="88" name="Google Shape;88;p3"/>
            <p:cNvGrpSpPr/>
            <p:nvPr/>
          </p:nvGrpSpPr>
          <p:grpSpPr>
            <a:xfrm rot="7093971">
              <a:off x="4960878" y="1985082"/>
              <a:ext cx="4647573" cy="4009103"/>
              <a:chOff x="3936500" y="796650"/>
              <a:chExt cx="1642925" cy="1417225"/>
            </a:xfrm>
          </p:grpSpPr>
          <p:sp>
            <p:nvSpPr>
              <p:cNvPr id="89" name="Google Shape;89;p3"/>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3"/>
            <p:cNvGrpSpPr/>
            <p:nvPr/>
          </p:nvGrpSpPr>
          <p:grpSpPr>
            <a:xfrm>
              <a:off x="263612" y="-194231"/>
              <a:ext cx="3865992" cy="3882626"/>
              <a:chOff x="1889350" y="1210025"/>
              <a:chExt cx="1411925" cy="1418000"/>
            </a:xfrm>
          </p:grpSpPr>
          <p:sp>
            <p:nvSpPr>
              <p:cNvPr id="103" name="Google Shape;103;p3"/>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3"/>
            <p:cNvGrpSpPr/>
            <p:nvPr/>
          </p:nvGrpSpPr>
          <p:grpSpPr>
            <a:xfrm>
              <a:off x="5" y="89892"/>
              <a:ext cx="1042436" cy="899229"/>
              <a:chOff x="3936500" y="796650"/>
              <a:chExt cx="1642925" cy="1417225"/>
            </a:xfrm>
          </p:grpSpPr>
          <p:sp>
            <p:nvSpPr>
              <p:cNvPr id="117" name="Google Shape;117;p3"/>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3"/>
            <p:cNvGrpSpPr/>
            <p:nvPr/>
          </p:nvGrpSpPr>
          <p:grpSpPr>
            <a:xfrm>
              <a:off x="263600" y="4150181"/>
              <a:ext cx="899255" cy="903124"/>
              <a:chOff x="1889350" y="1210025"/>
              <a:chExt cx="1411925" cy="1418000"/>
            </a:xfrm>
          </p:grpSpPr>
          <p:sp>
            <p:nvSpPr>
              <p:cNvPr id="131" name="Google Shape;131;p3"/>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a:off x="5979377" y="-311736"/>
              <a:ext cx="1000004" cy="624396"/>
              <a:chOff x="2523100" y="3470700"/>
              <a:chExt cx="1576050" cy="984075"/>
            </a:xfrm>
          </p:grpSpPr>
          <p:sp>
            <p:nvSpPr>
              <p:cNvPr id="145" name="Google Shape;145;p3"/>
              <p:cNvSpPr/>
              <p:nvPr/>
            </p:nvSpPr>
            <p:spPr>
              <a:xfrm>
                <a:off x="3691075" y="4178175"/>
                <a:ext cx="384525" cy="240900"/>
              </a:xfrm>
              <a:custGeom>
                <a:avLst/>
                <a:gdLst/>
                <a:ahLst/>
                <a:cxnLst/>
                <a:rect l="l" t="t" r="r" b="b"/>
                <a:pathLst>
                  <a:path w="15381" h="9636" extrusionOk="0">
                    <a:moveTo>
                      <a:pt x="0" y="0"/>
                    </a:moveTo>
                    <a:cubicBezTo>
                      <a:pt x="0" y="0"/>
                      <a:pt x="31" y="30"/>
                      <a:pt x="213" y="152"/>
                    </a:cubicBezTo>
                    <a:cubicBezTo>
                      <a:pt x="334" y="213"/>
                      <a:pt x="456" y="334"/>
                      <a:pt x="638" y="456"/>
                    </a:cubicBezTo>
                    <a:cubicBezTo>
                      <a:pt x="1064" y="730"/>
                      <a:pt x="1581" y="1094"/>
                      <a:pt x="2280" y="1520"/>
                    </a:cubicBezTo>
                    <a:cubicBezTo>
                      <a:pt x="3648" y="2401"/>
                      <a:pt x="5532" y="3617"/>
                      <a:pt x="7660" y="4924"/>
                    </a:cubicBezTo>
                    <a:cubicBezTo>
                      <a:pt x="9757" y="6262"/>
                      <a:pt x="11702" y="7477"/>
                      <a:pt x="13101" y="8328"/>
                    </a:cubicBezTo>
                    <a:cubicBezTo>
                      <a:pt x="13830" y="8724"/>
                      <a:pt x="14408" y="9088"/>
                      <a:pt x="14772" y="9301"/>
                    </a:cubicBezTo>
                    <a:cubicBezTo>
                      <a:pt x="14955" y="9423"/>
                      <a:pt x="15107" y="9544"/>
                      <a:pt x="15228" y="9575"/>
                    </a:cubicBezTo>
                    <a:cubicBezTo>
                      <a:pt x="15289" y="9635"/>
                      <a:pt x="15380" y="9635"/>
                      <a:pt x="15380" y="9635"/>
                    </a:cubicBezTo>
                    <a:cubicBezTo>
                      <a:pt x="15380" y="9635"/>
                      <a:pt x="15350" y="9605"/>
                      <a:pt x="15228" y="9544"/>
                    </a:cubicBezTo>
                    <a:cubicBezTo>
                      <a:pt x="15076" y="9423"/>
                      <a:pt x="14955" y="9331"/>
                      <a:pt x="14772" y="9240"/>
                    </a:cubicBezTo>
                    <a:cubicBezTo>
                      <a:pt x="14347" y="8967"/>
                      <a:pt x="13830" y="8572"/>
                      <a:pt x="13131" y="8146"/>
                    </a:cubicBezTo>
                    <a:cubicBezTo>
                      <a:pt x="11702" y="7295"/>
                      <a:pt x="9787" y="6079"/>
                      <a:pt x="7690" y="4742"/>
                    </a:cubicBezTo>
                    <a:cubicBezTo>
                      <a:pt x="5623" y="3465"/>
                      <a:pt x="3678" y="2249"/>
                      <a:pt x="2280" y="1368"/>
                    </a:cubicBezTo>
                    <a:cubicBezTo>
                      <a:pt x="1581" y="942"/>
                      <a:pt x="1034" y="608"/>
                      <a:pt x="608" y="334"/>
                    </a:cubicBezTo>
                    <a:cubicBezTo>
                      <a:pt x="426" y="213"/>
                      <a:pt x="274" y="152"/>
                      <a:pt x="152" y="61"/>
                    </a:cubicBezTo>
                    <a:lnTo>
                      <a:pt x="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2566425" y="3529200"/>
                <a:ext cx="382250" cy="204450"/>
              </a:xfrm>
              <a:custGeom>
                <a:avLst/>
                <a:gdLst/>
                <a:ahLst/>
                <a:cxnLst/>
                <a:rect l="l" t="t" r="r" b="b"/>
                <a:pathLst>
                  <a:path w="15290" h="8178" extrusionOk="0">
                    <a:moveTo>
                      <a:pt x="32" y="1"/>
                    </a:moveTo>
                    <a:cubicBezTo>
                      <a:pt x="32" y="1"/>
                      <a:pt x="31" y="1"/>
                      <a:pt x="31" y="1"/>
                    </a:cubicBezTo>
                    <a:cubicBezTo>
                      <a:pt x="0" y="32"/>
                      <a:pt x="3405" y="1916"/>
                      <a:pt x="7630" y="4196"/>
                    </a:cubicBezTo>
                    <a:cubicBezTo>
                      <a:pt x="11819" y="6396"/>
                      <a:pt x="15202" y="8178"/>
                      <a:pt x="15288" y="8178"/>
                    </a:cubicBezTo>
                    <a:cubicBezTo>
                      <a:pt x="15289" y="8178"/>
                      <a:pt x="15289" y="8178"/>
                      <a:pt x="15289" y="8178"/>
                    </a:cubicBezTo>
                    <a:cubicBezTo>
                      <a:pt x="15289" y="8147"/>
                      <a:pt x="11916" y="6232"/>
                      <a:pt x="7691" y="3983"/>
                    </a:cubicBezTo>
                    <a:cubicBezTo>
                      <a:pt x="3531" y="1783"/>
                      <a:pt x="119" y="1"/>
                      <a:pt x="3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2942575" y="3529225"/>
                <a:ext cx="751550" cy="869325"/>
              </a:xfrm>
              <a:custGeom>
                <a:avLst/>
                <a:gdLst/>
                <a:ahLst/>
                <a:cxnLst/>
                <a:rect l="l" t="t" r="r" b="b"/>
                <a:pathLst>
                  <a:path w="30062" h="34773" extrusionOk="0">
                    <a:moveTo>
                      <a:pt x="349" y="8573"/>
                    </a:moveTo>
                    <a:cubicBezTo>
                      <a:pt x="312" y="8593"/>
                      <a:pt x="277" y="8613"/>
                      <a:pt x="243" y="8633"/>
                    </a:cubicBezTo>
                    <a:lnTo>
                      <a:pt x="232" y="8639"/>
                    </a:lnTo>
                    <a:lnTo>
                      <a:pt x="232" y="8639"/>
                    </a:lnTo>
                    <a:cubicBezTo>
                      <a:pt x="254" y="8628"/>
                      <a:pt x="278" y="8615"/>
                      <a:pt x="304" y="8602"/>
                    </a:cubicBezTo>
                    <a:cubicBezTo>
                      <a:pt x="319" y="8593"/>
                      <a:pt x="333" y="8583"/>
                      <a:pt x="349" y="8573"/>
                    </a:cubicBezTo>
                    <a:close/>
                    <a:moveTo>
                      <a:pt x="232" y="8639"/>
                    </a:moveTo>
                    <a:cubicBezTo>
                      <a:pt x="98" y="8709"/>
                      <a:pt x="31" y="8754"/>
                      <a:pt x="31" y="8754"/>
                    </a:cubicBezTo>
                    <a:lnTo>
                      <a:pt x="232" y="8639"/>
                    </a:lnTo>
                    <a:close/>
                    <a:moveTo>
                      <a:pt x="31" y="8754"/>
                    </a:moveTo>
                    <a:lnTo>
                      <a:pt x="31" y="9058"/>
                    </a:lnTo>
                    <a:lnTo>
                      <a:pt x="31" y="9970"/>
                    </a:lnTo>
                    <a:cubicBezTo>
                      <a:pt x="31" y="10358"/>
                      <a:pt x="31" y="10827"/>
                      <a:pt x="34" y="11384"/>
                    </a:cubicBezTo>
                    <a:lnTo>
                      <a:pt x="34" y="11384"/>
                    </a:lnTo>
                    <a:cubicBezTo>
                      <a:pt x="38" y="10793"/>
                      <a:pt x="46" y="10296"/>
                      <a:pt x="61" y="9909"/>
                    </a:cubicBezTo>
                    <a:lnTo>
                      <a:pt x="61" y="9028"/>
                    </a:lnTo>
                    <a:cubicBezTo>
                      <a:pt x="31" y="8845"/>
                      <a:pt x="31" y="8754"/>
                      <a:pt x="31" y="8754"/>
                    </a:cubicBezTo>
                    <a:close/>
                    <a:moveTo>
                      <a:pt x="15016" y="0"/>
                    </a:moveTo>
                    <a:lnTo>
                      <a:pt x="14955" y="31"/>
                    </a:lnTo>
                    <a:cubicBezTo>
                      <a:pt x="10335" y="2705"/>
                      <a:pt x="6596" y="4863"/>
                      <a:pt x="4013" y="6383"/>
                    </a:cubicBezTo>
                    <a:cubicBezTo>
                      <a:pt x="2736" y="7143"/>
                      <a:pt x="1733" y="7721"/>
                      <a:pt x="1064" y="8146"/>
                    </a:cubicBezTo>
                    <a:cubicBezTo>
                      <a:pt x="756" y="8314"/>
                      <a:pt x="526" y="8456"/>
                      <a:pt x="349" y="8573"/>
                    </a:cubicBezTo>
                    <a:lnTo>
                      <a:pt x="349" y="8573"/>
                    </a:lnTo>
                    <a:cubicBezTo>
                      <a:pt x="544" y="8462"/>
                      <a:pt x="782" y="8330"/>
                      <a:pt x="1064" y="8177"/>
                    </a:cubicBezTo>
                    <a:cubicBezTo>
                      <a:pt x="1733" y="7781"/>
                      <a:pt x="2766" y="7174"/>
                      <a:pt x="4043" y="6474"/>
                    </a:cubicBezTo>
                    <a:cubicBezTo>
                      <a:pt x="6648" y="4990"/>
                      <a:pt x="10371" y="2872"/>
                      <a:pt x="14970" y="209"/>
                    </a:cubicBezTo>
                    <a:lnTo>
                      <a:pt x="14970" y="209"/>
                    </a:lnTo>
                    <a:cubicBezTo>
                      <a:pt x="19178" y="2692"/>
                      <a:pt x="24227" y="5624"/>
                      <a:pt x="29818" y="8828"/>
                    </a:cubicBezTo>
                    <a:lnTo>
                      <a:pt x="29818" y="8828"/>
                    </a:lnTo>
                    <a:lnTo>
                      <a:pt x="29818" y="25976"/>
                    </a:lnTo>
                    <a:lnTo>
                      <a:pt x="29818" y="25976"/>
                    </a:lnTo>
                    <a:cubicBezTo>
                      <a:pt x="24624" y="28996"/>
                      <a:pt x="19610" y="31865"/>
                      <a:pt x="14985" y="34555"/>
                    </a:cubicBezTo>
                    <a:lnTo>
                      <a:pt x="14985" y="34555"/>
                    </a:lnTo>
                    <a:cubicBezTo>
                      <a:pt x="9413" y="31332"/>
                      <a:pt x="4409" y="28439"/>
                      <a:pt x="122" y="25993"/>
                    </a:cubicBezTo>
                    <a:lnTo>
                      <a:pt x="122" y="25993"/>
                    </a:lnTo>
                    <a:cubicBezTo>
                      <a:pt x="122" y="20686"/>
                      <a:pt x="61" y="16409"/>
                      <a:pt x="61" y="13405"/>
                    </a:cubicBezTo>
                    <a:cubicBezTo>
                      <a:pt x="46" y="12631"/>
                      <a:pt x="38" y="11960"/>
                      <a:pt x="34" y="11384"/>
                    </a:cubicBezTo>
                    <a:lnTo>
                      <a:pt x="34" y="11384"/>
                    </a:lnTo>
                    <a:cubicBezTo>
                      <a:pt x="31" y="11954"/>
                      <a:pt x="31" y="12612"/>
                      <a:pt x="31" y="13344"/>
                    </a:cubicBezTo>
                    <a:cubicBezTo>
                      <a:pt x="31" y="16353"/>
                      <a:pt x="0" y="20669"/>
                      <a:pt x="0" y="25988"/>
                    </a:cubicBezTo>
                    <a:lnTo>
                      <a:pt x="0" y="26019"/>
                    </a:lnTo>
                    <a:lnTo>
                      <a:pt x="31" y="26080"/>
                    </a:lnTo>
                    <a:cubicBezTo>
                      <a:pt x="4286" y="28542"/>
                      <a:pt x="9332" y="31490"/>
                      <a:pt x="14955" y="34742"/>
                    </a:cubicBezTo>
                    <a:lnTo>
                      <a:pt x="15016" y="34773"/>
                    </a:lnTo>
                    <a:lnTo>
                      <a:pt x="15046" y="34742"/>
                    </a:lnTo>
                    <a:cubicBezTo>
                      <a:pt x="19727" y="32037"/>
                      <a:pt x="24773" y="29150"/>
                      <a:pt x="30001" y="26110"/>
                    </a:cubicBezTo>
                    <a:lnTo>
                      <a:pt x="30062" y="26080"/>
                    </a:lnTo>
                    <a:lnTo>
                      <a:pt x="30062" y="25988"/>
                    </a:lnTo>
                    <a:lnTo>
                      <a:pt x="30062" y="8754"/>
                    </a:lnTo>
                    <a:lnTo>
                      <a:pt x="30062" y="8693"/>
                    </a:lnTo>
                    <a:lnTo>
                      <a:pt x="30001" y="8663"/>
                    </a:lnTo>
                    <a:cubicBezTo>
                      <a:pt x="24378" y="5441"/>
                      <a:pt x="19302" y="2462"/>
                      <a:pt x="15046" y="31"/>
                    </a:cubicBezTo>
                    <a:lnTo>
                      <a:pt x="1501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4023150" y="4368900"/>
                <a:ext cx="76000" cy="76000"/>
              </a:xfrm>
              <a:custGeom>
                <a:avLst/>
                <a:gdLst/>
                <a:ahLst/>
                <a:cxnLst/>
                <a:rect l="l" t="t" r="r" b="b"/>
                <a:pathLst>
                  <a:path w="3040" h="3040" extrusionOk="0">
                    <a:moveTo>
                      <a:pt x="1520" y="0"/>
                    </a:moveTo>
                    <a:cubicBezTo>
                      <a:pt x="699" y="0"/>
                      <a:pt x="0" y="669"/>
                      <a:pt x="0" y="1520"/>
                    </a:cubicBezTo>
                    <a:cubicBezTo>
                      <a:pt x="0" y="2371"/>
                      <a:pt x="699" y="3040"/>
                      <a:pt x="1520" y="3040"/>
                    </a:cubicBezTo>
                    <a:cubicBezTo>
                      <a:pt x="2371" y="3040"/>
                      <a:pt x="3040" y="2371"/>
                      <a:pt x="3040" y="1520"/>
                    </a:cubicBezTo>
                    <a:cubicBezTo>
                      <a:pt x="3040" y="669"/>
                      <a:pt x="2371" y="0"/>
                      <a:pt x="152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3631800" y="4118900"/>
                <a:ext cx="117800" cy="117800"/>
              </a:xfrm>
              <a:custGeom>
                <a:avLst/>
                <a:gdLst/>
                <a:ahLst/>
                <a:cxnLst/>
                <a:rect l="l" t="t" r="r" b="b"/>
                <a:pathLst>
                  <a:path w="4712" h="4712" extrusionOk="0">
                    <a:moveTo>
                      <a:pt x="2371" y="0"/>
                    </a:moveTo>
                    <a:cubicBezTo>
                      <a:pt x="1064" y="0"/>
                      <a:pt x="0" y="1064"/>
                      <a:pt x="0" y="2371"/>
                    </a:cubicBezTo>
                    <a:cubicBezTo>
                      <a:pt x="0" y="3678"/>
                      <a:pt x="1064" y="4711"/>
                      <a:pt x="2371" y="4711"/>
                    </a:cubicBezTo>
                    <a:cubicBezTo>
                      <a:pt x="3678" y="4711"/>
                      <a:pt x="4712" y="3678"/>
                      <a:pt x="4712" y="2371"/>
                    </a:cubicBezTo>
                    <a:cubicBezTo>
                      <a:pt x="4712" y="1064"/>
                      <a:pt x="3678" y="0"/>
                      <a:pt x="237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2889375" y="4118900"/>
                <a:ext cx="117800" cy="117800"/>
              </a:xfrm>
              <a:custGeom>
                <a:avLst/>
                <a:gdLst/>
                <a:ahLst/>
                <a:cxnLst/>
                <a:rect l="l" t="t" r="r" b="b"/>
                <a:pathLst>
                  <a:path w="4712" h="4712" extrusionOk="0">
                    <a:moveTo>
                      <a:pt x="2341" y="0"/>
                    </a:moveTo>
                    <a:cubicBezTo>
                      <a:pt x="1034" y="0"/>
                      <a:pt x="1" y="1064"/>
                      <a:pt x="1" y="2371"/>
                    </a:cubicBezTo>
                    <a:cubicBezTo>
                      <a:pt x="1" y="3678"/>
                      <a:pt x="1034" y="4711"/>
                      <a:pt x="2341" y="4711"/>
                    </a:cubicBezTo>
                    <a:cubicBezTo>
                      <a:pt x="3648" y="4711"/>
                      <a:pt x="4712" y="3678"/>
                      <a:pt x="4712" y="237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2889375" y="3674350"/>
                <a:ext cx="117800" cy="117825"/>
              </a:xfrm>
              <a:custGeom>
                <a:avLst/>
                <a:gdLst/>
                <a:ahLst/>
                <a:cxnLst/>
                <a:rect l="l" t="t" r="r" b="b"/>
                <a:pathLst>
                  <a:path w="4712" h="4713" extrusionOk="0">
                    <a:moveTo>
                      <a:pt x="2341" y="1"/>
                    </a:moveTo>
                    <a:cubicBezTo>
                      <a:pt x="1034" y="1"/>
                      <a:pt x="1" y="1065"/>
                      <a:pt x="1" y="2372"/>
                    </a:cubicBezTo>
                    <a:cubicBezTo>
                      <a:pt x="1" y="3679"/>
                      <a:pt x="1034" y="4712"/>
                      <a:pt x="2341" y="4712"/>
                    </a:cubicBezTo>
                    <a:cubicBezTo>
                      <a:pt x="3648" y="4712"/>
                      <a:pt x="4712" y="3679"/>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2523100" y="3485900"/>
                <a:ext cx="87425" cy="86650"/>
              </a:xfrm>
              <a:custGeom>
                <a:avLst/>
                <a:gdLst/>
                <a:ahLst/>
                <a:cxnLst/>
                <a:rect l="l" t="t" r="r" b="b"/>
                <a:pathLst>
                  <a:path w="3497" h="3466" extrusionOk="0">
                    <a:moveTo>
                      <a:pt x="1764" y="1"/>
                    </a:moveTo>
                    <a:cubicBezTo>
                      <a:pt x="791" y="1"/>
                      <a:pt x="1" y="761"/>
                      <a:pt x="1" y="1733"/>
                    </a:cubicBezTo>
                    <a:cubicBezTo>
                      <a:pt x="1" y="2706"/>
                      <a:pt x="791" y="3466"/>
                      <a:pt x="1764" y="3466"/>
                    </a:cubicBezTo>
                    <a:cubicBezTo>
                      <a:pt x="2736" y="346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3258675" y="3470700"/>
                <a:ext cx="117825" cy="117050"/>
              </a:xfrm>
              <a:custGeom>
                <a:avLst/>
                <a:gdLst/>
                <a:ahLst/>
                <a:cxnLst/>
                <a:rect l="l" t="t" r="r" b="b"/>
                <a:pathLst>
                  <a:path w="4713" h="4682" extrusionOk="0">
                    <a:moveTo>
                      <a:pt x="2372" y="1"/>
                    </a:moveTo>
                    <a:cubicBezTo>
                      <a:pt x="1065" y="1"/>
                      <a:pt x="1" y="1034"/>
                      <a:pt x="1" y="2341"/>
                    </a:cubicBezTo>
                    <a:cubicBezTo>
                      <a:pt x="1" y="3648"/>
                      <a:pt x="1065" y="4682"/>
                      <a:pt x="2372" y="4682"/>
                    </a:cubicBezTo>
                    <a:cubicBezTo>
                      <a:pt x="3648" y="4682"/>
                      <a:pt x="4712" y="3648"/>
                      <a:pt x="4712" y="2341"/>
                    </a:cubicBezTo>
                    <a:cubicBezTo>
                      <a:pt x="4712" y="1034"/>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623425" y="3695625"/>
                <a:ext cx="117825" cy="117825"/>
              </a:xfrm>
              <a:custGeom>
                <a:avLst/>
                <a:gdLst/>
                <a:ahLst/>
                <a:cxnLst/>
                <a:rect l="l" t="t" r="r" b="b"/>
                <a:pathLst>
                  <a:path w="4713" h="4713" extrusionOk="0">
                    <a:moveTo>
                      <a:pt x="2372" y="1"/>
                    </a:moveTo>
                    <a:cubicBezTo>
                      <a:pt x="1065" y="1"/>
                      <a:pt x="1" y="1034"/>
                      <a:pt x="1" y="2341"/>
                    </a:cubicBezTo>
                    <a:cubicBezTo>
                      <a:pt x="1" y="3648"/>
                      <a:pt x="1065" y="4712"/>
                      <a:pt x="2372" y="4712"/>
                    </a:cubicBezTo>
                    <a:cubicBezTo>
                      <a:pt x="3648" y="4712"/>
                      <a:pt x="4712" y="3648"/>
                      <a:pt x="4712" y="2341"/>
                    </a:cubicBezTo>
                    <a:cubicBezTo>
                      <a:pt x="4712" y="1034"/>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3257925" y="4336975"/>
                <a:ext cx="117800" cy="117800"/>
              </a:xfrm>
              <a:custGeom>
                <a:avLst/>
                <a:gdLst/>
                <a:ahLst/>
                <a:cxnLst/>
                <a:rect l="l" t="t" r="r" b="b"/>
                <a:pathLst>
                  <a:path w="4712" h="4712" extrusionOk="0">
                    <a:moveTo>
                      <a:pt x="2341" y="1"/>
                    </a:moveTo>
                    <a:cubicBezTo>
                      <a:pt x="1034" y="1"/>
                      <a:pt x="1" y="1034"/>
                      <a:pt x="1" y="2341"/>
                    </a:cubicBezTo>
                    <a:cubicBezTo>
                      <a:pt x="1" y="3648"/>
                      <a:pt x="1034" y="4712"/>
                      <a:pt x="2341" y="4712"/>
                    </a:cubicBezTo>
                    <a:cubicBezTo>
                      <a:pt x="3648" y="4712"/>
                      <a:pt x="4712" y="3648"/>
                      <a:pt x="4712" y="2341"/>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3"/>
            <p:cNvGrpSpPr/>
            <p:nvPr/>
          </p:nvGrpSpPr>
          <p:grpSpPr>
            <a:xfrm rot="5400000">
              <a:off x="8872630" y="2255104"/>
              <a:ext cx="1042436" cy="899229"/>
              <a:chOff x="3936500" y="796650"/>
              <a:chExt cx="1642925" cy="1417225"/>
            </a:xfrm>
          </p:grpSpPr>
          <p:sp>
            <p:nvSpPr>
              <p:cNvPr id="157" name="Google Shape;157;p3"/>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3"/>
            <p:cNvGrpSpPr/>
            <p:nvPr/>
          </p:nvGrpSpPr>
          <p:grpSpPr>
            <a:xfrm>
              <a:off x="186410" y="2852376"/>
              <a:ext cx="414099" cy="409482"/>
              <a:chOff x="588675" y="3089150"/>
              <a:chExt cx="571724" cy="565349"/>
            </a:xfrm>
          </p:grpSpPr>
          <p:sp>
            <p:nvSpPr>
              <p:cNvPr id="171" name="Google Shape;171;p3"/>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173;p3"/>
            <p:cNvGrpSpPr/>
            <p:nvPr/>
          </p:nvGrpSpPr>
          <p:grpSpPr>
            <a:xfrm flipH="1">
              <a:off x="8430785" y="539489"/>
              <a:ext cx="414099" cy="409482"/>
              <a:chOff x="588675" y="3089150"/>
              <a:chExt cx="571724" cy="565349"/>
            </a:xfrm>
          </p:grpSpPr>
          <p:sp>
            <p:nvSpPr>
              <p:cNvPr id="174" name="Google Shape;174;p3"/>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3"/>
            <p:cNvGrpSpPr/>
            <p:nvPr/>
          </p:nvGrpSpPr>
          <p:grpSpPr>
            <a:xfrm>
              <a:off x="2544610" y="744239"/>
              <a:ext cx="414099" cy="409482"/>
              <a:chOff x="588675" y="3089150"/>
              <a:chExt cx="571724" cy="565349"/>
            </a:xfrm>
          </p:grpSpPr>
          <p:sp>
            <p:nvSpPr>
              <p:cNvPr id="177" name="Google Shape;177;p3"/>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3"/>
          <p:cNvSpPr txBox="1">
            <a:spLocks noGrp="1"/>
          </p:cNvSpPr>
          <p:nvPr>
            <p:ph type="title"/>
          </p:nvPr>
        </p:nvSpPr>
        <p:spPr>
          <a:xfrm>
            <a:off x="713225" y="2183488"/>
            <a:ext cx="3468600" cy="179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0" name="Google Shape;180;p3"/>
          <p:cNvSpPr txBox="1">
            <a:spLocks noGrp="1"/>
          </p:cNvSpPr>
          <p:nvPr>
            <p:ph type="title" idx="2" hasCustomPrompt="1"/>
          </p:nvPr>
        </p:nvSpPr>
        <p:spPr>
          <a:xfrm>
            <a:off x="713225" y="1167513"/>
            <a:ext cx="14841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459"/>
        <p:cNvGrpSpPr/>
        <p:nvPr/>
      </p:nvGrpSpPr>
      <p:grpSpPr>
        <a:xfrm>
          <a:off x="0" y="0"/>
          <a:ext cx="0" cy="0"/>
          <a:chOff x="0" y="0"/>
          <a:chExt cx="0" cy="0"/>
        </a:xfrm>
      </p:grpSpPr>
      <p:grpSp>
        <p:nvGrpSpPr>
          <p:cNvPr id="1460" name="Google Shape;1460;p22"/>
          <p:cNvGrpSpPr/>
          <p:nvPr/>
        </p:nvGrpSpPr>
        <p:grpSpPr>
          <a:xfrm rot="9772926">
            <a:off x="6250993" y="3022132"/>
            <a:ext cx="3324098" cy="2075421"/>
            <a:chOff x="2523100" y="3470700"/>
            <a:chExt cx="1576050" cy="984075"/>
          </a:xfrm>
        </p:grpSpPr>
        <p:sp>
          <p:nvSpPr>
            <p:cNvPr id="1461" name="Google Shape;1461;p22"/>
            <p:cNvSpPr/>
            <p:nvPr/>
          </p:nvSpPr>
          <p:spPr>
            <a:xfrm>
              <a:off x="3691075" y="4178175"/>
              <a:ext cx="384525" cy="240900"/>
            </a:xfrm>
            <a:custGeom>
              <a:avLst/>
              <a:gdLst/>
              <a:ahLst/>
              <a:cxnLst/>
              <a:rect l="l" t="t" r="r" b="b"/>
              <a:pathLst>
                <a:path w="15381" h="9636" extrusionOk="0">
                  <a:moveTo>
                    <a:pt x="0" y="0"/>
                  </a:moveTo>
                  <a:cubicBezTo>
                    <a:pt x="0" y="0"/>
                    <a:pt x="31" y="30"/>
                    <a:pt x="213" y="152"/>
                  </a:cubicBezTo>
                  <a:cubicBezTo>
                    <a:pt x="334" y="213"/>
                    <a:pt x="456" y="334"/>
                    <a:pt x="638" y="456"/>
                  </a:cubicBezTo>
                  <a:cubicBezTo>
                    <a:pt x="1064" y="730"/>
                    <a:pt x="1581" y="1094"/>
                    <a:pt x="2280" y="1520"/>
                  </a:cubicBezTo>
                  <a:cubicBezTo>
                    <a:pt x="3648" y="2401"/>
                    <a:pt x="5532" y="3617"/>
                    <a:pt x="7660" y="4924"/>
                  </a:cubicBezTo>
                  <a:cubicBezTo>
                    <a:pt x="9757" y="6262"/>
                    <a:pt x="11702" y="7477"/>
                    <a:pt x="13101" y="8328"/>
                  </a:cubicBezTo>
                  <a:cubicBezTo>
                    <a:pt x="13830" y="8724"/>
                    <a:pt x="14408" y="9088"/>
                    <a:pt x="14772" y="9301"/>
                  </a:cubicBezTo>
                  <a:cubicBezTo>
                    <a:pt x="14955" y="9423"/>
                    <a:pt x="15107" y="9544"/>
                    <a:pt x="15228" y="9575"/>
                  </a:cubicBezTo>
                  <a:cubicBezTo>
                    <a:pt x="15289" y="9635"/>
                    <a:pt x="15380" y="9635"/>
                    <a:pt x="15380" y="9635"/>
                  </a:cubicBezTo>
                  <a:cubicBezTo>
                    <a:pt x="15380" y="9635"/>
                    <a:pt x="15350" y="9605"/>
                    <a:pt x="15228" y="9544"/>
                  </a:cubicBezTo>
                  <a:cubicBezTo>
                    <a:pt x="15076" y="9423"/>
                    <a:pt x="14955" y="9331"/>
                    <a:pt x="14772" y="9240"/>
                  </a:cubicBezTo>
                  <a:cubicBezTo>
                    <a:pt x="14347" y="8967"/>
                    <a:pt x="13830" y="8572"/>
                    <a:pt x="13131" y="8146"/>
                  </a:cubicBezTo>
                  <a:cubicBezTo>
                    <a:pt x="11702" y="7295"/>
                    <a:pt x="9787" y="6079"/>
                    <a:pt x="7690" y="4742"/>
                  </a:cubicBezTo>
                  <a:cubicBezTo>
                    <a:pt x="5623" y="3465"/>
                    <a:pt x="3678" y="2249"/>
                    <a:pt x="2280" y="1368"/>
                  </a:cubicBezTo>
                  <a:cubicBezTo>
                    <a:pt x="1581" y="942"/>
                    <a:pt x="1034" y="608"/>
                    <a:pt x="608" y="334"/>
                  </a:cubicBezTo>
                  <a:cubicBezTo>
                    <a:pt x="426" y="213"/>
                    <a:pt x="274" y="152"/>
                    <a:pt x="152" y="61"/>
                  </a:cubicBezTo>
                  <a:lnTo>
                    <a:pt x="0"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2"/>
            <p:cNvSpPr/>
            <p:nvPr/>
          </p:nvSpPr>
          <p:spPr>
            <a:xfrm>
              <a:off x="2566425" y="3529200"/>
              <a:ext cx="382250" cy="204450"/>
            </a:xfrm>
            <a:custGeom>
              <a:avLst/>
              <a:gdLst/>
              <a:ahLst/>
              <a:cxnLst/>
              <a:rect l="l" t="t" r="r" b="b"/>
              <a:pathLst>
                <a:path w="15290" h="8178" extrusionOk="0">
                  <a:moveTo>
                    <a:pt x="32" y="1"/>
                  </a:moveTo>
                  <a:cubicBezTo>
                    <a:pt x="32" y="1"/>
                    <a:pt x="31" y="1"/>
                    <a:pt x="31" y="1"/>
                  </a:cubicBezTo>
                  <a:cubicBezTo>
                    <a:pt x="0" y="32"/>
                    <a:pt x="3405" y="1916"/>
                    <a:pt x="7630" y="4196"/>
                  </a:cubicBezTo>
                  <a:cubicBezTo>
                    <a:pt x="11819" y="6396"/>
                    <a:pt x="15202" y="8178"/>
                    <a:pt x="15288" y="8178"/>
                  </a:cubicBezTo>
                  <a:cubicBezTo>
                    <a:pt x="15289" y="8178"/>
                    <a:pt x="15289" y="8178"/>
                    <a:pt x="15289" y="8178"/>
                  </a:cubicBezTo>
                  <a:cubicBezTo>
                    <a:pt x="15289" y="8147"/>
                    <a:pt x="11916" y="6232"/>
                    <a:pt x="7691" y="3983"/>
                  </a:cubicBezTo>
                  <a:cubicBezTo>
                    <a:pt x="3531" y="1783"/>
                    <a:pt x="119" y="1"/>
                    <a:pt x="3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2"/>
            <p:cNvSpPr/>
            <p:nvPr/>
          </p:nvSpPr>
          <p:spPr>
            <a:xfrm>
              <a:off x="2942575" y="3529225"/>
              <a:ext cx="751550" cy="869325"/>
            </a:xfrm>
            <a:custGeom>
              <a:avLst/>
              <a:gdLst/>
              <a:ahLst/>
              <a:cxnLst/>
              <a:rect l="l" t="t" r="r" b="b"/>
              <a:pathLst>
                <a:path w="30062" h="34773" extrusionOk="0">
                  <a:moveTo>
                    <a:pt x="349" y="8573"/>
                  </a:moveTo>
                  <a:cubicBezTo>
                    <a:pt x="312" y="8593"/>
                    <a:pt x="277" y="8613"/>
                    <a:pt x="243" y="8633"/>
                  </a:cubicBezTo>
                  <a:lnTo>
                    <a:pt x="232" y="8639"/>
                  </a:lnTo>
                  <a:lnTo>
                    <a:pt x="232" y="8639"/>
                  </a:lnTo>
                  <a:cubicBezTo>
                    <a:pt x="254" y="8628"/>
                    <a:pt x="278" y="8615"/>
                    <a:pt x="304" y="8602"/>
                  </a:cubicBezTo>
                  <a:cubicBezTo>
                    <a:pt x="319" y="8593"/>
                    <a:pt x="333" y="8583"/>
                    <a:pt x="349" y="8573"/>
                  </a:cubicBezTo>
                  <a:close/>
                  <a:moveTo>
                    <a:pt x="232" y="8639"/>
                  </a:moveTo>
                  <a:cubicBezTo>
                    <a:pt x="98" y="8709"/>
                    <a:pt x="31" y="8754"/>
                    <a:pt x="31" y="8754"/>
                  </a:cubicBezTo>
                  <a:lnTo>
                    <a:pt x="232" y="8639"/>
                  </a:lnTo>
                  <a:close/>
                  <a:moveTo>
                    <a:pt x="31" y="8754"/>
                  </a:moveTo>
                  <a:lnTo>
                    <a:pt x="31" y="9058"/>
                  </a:lnTo>
                  <a:lnTo>
                    <a:pt x="31" y="9970"/>
                  </a:lnTo>
                  <a:cubicBezTo>
                    <a:pt x="31" y="10358"/>
                    <a:pt x="31" y="10827"/>
                    <a:pt x="34" y="11384"/>
                  </a:cubicBezTo>
                  <a:lnTo>
                    <a:pt x="34" y="11384"/>
                  </a:lnTo>
                  <a:cubicBezTo>
                    <a:pt x="38" y="10793"/>
                    <a:pt x="46" y="10296"/>
                    <a:pt x="61" y="9909"/>
                  </a:cubicBezTo>
                  <a:lnTo>
                    <a:pt x="61" y="9028"/>
                  </a:lnTo>
                  <a:cubicBezTo>
                    <a:pt x="31" y="8845"/>
                    <a:pt x="31" y="8754"/>
                    <a:pt x="31" y="8754"/>
                  </a:cubicBezTo>
                  <a:close/>
                  <a:moveTo>
                    <a:pt x="15016" y="0"/>
                  </a:moveTo>
                  <a:lnTo>
                    <a:pt x="14955" y="31"/>
                  </a:lnTo>
                  <a:cubicBezTo>
                    <a:pt x="10335" y="2705"/>
                    <a:pt x="6596" y="4863"/>
                    <a:pt x="4013" y="6383"/>
                  </a:cubicBezTo>
                  <a:cubicBezTo>
                    <a:pt x="2736" y="7143"/>
                    <a:pt x="1733" y="7721"/>
                    <a:pt x="1064" y="8146"/>
                  </a:cubicBezTo>
                  <a:cubicBezTo>
                    <a:pt x="756" y="8314"/>
                    <a:pt x="526" y="8456"/>
                    <a:pt x="349" y="8573"/>
                  </a:cubicBezTo>
                  <a:lnTo>
                    <a:pt x="349" y="8573"/>
                  </a:lnTo>
                  <a:cubicBezTo>
                    <a:pt x="544" y="8462"/>
                    <a:pt x="782" y="8330"/>
                    <a:pt x="1064" y="8177"/>
                  </a:cubicBezTo>
                  <a:cubicBezTo>
                    <a:pt x="1733" y="7781"/>
                    <a:pt x="2766" y="7174"/>
                    <a:pt x="4043" y="6474"/>
                  </a:cubicBezTo>
                  <a:cubicBezTo>
                    <a:pt x="6648" y="4990"/>
                    <a:pt x="10371" y="2872"/>
                    <a:pt x="14970" y="209"/>
                  </a:cubicBezTo>
                  <a:lnTo>
                    <a:pt x="14970" y="209"/>
                  </a:lnTo>
                  <a:cubicBezTo>
                    <a:pt x="19178" y="2692"/>
                    <a:pt x="24227" y="5624"/>
                    <a:pt x="29818" y="8828"/>
                  </a:cubicBezTo>
                  <a:lnTo>
                    <a:pt x="29818" y="8828"/>
                  </a:lnTo>
                  <a:lnTo>
                    <a:pt x="29818" y="25976"/>
                  </a:lnTo>
                  <a:lnTo>
                    <a:pt x="29818" y="25976"/>
                  </a:lnTo>
                  <a:cubicBezTo>
                    <a:pt x="24624" y="28996"/>
                    <a:pt x="19610" y="31865"/>
                    <a:pt x="14985" y="34555"/>
                  </a:cubicBezTo>
                  <a:lnTo>
                    <a:pt x="14985" y="34555"/>
                  </a:lnTo>
                  <a:cubicBezTo>
                    <a:pt x="9413" y="31332"/>
                    <a:pt x="4409" y="28439"/>
                    <a:pt x="122" y="25993"/>
                  </a:cubicBezTo>
                  <a:lnTo>
                    <a:pt x="122" y="25993"/>
                  </a:lnTo>
                  <a:cubicBezTo>
                    <a:pt x="122" y="20686"/>
                    <a:pt x="61" y="16409"/>
                    <a:pt x="61" y="13405"/>
                  </a:cubicBezTo>
                  <a:cubicBezTo>
                    <a:pt x="46" y="12631"/>
                    <a:pt x="38" y="11960"/>
                    <a:pt x="34" y="11384"/>
                  </a:cubicBezTo>
                  <a:lnTo>
                    <a:pt x="34" y="11384"/>
                  </a:lnTo>
                  <a:cubicBezTo>
                    <a:pt x="31" y="11954"/>
                    <a:pt x="31" y="12612"/>
                    <a:pt x="31" y="13344"/>
                  </a:cubicBezTo>
                  <a:cubicBezTo>
                    <a:pt x="31" y="16353"/>
                    <a:pt x="0" y="20669"/>
                    <a:pt x="0" y="25988"/>
                  </a:cubicBezTo>
                  <a:lnTo>
                    <a:pt x="0" y="26019"/>
                  </a:lnTo>
                  <a:lnTo>
                    <a:pt x="31" y="26080"/>
                  </a:lnTo>
                  <a:cubicBezTo>
                    <a:pt x="4286" y="28542"/>
                    <a:pt x="9332" y="31490"/>
                    <a:pt x="14955" y="34742"/>
                  </a:cubicBezTo>
                  <a:lnTo>
                    <a:pt x="15016" y="34773"/>
                  </a:lnTo>
                  <a:lnTo>
                    <a:pt x="15046" y="34742"/>
                  </a:lnTo>
                  <a:cubicBezTo>
                    <a:pt x="19727" y="32037"/>
                    <a:pt x="24773" y="29150"/>
                    <a:pt x="30001" y="26110"/>
                  </a:cubicBezTo>
                  <a:lnTo>
                    <a:pt x="30062" y="26080"/>
                  </a:lnTo>
                  <a:lnTo>
                    <a:pt x="30062" y="25988"/>
                  </a:lnTo>
                  <a:lnTo>
                    <a:pt x="30062" y="8754"/>
                  </a:lnTo>
                  <a:lnTo>
                    <a:pt x="30062" y="8693"/>
                  </a:lnTo>
                  <a:lnTo>
                    <a:pt x="30001" y="8663"/>
                  </a:lnTo>
                  <a:cubicBezTo>
                    <a:pt x="24378" y="5441"/>
                    <a:pt x="19302" y="2462"/>
                    <a:pt x="15046" y="31"/>
                  </a:cubicBezTo>
                  <a:lnTo>
                    <a:pt x="1501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2"/>
            <p:cNvSpPr/>
            <p:nvPr/>
          </p:nvSpPr>
          <p:spPr>
            <a:xfrm>
              <a:off x="4023150" y="4368900"/>
              <a:ext cx="76000" cy="76000"/>
            </a:xfrm>
            <a:custGeom>
              <a:avLst/>
              <a:gdLst/>
              <a:ahLst/>
              <a:cxnLst/>
              <a:rect l="l" t="t" r="r" b="b"/>
              <a:pathLst>
                <a:path w="3040" h="3040" extrusionOk="0">
                  <a:moveTo>
                    <a:pt x="1520" y="0"/>
                  </a:moveTo>
                  <a:cubicBezTo>
                    <a:pt x="699" y="0"/>
                    <a:pt x="0" y="669"/>
                    <a:pt x="0" y="1520"/>
                  </a:cubicBezTo>
                  <a:cubicBezTo>
                    <a:pt x="0" y="2371"/>
                    <a:pt x="699" y="3040"/>
                    <a:pt x="1520" y="3040"/>
                  </a:cubicBezTo>
                  <a:cubicBezTo>
                    <a:pt x="2371" y="3040"/>
                    <a:pt x="3040" y="2371"/>
                    <a:pt x="3040" y="1520"/>
                  </a:cubicBezTo>
                  <a:cubicBezTo>
                    <a:pt x="3040" y="669"/>
                    <a:pt x="2371" y="0"/>
                    <a:pt x="1520"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2"/>
            <p:cNvSpPr/>
            <p:nvPr/>
          </p:nvSpPr>
          <p:spPr>
            <a:xfrm>
              <a:off x="3631800" y="4118900"/>
              <a:ext cx="117800" cy="117800"/>
            </a:xfrm>
            <a:custGeom>
              <a:avLst/>
              <a:gdLst/>
              <a:ahLst/>
              <a:cxnLst/>
              <a:rect l="l" t="t" r="r" b="b"/>
              <a:pathLst>
                <a:path w="4712" h="4712" extrusionOk="0">
                  <a:moveTo>
                    <a:pt x="2371" y="0"/>
                  </a:moveTo>
                  <a:cubicBezTo>
                    <a:pt x="1064" y="0"/>
                    <a:pt x="0" y="1064"/>
                    <a:pt x="0" y="2371"/>
                  </a:cubicBezTo>
                  <a:cubicBezTo>
                    <a:pt x="0" y="3678"/>
                    <a:pt x="1064" y="4711"/>
                    <a:pt x="2371" y="4711"/>
                  </a:cubicBezTo>
                  <a:cubicBezTo>
                    <a:pt x="3678" y="4711"/>
                    <a:pt x="4712" y="3678"/>
                    <a:pt x="4712" y="2371"/>
                  </a:cubicBezTo>
                  <a:cubicBezTo>
                    <a:pt x="4712" y="1064"/>
                    <a:pt x="3678" y="0"/>
                    <a:pt x="237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2"/>
            <p:cNvSpPr/>
            <p:nvPr/>
          </p:nvSpPr>
          <p:spPr>
            <a:xfrm>
              <a:off x="2889375" y="4118900"/>
              <a:ext cx="117800" cy="117800"/>
            </a:xfrm>
            <a:custGeom>
              <a:avLst/>
              <a:gdLst/>
              <a:ahLst/>
              <a:cxnLst/>
              <a:rect l="l" t="t" r="r" b="b"/>
              <a:pathLst>
                <a:path w="4712" h="4712" extrusionOk="0">
                  <a:moveTo>
                    <a:pt x="2341" y="0"/>
                  </a:moveTo>
                  <a:cubicBezTo>
                    <a:pt x="1034" y="0"/>
                    <a:pt x="1" y="1064"/>
                    <a:pt x="1" y="2371"/>
                  </a:cubicBezTo>
                  <a:cubicBezTo>
                    <a:pt x="1" y="3678"/>
                    <a:pt x="1034" y="4711"/>
                    <a:pt x="2341" y="4711"/>
                  </a:cubicBezTo>
                  <a:cubicBezTo>
                    <a:pt x="3648" y="4711"/>
                    <a:pt x="4712" y="3678"/>
                    <a:pt x="4712" y="2371"/>
                  </a:cubicBezTo>
                  <a:cubicBezTo>
                    <a:pt x="4712"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2"/>
            <p:cNvSpPr/>
            <p:nvPr/>
          </p:nvSpPr>
          <p:spPr>
            <a:xfrm>
              <a:off x="2889375" y="3674350"/>
              <a:ext cx="117800" cy="117825"/>
            </a:xfrm>
            <a:custGeom>
              <a:avLst/>
              <a:gdLst/>
              <a:ahLst/>
              <a:cxnLst/>
              <a:rect l="l" t="t" r="r" b="b"/>
              <a:pathLst>
                <a:path w="4712" h="4713" extrusionOk="0">
                  <a:moveTo>
                    <a:pt x="2341" y="1"/>
                  </a:moveTo>
                  <a:cubicBezTo>
                    <a:pt x="1034" y="1"/>
                    <a:pt x="1" y="1065"/>
                    <a:pt x="1" y="2372"/>
                  </a:cubicBezTo>
                  <a:cubicBezTo>
                    <a:pt x="1" y="3679"/>
                    <a:pt x="1034" y="4712"/>
                    <a:pt x="2341" y="4712"/>
                  </a:cubicBezTo>
                  <a:cubicBezTo>
                    <a:pt x="3648" y="4712"/>
                    <a:pt x="4712" y="3679"/>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2"/>
            <p:cNvSpPr/>
            <p:nvPr/>
          </p:nvSpPr>
          <p:spPr>
            <a:xfrm>
              <a:off x="2523100" y="3485900"/>
              <a:ext cx="87425" cy="86650"/>
            </a:xfrm>
            <a:custGeom>
              <a:avLst/>
              <a:gdLst/>
              <a:ahLst/>
              <a:cxnLst/>
              <a:rect l="l" t="t" r="r" b="b"/>
              <a:pathLst>
                <a:path w="3497" h="3466" extrusionOk="0">
                  <a:moveTo>
                    <a:pt x="1764" y="1"/>
                  </a:moveTo>
                  <a:cubicBezTo>
                    <a:pt x="791" y="1"/>
                    <a:pt x="1" y="761"/>
                    <a:pt x="1" y="1733"/>
                  </a:cubicBezTo>
                  <a:cubicBezTo>
                    <a:pt x="1" y="2706"/>
                    <a:pt x="791" y="3466"/>
                    <a:pt x="1764" y="3466"/>
                  </a:cubicBezTo>
                  <a:cubicBezTo>
                    <a:pt x="2736" y="3466"/>
                    <a:pt x="3496" y="2706"/>
                    <a:pt x="3496" y="1733"/>
                  </a:cubicBezTo>
                  <a:cubicBezTo>
                    <a:pt x="3496" y="761"/>
                    <a:pt x="2736" y="1"/>
                    <a:pt x="176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2"/>
            <p:cNvSpPr/>
            <p:nvPr/>
          </p:nvSpPr>
          <p:spPr>
            <a:xfrm>
              <a:off x="3258675" y="3470700"/>
              <a:ext cx="117825" cy="117050"/>
            </a:xfrm>
            <a:custGeom>
              <a:avLst/>
              <a:gdLst/>
              <a:ahLst/>
              <a:cxnLst/>
              <a:rect l="l" t="t" r="r" b="b"/>
              <a:pathLst>
                <a:path w="4713" h="4682" extrusionOk="0">
                  <a:moveTo>
                    <a:pt x="2372" y="1"/>
                  </a:moveTo>
                  <a:cubicBezTo>
                    <a:pt x="1065" y="1"/>
                    <a:pt x="1" y="1034"/>
                    <a:pt x="1" y="2341"/>
                  </a:cubicBezTo>
                  <a:cubicBezTo>
                    <a:pt x="1" y="3648"/>
                    <a:pt x="1065" y="4682"/>
                    <a:pt x="2372" y="4682"/>
                  </a:cubicBezTo>
                  <a:cubicBezTo>
                    <a:pt x="3648" y="4682"/>
                    <a:pt x="4712" y="3648"/>
                    <a:pt x="4712" y="2341"/>
                  </a:cubicBezTo>
                  <a:cubicBezTo>
                    <a:pt x="4712" y="1034"/>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2"/>
            <p:cNvSpPr/>
            <p:nvPr/>
          </p:nvSpPr>
          <p:spPr>
            <a:xfrm>
              <a:off x="3623425" y="3695625"/>
              <a:ext cx="117825" cy="117825"/>
            </a:xfrm>
            <a:custGeom>
              <a:avLst/>
              <a:gdLst/>
              <a:ahLst/>
              <a:cxnLst/>
              <a:rect l="l" t="t" r="r" b="b"/>
              <a:pathLst>
                <a:path w="4713" h="4713" extrusionOk="0">
                  <a:moveTo>
                    <a:pt x="2372" y="1"/>
                  </a:moveTo>
                  <a:cubicBezTo>
                    <a:pt x="1065" y="1"/>
                    <a:pt x="1" y="1034"/>
                    <a:pt x="1" y="2341"/>
                  </a:cubicBezTo>
                  <a:cubicBezTo>
                    <a:pt x="1" y="3648"/>
                    <a:pt x="1065" y="4712"/>
                    <a:pt x="2372" y="4712"/>
                  </a:cubicBezTo>
                  <a:cubicBezTo>
                    <a:pt x="3648" y="4712"/>
                    <a:pt x="4712" y="3648"/>
                    <a:pt x="4712" y="2341"/>
                  </a:cubicBezTo>
                  <a:cubicBezTo>
                    <a:pt x="4712" y="1034"/>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2"/>
            <p:cNvSpPr/>
            <p:nvPr/>
          </p:nvSpPr>
          <p:spPr>
            <a:xfrm>
              <a:off x="3257925" y="4336975"/>
              <a:ext cx="117800" cy="117800"/>
            </a:xfrm>
            <a:custGeom>
              <a:avLst/>
              <a:gdLst/>
              <a:ahLst/>
              <a:cxnLst/>
              <a:rect l="l" t="t" r="r" b="b"/>
              <a:pathLst>
                <a:path w="4712" h="4712" extrusionOk="0">
                  <a:moveTo>
                    <a:pt x="2341" y="1"/>
                  </a:moveTo>
                  <a:cubicBezTo>
                    <a:pt x="1034" y="1"/>
                    <a:pt x="1" y="1034"/>
                    <a:pt x="1" y="2341"/>
                  </a:cubicBezTo>
                  <a:cubicBezTo>
                    <a:pt x="1" y="3648"/>
                    <a:pt x="1034" y="4712"/>
                    <a:pt x="2341" y="4712"/>
                  </a:cubicBezTo>
                  <a:cubicBezTo>
                    <a:pt x="3648" y="4712"/>
                    <a:pt x="4712" y="3648"/>
                    <a:pt x="4712" y="2341"/>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 name="Google Shape;1472;p22"/>
          <p:cNvGrpSpPr/>
          <p:nvPr/>
        </p:nvGrpSpPr>
        <p:grpSpPr>
          <a:xfrm rot="2298842">
            <a:off x="-798076" y="294467"/>
            <a:ext cx="4285584" cy="3696955"/>
            <a:chOff x="3936500" y="796650"/>
            <a:chExt cx="1642925" cy="1417225"/>
          </a:xfrm>
        </p:grpSpPr>
        <p:sp>
          <p:nvSpPr>
            <p:cNvPr id="1473" name="Google Shape;1473;p22"/>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2"/>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2"/>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2"/>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2"/>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2"/>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2"/>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2"/>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2"/>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2"/>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2"/>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2"/>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2"/>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6" name="Google Shape;1486;p22"/>
          <p:cNvGrpSpPr/>
          <p:nvPr/>
        </p:nvGrpSpPr>
        <p:grpSpPr>
          <a:xfrm>
            <a:off x="186410" y="2852376"/>
            <a:ext cx="414099" cy="409482"/>
            <a:chOff x="588675" y="3089150"/>
            <a:chExt cx="571724" cy="565349"/>
          </a:xfrm>
        </p:grpSpPr>
        <p:sp>
          <p:nvSpPr>
            <p:cNvPr id="1487" name="Google Shape;1487;p22"/>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2"/>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9" name="Google Shape;1489;p22"/>
          <p:cNvGrpSpPr/>
          <p:nvPr/>
        </p:nvGrpSpPr>
        <p:grpSpPr>
          <a:xfrm>
            <a:off x="8638010" y="1674914"/>
            <a:ext cx="414099" cy="409482"/>
            <a:chOff x="588675" y="3089150"/>
            <a:chExt cx="571724" cy="565349"/>
          </a:xfrm>
        </p:grpSpPr>
        <p:sp>
          <p:nvSpPr>
            <p:cNvPr id="1490" name="Google Shape;1490;p22"/>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2"/>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2" name="Google Shape;1492;p22"/>
          <p:cNvGrpSpPr/>
          <p:nvPr/>
        </p:nvGrpSpPr>
        <p:grpSpPr>
          <a:xfrm flipH="1">
            <a:off x="186410" y="130014"/>
            <a:ext cx="414099" cy="409482"/>
            <a:chOff x="588675" y="3089150"/>
            <a:chExt cx="571724" cy="565349"/>
          </a:xfrm>
        </p:grpSpPr>
        <p:sp>
          <p:nvSpPr>
            <p:cNvPr id="1493" name="Google Shape;1493;p22"/>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2"/>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5" name="Google Shape;1495;p22"/>
          <p:cNvGrpSpPr/>
          <p:nvPr/>
        </p:nvGrpSpPr>
        <p:grpSpPr>
          <a:xfrm rot="-1728909">
            <a:off x="417797" y="4324143"/>
            <a:ext cx="1042369" cy="899171"/>
            <a:chOff x="3936500" y="796650"/>
            <a:chExt cx="1642925" cy="1417225"/>
          </a:xfrm>
        </p:grpSpPr>
        <p:sp>
          <p:nvSpPr>
            <p:cNvPr id="1496" name="Google Shape;1496;p22"/>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2"/>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2"/>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2"/>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2"/>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2"/>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2"/>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2"/>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2"/>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2"/>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2"/>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2"/>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2"/>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9" name="Google Shape;1509;p22"/>
          <p:cNvGrpSpPr/>
          <p:nvPr/>
        </p:nvGrpSpPr>
        <p:grpSpPr>
          <a:xfrm>
            <a:off x="1179620" y="-431572"/>
            <a:ext cx="895866" cy="899721"/>
            <a:chOff x="1889350" y="1210025"/>
            <a:chExt cx="1411925" cy="1418000"/>
          </a:xfrm>
        </p:grpSpPr>
        <p:sp>
          <p:nvSpPr>
            <p:cNvPr id="1510" name="Google Shape;1510;p22"/>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2"/>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2"/>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2"/>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2"/>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2"/>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2"/>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2"/>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2"/>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2"/>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2"/>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2"/>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2"/>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22"/>
          <p:cNvGrpSpPr/>
          <p:nvPr/>
        </p:nvGrpSpPr>
        <p:grpSpPr>
          <a:xfrm rot="5400000">
            <a:off x="8009355" y="89892"/>
            <a:ext cx="1042436" cy="899229"/>
            <a:chOff x="3936500" y="796650"/>
            <a:chExt cx="1642925" cy="1417225"/>
          </a:xfrm>
        </p:grpSpPr>
        <p:sp>
          <p:nvSpPr>
            <p:cNvPr id="1524" name="Google Shape;1524;p22"/>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2"/>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2"/>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2"/>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2"/>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2"/>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2"/>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2"/>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2"/>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2"/>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2"/>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2"/>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2"/>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6286-9D67-AA46-10E3-EC2FECBD5A8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22B3BAF-927D-44DB-29C5-1DB75356724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A20E4D-1F52-DF91-621A-DB7A20726A86}"/>
              </a:ext>
            </a:extLst>
          </p:cNvPr>
          <p:cNvSpPr>
            <a:spLocks noGrp="1"/>
          </p:cNvSpPr>
          <p:nvPr>
            <p:ph type="dt" sz="half" idx="10"/>
          </p:nvPr>
        </p:nvSpPr>
        <p:spPr/>
        <p:txBody>
          <a:bodyPr/>
          <a:lstStyle/>
          <a:p>
            <a:fld id="{E2D468EB-1359-4290-94E7-46E11D00530A}" type="datetimeFigureOut">
              <a:rPr lang="en-US" smtClean="0"/>
              <a:t>9/15/2023</a:t>
            </a:fld>
            <a:endParaRPr lang="en-US"/>
          </a:p>
        </p:txBody>
      </p:sp>
      <p:sp>
        <p:nvSpPr>
          <p:cNvPr id="5" name="Footer Placeholder 4">
            <a:extLst>
              <a:ext uri="{FF2B5EF4-FFF2-40B4-BE49-F238E27FC236}">
                <a16:creationId xmlns:a16="http://schemas.microsoft.com/office/drawing/2014/main" id="{F32B195E-1883-01D7-0C2C-4419FABF7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AD987-9F75-93D7-77C6-722ACBBF652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78444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73F1-802B-37CF-29C1-5576B99C0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D79DB-4893-67D2-F688-0E8224D01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575C0-2F7F-3866-A781-91D1B7546D9D}"/>
              </a:ext>
            </a:extLst>
          </p:cNvPr>
          <p:cNvSpPr>
            <a:spLocks noGrp="1"/>
          </p:cNvSpPr>
          <p:nvPr>
            <p:ph type="dt" sz="half" idx="10"/>
          </p:nvPr>
        </p:nvSpPr>
        <p:spPr/>
        <p:txBody>
          <a:bodyPr/>
          <a:lstStyle/>
          <a:p>
            <a:fld id="{E2D468EB-1359-4290-94E7-46E11D00530A}" type="datetimeFigureOut">
              <a:rPr lang="en-US" smtClean="0"/>
              <a:t>9/15/2023</a:t>
            </a:fld>
            <a:endParaRPr lang="en-US"/>
          </a:p>
        </p:txBody>
      </p:sp>
      <p:sp>
        <p:nvSpPr>
          <p:cNvPr id="5" name="Footer Placeholder 4">
            <a:extLst>
              <a:ext uri="{FF2B5EF4-FFF2-40B4-BE49-F238E27FC236}">
                <a16:creationId xmlns:a16="http://schemas.microsoft.com/office/drawing/2014/main" id="{6BF29A9C-6A36-6672-BF4B-076C789CE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9657C-FCCC-0388-5484-78CB66AF97E3}"/>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834846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1136-2A9A-FDD3-0F52-F8424FE8E71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A124471-8F37-CBCA-5A45-F959286A0C1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43471-F477-EAE2-5EA4-EC370C5D8DF8}"/>
              </a:ext>
            </a:extLst>
          </p:cNvPr>
          <p:cNvSpPr>
            <a:spLocks noGrp="1"/>
          </p:cNvSpPr>
          <p:nvPr>
            <p:ph type="dt" sz="half" idx="10"/>
          </p:nvPr>
        </p:nvSpPr>
        <p:spPr/>
        <p:txBody>
          <a:bodyPr/>
          <a:lstStyle/>
          <a:p>
            <a:fld id="{E2D468EB-1359-4290-94E7-46E11D00530A}" type="datetimeFigureOut">
              <a:rPr lang="en-US" smtClean="0"/>
              <a:t>9/15/2023</a:t>
            </a:fld>
            <a:endParaRPr lang="en-US"/>
          </a:p>
        </p:txBody>
      </p:sp>
      <p:sp>
        <p:nvSpPr>
          <p:cNvPr id="5" name="Footer Placeholder 4">
            <a:extLst>
              <a:ext uri="{FF2B5EF4-FFF2-40B4-BE49-F238E27FC236}">
                <a16:creationId xmlns:a16="http://schemas.microsoft.com/office/drawing/2014/main" id="{6CEF7823-EC28-B1D6-D8C9-B5490D7EB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5E404-BBA2-91E2-7D94-A0F5897F13B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024605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2C7D-3D29-E66C-135D-635F79704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624460-21BE-3FBF-7C5B-543B4CCF328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FCD4C5-856D-2924-37BC-8EC7E1CE4A5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ECB553-FEA3-B8DD-E335-7461842728A4}"/>
              </a:ext>
            </a:extLst>
          </p:cNvPr>
          <p:cNvSpPr>
            <a:spLocks noGrp="1"/>
          </p:cNvSpPr>
          <p:nvPr>
            <p:ph type="dt" sz="half" idx="10"/>
          </p:nvPr>
        </p:nvSpPr>
        <p:spPr/>
        <p:txBody>
          <a:bodyPr/>
          <a:lstStyle/>
          <a:p>
            <a:fld id="{E2D468EB-1359-4290-94E7-46E11D00530A}" type="datetimeFigureOut">
              <a:rPr lang="en-US" smtClean="0"/>
              <a:t>9/15/2023</a:t>
            </a:fld>
            <a:endParaRPr lang="en-US"/>
          </a:p>
        </p:txBody>
      </p:sp>
      <p:sp>
        <p:nvSpPr>
          <p:cNvPr id="6" name="Footer Placeholder 5">
            <a:extLst>
              <a:ext uri="{FF2B5EF4-FFF2-40B4-BE49-F238E27FC236}">
                <a16:creationId xmlns:a16="http://schemas.microsoft.com/office/drawing/2014/main" id="{F768988D-436F-99DE-22C4-4211334D8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A6988-C7A2-5AE4-E3BF-03961AC44E8C}"/>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384004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5F1D-F3CE-D3F6-942E-AF889FD4B2C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675A4B-7477-C997-1D26-C509B8E2695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2B8CC74-52E8-CED8-047D-967FFE303F6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F5C6C6-182D-19BF-E385-1CC7DE4DBB3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8D95C1E-DEF8-878C-F821-9D7B71F427C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583B46-073A-C190-1DF8-E13B2782B766}"/>
              </a:ext>
            </a:extLst>
          </p:cNvPr>
          <p:cNvSpPr>
            <a:spLocks noGrp="1"/>
          </p:cNvSpPr>
          <p:nvPr>
            <p:ph type="dt" sz="half" idx="10"/>
          </p:nvPr>
        </p:nvSpPr>
        <p:spPr/>
        <p:txBody>
          <a:bodyPr/>
          <a:lstStyle/>
          <a:p>
            <a:fld id="{E2D468EB-1359-4290-94E7-46E11D00530A}" type="datetimeFigureOut">
              <a:rPr lang="en-US" smtClean="0"/>
              <a:t>9/15/2023</a:t>
            </a:fld>
            <a:endParaRPr lang="en-US"/>
          </a:p>
        </p:txBody>
      </p:sp>
      <p:sp>
        <p:nvSpPr>
          <p:cNvPr id="8" name="Footer Placeholder 7">
            <a:extLst>
              <a:ext uri="{FF2B5EF4-FFF2-40B4-BE49-F238E27FC236}">
                <a16:creationId xmlns:a16="http://schemas.microsoft.com/office/drawing/2014/main" id="{3ADBC166-6AB6-BA6F-7808-743028FFCC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52C871-329A-5747-7123-C4F5D5554D0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990712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75ADF-75B4-21A5-5C8E-15605563D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31C630-0641-9717-56B4-593933B1FBC0}"/>
              </a:ext>
            </a:extLst>
          </p:cNvPr>
          <p:cNvSpPr>
            <a:spLocks noGrp="1"/>
          </p:cNvSpPr>
          <p:nvPr>
            <p:ph type="dt" sz="half" idx="10"/>
          </p:nvPr>
        </p:nvSpPr>
        <p:spPr/>
        <p:txBody>
          <a:bodyPr/>
          <a:lstStyle/>
          <a:p>
            <a:fld id="{E2D468EB-1359-4290-94E7-46E11D00530A}" type="datetimeFigureOut">
              <a:rPr lang="en-US" smtClean="0"/>
              <a:t>9/15/2023</a:t>
            </a:fld>
            <a:endParaRPr lang="en-US"/>
          </a:p>
        </p:txBody>
      </p:sp>
      <p:sp>
        <p:nvSpPr>
          <p:cNvPr id="4" name="Footer Placeholder 3">
            <a:extLst>
              <a:ext uri="{FF2B5EF4-FFF2-40B4-BE49-F238E27FC236}">
                <a16:creationId xmlns:a16="http://schemas.microsoft.com/office/drawing/2014/main" id="{9F95A946-D3A9-678E-8F96-7F4D4E3792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ECC540-14EE-01FD-E798-25DA6D04E40D}"/>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270671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499FBE-11F5-89D3-1273-4136462D4251}"/>
              </a:ext>
            </a:extLst>
          </p:cNvPr>
          <p:cNvSpPr>
            <a:spLocks noGrp="1"/>
          </p:cNvSpPr>
          <p:nvPr>
            <p:ph type="dt" sz="half" idx="10"/>
          </p:nvPr>
        </p:nvSpPr>
        <p:spPr/>
        <p:txBody>
          <a:bodyPr/>
          <a:lstStyle/>
          <a:p>
            <a:fld id="{E2D468EB-1359-4290-94E7-46E11D00530A}" type="datetimeFigureOut">
              <a:rPr lang="en-US" smtClean="0"/>
              <a:t>9/15/2023</a:t>
            </a:fld>
            <a:endParaRPr lang="en-US"/>
          </a:p>
        </p:txBody>
      </p:sp>
      <p:sp>
        <p:nvSpPr>
          <p:cNvPr id="3" name="Footer Placeholder 2">
            <a:extLst>
              <a:ext uri="{FF2B5EF4-FFF2-40B4-BE49-F238E27FC236}">
                <a16:creationId xmlns:a16="http://schemas.microsoft.com/office/drawing/2014/main" id="{4A74D577-7082-2A42-868E-1AC25C614A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EC407F-2080-9CCB-611C-F3B0D8B13D2E}"/>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599508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4BFA-80F1-F06E-2BDB-3DF53517B39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0C54873-C479-69B4-3C54-79734ABBF8F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984B76-5470-3C7F-05F1-BE3639FFF9B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5D3FB6-E65A-5547-A249-AEA5B2F34EA0}"/>
              </a:ext>
            </a:extLst>
          </p:cNvPr>
          <p:cNvSpPr>
            <a:spLocks noGrp="1"/>
          </p:cNvSpPr>
          <p:nvPr>
            <p:ph type="dt" sz="half" idx="10"/>
          </p:nvPr>
        </p:nvSpPr>
        <p:spPr/>
        <p:txBody>
          <a:bodyPr/>
          <a:lstStyle/>
          <a:p>
            <a:fld id="{E2D468EB-1359-4290-94E7-46E11D00530A}" type="datetimeFigureOut">
              <a:rPr lang="en-US" smtClean="0"/>
              <a:t>9/15/2023</a:t>
            </a:fld>
            <a:endParaRPr lang="en-US"/>
          </a:p>
        </p:txBody>
      </p:sp>
      <p:sp>
        <p:nvSpPr>
          <p:cNvPr id="6" name="Footer Placeholder 5">
            <a:extLst>
              <a:ext uri="{FF2B5EF4-FFF2-40B4-BE49-F238E27FC236}">
                <a16:creationId xmlns:a16="http://schemas.microsoft.com/office/drawing/2014/main" id="{FFF85EE6-2D6F-A570-41B8-1B0CBF057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03D48-0C4B-5CC2-3713-93C10592D72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1009378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9FAC-54E5-86F3-13C3-70175860EF4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471ECE5-E737-44A6-D37F-2D1B3833B6C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F0DEA46-2B45-320F-4254-C1E35A970CA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951F83E-0232-0509-E6F9-A5F6CBB362B0}"/>
              </a:ext>
            </a:extLst>
          </p:cNvPr>
          <p:cNvSpPr>
            <a:spLocks noGrp="1"/>
          </p:cNvSpPr>
          <p:nvPr>
            <p:ph type="dt" sz="half" idx="10"/>
          </p:nvPr>
        </p:nvSpPr>
        <p:spPr/>
        <p:txBody>
          <a:bodyPr/>
          <a:lstStyle/>
          <a:p>
            <a:fld id="{E2D468EB-1359-4290-94E7-46E11D00530A}" type="datetimeFigureOut">
              <a:rPr lang="en-US" smtClean="0"/>
              <a:t>9/15/2023</a:t>
            </a:fld>
            <a:endParaRPr lang="en-US"/>
          </a:p>
        </p:txBody>
      </p:sp>
      <p:sp>
        <p:nvSpPr>
          <p:cNvPr id="6" name="Footer Placeholder 5">
            <a:extLst>
              <a:ext uri="{FF2B5EF4-FFF2-40B4-BE49-F238E27FC236}">
                <a16:creationId xmlns:a16="http://schemas.microsoft.com/office/drawing/2014/main" id="{43A21F87-7778-CB6C-CF93-4A05D1383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3755C-0C90-A72E-67D3-D645F09E5969}"/>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107689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1"/>
        <p:cNvGrpSpPr/>
        <p:nvPr/>
      </p:nvGrpSpPr>
      <p:grpSpPr>
        <a:xfrm>
          <a:off x="0" y="0"/>
          <a:ext cx="0" cy="0"/>
          <a:chOff x="0" y="0"/>
          <a:chExt cx="0" cy="0"/>
        </a:xfrm>
      </p:grpSpPr>
      <p:grpSp>
        <p:nvGrpSpPr>
          <p:cNvPr id="182" name="Google Shape;182;p4"/>
          <p:cNvGrpSpPr/>
          <p:nvPr/>
        </p:nvGrpSpPr>
        <p:grpSpPr>
          <a:xfrm rot="-1800008" flipH="1">
            <a:off x="-1167787" y="1842301"/>
            <a:ext cx="4647488" cy="4009031"/>
            <a:chOff x="3936500" y="796650"/>
            <a:chExt cx="1642925" cy="1417225"/>
          </a:xfrm>
        </p:grpSpPr>
        <p:sp>
          <p:nvSpPr>
            <p:cNvPr id="183" name="Google Shape;183;p4"/>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4"/>
          <p:cNvGrpSpPr/>
          <p:nvPr/>
        </p:nvGrpSpPr>
        <p:grpSpPr>
          <a:xfrm flipH="1">
            <a:off x="6020421" y="-194231"/>
            <a:ext cx="3865992" cy="3882626"/>
            <a:chOff x="1889350" y="1210025"/>
            <a:chExt cx="1411925" cy="1418000"/>
          </a:xfrm>
        </p:grpSpPr>
        <p:sp>
          <p:nvSpPr>
            <p:cNvPr id="197" name="Google Shape;197;p4"/>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4"/>
          <p:cNvGrpSpPr/>
          <p:nvPr/>
        </p:nvGrpSpPr>
        <p:grpSpPr>
          <a:xfrm flipH="1">
            <a:off x="8198910" y="-154983"/>
            <a:ext cx="1042436" cy="899229"/>
            <a:chOff x="3936500" y="796650"/>
            <a:chExt cx="1642925" cy="1417225"/>
          </a:xfrm>
        </p:grpSpPr>
        <p:sp>
          <p:nvSpPr>
            <p:cNvPr id="211" name="Google Shape;211;p4"/>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4"/>
          <p:cNvGrpSpPr/>
          <p:nvPr/>
        </p:nvGrpSpPr>
        <p:grpSpPr>
          <a:xfrm flipH="1">
            <a:off x="7981146" y="4240381"/>
            <a:ext cx="899255" cy="903124"/>
            <a:chOff x="1889350" y="1210025"/>
            <a:chExt cx="1411925" cy="1418000"/>
          </a:xfrm>
        </p:grpSpPr>
        <p:sp>
          <p:nvSpPr>
            <p:cNvPr id="225" name="Google Shape;225;p4"/>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4"/>
          <p:cNvGrpSpPr/>
          <p:nvPr/>
        </p:nvGrpSpPr>
        <p:grpSpPr>
          <a:xfrm flipH="1">
            <a:off x="3170644" y="-311736"/>
            <a:ext cx="1000004" cy="624396"/>
            <a:chOff x="2523100" y="3470700"/>
            <a:chExt cx="1576050" cy="984075"/>
          </a:xfrm>
        </p:grpSpPr>
        <p:sp>
          <p:nvSpPr>
            <p:cNvPr id="239" name="Google Shape;239;p4"/>
            <p:cNvSpPr/>
            <p:nvPr/>
          </p:nvSpPr>
          <p:spPr>
            <a:xfrm>
              <a:off x="3691075" y="4178175"/>
              <a:ext cx="384525" cy="240900"/>
            </a:xfrm>
            <a:custGeom>
              <a:avLst/>
              <a:gdLst/>
              <a:ahLst/>
              <a:cxnLst/>
              <a:rect l="l" t="t" r="r" b="b"/>
              <a:pathLst>
                <a:path w="15381" h="9636" extrusionOk="0">
                  <a:moveTo>
                    <a:pt x="0" y="0"/>
                  </a:moveTo>
                  <a:cubicBezTo>
                    <a:pt x="0" y="0"/>
                    <a:pt x="31" y="30"/>
                    <a:pt x="213" y="152"/>
                  </a:cubicBezTo>
                  <a:cubicBezTo>
                    <a:pt x="334" y="213"/>
                    <a:pt x="456" y="334"/>
                    <a:pt x="638" y="456"/>
                  </a:cubicBezTo>
                  <a:cubicBezTo>
                    <a:pt x="1064" y="730"/>
                    <a:pt x="1581" y="1094"/>
                    <a:pt x="2280" y="1520"/>
                  </a:cubicBezTo>
                  <a:cubicBezTo>
                    <a:pt x="3648" y="2401"/>
                    <a:pt x="5532" y="3617"/>
                    <a:pt x="7660" y="4924"/>
                  </a:cubicBezTo>
                  <a:cubicBezTo>
                    <a:pt x="9757" y="6262"/>
                    <a:pt x="11702" y="7477"/>
                    <a:pt x="13101" y="8328"/>
                  </a:cubicBezTo>
                  <a:cubicBezTo>
                    <a:pt x="13830" y="8724"/>
                    <a:pt x="14408" y="9088"/>
                    <a:pt x="14772" y="9301"/>
                  </a:cubicBezTo>
                  <a:cubicBezTo>
                    <a:pt x="14955" y="9423"/>
                    <a:pt x="15107" y="9544"/>
                    <a:pt x="15228" y="9575"/>
                  </a:cubicBezTo>
                  <a:cubicBezTo>
                    <a:pt x="15289" y="9635"/>
                    <a:pt x="15380" y="9635"/>
                    <a:pt x="15380" y="9635"/>
                  </a:cubicBezTo>
                  <a:cubicBezTo>
                    <a:pt x="15380" y="9635"/>
                    <a:pt x="15350" y="9605"/>
                    <a:pt x="15228" y="9544"/>
                  </a:cubicBezTo>
                  <a:cubicBezTo>
                    <a:pt x="15076" y="9423"/>
                    <a:pt x="14955" y="9331"/>
                    <a:pt x="14772" y="9240"/>
                  </a:cubicBezTo>
                  <a:cubicBezTo>
                    <a:pt x="14347" y="8967"/>
                    <a:pt x="13830" y="8572"/>
                    <a:pt x="13131" y="8146"/>
                  </a:cubicBezTo>
                  <a:cubicBezTo>
                    <a:pt x="11702" y="7295"/>
                    <a:pt x="9787" y="6079"/>
                    <a:pt x="7690" y="4742"/>
                  </a:cubicBezTo>
                  <a:cubicBezTo>
                    <a:pt x="5623" y="3465"/>
                    <a:pt x="3678" y="2249"/>
                    <a:pt x="2280" y="1368"/>
                  </a:cubicBezTo>
                  <a:cubicBezTo>
                    <a:pt x="1581" y="942"/>
                    <a:pt x="1034" y="608"/>
                    <a:pt x="608" y="334"/>
                  </a:cubicBezTo>
                  <a:cubicBezTo>
                    <a:pt x="426" y="213"/>
                    <a:pt x="274" y="152"/>
                    <a:pt x="152" y="61"/>
                  </a:cubicBezTo>
                  <a:lnTo>
                    <a:pt x="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2566425" y="3529200"/>
              <a:ext cx="382250" cy="204450"/>
            </a:xfrm>
            <a:custGeom>
              <a:avLst/>
              <a:gdLst/>
              <a:ahLst/>
              <a:cxnLst/>
              <a:rect l="l" t="t" r="r" b="b"/>
              <a:pathLst>
                <a:path w="15290" h="8178" extrusionOk="0">
                  <a:moveTo>
                    <a:pt x="32" y="1"/>
                  </a:moveTo>
                  <a:cubicBezTo>
                    <a:pt x="32" y="1"/>
                    <a:pt x="31" y="1"/>
                    <a:pt x="31" y="1"/>
                  </a:cubicBezTo>
                  <a:cubicBezTo>
                    <a:pt x="0" y="32"/>
                    <a:pt x="3405" y="1916"/>
                    <a:pt x="7630" y="4196"/>
                  </a:cubicBezTo>
                  <a:cubicBezTo>
                    <a:pt x="11819" y="6396"/>
                    <a:pt x="15202" y="8178"/>
                    <a:pt x="15288" y="8178"/>
                  </a:cubicBezTo>
                  <a:cubicBezTo>
                    <a:pt x="15289" y="8178"/>
                    <a:pt x="15289" y="8178"/>
                    <a:pt x="15289" y="8178"/>
                  </a:cubicBezTo>
                  <a:cubicBezTo>
                    <a:pt x="15289" y="8147"/>
                    <a:pt x="11916" y="6232"/>
                    <a:pt x="7691" y="3983"/>
                  </a:cubicBezTo>
                  <a:cubicBezTo>
                    <a:pt x="3531" y="1783"/>
                    <a:pt x="119" y="1"/>
                    <a:pt x="3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2942575" y="3529225"/>
              <a:ext cx="751550" cy="869325"/>
            </a:xfrm>
            <a:custGeom>
              <a:avLst/>
              <a:gdLst/>
              <a:ahLst/>
              <a:cxnLst/>
              <a:rect l="l" t="t" r="r" b="b"/>
              <a:pathLst>
                <a:path w="30062" h="34773" extrusionOk="0">
                  <a:moveTo>
                    <a:pt x="349" y="8573"/>
                  </a:moveTo>
                  <a:cubicBezTo>
                    <a:pt x="312" y="8593"/>
                    <a:pt x="277" y="8613"/>
                    <a:pt x="243" y="8633"/>
                  </a:cubicBezTo>
                  <a:lnTo>
                    <a:pt x="232" y="8639"/>
                  </a:lnTo>
                  <a:lnTo>
                    <a:pt x="232" y="8639"/>
                  </a:lnTo>
                  <a:cubicBezTo>
                    <a:pt x="254" y="8628"/>
                    <a:pt x="278" y="8615"/>
                    <a:pt x="304" y="8602"/>
                  </a:cubicBezTo>
                  <a:cubicBezTo>
                    <a:pt x="319" y="8593"/>
                    <a:pt x="333" y="8583"/>
                    <a:pt x="349" y="8573"/>
                  </a:cubicBezTo>
                  <a:close/>
                  <a:moveTo>
                    <a:pt x="232" y="8639"/>
                  </a:moveTo>
                  <a:cubicBezTo>
                    <a:pt x="98" y="8709"/>
                    <a:pt x="31" y="8754"/>
                    <a:pt x="31" y="8754"/>
                  </a:cubicBezTo>
                  <a:lnTo>
                    <a:pt x="232" y="8639"/>
                  </a:lnTo>
                  <a:close/>
                  <a:moveTo>
                    <a:pt x="31" y="8754"/>
                  </a:moveTo>
                  <a:lnTo>
                    <a:pt x="31" y="9058"/>
                  </a:lnTo>
                  <a:lnTo>
                    <a:pt x="31" y="9970"/>
                  </a:lnTo>
                  <a:cubicBezTo>
                    <a:pt x="31" y="10358"/>
                    <a:pt x="31" y="10827"/>
                    <a:pt x="34" y="11384"/>
                  </a:cubicBezTo>
                  <a:lnTo>
                    <a:pt x="34" y="11384"/>
                  </a:lnTo>
                  <a:cubicBezTo>
                    <a:pt x="38" y="10793"/>
                    <a:pt x="46" y="10296"/>
                    <a:pt x="61" y="9909"/>
                  </a:cubicBezTo>
                  <a:lnTo>
                    <a:pt x="61" y="9028"/>
                  </a:lnTo>
                  <a:cubicBezTo>
                    <a:pt x="31" y="8845"/>
                    <a:pt x="31" y="8754"/>
                    <a:pt x="31" y="8754"/>
                  </a:cubicBezTo>
                  <a:close/>
                  <a:moveTo>
                    <a:pt x="15016" y="0"/>
                  </a:moveTo>
                  <a:lnTo>
                    <a:pt x="14955" y="31"/>
                  </a:lnTo>
                  <a:cubicBezTo>
                    <a:pt x="10335" y="2705"/>
                    <a:pt x="6596" y="4863"/>
                    <a:pt x="4013" y="6383"/>
                  </a:cubicBezTo>
                  <a:cubicBezTo>
                    <a:pt x="2736" y="7143"/>
                    <a:pt x="1733" y="7721"/>
                    <a:pt x="1064" y="8146"/>
                  </a:cubicBezTo>
                  <a:cubicBezTo>
                    <a:pt x="756" y="8314"/>
                    <a:pt x="526" y="8456"/>
                    <a:pt x="349" y="8573"/>
                  </a:cubicBezTo>
                  <a:lnTo>
                    <a:pt x="349" y="8573"/>
                  </a:lnTo>
                  <a:cubicBezTo>
                    <a:pt x="544" y="8462"/>
                    <a:pt x="782" y="8330"/>
                    <a:pt x="1064" y="8177"/>
                  </a:cubicBezTo>
                  <a:cubicBezTo>
                    <a:pt x="1733" y="7781"/>
                    <a:pt x="2766" y="7174"/>
                    <a:pt x="4043" y="6474"/>
                  </a:cubicBezTo>
                  <a:cubicBezTo>
                    <a:pt x="6648" y="4990"/>
                    <a:pt x="10371" y="2872"/>
                    <a:pt x="14970" y="209"/>
                  </a:cubicBezTo>
                  <a:lnTo>
                    <a:pt x="14970" y="209"/>
                  </a:lnTo>
                  <a:cubicBezTo>
                    <a:pt x="19178" y="2692"/>
                    <a:pt x="24227" y="5624"/>
                    <a:pt x="29818" y="8828"/>
                  </a:cubicBezTo>
                  <a:lnTo>
                    <a:pt x="29818" y="8828"/>
                  </a:lnTo>
                  <a:lnTo>
                    <a:pt x="29818" y="25976"/>
                  </a:lnTo>
                  <a:lnTo>
                    <a:pt x="29818" y="25976"/>
                  </a:lnTo>
                  <a:cubicBezTo>
                    <a:pt x="24624" y="28996"/>
                    <a:pt x="19610" y="31865"/>
                    <a:pt x="14985" y="34555"/>
                  </a:cubicBezTo>
                  <a:lnTo>
                    <a:pt x="14985" y="34555"/>
                  </a:lnTo>
                  <a:cubicBezTo>
                    <a:pt x="9413" y="31332"/>
                    <a:pt x="4409" y="28439"/>
                    <a:pt x="122" y="25993"/>
                  </a:cubicBezTo>
                  <a:lnTo>
                    <a:pt x="122" y="25993"/>
                  </a:lnTo>
                  <a:cubicBezTo>
                    <a:pt x="122" y="20686"/>
                    <a:pt x="61" y="16409"/>
                    <a:pt x="61" y="13405"/>
                  </a:cubicBezTo>
                  <a:cubicBezTo>
                    <a:pt x="46" y="12631"/>
                    <a:pt x="38" y="11960"/>
                    <a:pt x="34" y="11384"/>
                  </a:cubicBezTo>
                  <a:lnTo>
                    <a:pt x="34" y="11384"/>
                  </a:lnTo>
                  <a:cubicBezTo>
                    <a:pt x="31" y="11954"/>
                    <a:pt x="31" y="12612"/>
                    <a:pt x="31" y="13344"/>
                  </a:cubicBezTo>
                  <a:cubicBezTo>
                    <a:pt x="31" y="16353"/>
                    <a:pt x="0" y="20669"/>
                    <a:pt x="0" y="25988"/>
                  </a:cubicBezTo>
                  <a:lnTo>
                    <a:pt x="0" y="26019"/>
                  </a:lnTo>
                  <a:lnTo>
                    <a:pt x="31" y="26080"/>
                  </a:lnTo>
                  <a:cubicBezTo>
                    <a:pt x="4286" y="28542"/>
                    <a:pt x="9332" y="31490"/>
                    <a:pt x="14955" y="34742"/>
                  </a:cubicBezTo>
                  <a:lnTo>
                    <a:pt x="15016" y="34773"/>
                  </a:lnTo>
                  <a:lnTo>
                    <a:pt x="15046" y="34742"/>
                  </a:lnTo>
                  <a:cubicBezTo>
                    <a:pt x="19727" y="32037"/>
                    <a:pt x="24773" y="29150"/>
                    <a:pt x="30001" y="26110"/>
                  </a:cubicBezTo>
                  <a:lnTo>
                    <a:pt x="30062" y="26080"/>
                  </a:lnTo>
                  <a:lnTo>
                    <a:pt x="30062" y="25988"/>
                  </a:lnTo>
                  <a:lnTo>
                    <a:pt x="30062" y="8754"/>
                  </a:lnTo>
                  <a:lnTo>
                    <a:pt x="30062" y="8693"/>
                  </a:lnTo>
                  <a:lnTo>
                    <a:pt x="30001" y="8663"/>
                  </a:lnTo>
                  <a:cubicBezTo>
                    <a:pt x="24378" y="5441"/>
                    <a:pt x="19302" y="2462"/>
                    <a:pt x="15046" y="31"/>
                  </a:cubicBezTo>
                  <a:lnTo>
                    <a:pt x="1501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4023150" y="4368900"/>
              <a:ext cx="76000" cy="76000"/>
            </a:xfrm>
            <a:custGeom>
              <a:avLst/>
              <a:gdLst/>
              <a:ahLst/>
              <a:cxnLst/>
              <a:rect l="l" t="t" r="r" b="b"/>
              <a:pathLst>
                <a:path w="3040" h="3040" extrusionOk="0">
                  <a:moveTo>
                    <a:pt x="1520" y="0"/>
                  </a:moveTo>
                  <a:cubicBezTo>
                    <a:pt x="699" y="0"/>
                    <a:pt x="0" y="669"/>
                    <a:pt x="0" y="1520"/>
                  </a:cubicBezTo>
                  <a:cubicBezTo>
                    <a:pt x="0" y="2371"/>
                    <a:pt x="699" y="3040"/>
                    <a:pt x="1520" y="3040"/>
                  </a:cubicBezTo>
                  <a:cubicBezTo>
                    <a:pt x="2371" y="3040"/>
                    <a:pt x="3040" y="2371"/>
                    <a:pt x="3040" y="1520"/>
                  </a:cubicBezTo>
                  <a:cubicBezTo>
                    <a:pt x="3040" y="669"/>
                    <a:pt x="2371" y="0"/>
                    <a:pt x="152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3631800" y="4118900"/>
              <a:ext cx="117800" cy="117800"/>
            </a:xfrm>
            <a:custGeom>
              <a:avLst/>
              <a:gdLst/>
              <a:ahLst/>
              <a:cxnLst/>
              <a:rect l="l" t="t" r="r" b="b"/>
              <a:pathLst>
                <a:path w="4712" h="4712" extrusionOk="0">
                  <a:moveTo>
                    <a:pt x="2371" y="0"/>
                  </a:moveTo>
                  <a:cubicBezTo>
                    <a:pt x="1064" y="0"/>
                    <a:pt x="0" y="1064"/>
                    <a:pt x="0" y="2371"/>
                  </a:cubicBezTo>
                  <a:cubicBezTo>
                    <a:pt x="0" y="3678"/>
                    <a:pt x="1064" y="4711"/>
                    <a:pt x="2371" y="4711"/>
                  </a:cubicBezTo>
                  <a:cubicBezTo>
                    <a:pt x="3678" y="4711"/>
                    <a:pt x="4712" y="3678"/>
                    <a:pt x="4712" y="2371"/>
                  </a:cubicBezTo>
                  <a:cubicBezTo>
                    <a:pt x="4712" y="1064"/>
                    <a:pt x="3678" y="0"/>
                    <a:pt x="237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2889375" y="4118900"/>
              <a:ext cx="117800" cy="117800"/>
            </a:xfrm>
            <a:custGeom>
              <a:avLst/>
              <a:gdLst/>
              <a:ahLst/>
              <a:cxnLst/>
              <a:rect l="l" t="t" r="r" b="b"/>
              <a:pathLst>
                <a:path w="4712" h="4712" extrusionOk="0">
                  <a:moveTo>
                    <a:pt x="2341" y="0"/>
                  </a:moveTo>
                  <a:cubicBezTo>
                    <a:pt x="1034" y="0"/>
                    <a:pt x="1" y="1064"/>
                    <a:pt x="1" y="2371"/>
                  </a:cubicBezTo>
                  <a:cubicBezTo>
                    <a:pt x="1" y="3678"/>
                    <a:pt x="1034" y="4711"/>
                    <a:pt x="2341" y="4711"/>
                  </a:cubicBezTo>
                  <a:cubicBezTo>
                    <a:pt x="3648" y="4711"/>
                    <a:pt x="4712" y="3678"/>
                    <a:pt x="4712" y="237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2889375" y="3674350"/>
              <a:ext cx="117800" cy="117825"/>
            </a:xfrm>
            <a:custGeom>
              <a:avLst/>
              <a:gdLst/>
              <a:ahLst/>
              <a:cxnLst/>
              <a:rect l="l" t="t" r="r" b="b"/>
              <a:pathLst>
                <a:path w="4712" h="4713" extrusionOk="0">
                  <a:moveTo>
                    <a:pt x="2341" y="1"/>
                  </a:moveTo>
                  <a:cubicBezTo>
                    <a:pt x="1034" y="1"/>
                    <a:pt x="1" y="1065"/>
                    <a:pt x="1" y="2372"/>
                  </a:cubicBezTo>
                  <a:cubicBezTo>
                    <a:pt x="1" y="3679"/>
                    <a:pt x="1034" y="4712"/>
                    <a:pt x="2341" y="4712"/>
                  </a:cubicBezTo>
                  <a:cubicBezTo>
                    <a:pt x="3648" y="4712"/>
                    <a:pt x="4712" y="3679"/>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2523100" y="3485900"/>
              <a:ext cx="87425" cy="86650"/>
            </a:xfrm>
            <a:custGeom>
              <a:avLst/>
              <a:gdLst/>
              <a:ahLst/>
              <a:cxnLst/>
              <a:rect l="l" t="t" r="r" b="b"/>
              <a:pathLst>
                <a:path w="3497" h="3466" extrusionOk="0">
                  <a:moveTo>
                    <a:pt x="1764" y="1"/>
                  </a:moveTo>
                  <a:cubicBezTo>
                    <a:pt x="791" y="1"/>
                    <a:pt x="1" y="761"/>
                    <a:pt x="1" y="1733"/>
                  </a:cubicBezTo>
                  <a:cubicBezTo>
                    <a:pt x="1" y="2706"/>
                    <a:pt x="791" y="3466"/>
                    <a:pt x="1764" y="3466"/>
                  </a:cubicBezTo>
                  <a:cubicBezTo>
                    <a:pt x="2736" y="346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3258675" y="3470700"/>
              <a:ext cx="117825" cy="117050"/>
            </a:xfrm>
            <a:custGeom>
              <a:avLst/>
              <a:gdLst/>
              <a:ahLst/>
              <a:cxnLst/>
              <a:rect l="l" t="t" r="r" b="b"/>
              <a:pathLst>
                <a:path w="4713" h="4682" extrusionOk="0">
                  <a:moveTo>
                    <a:pt x="2372" y="1"/>
                  </a:moveTo>
                  <a:cubicBezTo>
                    <a:pt x="1065" y="1"/>
                    <a:pt x="1" y="1034"/>
                    <a:pt x="1" y="2341"/>
                  </a:cubicBezTo>
                  <a:cubicBezTo>
                    <a:pt x="1" y="3648"/>
                    <a:pt x="1065" y="4682"/>
                    <a:pt x="2372" y="4682"/>
                  </a:cubicBezTo>
                  <a:cubicBezTo>
                    <a:pt x="3648" y="4682"/>
                    <a:pt x="4712" y="3648"/>
                    <a:pt x="4712" y="2341"/>
                  </a:cubicBezTo>
                  <a:cubicBezTo>
                    <a:pt x="4712" y="1034"/>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3623425" y="3695625"/>
              <a:ext cx="117825" cy="117825"/>
            </a:xfrm>
            <a:custGeom>
              <a:avLst/>
              <a:gdLst/>
              <a:ahLst/>
              <a:cxnLst/>
              <a:rect l="l" t="t" r="r" b="b"/>
              <a:pathLst>
                <a:path w="4713" h="4713" extrusionOk="0">
                  <a:moveTo>
                    <a:pt x="2372" y="1"/>
                  </a:moveTo>
                  <a:cubicBezTo>
                    <a:pt x="1065" y="1"/>
                    <a:pt x="1" y="1034"/>
                    <a:pt x="1" y="2341"/>
                  </a:cubicBezTo>
                  <a:cubicBezTo>
                    <a:pt x="1" y="3648"/>
                    <a:pt x="1065" y="4712"/>
                    <a:pt x="2372" y="4712"/>
                  </a:cubicBezTo>
                  <a:cubicBezTo>
                    <a:pt x="3648" y="4712"/>
                    <a:pt x="4712" y="3648"/>
                    <a:pt x="4712" y="2341"/>
                  </a:cubicBezTo>
                  <a:cubicBezTo>
                    <a:pt x="4712" y="1034"/>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3257925" y="4336975"/>
              <a:ext cx="117800" cy="117800"/>
            </a:xfrm>
            <a:custGeom>
              <a:avLst/>
              <a:gdLst/>
              <a:ahLst/>
              <a:cxnLst/>
              <a:rect l="l" t="t" r="r" b="b"/>
              <a:pathLst>
                <a:path w="4712" h="4712" extrusionOk="0">
                  <a:moveTo>
                    <a:pt x="2341" y="1"/>
                  </a:moveTo>
                  <a:cubicBezTo>
                    <a:pt x="1034" y="1"/>
                    <a:pt x="1" y="1034"/>
                    <a:pt x="1" y="2341"/>
                  </a:cubicBezTo>
                  <a:cubicBezTo>
                    <a:pt x="1" y="3648"/>
                    <a:pt x="1034" y="4712"/>
                    <a:pt x="2341" y="4712"/>
                  </a:cubicBezTo>
                  <a:cubicBezTo>
                    <a:pt x="3648" y="4712"/>
                    <a:pt x="4712" y="3648"/>
                    <a:pt x="4712" y="2341"/>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4"/>
          <p:cNvGrpSpPr/>
          <p:nvPr/>
        </p:nvGrpSpPr>
        <p:grpSpPr>
          <a:xfrm rot="-7608293" flipH="1">
            <a:off x="-126238" y="4273850"/>
            <a:ext cx="1042371" cy="899173"/>
            <a:chOff x="3936500" y="796650"/>
            <a:chExt cx="1642925" cy="1417225"/>
          </a:xfrm>
        </p:grpSpPr>
        <p:sp>
          <p:nvSpPr>
            <p:cNvPr id="251" name="Google Shape;251;p4"/>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4"/>
          <p:cNvGrpSpPr/>
          <p:nvPr/>
        </p:nvGrpSpPr>
        <p:grpSpPr>
          <a:xfrm flipH="1">
            <a:off x="8513079" y="2852376"/>
            <a:ext cx="414099" cy="409482"/>
            <a:chOff x="2019626" y="3089150"/>
            <a:chExt cx="571724" cy="565349"/>
          </a:xfrm>
        </p:grpSpPr>
        <p:sp>
          <p:nvSpPr>
            <p:cNvPr id="265" name="Google Shape;265;p4"/>
            <p:cNvSpPr/>
            <p:nvPr/>
          </p:nvSpPr>
          <p:spPr>
            <a:xfrm>
              <a:off x="233253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2019626"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4"/>
          <p:cNvGrpSpPr/>
          <p:nvPr/>
        </p:nvGrpSpPr>
        <p:grpSpPr>
          <a:xfrm>
            <a:off x="242554" y="196589"/>
            <a:ext cx="414099" cy="409482"/>
            <a:chOff x="588675" y="3089150"/>
            <a:chExt cx="571724" cy="565349"/>
          </a:xfrm>
        </p:grpSpPr>
        <p:sp>
          <p:nvSpPr>
            <p:cNvPr id="268" name="Google Shape;268;p4"/>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1" name="Google Shape;271;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4D1F9-7FE5-4F45-3859-86F2123DC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F9E0C-6FD3-3A6D-4B95-F690298EE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8ADC9-27B8-0919-BCE3-7EF734AA9C28}"/>
              </a:ext>
            </a:extLst>
          </p:cNvPr>
          <p:cNvSpPr>
            <a:spLocks noGrp="1"/>
          </p:cNvSpPr>
          <p:nvPr>
            <p:ph type="dt" sz="half" idx="10"/>
          </p:nvPr>
        </p:nvSpPr>
        <p:spPr/>
        <p:txBody>
          <a:bodyPr/>
          <a:lstStyle/>
          <a:p>
            <a:fld id="{E2D468EB-1359-4290-94E7-46E11D00530A}" type="datetimeFigureOut">
              <a:rPr lang="en-US" smtClean="0"/>
              <a:t>9/15/2023</a:t>
            </a:fld>
            <a:endParaRPr lang="en-US"/>
          </a:p>
        </p:txBody>
      </p:sp>
      <p:sp>
        <p:nvSpPr>
          <p:cNvPr id="5" name="Footer Placeholder 4">
            <a:extLst>
              <a:ext uri="{FF2B5EF4-FFF2-40B4-BE49-F238E27FC236}">
                <a16:creationId xmlns:a16="http://schemas.microsoft.com/office/drawing/2014/main" id="{64FF6EB8-3F17-7E70-5D41-A3C6D8F27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3023B-BA16-B984-767D-6BEA4CD2C7BE}"/>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233964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D6164-F541-FDBB-A79B-115F8D8E3C1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AD1DE1-69B7-F6A1-51E9-D0FB2C20899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57AF0-9240-8C1C-4BF3-D44DFB5DDFBF}"/>
              </a:ext>
            </a:extLst>
          </p:cNvPr>
          <p:cNvSpPr>
            <a:spLocks noGrp="1"/>
          </p:cNvSpPr>
          <p:nvPr>
            <p:ph type="dt" sz="half" idx="10"/>
          </p:nvPr>
        </p:nvSpPr>
        <p:spPr/>
        <p:txBody>
          <a:bodyPr/>
          <a:lstStyle/>
          <a:p>
            <a:fld id="{E2D468EB-1359-4290-94E7-46E11D00530A}" type="datetimeFigureOut">
              <a:rPr lang="en-US" smtClean="0"/>
              <a:t>9/15/2023</a:t>
            </a:fld>
            <a:endParaRPr lang="en-US"/>
          </a:p>
        </p:txBody>
      </p:sp>
      <p:sp>
        <p:nvSpPr>
          <p:cNvPr id="5" name="Footer Placeholder 4">
            <a:extLst>
              <a:ext uri="{FF2B5EF4-FFF2-40B4-BE49-F238E27FC236}">
                <a16:creationId xmlns:a16="http://schemas.microsoft.com/office/drawing/2014/main" id="{0E743644-022C-7007-530C-D843F9E6F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B1746-95C8-6C98-5486-1B74A1A15106}"/>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8592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2"/>
        <p:cNvGrpSpPr/>
        <p:nvPr/>
      </p:nvGrpSpPr>
      <p:grpSpPr>
        <a:xfrm>
          <a:off x="0" y="0"/>
          <a:ext cx="0" cy="0"/>
          <a:chOff x="0" y="0"/>
          <a:chExt cx="0" cy="0"/>
        </a:xfrm>
      </p:grpSpPr>
      <p:grpSp>
        <p:nvGrpSpPr>
          <p:cNvPr id="273" name="Google Shape;273;p5"/>
          <p:cNvGrpSpPr/>
          <p:nvPr/>
        </p:nvGrpSpPr>
        <p:grpSpPr>
          <a:xfrm>
            <a:off x="-1435120" y="-529235"/>
            <a:ext cx="10865154" cy="6057185"/>
            <a:chOff x="-1435120" y="-529235"/>
            <a:chExt cx="10865154" cy="6057185"/>
          </a:xfrm>
        </p:grpSpPr>
        <p:grpSp>
          <p:nvGrpSpPr>
            <p:cNvPr id="274" name="Google Shape;274;p5"/>
            <p:cNvGrpSpPr/>
            <p:nvPr/>
          </p:nvGrpSpPr>
          <p:grpSpPr>
            <a:xfrm rot="9772926">
              <a:off x="5661168" y="2900182"/>
              <a:ext cx="3324098" cy="2075421"/>
              <a:chOff x="2523100" y="3470700"/>
              <a:chExt cx="1576050" cy="984075"/>
            </a:xfrm>
          </p:grpSpPr>
          <p:sp>
            <p:nvSpPr>
              <p:cNvPr id="275" name="Google Shape;275;p5"/>
              <p:cNvSpPr/>
              <p:nvPr/>
            </p:nvSpPr>
            <p:spPr>
              <a:xfrm>
                <a:off x="3691075" y="4178175"/>
                <a:ext cx="384525" cy="240900"/>
              </a:xfrm>
              <a:custGeom>
                <a:avLst/>
                <a:gdLst/>
                <a:ahLst/>
                <a:cxnLst/>
                <a:rect l="l" t="t" r="r" b="b"/>
                <a:pathLst>
                  <a:path w="15381" h="9636" extrusionOk="0">
                    <a:moveTo>
                      <a:pt x="0" y="0"/>
                    </a:moveTo>
                    <a:cubicBezTo>
                      <a:pt x="0" y="0"/>
                      <a:pt x="31" y="30"/>
                      <a:pt x="213" y="152"/>
                    </a:cubicBezTo>
                    <a:cubicBezTo>
                      <a:pt x="334" y="213"/>
                      <a:pt x="456" y="334"/>
                      <a:pt x="638" y="456"/>
                    </a:cubicBezTo>
                    <a:cubicBezTo>
                      <a:pt x="1064" y="730"/>
                      <a:pt x="1581" y="1094"/>
                      <a:pt x="2280" y="1520"/>
                    </a:cubicBezTo>
                    <a:cubicBezTo>
                      <a:pt x="3648" y="2401"/>
                      <a:pt x="5532" y="3617"/>
                      <a:pt x="7660" y="4924"/>
                    </a:cubicBezTo>
                    <a:cubicBezTo>
                      <a:pt x="9757" y="6262"/>
                      <a:pt x="11702" y="7477"/>
                      <a:pt x="13101" y="8328"/>
                    </a:cubicBezTo>
                    <a:cubicBezTo>
                      <a:pt x="13830" y="8724"/>
                      <a:pt x="14408" y="9088"/>
                      <a:pt x="14772" y="9301"/>
                    </a:cubicBezTo>
                    <a:cubicBezTo>
                      <a:pt x="14955" y="9423"/>
                      <a:pt x="15107" y="9544"/>
                      <a:pt x="15228" y="9575"/>
                    </a:cubicBezTo>
                    <a:cubicBezTo>
                      <a:pt x="15289" y="9635"/>
                      <a:pt x="15380" y="9635"/>
                      <a:pt x="15380" y="9635"/>
                    </a:cubicBezTo>
                    <a:cubicBezTo>
                      <a:pt x="15380" y="9635"/>
                      <a:pt x="15350" y="9605"/>
                      <a:pt x="15228" y="9544"/>
                    </a:cubicBezTo>
                    <a:cubicBezTo>
                      <a:pt x="15076" y="9423"/>
                      <a:pt x="14955" y="9331"/>
                      <a:pt x="14772" y="9240"/>
                    </a:cubicBezTo>
                    <a:cubicBezTo>
                      <a:pt x="14347" y="8967"/>
                      <a:pt x="13830" y="8572"/>
                      <a:pt x="13131" y="8146"/>
                    </a:cubicBezTo>
                    <a:cubicBezTo>
                      <a:pt x="11702" y="7295"/>
                      <a:pt x="9787" y="6079"/>
                      <a:pt x="7690" y="4742"/>
                    </a:cubicBezTo>
                    <a:cubicBezTo>
                      <a:pt x="5623" y="3465"/>
                      <a:pt x="3678" y="2249"/>
                      <a:pt x="2280" y="1368"/>
                    </a:cubicBezTo>
                    <a:cubicBezTo>
                      <a:pt x="1581" y="942"/>
                      <a:pt x="1034" y="608"/>
                      <a:pt x="608" y="334"/>
                    </a:cubicBezTo>
                    <a:cubicBezTo>
                      <a:pt x="426" y="213"/>
                      <a:pt x="274" y="152"/>
                      <a:pt x="152" y="61"/>
                    </a:cubicBezTo>
                    <a:lnTo>
                      <a:pt x="0"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2566425" y="3529200"/>
                <a:ext cx="382250" cy="204450"/>
              </a:xfrm>
              <a:custGeom>
                <a:avLst/>
                <a:gdLst/>
                <a:ahLst/>
                <a:cxnLst/>
                <a:rect l="l" t="t" r="r" b="b"/>
                <a:pathLst>
                  <a:path w="15290" h="8178" extrusionOk="0">
                    <a:moveTo>
                      <a:pt x="32" y="1"/>
                    </a:moveTo>
                    <a:cubicBezTo>
                      <a:pt x="32" y="1"/>
                      <a:pt x="31" y="1"/>
                      <a:pt x="31" y="1"/>
                    </a:cubicBezTo>
                    <a:cubicBezTo>
                      <a:pt x="0" y="32"/>
                      <a:pt x="3405" y="1916"/>
                      <a:pt x="7630" y="4196"/>
                    </a:cubicBezTo>
                    <a:cubicBezTo>
                      <a:pt x="11819" y="6396"/>
                      <a:pt x="15202" y="8178"/>
                      <a:pt x="15288" y="8178"/>
                    </a:cubicBezTo>
                    <a:cubicBezTo>
                      <a:pt x="15289" y="8178"/>
                      <a:pt x="15289" y="8178"/>
                      <a:pt x="15289" y="8178"/>
                    </a:cubicBezTo>
                    <a:cubicBezTo>
                      <a:pt x="15289" y="8147"/>
                      <a:pt x="11916" y="6232"/>
                      <a:pt x="7691" y="3983"/>
                    </a:cubicBezTo>
                    <a:cubicBezTo>
                      <a:pt x="3531" y="1783"/>
                      <a:pt x="119" y="1"/>
                      <a:pt x="3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2942575" y="3529225"/>
                <a:ext cx="751550" cy="869325"/>
              </a:xfrm>
              <a:custGeom>
                <a:avLst/>
                <a:gdLst/>
                <a:ahLst/>
                <a:cxnLst/>
                <a:rect l="l" t="t" r="r" b="b"/>
                <a:pathLst>
                  <a:path w="30062" h="34773" extrusionOk="0">
                    <a:moveTo>
                      <a:pt x="349" y="8573"/>
                    </a:moveTo>
                    <a:cubicBezTo>
                      <a:pt x="312" y="8593"/>
                      <a:pt x="277" y="8613"/>
                      <a:pt x="243" y="8633"/>
                    </a:cubicBezTo>
                    <a:lnTo>
                      <a:pt x="232" y="8639"/>
                    </a:lnTo>
                    <a:lnTo>
                      <a:pt x="232" y="8639"/>
                    </a:lnTo>
                    <a:cubicBezTo>
                      <a:pt x="254" y="8628"/>
                      <a:pt x="278" y="8615"/>
                      <a:pt x="304" y="8602"/>
                    </a:cubicBezTo>
                    <a:cubicBezTo>
                      <a:pt x="319" y="8593"/>
                      <a:pt x="333" y="8583"/>
                      <a:pt x="349" y="8573"/>
                    </a:cubicBezTo>
                    <a:close/>
                    <a:moveTo>
                      <a:pt x="232" y="8639"/>
                    </a:moveTo>
                    <a:cubicBezTo>
                      <a:pt x="98" y="8709"/>
                      <a:pt x="31" y="8754"/>
                      <a:pt x="31" y="8754"/>
                    </a:cubicBezTo>
                    <a:lnTo>
                      <a:pt x="232" y="8639"/>
                    </a:lnTo>
                    <a:close/>
                    <a:moveTo>
                      <a:pt x="31" y="8754"/>
                    </a:moveTo>
                    <a:lnTo>
                      <a:pt x="31" y="9058"/>
                    </a:lnTo>
                    <a:lnTo>
                      <a:pt x="31" y="9970"/>
                    </a:lnTo>
                    <a:cubicBezTo>
                      <a:pt x="31" y="10358"/>
                      <a:pt x="31" y="10827"/>
                      <a:pt x="34" y="11384"/>
                    </a:cubicBezTo>
                    <a:lnTo>
                      <a:pt x="34" y="11384"/>
                    </a:lnTo>
                    <a:cubicBezTo>
                      <a:pt x="38" y="10793"/>
                      <a:pt x="46" y="10296"/>
                      <a:pt x="61" y="9909"/>
                    </a:cubicBezTo>
                    <a:lnTo>
                      <a:pt x="61" y="9028"/>
                    </a:lnTo>
                    <a:cubicBezTo>
                      <a:pt x="31" y="8845"/>
                      <a:pt x="31" y="8754"/>
                      <a:pt x="31" y="8754"/>
                    </a:cubicBezTo>
                    <a:close/>
                    <a:moveTo>
                      <a:pt x="15016" y="0"/>
                    </a:moveTo>
                    <a:lnTo>
                      <a:pt x="14955" y="31"/>
                    </a:lnTo>
                    <a:cubicBezTo>
                      <a:pt x="10335" y="2705"/>
                      <a:pt x="6596" y="4863"/>
                      <a:pt x="4013" y="6383"/>
                    </a:cubicBezTo>
                    <a:cubicBezTo>
                      <a:pt x="2736" y="7143"/>
                      <a:pt x="1733" y="7721"/>
                      <a:pt x="1064" y="8146"/>
                    </a:cubicBezTo>
                    <a:cubicBezTo>
                      <a:pt x="756" y="8314"/>
                      <a:pt x="526" y="8456"/>
                      <a:pt x="349" y="8573"/>
                    </a:cubicBezTo>
                    <a:lnTo>
                      <a:pt x="349" y="8573"/>
                    </a:lnTo>
                    <a:cubicBezTo>
                      <a:pt x="544" y="8462"/>
                      <a:pt x="782" y="8330"/>
                      <a:pt x="1064" y="8177"/>
                    </a:cubicBezTo>
                    <a:cubicBezTo>
                      <a:pt x="1733" y="7781"/>
                      <a:pt x="2766" y="7174"/>
                      <a:pt x="4043" y="6474"/>
                    </a:cubicBezTo>
                    <a:cubicBezTo>
                      <a:pt x="6648" y="4990"/>
                      <a:pt x="10371" y="2872"/>
                      <a:pt x="14970" y="209"/>
                    </a:cubicBezTo>
                    <a:lnTo>
                      <a:pt x="14970" y="209"/>
                    </a:lnTo>
                    <a:cubicBezTo>
                      <a:pt x="19178" y="2692"/>
                      <a:pt x="24227" y="5624"/>
                      <a:pt x="29818" y="8828"/>
                    </a:cubicBezTo>
                    <a:lnTo>
                      <a:pt x="29818" y="8828"/>
                    </a:lnTo>
                    <a:lnTo>
                      <a:pt x="29818" y="25976"/>
                    </a:lnTo>
                    <a:lnTo>
                      <a:pt x="29818" y="25976"/>
                    </a:lnTo>
                    <a:cubicBezTo>
                      <a:pt x="24624" y="28996"/>
                      <a:pt x="19610" y="31865"/>
                      <a:pt x="14985" y="34555"/>
                    </a:cubicBezTo>
                    <a:lnTo>
                      <a:pt x="14985" y="34555"/>
                    </a:lnTo>
                    <a:cubicBezTo>
                      <a:pt x="9413" y="31332"/>
                      <a:pt x="4409" y="28439"/>
                      <a:pt x="122" y="25993"/>
                    </a:cubicBezTo>
                    <a:lnTo>
                      <a:pt x="122" y="25993"/>
                    </a:lnTo>
                    <a:cubicBezTo>
                      <a:pt x="122" y="20686"/>
                      <a:pt x="61" y="16409"/>
                      <a:pt x="61" y="13405"/>
                    </a:cubicBezTo>
                    <a:cubicBezTo>
                      <a:pt x="46" y="12631"/>
                      <a:pt x="38" y="11960"/>
                      <a:pt x="34" y="11384"/>
                    </a:cubicBezTo>
                    <a:lnTo>
                      <a:pt x="34" y="11384"/>
                    </a:lnTo>
                    <a:cubicBezTo>
                      <a:pt x="31" y="11954"/>
                      <a:pt x="31" y="12612"/>
                      <a:pt x="31" y="13344"/>
                    </a:cubicBezTo>
                    <a:cubicBezTo>
                      <a:pt x="31" y="16353"/>
                      <a:pt x="0" y="20669"/>
                      <a:pt x="0" y="25988"/>
                    </a:cubicBezTo>
                    <a:lnTo>
                      <a:pt x="0" y="26019"/>
                    </a:lnTo>
                    <a:lnTo>
                      <a:pt x="31" y="26080"/>
                    </a:lnTo>
                    <a:cubicBezTo>
                      <a:pt x="4286" y="28542"/>
                      <a:pt x="9332" y="31490"/>
                      <a:pt x="14955" y="34742"/>
                    </a:cubicBezTo>
                    <a:lnTo>
                      <a:pt x="15016" y="34773"/>
                    </a:lnTo>
                    <a:lnTo>
                      <a:pt x="15046" y="34742"/>
                    </a:lnTo>
                    <a:cubicBezTo>
                      <a:pt x="19727" y="32037"/>
                      <a:pt x="24773" y="29150"/>
                      <a:pt x="30001" y="26110"/>
                    </a:cubicBezTo>
                    <a:lnTo>
                      <a:pt x="30062" y="26080"/>
                    </a:lnTo>
                    <a:lnTo>
                      <a:pt x="30062" y="25988"/>
                    </a:lnTo>
                    <a:lnTo>
                      <a:pt x="30062" y="8754"/>
                    </a:lnTo>
                    <a:lnTo>
                      <a:pt x="30062" y="8693"/>
                    </a:lnTo>
                    <a:lnTo>
                      <a:pt x="30001" y="8663"/>
                    </a:lnTo>
                    <a:cubicBezTo>
                      <a:pt x="24378" y="5441"/>
                      <a:pt x="19302" y="2462"/>
                      <a:pt x="15046" y="31"/>
                    </a:cubicBezTo>
                    <a:lnTo>
                      <a:pt x="1501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4023150" y="4368900"/>
                <a:ext cx="76000" cy="76000"/>
              </a:xfrm>
              <a:custGeom>
                <a:avLst/>
                <a:gdLst/>
                <a:ahLst/>
                <a:cxnLst/>
                <a:rect l="l" t="t" r="r" b="b"/>
                <a:pathLst>
                  <a:path w="3040" h="3040" extrusionOk="0">
                    <a:moveTo>
                      <a:pt x="1520" y="0"/>
                    </a:moveTo>
                    <a:cubicBezTo>
                      <a:pt x="699" y="0"/>
                      <a:pt x="0" y="669"/>
                      <a:pt x="0" y="1520"/>
                    </a:cubicBezTo>
                    <a:cubicBezTo>
                      <a:pt x="0" y="2371"/>
                      <a:pt x="699" y="3040"/>
                      <a:pt x="1520" y="3040"/>
                    </a:cubicBezTo>
                    <a:cubicBezTo>
                      <a:pt x="2371" y="3040"/>
                      <a:pt x="3040" y="2371"/>
                      <a:pt x="3040" y="1520"/>
                    </a:cubicBezTo>
                    <a:cubicBezTo>
                      <a:pt x="3040" y="669"/>
                      <a:pt x="2371" y="0"/>
                      <a:pt x="1520"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3631800" y="4118900"/>
                <a:ext cx="117800" cy="117800"/>
              </a:xfrm>
              <a:custGeom>
                <a:avLst/>
                <a:gdLst/>
                <a:ahLst/>
                <a:cxnLst/>
                <a:rect l="l" t="t" r="r" b="b"/>
                <a:pathLst>
                  <a:path w="4712" h="4712" extrusionOk="0">
                    <a:moveTo>
                      <a:pt x="2371" y="0"/>
                    </a:moveTo>
                    <a:cubicBezTo>
                      <a:pt x="1064" y="0"/>
                      <a:pt x="0" y="1064"/>
                      <a:pt x="0" y="2371"/>
                    </a:cubicBezTo>
                    <a:cubicBezTo>
                      <a:pt x="0" y="3678"/>
                      <a:pt x="1064" y="4711"/>
                      <a:pt x="2371" y="4711"/>
                    </a:cubicBezTo>
                    <a:cubicBezTo>
                      <a:pt x="3678" y="4711"/>
                      <a:pt x="4712" y="3678"/>
                      <a:pt x="4712" y="2371"/>
                    </a:cubicBezTo>
                    <a:cubicBezTo>
                      <a:pt x="4712" y="1064"/>
                      <a:pt x="3678" y="0"/>
                      <a:pt x="237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2889375" y="4118900"/>
                <a:ext cx="117800" cy="117800"/>
              </a:xfrm>
              <a:custGeom>
                <a:avLst/>
                <a:gdLst/>
                <a:ahLst/>
                <a:cxnLst/>
                <a:rect l="l" t="t" r="r" b="b"/>
                <a:pathLst>
                  <a:path w="4712" h="4712" extrusionOk="0">
                    <a:moveTo>
                      <a:pt x="2341" y="0"/>
                    </a:moveTo>
                    <a:cubicBezTo>
                      <a:pt x="1034" y="0"/>
                      <a:pt x="1" y="1064"/>
                      <a:pt x="1" y="2371"/>
                    </a:cubicBezTo>
                    <a:cubicBezTo>
                      <a:pt x="1" y="3678"/>
                      <a:pt x="1034" y="4711"/>
                      <a:pt x="2341" y="4711"/>
                    </a:cubicBezTo>
                    <a:cubicBezTo>
                      <a:pt x="3648" y="4711"/>
                      <a:pt x="4712" y="3678"/>
                      <a:pt x="4712" y="2371"/>
                    </a:cubicBezTo>
                    <a:cubicBezTo>
                      <a:pt x="4712"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2889375" y="3674350"/>
                <a:ext cx="117800" cy="117825"/>
              </a:xfrm>
              <a:custGeom>
                <a:avLst/>
                <a:gdLst/>
                <a:ahLst/>
                <a:cxnLst/>
                <a:rect l="l" t="t" r="r" b="b"/>
                <a:pathLst>
                  <a:path w="4712" h="4713" extrusionOk="0">
                    <a:moveTo>
                      <a:pt x="2341" y="1"/>
                    </a:moveTo>
                    <a:cubicBezTo>
                      <a:pt x="1034" y="1"/>
                      <a:pt x="1" y="1065"/>
                      <a:pt x="1" y="2372"/>
                    </a:cubicBezTo>
                    <a:cubicBezTo>
                      <a:pt x="1" y="3679"/>
                      <a:pt x="1034" y="4712"/>
                      <a:pt x="2341" y="4712"/>
                    </a:cubicBezTo>
                    <a:cubicBezTo>
                      <a:pt x="3648" y="4712"/>
                      <a:pt x="4712" y="3679"/>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a:off x="2523100" y="3485900"/>
                <a:ext cx="87425" cy="86650"/>
              </a:xfrm>
              <a:custGeom>
                <a:avLst/>
                <a:gdLst/>
                <a:ahLst/>
                <a:cxnLst/>
                <a:rect l="l" t="t" r="r" b="b"/>
                <a:pathLst>
                  <a:path w="3497" h="3466" extrusionOk="0">
                    <a:moveTo>
                      <a:pt x="1764" y="1"/>
                    </a:moveTo>
                    <a:cubicBezTo>
                      <a:pt x="791" y="1"/>
                      <a:pt x="1" y="761"/>
                      <a:pt x="1" y="1733"/>
                    </a:cubicBezTo>
                    <a:cubicBezTo>
                      <a:pt x="1" y="2706"/>
                      <a:pt x="791" y="3466"/>
                      <a:pt x="1764" y="3466"/>
                    </a:cubicBezTo>
                    <a:cubicBezTo>
                      <a:pt x="2736" y="3466"/>
                      <a:pt x="3496" y="2706"/>
                      <a:pt x="3496" y="1733"/>
                    </a:cubicBezTo>
                    <a:cubicBezTo>
                      <a:pt x="3496" y="761"/>
                      <a:pt x="2736" y="1"/>
                      <a:pt x="176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a:off x="3258675" y="3470700"/>
                <a:ext cx="117825" cy="117050"/>
              </a:xfrm>
              <a:custGeom>
                <a:avLst/>
                <a:gdLst/>
                <a:ahLst/>
                <a:cxnLst/>
                <a:rect l="l" t="t" r="r" b="b"/>
                <a:pathLst>
                  <a:path w="4713" h="4682" extrusionOk="0">
                    <a:moveTo>
                      <a:pt x="2372" y="1"/>
                    </a:moveTo>
                    <a:cubicBezTo>
                      <a:pt x="1065" y="1"/>
                      <a:pt x="1" y="1034"/>
                      <a:pt x="1" y="2341"/>
                    </a:cubicBezTo>
                    <a:cubicBezTo>
                      <a:pt x="1" y="3648"/>
                      <a:pt x="1065" y="4682"/>
                      <a:pt x="2372" y="4682"/>
                    </a:cubicBezTo>
                    <a:cubicBezTo>
                      <a:pt x="3648" y="4682"/>
                      <a:pt x="4712" y="3648"/>
                      <a:pt x="4712" y="2341"/>
                    </a:cubicBezTo>
                    <a:cubicBezTo>
                      <a:pt x="4712" y="1034"/>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3623425" y="3695625"/>
                <a:ext cx="117825" cy="117825"/>
              </a:xfrm>
              <a:custGeom>
                <a:avLst/>
                <a:gdLst/>
                <a:ahLst/>
                <a:cxnLst/>
                <a:rect l="l" t="t" r="r" b="b"/>
                <a:pathLst>
                  <a:path w="4713" h="4713" extrusionOk="0">
                    <a:moveTo>
                      <a:pt x="2372" y="1"/>
                    </a:moveTo>
                    <a:cubicBezTo>
                      <a:pt x="1065" y="1"/>
                      <a:pt x="1" y="1034"/>
                      <a:pt x="1" y="2341"/>
                    </a:cubicBezTo>
                    <a:cubicBezTo>
                      <a:pt x="1" y="3648"/>
                      <a:pt x="1065" y="4712"/>
                      <a:pt x="2372" y="4712"/>
                    </a:cubicBezTo>
                    <a:cubicBezTo>
                      <a:pt x="3648" y="4712"/>
                      <a:pt x="4712" y="3648"/>
                      <a:pt x="4712" y="2341"/>
                    </a:cubicBezTo>
                    <a:cubicBezTo>
                      <a:pt x="4712" y="1034"/>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3257925" y="4336975"/>
                <a:ext cx="117800" cy="117800"/>
              </a:xfrm>
              <a:custGeom>
                <a:avLst/>
                <a:gdLst/>
                <a:ahLst/>
                <a:cxnLst/>
                <a:rect l="l" t="t" r="r" b="b"/>
                <a:pathLst>
                  <a:path w="4712" h="4712" extrusionOk="0">
                    <a:moveTo>
                      <a:pt x="2341" y="1"/>
                    </a:moveTo>
                    <a:cubicBezTo>
                      <a:pt x="1034" y="1"/>
                      <a:pt x="1" y="1034"/>
                      <a:pt x="1" y="2341"/>
                    </a:cubicBezTo>
                    <a:cubicBezTo>
                      <a:pt x="1" y="3648"/>
                      <a:pt x="1034" y="4712"/>
                      <a:pt x="2341" y="4712"/>
                    </a:cubicBezTo>
                    <a:cubicBezTo>
                      <a:pt x="3648" y="4712"/>
                      <a:pt x="4712" y="3648"/>
                      <a:pt x="4712" y="2341"/>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5"/>
            <p:cNvGrpSpPr/>
            <p:nvPr/>
          </p:nvGrpSpPr>
          <p:grpSpPr>
            <a:xfrm rot="-1799895">
              <a:off x="-797927" y="294465"/>
              <a:ext cx="4285632" cy="3696956"/>
              <a:chOff x="3936500" y="796650"/>
              <a:chExt cx="1642925" cy="1417225"/>
            </a:xfrm>
          </p:grpSpPr>
          <p:sp>
            <p:nvSpPr>
              <p:cNvPr id="287" name="Google Shape;287;p5"/>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5"/>
            <p:cNvGrpSpPr/>
            <p:nvPr/>
          </p:nvGrpSpPr>
          <p:grpSpPr>
            <a:xfrm>
              <a:off x="92885" y="3178664"/>
              <a:ext cx="414099" cy="409482"/>
              <a:chOff x="588675" y="3089150"/>
              <a:chExt cx="571724" cy="565349"/>
            </a:xfrm>
          </p:grpSpPr>
          <p:sp>
            <p:nvSpPr>
              <p:cNvPr id="301" name="Google Shape;301;p5"/>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5"/>
            <p:cNvGrpSpPr/>
            <p:nvPr/>
          </p:nvGrpSpPr>
          <p:grpSpPr>
            <a:xfrm>
              <a:off x="8430785" y="539489"/>
              <a:ext cx="414099" cy="409482"/>
              <a:chOff x="588675" y="3089150"/>
              <a:chExt cx="571724" cy="565349"/>
            </a:xfrm>
          </p:grpSpPr>
          <p:sp>
            <p:nvSpPr>
              <p:cNvPr id="304" name="Google Shape;304;p5"/>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5"/>
            <p:cNvGrpSpPr/>
            <p:nvPr/>
          </p:nvGrpSpPr>
          <p:grpSpPr>
            <a:xfrm flipH="1">
              <a:off x="186410" y="130014"/>
              <a:ext cx="414099" cy="409482"/>
              <a:chOff x="588675" y="3089150"/>
              <a:chExt cx="571724" cy="565349"/>
            </a:xfrm>
          </p:grpSpPr>
          <p:sp>
            <p:nvSpPr>
              <p:cNvPr id="307" name="Google Shape;307;p5"/>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5"/>
            <p:cNvGrpSpPr/>
            <p:nvPr/>
          </p:nvGrpSpPr>
          <p:grpSpPr>
            <a:xfrm rot="-1728909">
              <a:off x="2646622" y="4433243"/>
              <a:ext cx="1042369" cy="899171"/>
              <a:chOff x="3936500" y="796650"/>
              <a:chExt cx="1642925" cy="1417225"/>
            </a:xfrm>
          </p:grpSpPr>
          <p:sp>
            <p:nvSpPr>
              <p:cNvPr id="310" name="Google Shape;310;p5"/>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5"/>
            <p:cNvGrpSpPr/>
            <p:nvPr/>
          </p:nvGrpSpPr>
          <p:grpSpPr>
            <a:xfrm>
              <a:off x="1249770" y="-454697"/>
              <a:ext cx="895866" cy="899721"/>
              <a:chOff x="1889350" y="1210025"/>
              <a:chExt cx="1411925" cy="1418000"/>
            </a:xfrm>
          </p:grpSpPr>
          <p:sp>
            <p:nvSpPr>
              <p:cNvPr id="324" name="Google Shape;324;p5"/>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5"/>
            <p:cNvGrpSpPr/>
            <p:nvPr/>
          </p:nvGrpSpPr>
          <p:grpSpPr>
            <a:xfrm rot="7192220">
              <a:off x="8259365" y="2462659"/>
              <a:ext cx="1042418" cy="899213"/>
              <a:chOff x="3936500" y="796650"/>
              <a:chExt cx="1642925" cy="1417225"/>
            </a:xfrm>
          </p:grpSpPr>
          <p:sp>
            <p:nvSpPr>
              <p:cNvPr id="338" name="Google Shape;338;p5"/>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1" name="Google Shape;351;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2" name="Google Shape;352;p5"/>
          <p:cNvSpPr txBox="1">
            <a:spLocks noGrp="1"/>
          </p:cNvSpPr>
          <p:nvPr>
            <p:ph type="subTitle" idx="1"/>
          </p:nvPr>
        </p:nvSpPr>
        <p:spPr>
          <a:xfrm>
            <a:off x="4923249" y="2330900"/>
            <a:ext cx="2505600" cy="161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53" name="Google Shape;353;p5"/>
          <p:cNvSpPr txBox="1">
            <a:spLocks noGrp="1"/>
          </p:cNvSpPr>
          <p:nvPr>
            <p:ph type="subTitle" idx="2"/>
          </p:nvPr>
        </p:nvSpPr>
        <p:spPr>
          <a:xfrm>
            <a:off x="1715375" y="2330900"/>
            <a:ext cx="2505600" cy="161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54" name="Google Shape;354;p5"/>
          <p:cNvSpPr txBox="1">
            <a:spLocks noGrp="1"/>
          </p:cNvSpPr>
          <p:nvPr>
            <p:ph type="subTitle" idx="3"/>
          </p:nvPr>
        </p:nvSpPr>
        <p:spPr>
          <a:xfrm>
            <a:off x="1715375" y="1496299"/>
            <a:ext cx="2505600" cy="834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5" name="Google Shape;355;p5"/>
          <p:cNvSpPr txBox="1">
            <a:spLocks noGrp="1"/>
          </p:cNvSpPr>
          <p:nvPr>
            <p:ph type="subTitle" idx="4"/>
          </p:nvPr>
        </p:nvSpPr>
        <p:spPr>
          <a:xfrm>
            <a:off x="4923250" y="1496299"/>
            <a:ext cx="2505600" cy="834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Encode Sans Expanded"/>
                <a:ea typeface="Encode Sans Expanded"/>
                <a:cs typeface="Encode Sans Expanded"/>
                <a:sym typeface="Encode Sans Expand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6"/>
        <p:cNvGrpSpPr/>
        <p:nvPr/>
      </p:nvGrpSpPr>
      <p:grpSpPr>
        <a:xfrm>
          <a:off x="0" y="0"/>
          <a:ext cx="0" cy="0"/>
          <a:chOff x="0" y="0"/>
          <a:chExt cx="0" cy="0"/>
        </a:xfrm>
      </p:grpSpPr>
      <p:grpSp>
        <p:nvGrpSpPr>
          <p:cNvPr id="357" name="Google Shape;357;p6"/>
          <p:cNvGrpSpPr/>
          <p:nvPr/>
        </p:nvGrpSpPr>
        <p:grpSpPr>
          <a:xfrm rot="853977">
            <a:off x="7180246" y="-1526596"/>
            <a:ext cx="3713981" cy="3203594"/>
            <a:chOff x="3936500" y="796650"/>
            <a:chExt cx="1642925" cy="1417225"/>
          </a:xfrm>
        </p:grpSpPr>
        <p:sp>
          <p:nvSpPr>
            <p:cNvPr id="358" name="Google Shape;358;p6"/>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6"/>
          <p:cNvGrpSpPr/>
          <p:nvPr/>
        </p:nvGrpSpPr>
        <p:grpSpPr>
          <a:xfrm>
            <a:off x="186410" y="2852376"/>
            <a:ext cx="414099" cy="409482"/>
            <a:chOff x="588675" y="3089150"/>
            <a:chExt cx="571724" cy="565349"/>
          </a:xfrm>
        </p:grpSpPr>
        <p:sp>
          <p:nvSpPr>
            <p:cNvPr id="372" name="Google Shape;372;p6"/>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6"/>
          <p:cNvGrpSpPr/>
          <p:nvPr/>
        </p:nvGrpSpPr>
        <p:grpSpPr>
          <a:xfrm>
            <a:off x="8638010" y="1674914"/>
            <a:ext cx="414099" cy="409482"/>
            <a:chOff x="588675" y="3089150"/>
            <a:chExt cx="571724" cy="565349"/>
          </a:xfrm>
        </p:grpSpPr>
        <p:sp>
          <p:nvSpPr>
            <p:cNvPr id="375" name="Google Shape;375;p6"/>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6"/>
          <p:cNvGrpSpPr/>
          <p:nvPr/>
        </p:nvGrpSpPr>
        <p:grpSpPr>
          <a:xfrm flipH="1">
            <a:off x="186410" y="130014"/>
            <a:ext cx="414099" cy="409482"/>
            <a:chOff x="588675" y="3089150"/>
            <a:chExt cx="571724" cy="565349"/>
          </a:xfrm>
        </p:grpSpPr>
        <p:sp>
          <p:nvSpPr>
            <p:cNvPr id="378" name="Google Shape;378;p6"/>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6"/>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6"/>
          <p:cNvGrpSpPr/>
          <p:nvPr/>
        </p:nvGrpSpPr>
        <p:grpSpPr>
          <a:xfrm rot="-1728909">
            <a:off x="-536603" y="1305131"/>
            <a:ext cx="1042369" cy="899171"/>
            <a:chOff x="3936500" y="796650"/>
            <a:chExt cx="1642925" cy="1417225"/>
          </a:xfrm>
        </p:grpSpPr>
        <p:sp>
          <p:nvSpPr>
            <p:cNvPr id="381" name="Google Shape;381;p6"/>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394;p6"/>
          <p:cNvGrpSpPr/>
          <p:nvPr/>
        </p:nvGrpSpPr>
        <p:grpSpPr>
          <a:xfrm>
            <a:off x="8430763" y="4281191"/>
            <a:ext cx="895866" cy="899721"/>
            <a:chOff x="1889350" y="1210025"/>
            <a:chExt cx="1411925" cy="1418000"/>
          </a:xfrm>
        </p:grpSpPr>
        <p:sp>
          <p:nvSpPr>
            <p:cNvPr id="395" name="Google Shape;395;p6"/>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6"/>
          <p:cNvGrpSpPr/>
          <p:nvPr/>
        </p:nvGrpSpPr>
        <p:grpSpPr>
          <a:xfrm rot="5400000">
            <a:off x="7300355" y="-431321"/>
            <a:ext cx="1042436" cy="899229"/>
            <a:chOff x="3936500" y="796650"/>
            <a:chExt cx="1642925" cy="1417225"/>
          </a:xfrm>
        </p:grpSpPr>
        <p:sp>
          <p:nvSpPr>
            <p:cNvPr id="409" name="Google Shape;409;p6"/>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6"/>
          <p:cNvGrpSpPr/>
          <p:nvPr/>
        </p:nvGrpSpPr>
        <p:grpSpPr>
          <a:xfrm rot="-7199820">
            <a:off x="-1463547" y="2853402"/>
            <a:ext cx="3714004" cy="3203733"/>
            <a:chOff x="3936500" y="796650"/>
            <a:chExt cx="1642925" cy="1417225"/>
          </a:xfrm>
        </p:grpSpPr>
        <p:sp>
          <p:nvSpPr>
            <p:cNvPr id="423" name="Google Shape;423;p6"/>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7"/>
        <p:cNvGrpSpPr/>
        <p:nvPr/>
      </p:nvGrpSpPr>
      <p:grpSpPr>
        <a:xfrm>
          <a:off x="0" y="0"/>
          <a:ext cx="0" cy="0"/>
          <a:chOff x="0" y="0"/>
          <a:chExt cx="0" cy="0"/>
        </a:xfrm>
      </p:grpSpPr>
      <p:grpSp>
        <p:nvGrpSpPr>
          <p:cNvPr id="438" name="Google Shape;438;p7"/>
          <p:cNvGrpSpPr/>
          <p:nvPr/>
        </p:nvGrpSpPr>
        <p:grpSpPr>
          <a:xfrm rot="9772926">
            <a:off x="6250993" y="3022132"/>
            <a:ext cx="3324098" cy="2075421"/>
            <a:chOff x="2523100" y="3470700"/>
            <a:chExt cx="1576050" cy="984075"/>
          </a:xfrm>
        </p:grpSpPr>
        <p:sp>
          <p:nvSpPr>
            <p:cNvPr id="439" name="Google Shape;439;p7"/>
            <p:cNvSpPr/>
            <p:nvPr/>
          </p:nvSpPr>
          <p:spPr>
            <a:xfrm>
              <a:off x="3691075" y="4178175"/>
              <a:ext cx="384525" cy="240900"/>
            </a:xfrm>
            <a:custGeom>
              <a:avLst/>
              <a:gdLst/>
              <a:ahLst/>
              <a:cxnLst/>
              <a:rect l="l" t="t" r="r" b="b"/>
              <a:pathLst>
                <a:path w="15381" h="9636" extrusionOk="0">
                  <a:moveTo>
                    <a:pt x="0" y="0"/>
                  </a:moveTo>
                  <a:cubicBezTo>
                    <a:pt x="0" y="0"/>
                    <a:pt x="31" y="30"/>
                    <a:pt x="213" y="152"/>
                  </a:cubicBezTo>
                  <a:cubicBezTo>
                    <a:pt x="334" y="213"/>
                    <a:pt x="456" y="334"/>
                    <a:pt x="638" y="456"/>
                  </a:cubicBezTo>
                  <a:cubicBezTo>
                    <a:pt x="1064" y="730"/>
                    <a:pt x="1581" y="1094"/>
                    <a:pt x="2280" y="1520"/>
                  </a:cubicBezTo>
                  <a:cubicBezTo>
                    <a:pt x="3648" y="2401"/>
                    <a:pt x="5532" y="3617"/>
                    <a:pt x="7660" y="4924"/>
                  </a:cubicBezTo>
                  <a:cubicBezTo>
                    <a:pt x="9757" y="6262"/>
                    <a:pt x="11702" y="7477"/>
                    <a:pt x="13101" y="8328"/>
                  </a:cubicBezTo>
                  <a:cubicBezTo>
                    <a:pt x="13830" y="8724"/>
                    <a:pt x="14408" y="9088"/>
                    <a:pt x="14772" y="9301"/>
                  </a:cubicBezTo>
                  <a:cubicBezTo>
                    <a:pt x="14955" y="9423"/>
                    <a:pt x="15107" y="9544"/>
                    <a:pt x="15228" y="9575"/>
                  </a:cubicBezTo>
                  <a:cubicBezTo>
                    <a:pt x="15289" y="9635"/>
                    <a:pt x="15380" y="9635"/>
                    <a:pt x="15380" y="9635"/>
                  </a:cubicBezTo>
                  <a:cubicBezTo>
                    <a:pt x="15380" y="9635"/>
                    <a:pt x="15350" y="9605"/>
                    <a:pt x="15228" y="9544"/>
                  </a:cubicBezTo>
                  <a:cubicBezTo>
                    <a:pt x="15076" y="9423"/>
                    <a:pt x="14955" y="9331"/>
                    <a:pt x="14772" y="9240"/>
                  </a:cubicBezTo>
                  <a:cubicBezTo>
                    <a:pt x="14347" y="8967"/>
                    <a:pt x="13830" y="8572"/>
                    <a:pt x="13131" y="8146"/>
                  </a:cubicBezTo>
                  <a:cubicBezTo>
                    <a:pt x="11702" y="7295"/>
                    <a:pt x="9787" y="6079"/>
                    <a:pt x="7690" y="4742"/>
                  </a:cubicBezTo>
                  <a:cubicBezTo>
                    <a:pt x="5623" y="3465"/>
                    <a:pt x="3678" y="2249"/>
                    <a:pt x="2280" y="1368"/>
                  </a:cubicBezTo>
                  <a:cubicBezTo>
                    <a:pt x="1581" y="942"/>
                    <a:pt x="1034" y="608"/>
                    <a:pt x="608" y="334"/>
                  </a:cubicBezTo>
                  <a:cubicBezTo>
                    <a:pt x="426" y="213"/>
                    <a:pt x="274" y="152"/>
                    <a:pt x="152" y="61"/>
                  </a:cubicBezTo>
                  <a:lnTo>
                    <a:pt x="0"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2566425" y="3529200"/>
              <a:ext cx="382250" cy="204450"/>
            </a:xfrm>
            <a:custGeom>
              <a:avLst/>
              <a:gdLst/>
              <a:ahLst/>
              <a:cxnLst/>
              <a:rect l="l" t="t" r="r" b="b"/>
              <a:pathLst>
                <a:path w="15290" h="8178" extrusionOk="0">
                  <a:moveTo>
                    <a:pt x="32" y="1"/>
                  </a:moveTo>
                  <a:cubicBezTo>
                    <a:pt x="32" y="1"/>
                    <a:pt x="31" y="1"/>
                    <a:pt x="31" y="1"/>
                  </a:cubicBezTo>
                  <a:cubicBezTo>
                    <a:pt x="0" y="32"/>
                    <a:pt x="3405" y="1916"/>
                    <a:pt x="7630" y="4196"/>
                  </a:cubicBezTo>
                  <a:cubicBezTo>
                    <a:pt x="11819" y="6396"/>
                    <a:pt x="15202" y="8178"/>
                    <a:pt x="15288" y="8178"/>
                  </a:cubicBezTo>
                  <a:cubicBezTo>
                    <a:pt x="15289" y="8178"/>
                    <a:pt x="15289" y="8178"/>
                    <a:pt x="15289" y="8178"/>
                  </a:cubicBezTo>
                  <a:cubicBezTo>
                    <a:pt x="15289" y="8147"/>
                    <a:pt x="11916" y="6232"/>
                    <a:pt x="7691" y="3983"/>
                  </a:cubicBezTo>
                  <a:cubicBezTo>
                    <a:pt x="3531" y="1783"/>
                    <a:pt x="119" y="1"/>
                    <a:pt x="3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2942575" y="3529225"/>
              <a:ext cx="751550" cy="869325"/>
            </a:xfrm>
            <a:custGeom>
              <a:avLst/>
              <a:gdLst/>
              <a:ahLst/>
              <a:cxnLst/>
              <a:rect l="l" t="t" r="r" b="b"/>
              <a:pathLst>
                <a:path w="30062" h="34773" extrusionOk="0">
                  <a:moveTo>
                    <a:pt x="349" y="8573"/>
                  </a:moveTo>
                  <a:cubicBezTo>
                    <a:pt x="312" y="8593"/>
                    <a:pt x="277" y="8613"/>
                    <a:pt x="243" y="8633"/>
                  </a:cubicBezTo>
                  <a:lnTo>
                    <a:pt x="232" y="8639"/>
                  </a:lnTo>
                  <a:lnTo>
                    <a:pt x="232" y="8639"/>
                  </a:lnTo>
                  <a:cubicBezTo>
                    <a:pt x="254" y="8628"/>
                    <a:pt x="278" y="8615"/>
                    <a:pt x="304" y="8602"/>
                  </a:cubicBezTo>
                  <a:cubicBezTo>
                    <a:pt x="319" y="8593"/>
                    <a:pt x="333" y="8583"/>
                    <a:pt x="349" y="8573"/>
                  </a:cubicBezTo>
                  <a:close/>
                  <a:moveTo>
                    <a:pt x="232" y="8639"/>
                  </a:moveTo>
                  <a:cubicBezTo>
                    <a:pt x="98" y="8709"/>
                    <a:pt x="31" y="8754"/>
                    <a:pt x="31" y="8754"/>
                  </a:cubicBezTo>
                  <a:lnTo>
                    <a:pt x="232" y="8639"/>
                  </a:lnTo>
                  <a:close/>
                  <a:moveTo>
                    <a:pt x="31" y="8754"/>
                  </a:moveTo>
                  <a:lnTo>
                    <a:pt x="31" y="9058"/>
                  </a:lnTo>
                  <a:lnTo>
                    <a:pt x="31" y="9970"/>
                  </a:lnTo>
                  <a:cubicBezTo>
                    <a:pt x="31" y="10358"/>
                    <a:pt x="31" y="10827"/>
                    <a:pt x="34" y="11384"/>
                  </a:cubicBezTo>
                  <a:lnTo>
                    <a:pt x="34" y="11384"/>
                  </a:lnTo>
                  <a:cubicBezTo>
                    <a:pt x="38" y="10793"/>
                    <a:pt x="46" y="10296"/>
                    <a:pt x="61" y="9909"/>
                  </a:cubicBezTo>
                  <a:lnTo>
                    <a:pt x="61" y="9028"/>
                  </a:lnTo>
                  <a:cubicBezTo>
                    <a:pt x="31" y="8845"/>
                    <a:pt x="31" y="8754"/>
                    <a:pt x="31" y="8754"/>
                  </a:cubicBezTo>
                  <a:close/>
                  <a:moveTo>
                    <a:pt x="15016" y="0"/>
                  </a:moveTo>
                  <a:lnTo>
                    <a:pt x="14955" y="31"/>
                  </a:lnTo>
                  <a:cubicBezTo>
                    <a:pt x="10335" y="2705"/>
                    <a:pt x="6596" y="4863"/>
                    <a:pt x="4013" y="6383"/>
                  </a:cubicBezTo>
                  <a:cubicBezTo>
                    <a:pt x="2736" y="7143"/>
                    <a:pt x="1733" y="7721"/>
                    <a:pt x="1064" y="8146"/>
                  </a:cubicBezTo>
                  <a:cubicBezTo>
                    <a:pt x="756" y="8314"/>
                    <a:pt x="526" y="8456"/>
                    <a:pt x="349" y="8573"/>
                  </a:cubicBezTo>
                  <a:lnTo>
                    <a:pt x="349" y="8573"/>
                  </a:lnTo>
                  <a:cubicBezTo>
                    <a:pt x="544" y="8462"/>
                    <a:pt x="782" y="8330"/>
                    <a:pt x="1064" y="8177"/>
                  </a:cubicBezTo>
                  <a:cubicBezTo>
                    <a:pt x="1733" y="7781"/>
                    <a:pt x="2766" y="7174"/>
                    <a:pt x="4043" y="6474"/>
                  </a:cubicBezTo>
                  <a:cubicBezTo>
                    <a:pt x="6648" y="4990"/>
                    <a:pt x="10371" y="2872"/>
                    <a:pt x="14970" y="209"/>
                  </a:cubicBezTo>
                  <a:lnTo>
                    <a:pt x="14970" y="209"/>
                  </a:lnTo>
                  <a:cubicBezTo>
                    <a:pt x="19178" y="2692"/>
                    <a:pt x="24227" y="5624"/>
                    <a:pt x="29818" y="8828"/>
                  </a:cubicBezTo>
                  <a:lnTo>
                    <a:pt x="29818" y="8828"/>
                  </a:lnTo>
                  <a:lnTo>
                    <a:pt x="29818" y="25976"/>
                  </a:lnTo>
                  <a:lnTo>
                    <a:pt x="29818" y="25976"/>
                  </a:lnTo>
                  <a:cubicBezTo>
                    <a:pt x="24624" y="28996"/>
                    <a:pt x="19610" y="31865"/>
                    <a:pt x="14985" y="34555"/>
                  </a:cubicBezTo>
                  <a:lnTo>
                    <a:pt x="14985" y="34555"/>
                  </a:lnTo>
                  <a:cubicBezTo>
                    <a:pt x="9413" y="31332"/>
                    <a:pt x="4409" y="28439"/>
                    <a:pt x="122" y="25993"/>
                  </a:cubicBezTo>
                  <a:lnTo>
                    <a:pt x="122" y="25993"/>
                  </a:lnTo>
                  <a:cubicBezTo>
                    <a:pt x="122" y="20686"/>
                    <a:pt x="61" y="16409"/>
                    <a:pt x="61" y="13405"/>
                  </a:cubicBezTo>
                  <a:cubicBezTo>
                    <a:pt x="46" y="12631"/>
                    <a:pt x="38" y="11960"/>
                    <a:pt x="34" y="11384"/>
                  </a:cubicBezTo>
                  <a:lnTo>
                    <a:pt x="34" y="11384"/>
                  </a:lnTo>
                  <a:cubicBezTo>
                    <a:pt x="31" y="11954"/>
                    <a:pt x="31" y="12612"/>
                    <a:pt x="31" y="13344"/>
                  </a:cubicBezTo>
                  <a:cubicBezTo>
                    <a:pt x="31" y="16353"/>
                    <a:pt x="0" y="20669"/>
                    <a:pt x="0" y="25988"/>
                  </a:cubicBezTo>
                  <a:lnTo>
                    <a:pt x="0" y="26019"/>
                  </a:lnTo>
                  <a:lnTo>
                    <a:pt x="31" y="26080"/>
                  </a:lnTo>
                  <a:cubicBezTo>
                    <a:pt x="4286" y="28542"/>
                    <a:pt x="9332" y="31490"/>
                    <a:pt x="14955" y="34742"/>
                  </a:cubicBezTo>
                  <a:lnTo>
                    <a:pt x="15016" y="34773"/>
                  </a:lnTo>
                  <a:lnTo>
                    <a:pt x="15046" y="34742"/>
                  </a:lnTo>
                  <a:cubicBezTo>
                    <a:pt x="19727" y="32037"/>
                    <a:pt x="24773" y="29150"/>
                    <a:pt x="30001" y="26110"/>
                  </a:cubicBezTo>
                  <a:lnTo>
                    <a:pt x="30062" y="26080"/>
                  </a:lnTo>
                  <a:lnTo>
                    <a:pt x="30062" y="25988"/>
                  </a:lnTo>
                  <a:lnTo>
                    <a:pt x="30062" y="8754"/>
                  </a:lnTo>
                  <a:lnTo>
                    <a:pt x="30062" y="8693"/>
                  </a:lnTo>
                  <a:lnTo>
                    <a:pt x="30001" y="8663"/>
                  </a:lnTo>
                  <a:cubicBezTo>
                    <a:pt x="24378" y="5441"/>
                    <a:pt x="19302" y="2462"/>
                    <a:pt x="15046" y="31"/>
                  </a:cubicBezTo>
                  <a:lnTo>
                    <a:pt x="1501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4023150" y="4368900"/>
              <a:ext cx="76000" cy="76000"/>
            </a:xfrm>
            <a:custGeom>
              <a:avLst/>
              <a:gdLst/>
              <a:ahLst/>
              <a:cxnLst/>
              <a:rect l="l" t="t" r="r" b="b"/>
              <a:pathLst>
                <a:path w="3040" h="3040" extrusionOk="0">
                  <a:moveTo>
                    <a:pt x="1520" y="0"/>
                  </a:moveTo>
                  <a:cubicBezTo>
                    <a:pt x="699" y="0"/>
                    <a:pt x="0" y="669"/>
                    <a:pt x="0" y="1520"/>
                  </a:cubicBezTo>
                  <a:cubicBezTo>
                    <a:pt x="0" y="2371"/>
                    <a:pt x="699" y="3040"/>
                    <a:pt x="1520" y="3040"/>
                  </a:cubicBezTo>
                  <a:cubicBezTo>
                    <a:pt x="2371" y="3040"/>
                    <a:pt x="3040" y="2371"/>
                    <a:pt x="3040" y="1520"/>
                  </a:cubicBezTo>
                  <a:cubicBezTo>
                    <a:pt x="3040" y="669"/>
                    <a:pt x="2371" y="0"/>
                    <a:pt x="1520"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3631800" y="4118900"/>
              <a:ext cx="117800" cy="117800"/>
            </a:xfrm>
            <a:custGeom>
              <a:avLst/>
              <a:gdLst/>
              <a:ahLst/>
              <a:cxnLst/>
              <a:rect l="l" t="t" r="r" b="b"/>
              <a:pathLst>
                <a:path w="4712" h="4712" extrusionOk="0">
                  <a:moveTo>
                    <a:pt x="2371" y="0"/>
                  </a:moveTo>
                  <a:cubicBezTo>
                    <a:pt x="1064" y="0"/>
                    <a:pt x="0" y="1064"/>
                    <a:pt x="0" y="2371"/>
                  </a:cubicBezTo>
                  <a:cubicBezTo>
                    <a:pt x="0" y="3678"/>
                    <a:pt x="1064" y="4711"/>
                    <a:pt x="2371" y="4711"/>
                  </a:cubicBezTo>
                  <a:cubicBezTo>
                    <a:pt x="3678" y="4711"/>
                    <a:pt x="4712" y="3678"/>
                    <a:pt x="4712" y="2371"/>
                  </a:cubicBezTo>
                  <a:cubicBezTo>
                    <a:pt x="4712" y="1064"/>
                    <a:pt x="3678" y="0"/>
                    <a:pt x="237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2889375" y="4118900"/>
              <a:ext cx="117800" cy="117800"/>
            </a:xfrm>
            <a:custGeom>
              <a:avLst/>
              <a:gdLst/>
              <a:ahLst/>
              <a:cxnLst/>
              <a:rect l="l" t="t" r="r" b="b"/>
              <a:pathLst>
                <a:path w="4712" h="4712" extrusionOk="0">
                  <a:moveTo>
                    <a:pt x="2341" y="0"/>
                  </a:moveTo>
                  <a:cubicBezTo>
                    <a:pt x="1034" y="0"/>
                    <a:pt x="1" y="1064"/>
                    <a:pt x="1" y="2371"/>
                  </a:cubicBezTo>
                  <a:cubicBezTo>
                    <a:pt x="1" y="3678"/>
                    <a:pt x="1034" y="4711"/>
                    <a:pt x="2341" y="4711"/>
                  </a:cubicBezTo>
                  <a:cubicBezTo>
                    <a:pt x="3648" y="4711"/>
                    <a:pt x="4712" y="3678"/>
                    <a:pt x="4712" y="2371"/>
                  </a:cubicBezTo>
                  <a:cubicBezTo>
                    <a:pt x="4712" y="106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2889375" y="3674350"/>
              <a:ext cx="117800" cy="117825"/>
            </a:xfrm>
            <a:custGeom>
              <a:avLst/>
              <a:gdLst/>
              <a:ahLst/>
              <a:cxnLst/>
              <a:rect l="l" t="t" r="r" b="b"/>
              <a:pathLst>
                <a:path w="4712" h="4713" extrusionOk="0">
                  <a:moveTo>
                    <a:pt x="2341" y="1"/>
                  </a:moveTo>
                  <a:cubicBezTo>
                    <a:pt x="1034" y="1"/>
                    <a:pt x="1" y="1065"/>
                    <a:pt x="1" y="2372"/>
                  </a:cubicBezTo>
                  <a:cubicBezTo>
                    <a:pt x="1" y="3679"/>
                    <a:pt x="1034" y="4712"/>
                    <a:pt x="2341" y="4712"/>
                  </a:cubicBezTo>
                  <a:cubicBezTo>
                    <a:pt x="3648" y="4712"/>
                    <a:pt x="4712" y="3679"/>
                    <a:pt x="4712" y="2372"/>
                  </a:cubicBezTo>
                  <a:cubicBezTo>
                    <a:pt x="4712" y="1065"/>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2523100" y="3485900"/>
              <a:ext cx="87425" cy="86650"/>
            </a:xfrm>
            <a:custGeom>
              <a:avLst/>
              <a:gdLst/>
              <a:ahLst/>
              <a:cxnLst/>
              <a:rect l="l" t="t" r="r" b="b"/>
              <a:pathLst>
                <a:path w="3497" h="3466" extrusionOk="0">
                  <a:moveTo>
                    <a:pt x="1764" y="1"/>
                  </a:moveTo>
                  <a:cubicBezTo>
                    <a:pt x="791" y="1"/>
                    <a:pt x="1" y="761"/>
                    <a:pt x="1" y="1733"/>
                  </a:cubicBezTo>
                  <a:cubicBezTo>
                    <a:pt x="1" y="2706"/>
                    <a:pt x="791" y="3466"/>
                    <a:pt x="1764" y="3466"/>
                  </a:cubicBezTo>
                  <a:cubicBezTo>
                    <a:pt x="2736" y="3466"/>
                    <a:pt x="3496" y="2706"/>
                    <a:pt x="3496" y="1733"/>
                  </a:cubicBezTo>
                  <a:cubicBezTo>
                    <a:pt x="3496" y="761"/>
                    <a:pt x="2736" y="1"/>
                    <a:pt x="1764"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3258675" y="3470700"/>
              <a:ext cx="117825" cy="117050"/>
            </a:xfrm>
            <a:custGeom>
              <a:avLst/>
              <a:gdLst/>
              <a:ahLst/>
              <a:cxnLst/>
              <a:rect l="l" t="t" r="r" b="b"/>
              <a:pathLst>
                <a:path w="4713" h="4682" extrusionOk="0">
                  <a:moveTo>
                    <a:pt x="2372" y="1"/>
                  </a:moveTo>
                  <a:cubicBezTo>
                    <a:pt x="1065" y="1"/>
                    <a:pt x="1" y="1034"/>
                    <a:pt x="1" y="2341"/>
                  </a:cubicBezTo>
                  <a:cubicBezTo>
                    <a:pt x="1" y="3648"/>
                    <a:pt x="1065" y="4682"/>
                    <a:pt x="2372" y="4682"/>
                  </a:cubicBezTo>
                  <a:cubicBezTo>
                    <a:pt x="3648" y="4682"/>
                    <a:pt x="4712" y="3648"/>
                    <a:pt x="4712" y="2341"/>
                  </a:cubicBezTo>
                  <a:cubicBezTo>
                    <a:pt x="4712" y="1034"/>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3623425" y="3695625"/>
              <a:ext cx="117825" cy="117825"/>
            </a:xfrm>
            <a:custGeom>
              <a:avLst/>
              <a:gdLst/>
              <a:ahLst/>
              <a:cxnLst/>
              <a:rect l="l" t="t" r="r" b="b"/>
              <a:pathLst>
                <a:path w="4713" h="4713" extrusionOk="0">
                  <a:moveTo>
                    <a:pt x="2372" y="1"/>
                  </a:moveTo>
                  <a:cubicBezTo>
                    <a:pt x="1065" y="1"/>
                    <a:pt x="1" y="1034"/>
                    <a:pt x="1" y="2341"/>
                  </a:cubicBezTo>
                  <a:cubicBezTo>
                    <a:pt x="1" y="3648"/>
                    <a:pt x="1065" y="4712"/>
                    <a:pt x="2372" y="4712"/>
                  </a:cubicBezTo>
                  <a:cubicBezTo>
                    <a:pt x="3648" y="4712"/>
                    <a:pt x="4712" y="3648"/>
                    <a:pt x="4712" y="2341"/>
                  </a:cubicBezTo>
                  <a:cubicBezTo>
                    <a:pt x="4712" y="1034"/>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3257925" y="4336975"/>
              <a:ext cx="117800" cy="117800"/>
            </a:xfrm>
            <a:custGeom>
              <a:avLst/>
              <a:gdLst/>
              <a:ahLst/>
              <a:cxnLst/>
              <a:rect l="l" t="t" r="r" b="b"/>
              <a:pathLst>
                <a:path w="4712" h="4712" extrusionOk="0">
                  <a:moveTo>
                    <a:pt x="2341" y="1"/>
                  </a:moveTo>
                  <a:cubicBezTo>
                    <a:pt x="1034" y="1"/>
                    <a:pt x="1" y="1034"/>
                    <a:pt x="1" y="2341"/>
                  </a:cubicBezTo>
                  <a:cubicBezTo>
                    <a:pt x="1" y="3648"/>
                    <a:pt x="1034" y="4712"/>
                    <a:pt x="2341" y="4712"/>
                  </a:cubicBezTo>
                  <a:cubicBezTo>
                    <a:pt x="3648" y="4712"/>
                    <a:pt x="4712" y="3648"/>
                    <a:pt x="4712" y="2341"/>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7"/>
          <p:cNvGrpSpPr/>
          <p:nvPr/>
        </p:nvGrpSpPr>
        <p:grpSpPr>
          <a:xfrm rot="2298842">
            <a:off x="-798076" y="294467"/>
            <a:ext cx="4285584" cy="3696955"/>
            <a:chOff x="3936500" y="796650"/>
            <a:chExt cx="1642925" cy="1417225"/>
          </a:xfrm>
        </p:grpSpPr>
        <p:sp>
          <p:nvSpPr>
            <p:cNvPr id="451" name="Google Shape;451;p7"/>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 name="Google Shape;464;p7"/>
          <p:cNvGrpSpPr/>
          <p:nvPr/>
        </p:nvGrpSpPr>
        <p:grpSpPr>
          <a:xfrm>
            <a:off x="186410" y="2852376"/>
            <a:ext cx="414099" cy="409482"/>
            <a:chOff x="588675" y="3089150"/>
            <a:chExt cx="571724" cy="565349"/>
          </a:xfrm>
        </p:grpSpPr>
        <p:sp>
          <p:nvSpPr>
            <p:cNvPr id="465" name="Google Shape;465;p7"/>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 name="Google Shape;467;p7"/>
          <p:cNvGrpSpPr/>
          <p:nvPr/>
        </p:nvGrpSpPr>
        <p:grpSpPr>
          <a:xfrm>
            <a:off x="8638010" y="1674914"/>
            <a:ext cx="414099" cy="409482"/>
            <a:chOff x="588675" y="3089150"/>
            <a:chExt cx="571724" cy="565349"/>
          </a:xfrm>
        </p:grpSpPr>
        <p:sp>
          <p:nvSpPr>
            <p:cNvPr id="468" name="Google Shape;468;p7"/>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7"/>
          <p:cNvGrpSpPr/>
          <p:nvPr/>
        </p:nvGrpSpPr>
        <p:grpSpPr>
          <a:xfrm flipH="1">
            <a:off x="186410" y="130014"/>
            <a:ext cx="414099" cy="409482"/>
            <a:chOff x="588675" y="3089150"/>
            <a:chExt cx="571724" cy="565349"/>
          </a:xfrm>
        </p:grpSpPr>
        <p:sp>
          <p:nvSpPr>
            <p:cNvPr id="471" name="Google Shape;471;p7"/>
            <p:cNvSpPr/>
            <p:nvPr/>
          </p:nvSpPr>
          <p:spPr>
            <a:xfrm>
              <a:off x="901585" y="3371643"/>
              <a:ext cx="258814" cy="282856"/>
            </a:xfrm>
            <a:custGeom>
              <a:avLst/>
              <a:gdLst/>
              <a:ahLst/>
              <a:cxnLst/>
              <a:rect l="l" t="t" r="r" b="b"/>
              <a:pathLst>
                <a:path w="1421" h="1553" extrusionOk="0">
                  <a:moveTo>
                    <a:pt x="713" y="1"/>
                  </a:moveTo>
                  <a:cubicBezTo>
                    <a:pt x="706" y="1"/>
                    <a:pt x="697" y="5"/>
                    <a:pt x="693" y="14"/>
                  </a:cubicBezTo>
                  <a:lnTo>
                    <a:pt x="500" y="531"/>
                  </a:lnTo>
                  <a:cubicBezTo>
                    <a:pt x="500" y="540"/>
                    <a:pt x="491" y="540"/>
                    <a:pt x="491" y="540"/>
                  </a:cubicBezTo>
                  <a:lnTo>
                    <a:pt x="18" y="759"/>
                  </a:lnTo>
                  <a:cubicBezTo>
                    <a:pt x="0" y="759"/>
                    <a:pt x="0" y="785"/>
                    <a:pt x="18" y="794"/>
                  </a:cubicBezTo>
                  <a:lnTo>
                    <a:pt x="491" y="1005"/>
                  </a:lnTo>
                  <a:cubicBezTo>
                    <a:pt x="491" y="1013"/>
                    <a:pt x="500" y="1013"/>
                    <a:pt x="500" y="1022"/>
                  </a:cubicBezTo>
                  <a:lnTo>
                    <a:pt x="693" y="1539"/>
                  </a:lnTo>
                  <a:cubicBezTo>
                    <a:pt x="697" y="1548"/>
                    <a:pt x="706" y="1553"/>
                    <a:pt x="713" y="1553"/>
                  </a:cubicBezTo>
                  <a:cubicBezTo>
                    <a:pt x="721" y="1553"/>
                    <a:pt x="728" y="1548"/>
                    <a:pt x="728" y="1539"/>
                  </a:cubicBezTo>
                  <a:lnTo>
                    <a:pt x="921" y="1022"/>
                  </a:lnTo>
                  <a:cubicBezTo>
                    <a:pt x="921" y="1013"/>
                    <a:pt x="929" y="1013"/>
                    <a:pt x="938" y="1005"/>
                  </a:cubicBezTo>
                  <a:lnTo>
                    <a:pt x="1411" y="794"/>
                  </a:lnTo>
                  <a:cubicBezTo>
                    <a:pt x="1420" y="785"/>
                    <a:pt x="1420" y="759"/>
                    <a:pt x="1411" y="759"/>
                  </a:cubicBezTo>
                  <a:lnTo>
                    <a:pt x="938" y="540"/>
                  </a:lnTo>
                  <a:cubicBezTo>
                    <a:pt x="929" y="540"/>
                    <a:pt x="929" y="540"/>
                    <a:pt x="921" y="531"/>
                  </a:cubicBezTo>
                  <a:lnTo>
                    <a:pt x="728" y="14"/>
                  </a:lnTo>
                  <a:cubicBezTo>
                    <a:pt x="728" y="5"/>
                    <a:pt x="721" y="1"/>
                    <a:pt x="7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588675" y="3089150"/>
              <a:ext cx="260271" cy="282674"/>
            </a:xfrm>
            <a:custGeom>
              <a:avLst/>
              <a:gdLst/>
              <a:ahLst/>
              <a:cxnLst/>
              <a:rect l="l" t="t" r="r" b="b"/>
              <a:pathLst>
                <a:path w="1429" h="1552" extrusionOk="0">
                  <a:moveTo>
                    <a:pt x="716" y="0"/>
                  </a:moveTo>
                  <a:cubicBezTo>
                    <a:pt x="708" y="0"/>
                    <a:pt x="701" y="5"/>
                    <a:pt x="701" y="14"/>
                  </a:cubicBezTo>
                  <a:lnTo>
                    <a:pt x="508" y="531"/>
                  </a:lnTo>
                  <a:cubicBezTo>
                    <a:pt x="500" y="539"/>
                    <a:pt x="500" y="539"/>
                    <a:pt x="491" y="539"/>
                  </a:cubicBezTo>
                  <a:lnTo>
                    <a:pt x="18" y="750"/>
                  </a:lnTo>
                  <a:cubicBezTo>
                    <a:pt x="0" y="759"/>
                    <a:pt x="0" y="785"/>
                    <a:pt x="18" y="794"/>
                  </a:cubicBezTo>
                  <a:lnTo>
                    <a:pt x="491" y="1004"/>
                  </a:lnTo>
                  <a:cubicBezTo>
                    <a:pt x="500" y="1013"/>
                    <a:pt x="500" y="1013"/>
                    <a:pt x="508" y="1022"/>
                  </a:cubicBezTo>
                  <a:lnTo>
                    <a:pt x="701" y="1539"/>
                  </a:lnTo>
                  <a:cubicBezTo>
                    <a:pt x="701" y="1548"/>
                    <a:pt x="708" y="1552"/>
                    <a:pt x="716" y="1552"/>
                  </a:cubicBezTo>
                  <a:cubicBezTo>
                    <a:pt x="723" y="1552"/>
                    <a:pt x="732" y="1548"/>
                    <a:pt x="736" y="1539"/>
                  </a:cubicBezTo>
                  <a:lnTo>
                    <a:pt x="929" y="1022"/>
                  </a:lnTo>
                  <a:cubicBezTo>
                    <a:pt x="929" y="1013"/>
                    <a:pt x="929" y="1013"/>
                    <a:pt x="938" y="1004"/>
                  </a:cubicBezTo>
                  <a:lnTo>
                    <a:pt x="1411" y="794"/>
                  </a:lnTo>
                  <a:cubicBezTo>
                    <a:pt x="1429" y="785"/>
                    <a:pt x="1429" y="759"/>
                    <a:pt x="1411" y="750"/>
                  </a:cubicBezTo>
                  <a:lnTo>
                    <a:pt x="938" y="539"/>
                  </a:lnTo>
                  <a:cubicBezTo>
                    <a:pt x="938" y="539"/>
                    <a:pt x="929" y="539"/>
                    <a:pt x="929" y="531"/>
                  </a:cubicBezTo>
                  <a:lnTo>
                    <a:pt x="736" y="14"/>
                  </a:lnTo>
                  <a:cubicBezTo>
                    <a:pt x="732" y="5"/>
                    <a:pt x="723"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7"/>
          <p:cNvGrpSpPr/>
          <p:nvPr/>
        </p:nvGrpSpPr>
        <p:grpSpPr>
          <a:xfrm rot="-1728909">
            <a:off x="417797" y="4324143"/>
            <a:ext cx="1042369" cy="899171"/>
            <a:chOff x="3936500" y="796650"/>
            <a:chExt cx="1642925" cy="1417225"/>
          </a:xfrm>
        </p:grpSpPr>
        <p:sp>
          <p:nvSpPr>
            <p:cNvPr id="474" name="Google Shape;474;p7"/>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7"/>
          <p:cNvGrpSpPr/>
          <p:nvPr/>
        </p:nvGrpSpPr>
        <p:grpSpPr>
          <a:xfrm>
            <a:off x="1179620" y="-431572"/>
            <a:ext cx="895866" cy="899721"/>
            <a:chOff x="1889350" y="1210025"/>
            <a:chExt cx="1411925" cy="1418000"/>
          </a:xfrm>
        </p:grpSpPr>
        <p:sp>
          <p:nvSpPr>
            <p:cNvPr id="488" name="Google Shape;488;p7"/>
            <p:cNvSpPr/>
            <p:nvPr/>
          </p:nvSpPr>
          <p:spPr>
            <a:xfrm>
              <a:off x="1925075" y="1778425"/>
              <a:ext cx="209750" cy="142150"/>
            </a:xfrm>
            <a:custGeom>
              <a:avLst/>
              <a:gdLst/>
              <a:ahLst/>
              <a:cxnLst/>
              <a:rect l="l" t="t" r="r" b="b"/>
              <a:pathLst>
                <a:path w="8390" h="5686" extrusionOk="0">
                  <a:moveTo>
                    <a:pt x="34" y="0"/>
                  </a:moveTo>
                  <a:cubicBezTo>
                    <a:pt x="33" y="0"/>
                    <a:pt x="32" y="0"/>
                    <a:pt x="31" y="1"/>
                  </a:cubicBezTo>
                  <a:cubicBezTo>
                    <a:pt x="0" y="62"/>
                    <a:pt x="1855" y="1369"/>
                    <a:pt x="4134" y="2949"/>
                  </a:cubicBezTo>
                  <a:cubicBezTo>
                    <a:pt x="6446" y="4480"/>
                    <a:pt x="8283" y="5685"/>
                    <a:pt x="8357" y="5685"/>
                  </a:cubicBezTo>
                  <a:cubicBezTo>
                    <a:pt x="8358" y="5685"/>
                    <a:pt x="8359" y="5685"/>
                    <a:pt x="8359" y="5685"/>
                  </a:cubicBezTo>
                  <a:cubicBezTo>
                    <a:pt x="8390" y="5624"/>
                    <a:pt x="6566" y="4317"/>
                    <a:pt x="4256" y="2736"/>
                  </a:cubicBezTo>
                  <a:cubicBezTo>
                    <a:pt x="1974" y="1205"/>
                    <a:pt x="137" y="0"/>
                    <a:pt x="3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2875700" y="2365025"/>
              <a:ext cx="383000" cy="203750"/>
            </a:xfrm>
            <a:custGeom>
              <a:avLst/>
              <a:gdLst/>
              <a:ahLst/>
              <a:cxnLst/>
              <a:rect l="l" t="t" r="r" b="b"/>
              <a:pathLst>
                <a:path w="15320" h="8150" extrusionOk="0">
                  <a:moveTo>
                    <a:pt x="6" y="1"/>
                  </a:moveTo>
                  <a:cubicBezTo>
                    <a:pt x="3" y="1"/>
                    <a:pt x="1" y="1"/>
                    <a:pt x="0" y="2"/>
                  </a:cubicBezTo>
                  <a:cubicBezTo>
                    <a:pt x="0" y="33"/>
                    <a:pt x="3374" y="1917"/>
                    <a:pt x="7599" y="4166"/>
                  </a:cubicBezTo>
                  <a:cubicBezTo>
                    <a:pt x="11755" y="6379"/>
                    <a:pt x="15116" y="8150"/>
                    <a:pt x="15284" y="8150"/>
                  </a:cubicBezTo>
                  <a:cubicBezTo>
                    <a:pt x="15287" y="8150"/>
                    <a:pt x="15289" y="8149"/>
                    <a:pt x="15290" y="8148"/>
                  </a:cubicBezTo>
                  <a:cubicBezTo>
                    <a:pt x="15320" y="8118"/>
                    <a:pt x="11916" y="6233"/>
                    <a:pt x="7691" y="3984"/>
                  </a:cubicBezTo>
                  <a:cubicBezTo>
                    <a:pt x="3535" y="1772"/>
                    <a:pt x="174"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2131000" y="1698650"/>
              <a:ext cx="751575" cy="869325"/>
            </a:xfrm>
            <a:custGeom>
              <a:avLst/>
              <a:gdLst/>
              <a:ahLst/>
              <a:cxnLst/>
              <a:rect l="l" t="t" r="r" b="b"/>
              <a:pathLst>
                <a:path w="30063" h="34773" extrusionOk="0">
                  <a:moveTo>
                    <a:pt x="30028" y="23391"/>
                  </a:moveTo>
                  <a:lnTo>
                    <a:pt x="30028" y="23391"/>
                  </a:lnTo>
                  <a:cubicBezTo>
                    <a:pt x="30024" y="23981"/>
                    <a:pt x="30017" y="24478"/>
                    <a:pt x="30001" y="24864"/>
                  </a:cubicBezTo>
                  <a:lnTo>
                    <a:pt x="30001" y="25745"/>
                  </a:lnTo>
                  <a:cubicBezTo>
                    <a:pt x="30032" y="25958"/>
                    <a:pt x="30032" y="26049"/>
                    <a:pt x="30032" y="26049"/>
                  </a:cubicBezTo>
                  <a:lnTo>
                    <a:pt x="30032" y="25745"/>
                  </a:lnTo>
                  <a:lnTo>
                    <a:pt x="30032" y="24833"/>
                  </a:lnTo>
                  <a:cubicBezTo>
                    <a:pt x="30032" y="24430"/>
                    <a:pt x="30032" y="23953"/>
                    <a:pt x="30028" y="23391"/>
                  </a:cubicBezTo>
                  <a:close/>
                  <a:moveTo>
                    <a:pt x="15047" y="0"/>
                  </a:moveTo>
                  <a:lnTo>
                    <a:pt x="15016" y="61"/>
                  </a:lnTo>
                  <a:cubicBezTo>
                    <a:pt x="10335" y="2736"/>
                    <a:pt x="5290" y="5623"/>
                    <a:pt x="61" y="8663"/>
                  </a:cubicBezTo>
                  <a:lnTo>
                    <a:pt x="1" y="8724"/>
                  </a:lnTo>
                  <a:lnTo>
                    <a:pt x="1" y="8785"/>
                  </a:lnTo>
                  <a:lnTo>
                    <a:pt x="1" y="26049"/>
                  </a:lnTo>
                  <a:lnTo>
                    <a:pt x="1" y="26080"/>
                  </a:lnTo>
                  <a:lnTo>
                    <a:pt x="61" y="26110"/>
                  </a:lnTo>
                  <a:cubicBezTo>
                    <a:pt x="5685" y="29332"/>
                    <a:pt x="10761" y="32311"/>
                    <a:pt x="15016" y="34742"/>
                  </a:cubicBezTo>
                  <a:lnTo>
                    <a:pt x="15047" y="34773"/>
                  </a:lnTo>
                  <a:lnTo>
                    <a:pt x="15107" y="34742"/>
                  </a:lnTo>
                  <a:cubicBezTo>
                    <a:pt x="19728" y="32068"/>
                    <a:pt x="23466" y="29909"/>
                    <a:pt x="26050" y="28390"/>
                  </a:cubicBezTo>
                  <a:cubicBezTo>
                    <a:pt x="27326" y="27630"/>
                    <a:pt x="28329" y="27052"/>
                    <a:pt x="28998" y="26657"/>
                  </a:cubicBezTo>
                  <a:cubicBezTo>
                    <a:pt x="29333" y="26444"/>
                    <a:pt x="29576" y="26292"/>
                    <a:pt x="29758" y="26201"/>
                  </a:cubicBezTo>
                  <a:cubicBezTo>
                    <a:pt x="29940" y="26080"/>
                    <a:pt x="30031" y="26050"/>
                    <a:pt x="30032" y="26049"/>
                  </a:cubicBezTo>
                  <a:lnTo>
                    <a:pt x="30032" y="26049"/>
                  </a:lnTo>
                  <a:cubicBezTo>
                    <a:pt x="30031" y="26050"/>
                    <a:pt x="29940" y="26080"/>
                    <a:pt x="29758" y="26140"/>
                  </a:cubicBezTo>
                  <a:cubicBezTo>
                    <a:pt x="29576" y="26262"/>
                    <a:pt x="29302" y="26414"/>
                    <a:pt x="28968" y="26596"/>
                  </a:cubicBezTo>
                  <a:cubicBezTo>
                    <a:pt x="28269" y="26992"/>
                    <a:pt x="27266" y="27599"/>
                    <a:pt x="25959" y="28329"/>
                  </a:cubicBezTo>
                  <a:cubicBezTo>
                    <a:pt x="23384" y="29783"/>
                    <a:pt x="19631" y="31902"/>
                    <a:pt x="15062" y="34564"/>
                  </a:cubicBezTo>
                  <a:lnTo>
                    <a:pt x="15062" y="34564"/>
                  </a:lnTo>
                  <a:cubicBezTo>
                    <a:pt x="10861" y="32116"/>
                    <a:pt x="5792" y="29160"/>
                    <a:pt x="213" y="25963"/>
                  </a:cubicBezTo>
                  <a:lnTo>
                    <a:pt x="213" y="25963"/>
                  </a:lnTo>
                  <a:lnTo>
                    <a:pt x="213" y="8780"/>
                  </a:lnTo>
                  <a:lnTo>
                    <a:pt x="213" y="8780"/>
                  </a:lnTo>
                  <a:cubicBezTo>
                    <a:pt x="5439" y="5760"/>
                    <a:pt x="10453" y="2890"/>
                    <a:pt x="15047" y="231"/>
                  </a:cubicBezTo>
                  <a:lnTo>
                    <a:pt x="15047" y="231"/>
                  </a:lnTo>
                  <a:cubicBezTo>
                    <a:pt x="20631" y="3430"/>
                    <a:pt x="25646" y="6330"/>
                    <a:pt x="29940" y="8780"/>
                  </a:cubicBezTo>
                  <a:lnTo>
                    <a:pt x="29940" y="8780"/>
                  </a:lnTo>
                  <a:cubicBezTo>
                    <a:pt x="29941" y="14087"/>
                    <a:pt x="30001" y="18364"/>
                    <a:pt x="30001" y="21368"/>
                  </a:cubicBezTo>
                  <a:cubicBezTo>
                    <a:pt x="30017" y="22141"/>
                    <a:pt x="30024" y="22811"/>
                    <a:pt x="30028" y="23391"/>
                  </a:cubicBezTo>
                  <a:lnTo>
                    <a:pt x="30028" y="23391"/>
                  </a:lnTo>
                  <a:cubicBezTo>
                    <a:pt x="30032" y="22820"/>
                    <a:pt x="30032" y="22162"/>
                    <a:pt x="30032" y="21429"/>
                  </a:cubicBezTo>
                  <a:cubicBezTo>
                    <a:pt x="30032" y="18450"/>
                    <a:pt x="30062" y="14104"/>
                    <a:pt x="30062" y="8785"/>
                  </a:cubicBezTo>
                  <a:lnTo>
                    <a:pt x="30062" y="8754"/>
                  </a:lnTo>
                  <a:lnTo>
                    <a:pt x="30032" y="8724"/>
                  </a:lnTo>
                  <a:cubicBezTo>
                    <a:pt x="25776" y="6231"/>
                    <a:pt x="20731" y="3283"/>
                    <a:pt x="15107" y="61"/>
                  </a:cubicBezTo>
                  <a:lnTo>
                    <a:pt x="15047"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1889350" y="1740450"/>
              <a:ext cx="76025" cy="76000"/>
            </a:xfrm>
            <a:custGeom>
              <a:avLst/>
              <a:gdLst/>
              <a:ahLst/>
              <a:cxnLst/>
              <a:rect l="l" t="t" r="r" b="b"/>
              <a:pathLst>
                <a:path w="3041" h="3040" extrusionOk="0">
                  <a:moveTo>
                    <a:pt x="1521" y="0"/>
                  </a:moveTo>
                  <a:cubicBezTo>
                    <a:pt x="670" y="0"/>
                    <a:pt x="1" y="699"/>
                    <a:pt x="1" y="1520"/>
                  </a:cubicBezTo>
                  <a:cubicBezTo>
                    <a:pt x="1" y="2371"/>
                    <a:pt x="670" y="3040"/>
                    <a:pt x="1521" y="3040"/>
                  </a:cubicBezTo>
                  <a:cubicBezTo>
                    <a:pt x="2341" y="3040"/>
                    <a:pt x="3040" y="2371"/>
                    <a:pt x="3040" y="1520"/>
                  </a:cubicBezTo>
                  <a:cubicBezTo>
                    <a:pt x="3040" y="699"/>
                    <a:pt x="2341" y="0"/>
                    <a:pt x="152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2075525" y="1861250"/>
              <a:ext cx="117825" cy="117825"/>
            </a:xfrm>
            <a:custGeom>
              <a:avLst/>
              <a:gdLst/>
              <a:ahLst/>
              <a:cxnLst/>
              <a:rect l="l" t="t" r="r" b="b"/>
              <a:pathLst>
                <a:path w="4713" h="4713" extrusionOk="0">
                  <a:moveTo>
                    <a:pt x="2341" y="1"/>
                  </a:moveTo>
                  <a:cubicBezTo>
                    <a:pt x="1034" y="1"/>
                    <a:pt x="1" y="1065"/>
                    <a:pt x="1" y="2372"/>
                  </a:cubicBezTo>
                  <a:cubicBezTo>
                    <a:pt x="1" y="3648"/>
                    <a:pt x="103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2817950" y="1861250"/>
              <a:ext cx="117800" cy="117825"/>
            </a:xfrm>
            <a:custGeom>
              <a:avLst/>
              <a:gdLst/>
              <a:ahLst/>
              <a:cxnLst/>
              <a:rect l="l" t="t" r="r" b="b"/>
              <a:pathLst>
                <a:path w="4712" h="4713" extrusionOk="0">
                  <a:moveTo>
                    <a:pt x="2341" y="1"/>
                  </a:moveTo>
                  <a:cubicBezTo>
                    <a:pt x="1064" y="1"/>
                    <a:pt x="0" y="1065"/>
                    <a:pt x="0" y="2372"/>
                  </a:cubicBezTo>
                  <a:cubicBezTo>
                    <a:pt x="0" y="3648"/>
                    <a:pt x="1064" y="4712"/>
                    <a:pt x="2341" y="4712"/>
                  </a:cubicBezTo>
                  <a:cubicBezTo>
                    <a:pt x="3648" y="4712"/>
                    <a:pt x="4712" y="3648"/>
                    <a:pt x="4712" y="2372"/>
                  </a:cubicBezTo>
                  <a:cubicBezTo>
                    <a:pt x="4712" y="1065"/>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2817950" y="2305800"/>
              <a:ext cx="117800" cy="117800"/>
            </a:xfrm>
            <a:custGeom>
              <a:avLst/>
              <a:gdLst/>
              <a:ahLst/>
              <a:cxnLst/>
              <a:rect l="l" t="t" r="r" b="b"/>
              <a:pathLst>
                <a:path w="4712" h="4712" extrusionOk="0">
                  <a:moveTo>
                    <a:pt x="2341" y="0"/>
                  </a:moveTo>
                  <a:cubicBezTo>
                    <a:pt x="1064" y="0"/>
                    <a:pt x="0" y="1064"/>
                    <a:pt x="0" y="2341"/>
                  </a:cubicBezTo>
                  <a:cubicBezTo>
                    <a:pt x="0" y="3648"/>
                    <a:pt x="1064" y="4712"/>
                    <a:pt x="2341" y="4712"/>
                  </a:cubicBezTo>
                  <a:cubicBezTo>
                    <a:pt x="3648" y="4712"/>
                    <a:pt x="4712" y="3648"/>
                    <a:pt x="4712" y="2341"/>
                  </a:cubicBezTo>
                  <a:cubicBezTo>
                    <a:pt x="4712"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3213850" y="2525400"/>
              <a:ext cx="87425" cy="87425"/>
            </a:xfrm>
            <a:custGeom>
              <a:avLst/>
              <a:gdLst/>
              <a:ahLst/>
              <a:cxnLst/>
              <a:rect l="l" t="t" r="r" b="b"/>
              <a:pathLst>
                <a:path w="3497" h="3497" extrusionOk="0">
                  <a:moveTo>
                    <a:pt x="1764" y="1"/>
                  </a:moveTo>
                  <a:cubicBezTo>
                    <a:pt x="791" y="1"/>
                    <a:pt x="1" y="761"/>
                    <a:pt x="1" y="1733"/>
                  </a:cubicBezTo>
                  <a:cubicBezTo>
                    <a:pt x="1" y="2706"/>
                    <a:pt x="791" y="3496"/>
                    <a:pt x="1764" y="3496"/>
                  </a:cubicBezTo>
                  <a:cubicBezTo>
                    <a:pt x="2736" y="3496"/>
                    <a:pt x="3496" y="2706"/>
                    <a:pt x="3496" y="1733"/>
                  </a:cubicBezTo>
                  <a:cubicBezTo>
                    <a:pt x="3496" y="761"/>
                    <a:pt x="2736" y="1"/>
                    <a:pt x="176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2448650" y="2510200"/>
              <a:ext cx="117800" cy="117825"/>
            </a:xfrm>
            <a:custGeom>
              <a:avLst/>
              <a:gdLst/>
              <a:ahLst/>
              <a:cxnLst/>
              <a:rect l="l" t="t" r="r" b="b"/>
              <a:pathLst>
                <a:path w="4712" h="4713" extrusionOk="0">
                  <a:moveTo>
                    <a:pt x="2341" y="1"/>
                  </a:moveTo>
                  <a:cubicBezTo>
                    <a:pt x="1034" y="1"/>
                    <a:pt x="0" y="1034"/>
                    <a:pt x="0" y="2341"/>
                  </a:cubicBezTo>
                  <a:cubicBezTo>
                    <a:pt x="0" y="3648"/>
                    <a:pt x="1034" y="4712"/>
                    <a:pt x="2341" y="4712"/>
                  </a:cubicBezTo>
                  <a:cubicBezTo>
                    <a:pt x="3648" y="4712"/>
                    <a:pt x="4711" y="3648"/>
                    <a:pt x="4711" y="2341"/>
                  </a:cubicBezTo>
                  <a:cubicBezTo>
                    <a:pt x="4711"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a:off x="2083900" y="2284525"/>
              <a:ext cx="117800" cy="117800"/>
            </a:xfrm>
            <a:custGeom>
              <a:avLst/>
              <a:gdLst/>
              <a:ahLst/>
              <a:cxnLst/>
              <a:rect l="l" t="t" r="r" b="b"/>
              <a:pathLst>
                <a:path w="4712" h="4712" extrusionOk="0">
                  <a:moveTo>
                    <a:pt x="2341" y="0"/>
                  </a:moveTo>
                  <a:cubicBezTo>
                    <a:pt x="1034" y="0"/>
                    <a:pt x="0" y="1064"/>
                    <a:pt x="0" y="2371"/>
                  </a:cubicBezTo>
                  <a:cubicBezTo>
                    <a:pt x="0" y="3678"/>
                    <a:pt x="1034" y="4712"/>
                    <a:pt x="2341" y="4712"/>
                  </a:cubicBezTo>
                  <a:cubicBezTo>
                    <a:pt x="3648" y="4712"/>
                    <a:pt x="4711" y="3678"/>
                    <a:pt x="4711" y="2371"/>
                  </a:cubicBezTo>
                  <a:cubicBezTo>
                    <a:pt x="4711" y="106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2505625" y="1274625"/>
              <a:ext cx="5350" cy="415675"/>
            </a:xfrm>
            <a:custGeom>
              <a:avLst/>
              <a:gdLst/>
              <a:ahLst/>
              <a:cxnLst/>
              <a:rect l="l" t="t" r="r" b="b"/>
              <a:pathLst>
                <a:path w="214" h="16627" extrusionOk="0">
                  <a:moveTo>
                    <a:pt x="122" y="1"/>
                  </a:moveTo>
                  <a:cubicBezTo>
                    <a:pt x="31" y="1"/>
                    <a:pt x="1" y="3709"/>
                    <a:pt x="1" y="8299"/>
                  </a:cubicBezTo>
                  <a:cubicBezTo>
                    <a:pt x="1" y="12919"/>
                    <a:pt x="62" y="16627"/>
                    <a:pt x="122" y="16627"/>
                  </a:cubicBezTo>
                  <a:cubicBezTo>
                    <a:pt x="183" y="16627"/>
                    <a:pt x="214" y="12919"/>
                    <a:pt x="214" y="8299"/>
                  </a:cubicBezTo>
                  <a:cubicBezTo>
                    <a:pt x="214" y="3709"/>
                    <a:pt x="153"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2449400" y="1643925"/>
              <a:ext cx="117800" cy="117825"/>
            </a:xfrm>
            <a:custGeom>
              <a:avLst/>
              <a:gdLst/>
              <a:ahLst/>
              <a:cxnLst/>
              <a:rect l="l" t="t" r="r" b="b"/>
              <a:pathLst>
                <a:path w="4712" h="4713" extrusionOk="0">
                  <a:moveTo>
                    <a:pt x="2371" y="1"/>
                  </a:moveTo>
                  <a:cubicBezTo>
                    <a:pt x="1064" y="1"/>
                    <a:pt x="0" y="1034"/>
                    <a:pt x="0" y="2341"/>
                  </a:cubicBezTo>
                  <a:cubicBezTo>
                    <a:pt x="0" y="3648"/>
                    <a:pt x="1064" y="4712"/>
                    <a:pt x="2371" y="4712"/>
                  </a:cubicBezTo>
                  <a:cubicBezTo>
                    <a:pt x="3648" y="4712"/>
                    <a:pt x="4712" y="3648"/>
                    <a:pt x="4712" y="2341"/>
                  </a:cubicBezTo>
                  <a:cubicBezTo>
                    <a:pt x="4712" y="1034"/>
                    <a:pt x="3648" y="1"/>
                    <a:pt x="237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2460800" y="1210025"/>
              <a:ext cx="95000" cy="95025"/>
            </a:xfrm>
            <a:custGeom>
              <a:avLst/>
              <a:gdLst/>
              <a:ahLst/>
              <a:cxnLst/>
              <a:rect l="l" t="t" r="r" b="b"/>
              <a:pathLst>
                <a:path w="3800" h="3801" extrusionOk="0">
                  <a:moveTo>
                    <a:pt x="1915" y="1"/>
                  </a:moveTo>
                  <a:cubicBezTo>
                    <a:pt x="852" y="1"/>
                    <a:pt x="0" y="822"/>
                    <a:pt x="0" y="1885"/>
                  </a:cubicBezTo>
                  <a:cubicBezTo>
                    <a:pt x="0" y="2949"/>
                    <a:pt x="852" y="3800"/>
                    <a:pt x="1915" y="3800"/>
                  </a:cubicBezTo>
                  <a:cubicBezTo>
                    <a:pt x="2949" y="3800"/>
                    <a:pt x="3800" y="2949"/>
                    <a:pt x="3800" y="1885"/>
                  </a:cubicBezTo>
                  <a:cubicBezTo>
                    <a:pt x="3800" y="822"/>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7"/>
          <p:cNvGrpSpPr/>
          <p:nvPr/>
        </p:nvGrpSpPr>
        <p:grpSpPr>
          <a:xfrm rot="5400000">
            <a:off x="8009355" y="89892"/>
            <a:ext cx="1042436" cy="899229"/>
            <a:chOff x="3936500" y="796650"/>
            <a:chExt cx="1642925" cy="1417225"/>
          </a:xfrm>
        </p:grpSpPr>
        <p:sp>
          <p:nvSpPr>
            <p:cNvPr id="502" name="Google Shape;502;p7"/>
            <p:cNvSpPr/>
            <p:nvPr/>
          </p:nvSpPr>
          <p:spPr>
            <a:xfrm>
              <a:off x="3961575" y="1265500"/>
              <a:ext cx="384550" cy="241675"/>
            </a:xfrm>
            <a:custGeom>
              <a:avLst/>
              <a:gdLst/>
              <a:ahLst/>
              <a:cxnLst/>
              <a:rect l="l" t="t" r="r" b="b"/>
              <a:pathLst>
                <a:path w="15382" h="9667" extrusionOk="0">
                  <a:moveTo>
                    <a:pt x="1" y="1"/>
                  </a:moveTo>
                  <a:lnTo>
                    <a:pt x="1" y="1"/>
                  </a:lnTo>
                  <a:cubicBezTo>
                    <a:pt x="1" y="1"/>
                    <a:pt x="31" y="31"/>
                    <a:pt x="153" y="122"/>
                  </a:cubicBezTo>
                  <a:cubicBezTo>
                    <a:pt x="305" y="244"/>
                    <a:pt x="426" y="305"/>
                    <a:pt x="609" y="426"/>
                  </a:cubicBezTo>
                  <a:cubicBezTo>
                    <a:pt x="1034" y="700"/>
                    <a:pt x="1551" y="1065"/>
                    <a:pt x="2250" y="1490"/>
                  </a:cubicBezTo>
                  <a:cubicBezTo>
                    <a:pt x="3679" y="2372"/>
                    <a:pt x="5594" y="3587"/>
                    <a:pt x="7691" y="4894"/>
                  </a:cubicBezTo>
                  <a:cubicBezTo>
                    <a:pt x="9758" y="6201"/>
                    <a:pt x="11703" y="7417"/>
                    <a:pt x="13101" y="8299"/>
                  </a:cubicBezTo>
                  <a:cubicBezTo>
                    <a:pt x="13801" y="8724"/>
                    <a:pt x="14378" y="9059"/>
                    <a:pt x="14773" y="9302"/>
                  </a:cubicBezTo>
                  <a:cubicBezTo>
                    <a:pt x="14986" y="9423"/>
                    <a:pt x="15138" y="9515"/>
                    <a:pt x="15229" y="9575"/>
                  </a:cubicBezTo>
                  <a:lnTo>
                    <a:pt x="15381" y="9667"/>
                  </a:lnTo>
                  <a:cubicBezTo>
                    <a:pt x="15381" y="9636"/>
                    <a:pt x="15351" y="9575"/>
                    <a:pt x="15168" y="9515"/>
                  </a:cubicBezTo>
                  <a:cubicBezTo>
                    <a:pt x="15047" y="9423"/>
                    <a:pt x="14925" y="9302"/>
                    <a:pt x="14743" y="9211"/>
                  </a:cubicBezTo>
                  <a:cubicBezTo>
                    <a:pt x="14317" y="8937"/>
                    <a:pt x="13801" y="8542"/>
                    <a:pt x="13101" y="8147"/>
                  </a:cubicBezTo>
                  <a:cubicBezTo>
                    <a:pt x="11734" y="7265"/>
                    <a:pt x="9849" y="6049"/>
                    <a:pt x="7721" y="4712"/>
                  </a:cubicBezTo>
                  <a:cubicBezTo>
                    <a:pt x="5624" y="3405"/>
                    <a:pt x="3679" y="2189"/>
                    <a:pt x="2281" y="1338"/>
                  </a:cubicBezTo>
                  <a:cubicBezTo>
                    <a:pt x="1551" y="913"/>
                    <a:pt x="1004" y="578"/>
                    <a:pt x="609" y="366"/>
                  </a:cubicBezTo>
                  <a:cubicBezTo>
                    <a:pt x="426" y="244"/>
                    <a:pt x="275" y="122"/>
                    <a:pt x="153" y="92"/>
                  </a:cubicBezTo>
                  <a:cubicBezTo>
                    <a:pt x="92" y="1"/>
                    <a:pt x="1" y="1"/>
                    <a:pt x="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5101425" y="1497125"/>
              <a:ext cx="433175" cy="14800"/>
            </a:xfrm>
            <a:custGeom>
              <a:avLst/>
              <a:gdLst/>
              <a:ahLst/>
              <a:cxnLst/>
              <a:rect l="l" t="t" r="r" b="b"/>
              <a:pathLst>
                <a:path w="17327" h="592" extrusionOk="0">
                  <a:moveTo>
                    <a:pt x="17139" y="1"/>
                  </a:moveTo>
                  <a:cubicBezTo>
                    <a:pt x="16313" y="1"/>
                    <a:pt x="12845" y="87"/>
                    <a:pt x="8663" y="219"/>
                  </a:cubicBezTo>
                  <a:cubicBezTo>
                    <a:pt x="3891" y="371"/>
                    <a:pt x="1" y="554"/>
                    <a:pt x="1" y="584"/>
                  </a:cubicBezTo>
                  <a:cubicBezTo>
                    <a:pt x="1" y="589"/>
                    <a:pt x="109" y="592"/>
                    <a:pt x="311" y="592"/>
                  </a:cubicBezTo>
                  <a:cubicBezTo>
                    <a:pt x="1322" y="592"/>
                    <a:pt x="4687" y="528"/>
                    <a:pt x="8663" y="402"/>
                  </a:cubicBezTo>
                  <a:cubicBezTo>
                    <a:pt x="13466" y="250"/>
                    <a:pt x="17326" y="37"/>
                    <a:pt x="17326" y="6"/>
                  </a:cubicBezTo>
                  <a:cubicBezTo>
                    <a:pt x="17326" y="2"/>
                    <a:pt x="17262" y="1"/>
                    <a:pt x="1713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a:off x="4343050" y="1286025"/>
              <a:ext cx="751550" cy="868575"/>
            </a:xfrm>
            <a:custGeom>
              <a:avLst/>
              <a:gdLst/>
              <a:ahLst/>
              <a:cxnLst/>
              <a:rect l="l" t="t" r="r" b="b"/>
              <a:pathLst>
                <a:path w="30062" h="34743" extrusionOk="0">
                  <a:moveTo>
                    <a:pt x="30028" y="23367"/>
                  </a:moveTo>
                  <a:lnTo>
                    <a:pt x="30028" y="23367"/>
                  </a:lnTo>
                  <a:cubicBezTo>
                    <a:pt x="30024" y="23955"/>
                    <a:pt x="30017" y="24449"/>
                    <a:pt x="30001" y="24834"/>
                  </a:cubicBezTo>
                  <a:lnTo>
                    <a:pt x="30001" y="25715"/>
                  </a:lnTo>
                  <a:cubicBezTo>
                    <a:pt x="30032" y="25897"/>
                    <a:pt x="30032" y="26019"/>
                    <a:pt x="30032" y="26019"/>
                  </a:cubicBezTo>
                  <a:lnTo>
                    <a:pt x="30032" y="25715"/>
                  </a:lnTo>
                  <a:lnTo>
                    <a:pt x="30032" y="24803"/>
                  </a:lnTo>
                  <a:cubicBezTo>
                    <a:pt x="30032" y="24413"/>
                    <a:pt x="30032" y="23935"/>
                    <a:pt x="30028" y="23367"/>
                  </a:cubicBezTo>
                  <a:close/>
                  <a:moveTo>
                    <a:pt x="15046" y="0"/>
                  </a:moveTo>
                  <a:lnTo>
                    <a:pt x="15016" y="31"/>
                  </a:lnTo>
                  <a:cubicBezTo>
                    <a:pt x="10366" y="2736"/>
                    <a:pt x="5289" y="5624"/>
                    <a:pt x="61" y="8663"/>
                  </a:cubicBezTo>
                  <a:lnTo>
                    <a:pt x="1" y="8694"/>
                  </a:lnTo>
                  <a:lnTo>
                    <a:pt x="1" y="8754"/>
                  </a:lnTo>
                  <a:lnTo>
                    <a:pt x="1" y="26019"/>
                  </a:lnTo>
                  <a:lnTo>
                    <a:pt x="1" y="26049"/>
                  </a:lnTo>
                  <a:lnTo>
                    <a:pt x="61" y="26080"/>
                  </a:lnTo>
                  <a:cubicBezTo>
                    <a:pt x="5685" y="29332"/>
                    <a:pt x="10761" y="32281"/>
                    <a:pt x="15016" y="34712"/>
                  </a:cubicBezTo>
                  <a:lnTo>
                    <a:pt x="15046" y="34743"/>
                  </a:lnTo>
                  <a:lnTo>
                    <a:pt x="15107" y="34712"/>
                  </a:lnTo>
                  <a:cubicBezTo>
                    <a:pt x="19727" y="32068"/>
                    <a:pt x="23466" y="29879"/>
                    <a:pt x="26050" y="28360"/>
                  </a:cubicBezTo>
                  <a:cubicBezTo>
                    <a:pt x="27326" y="27600"/>
                    <a:pt x="28329" y="27053"/>
                    <a:pt x="28998" y="26627"/>
                  </a:cubicBezTo>
                  <a:cubicBezTo>
                    <a:pt x="29363" y="26445"/>
                    <a:pt x="29576" y="26293"/>
                    <a:pt x="29758" y="26171"/>
                  </a:cubicBezTo>
                  <a:cubicBezTo>
                    <a:pt x="29971" y="26050"/>
                    <a:pt x="30032" y="26019"/>
                    <a:pt x="30032" y="26019"/>
                  </a:cubicBezTo>
                  <a:lnTo>
                    <a:pt x="30032" y="26019"/>
                  </a:lnTo>
                  <a:cubicBezTo>
                    <a:pt x="30031" y="26019"/>
                    <a:pt x="29910" y="26049"/>
                    <a:pt x="29758" y="26141"/>
                  </a:cubicBezTo>
                  <a:cubicBezTo>
                    <a:pt x="29576" y="26232"/>
                    <a:pt x="29302" y="26384"/>
                    <a:pt x="28968" y="26597"/>
                  </a:cubicBezTo>
                  <a:cubicBezTo>
                    <a:pt x="28299" y="26961"/>
                    <a:pt x="27266" y="27569"/>
                    <a:pt x="25959" y="28299"/>
                  </a:cubicBezTo>
                  <a:cubicBezTo>
                    <a:pt x="23383" y="29783"/>
                    <a:pt x="19661" y="31902"/>
                    <a:pt x="15062" y="34534"/>
                  </a:cubicBezTo>
                  <a:lnTo>
                    <a:pt x="15062" y="34534"/>
                  </a:lnTo>
                  <a:cubicBezTo>
                    <a:pt x="10854" y="32081"/>
                    <a:pt x="5804" y="29119"/>
                    <a:pt x="213" y="25915"/>
                  </a:cubicBezTo>
                  <a:lnTo>
                    <a:pt x="213" y="25915"/>
                  </a:lnTo>
                  <a:lnTo>
                    <a:pt x="213" y="8797"/>
                  </a:lnTo>
                  <a:lnTo>
                    <a:pt x="213" y="8797"/>
                  </a:lnTo>
                  <a:cubicBezTo>
                    <a:pt x="5414" y="5774"/>
                    <a:pt x="10433" y="2902"/>
                    <a:pt x="15062" y="209"/>
                  </a:cubicBezTo>
                  <a:lnTo>
                    <a:pt x="15062" y="209"/>
                  </a:lnTo>
                  <a:cubicBezTo>
                    <a:pt x="20640" y="3406"/>
                    <a:pt x="25649" y="6302"/>
                    <a:pt x="29940" y="8780"/>
                  </a:cubicBezTo>
                  <a:lnTo>
                    <a:pt x="29940" y="8780"/>
                  </a:lnTo>
                  <a:cubicBezTo>
                    <a:pt x="29941" y="14073"/>
                    <a:pt x="30001" y="18340"/>
                    <a:pt x="30001" y="21338"/>
                  </a:cubicBezTo>
                  <a:cubicBezTo>
                    <a:pt x="30017" y="22108"/>
                    <a:pt x="30024" y="22784"/>
                    <a:pt x="30028" y="23367"/>
                  </a:cubicBezTo>
                  <a:lnTo>
                    <a:pt x="30028" y="23367"/>
                  </a:lnTo>
                  <a:cubicBezTo>
                    <a:pt x="30032" y="22795"/>
                    <a:pt x="30032" y="22134"/>
                    <a:pt x="30032" y="21399"/>
                  </a:cubicBezTo>
                  <a:cubicBezTo>
                    <a:pt x="30032" y="18420"/>
                    <a:pt x="30062" y="14074"/>
                    <a:pt x="30062" y="8754"/>
                  </a:cubicBezTo>
                  <a:lnTo>
                    <a:pt x="30062" y="8724"/>
                  </a:lnTo>
                  <a:lnTo>
                    <a:pt x="30032" y="8694"/>
                  </a:lnTo>
                  <a:cubicBezTo>
                    <a:pt x="25776" y="6232"/>
                    <a:pt x="20730" y="3253"/>
                    <a:pt x="15107" y="31"/>
                  </a:cubicBezTo>
                  <a:lnTo>
                    <a:pt x="15046"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a:off x="3936500" y="1238900"/>
              <a:ext cx="76025" cy="76025"/>
            </a:xfrm>
            <a:custGeom>
              <a:avLst/>
              <a:gdLst/>
              <a:ahLst/>
              <a:cxnLst/>
              <a:rect l="l" t="t" r="r" b="b"/>
              <a:pathLst>
                <a:path w="3041" h="3041" extrusionOk="0">
                  <a:moveTo>
                    <a:pt x="1521" y="1"/>
                  </a:moveTo>
                  <a:cubicBezTo>
                    <a:pt x="700" y="1"/>
                    <a:pt x="1" y="700"/>
                    <a:pt x="1" y="1521"/>
                  </a:cubicBezTo>
                  <a:cubicBezTo>
                    <a:pt x="1" y="2372"/>
                    <a:pt x="700" y="3040"/>
                    <a:pt x="1521" y="3040"/>
                  </a:cubicBezTo>
                  <a:cubicBezTo>
                    <a:pt x="2372" y="3040"/>
                    <a:pt x="3040" y="2372"/>
                    <a:pt x="3040" y="1521"/>
                  </a:cubicBezTo>
                  <a:cubicBezTo>
                    <a:pt x="3040" y="700"/>
                    <a:pt x="2372" y="1"/>
                    <a:pt x="152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4287575" y="1447875"/>
              <a:ext cx="117825" cy="117825"/>
            </a:xfrm>
            <a:custGeom>
              <a:avLst/>
              <a:gdLst/>
              <a:ahLst/>
              <a:cxnLst/>
              <a:rect l="l" t="t" r="r" b="b"/>
              <a:pathLst>
                <a:path w="4713" h="4713" extrusionOk="0">
                  <a:moveTo>
                    <a:pt x="2341" y="1"/>
                  </a:moveTo>
                  <a:cubicBezTo>
                    <a:pt x="1065" y="1"/>
                    <a:pt x="1" y="1065"/>
                    <a:pt x="1" y="2372"/>
                  </a:cubicBezTo>
                  <a:cubicBezTo>
                    <a:pt x="1" y="3648"/>
                    <a:pt x="1065" y="4712"/>
                    <a:pt x="2341" y="4712"/>
                  </a:cubicBezTo>
                  <a:cubicBezTo>
                    <a:pt x="3648" y="4712"/>
                    <a:pt x="4712" y="3648"/>
                    <a:pt x="4712" y="2372"/>
                  </a:cubicBezTo>
                  <a:cubicBezTo>
                    <a:pt x="4712" y="1034"/>
                    <a:pt x="3648" y="1"/>
                    <a:pt x="2341"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5029225" y="1447875"/>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34"/>
                    <a:pt x="3679"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5029225" y="1891650"/>
              <a:ext cx="117825" cy="117825"/>
            </a:xfrm>
            <a:custGeom>
              <a:avLst/>
              <a:gdLst/>
              <a:ahLst/>
              <a:cxnLst/>
              <a:rect l="l" t="t" r="r" b="b"/>
              <a:pathLst>
                <a:path w="4713" h="4713" extrusionOk="0">
                  <a:moveTo>
                    <a:pt x="2372" y="1"/>
                  </a:moveTo>
                  <a:cubicBezTo>
                    <a:pt x="1065" y="1"/>
                    <a:pt x="1" y="1065"/>
                    <a:pt x="1" y="2372"/>
                  </a:cubicBezTo>
                  <a:cubicBezTo>
                    <a:pt x="1" y="3648"/>
                    <a:pt x="1065" y="4712"/>
                    <a:pt x="2372" y="4712"/>
                  </a:cubicBezTo>
                  <a:cubicBezTo>
                    <a:pt x="3648" y="4712"/>
                    <a:pt x="4712" y="3648"/>
                    <a:pt x="4712" y="2372"/>
                  </a:cubicBezTo>
                  <a:cubicBezTo>
                    <a:pt x="4712" y="1065"/>
                    <a:pt x="3648" y="1"/>
                    <a:pt x="237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5492000" y="1450150"/>
              <a:ext cx="87425" cy="87425"/>
            </a:xfrm>
            <a:custGeom>
              <a:avLst/>
              <a:gdLst/>
              <a:ahLst/>
              <a:cxnLst/>
              <a:rect l="l" t="t" r="r" b="b"/>
              <a:pathLst>
                <a:path w="3497" h="3497" extrusionOk="0">
                  <a:moveTo>
                    <a:pt x="1733" y="1"/>
                  </a:moveTo>
                  <a:cubicBezTo>
                    <a:pt x="791" y="1"/>
                    <a:pt x="1" y="791"/>
                    <a:pt x="1" y="1733"/>
                  </a:cubicBezTo>
                  <a:cubicBezTo>
                    <a:pt x="1" y="2706"/>
                    <a:pt x="791" y="3496"/>
                    <a:pt x="1733" y="3496"/>
                  </a:cubicBezTo>
                  <a:cubicBezTo>
                    <a:pt x="2676" y="3496"/>
                    <a:pt x="3496" y="2736"/>
                    <a:pt x="3496" y="1733"/>
                  </a:cubicBezTo>
                  <a:cubicBezTo>
                    <a:pt x="3496" y="761"/>
                    <a:pt x="2676" y="1"/>
                    <a:pt x="173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4660675" y="2096075"/>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4295175" y="1871150"/>
              <a:ext cx="117800" cy="117800"/>
            </a:xfrm>
            <a:custGeom>
              <a:avLst/>
              <a:gdLst/>
              <a:ahLst/>
              <a:cxnLst/>
              <a:rect l="l" t="t" r="r" b="b"/>
              <a:pathLst>
                <a:path w="4712" h="4712" extrusionOk="0">
                  <a:moveTo>
                    <a:pt x="2341" y="0"/>
                  </a:moveTo>
                  <a:cubicBezTo>
                    <a:pt x="1034" y="0"/>
                    <a:pt x="1" y="1033"/>
                    <a:pt x="1" y="2341"/>
                  </a:cubicBezTo>
                  <a:cubicBezTo>
                    <a:pt x="1" y="3648"/>
                    <a:pt x="1034" y="4711"/>
                    <a:pt x="2341" y="4711"/>
                  </a:cubicBezTo>
                  <a:cubicBezTo>
                    <a:pt x="3648" y="4711"/>
                    <a:pt x="4712" y="3648"/>
                    <a:pt x="4712" y="2341"/>
                  </a:cubicBezTo>
                  <a:cubicBezTo>
                    <a:pt x="4712" y="1033"/>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4716925" y="860475"/>
              <a:ext cx="5350" cy="415700"/>
            </a:xfrm>
            <a:custGeom>
              <a:avLst/>
              <a:gdLst/>
              <a:ahLst/>
              <a:cxnLst/>
              <a:rect l="l" t="t" r="r" b="b"/>
              <a:pathLst>
                <a:path w="214" h="16628" extrusionOk="0">
                  <a:moveTo>
                    <a:pt x="122" y="1"/>
                  </a:moveTo>
                  <a:cubicBezTo>
                    <a:pt x="61" y="1"/>
                    <a:pt x="31" y="3709"/>
                    <a:pt x="0" y="8299"/>
                  </a:cubicBezTo>
                  <a:cubicBezTo>
                    <a:pt x="0" y="12919"/>
                    <a:pt x="61" y="16627"/>
                    <a:pt x="122" y="16627"/>
                  </a:cubicBezTo>
                  <a:cubicBezTo>
                    <a:pt x="183" y="16627"/>
                    <a:pt x="213" y="12919"/>
                    <a:pt x="213" y="8299"/>
                  </a:cubicBezTo>
                  <a:cubicBezTo>
                    <a:pt x="213" y="3709"/>
                    <a:pt x="152" y="1"/>
                    <a:pt x="12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4660675" y="1229800"/>
              <a:ext cx="117825" cy="117800"/>
            </a:xfrm>
            <a:custGeom>
              <a:avLst/>
              <a:gdLst/>
              <a:ahLst/>
              <a:cxnLst/>
              <a:rect l="l" t="t" r="r" b="b"/>
              <a:pathLst>
                <a:path w="4713" h="4712" extrusionOk="0">
                  <a:moveTo>
                    <a:pt x="2341" y="0"/>
                  </a:moveTo>
                  <a:cubicBezTo>
                    <a:pt x="1065" y="0"/>
                    <a:pt x="1" y="1034"/>
                    <a:pt x="1" y="2341"/>
                  </a:cubicBezTo>
                  <a:cubicBezTo>
                    <a:pt x="1" y="3648"/>
                    <a:pt x="1065" y="4711"/>
                    <a:pt x="2341" y="4711"/>
                  </a:cubicBezTo>
                  <a:cubicBezTo>
                    <a:pt x="3648" y="4711"/>
                    <a:pt x="4712" y="3648"/>
                    <a:pt x="4712" y="2341"/>
                  </a:cubicBezTo>
                  <a:cubicBezTo>
                    <a:pt x="4712" y="1034"/>
                    <a:pt x="3648" y="0"/>
                    <a:pt x="234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4672850" y="796650"/>
              <a:ext cx="95000" cy="95025"/>
            </a:xfrm>
            <a:custGeom>
              <a:avLst/>
              <a:gdLst/>
              <a:ahLst/>
              <a:cxnLst/>
              <a:rect l="l" t="t" r="r" b="b"/>
              <a:pathLst>
                <a:path w="3800" h="3801" extrusionOk="0">
                  <a:moveTo>
                    <a:pt x="1915" y="1"/>
                  </a:moveTo>
                  <a:cubicBezTo>
                    <a:pt x="882" y="1"/>
                    <a:pt x="0" y="852"/>
                    <a:pt x="0" y="1885"/>
                  </a:cubicBezTo>
                  <a:cubicBezTo>
                    <a:pt x="0" y="2919"/>
                    <a:pt x="882" y="3800"/>
                    <a:pt x="1915" y="3800"/>
                  </a:cubicBezTo>
                  <a:cubicBezTo>
                    <a:pt x="2949" y="3800"/>
                    <a:pt x="3800" y="2949"/>
                    <a:pt x="3800" y="1885"/>
                  </a:cubicBezTo>
                  <a:cubicBezTo>
                    <a:pt x="3800" y="821"/>
                    <a:pt x="2949" y="1"/>
                    <a:pt x="191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7"/>
          <p:cNvSpPr txBox="1">
            <a:spLocks noGrp="1"/>
          </p:cNvSpPr>
          <p:nvPr>
            <p:ph type="title"/>
          </p:nvPr>
        </p:nvSpPr>
        <p:spPr>
          <a:xfrm>
            <a:off x="811975" y="1154050"/>
            <a:ext cx="3785100" cy="1214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7"/>
          <p:cNvSpPr txBox="1">
            <a:spLocks noGrp="1"/>
          </p:cNvSpPr>
          <p:nvPr>
            <p:ph type="subTitle" idx="1"/>
          </p:nvPr>
        </p:nvSpPr>
        <p:spPr>
          <a:xfrm>
            <a:off x="811975" y="2250975"/>
            <a:ext cx="3785100" cy="173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Nunito Light"/>
              <a:buChar char="●"/>
              <a:defRPr/>
            </a:lvl1pPr>
            <a:lvl2pPr lvl="1" algn="ctr" rtl="0">
              <a:lnSpc>
                <a:spcPct val="100000"/>
              </a:lnSpc>
              <a:spcBef>
                <a:spcPts val="0"/>
              </a:spcBef>
              <a:spcAft>
                <a:spcPts val="0"/>
              </a:spcAft>
              <a:buClr>
                <a:srgbClr val="E76A28"/>
              </a:buClr>
              <a:buSzPts val="1200"/>
              <a:buFont typeface="Nunito Light"/>
              <a:buChar char="○"/>
              <a:defRPr/>
            </a:lvl2pPr>
            <a:lvl3pPr lvl="2" algn="ctr" rtl="0">
              <a:lnSpc>
                <a:spcPct val="100000"/>
              </a:lnSpc>
              <a:spcBef>
                <a:spcPts val="1600"/>
              </a:spcBef>
              <a:spcAft>
                <a:spcPts val="0"/>
              </a:spcAft>
              <a:buClr>
                <a:srgbClr val="E76A28"/>
              </a:buClr>
              <a:buSzPts val="1200"/>
              <a:buFont typeface="Nunito Light"/>
              <a:buChar char="■"/>
              <a:defRPr/>
            </a:lvl3pPr>
            <a:lvl4pPr lvl="3" algn="ctr" rtl="0">
              <a:lnSpc>
                <a:spcPct val="100000"/>
              </a:lnSpc>
              <a:spcBef>
                <a:spcPts val="1600"/>
              </a:spcBef>
              <a:spcAft>
                <a:spcPts val="0"/>
              </a:spcAft>
              <a:buClr>
                <a:srgbClr val="E76A28"/>
              </a:buClr>
              <a:buSzPts val="1200"/>
              <a:buFont typeface="Nunito Light"/>
              <a:buChar char="●"/>
              <a:defRPr/>
            </a:lvl4pPr>
            <a:lvl5pPr lvl="4" algn="ctr" rtl="0">
              <a:lnSpc>
                <a:spcPct val="100000"/>
              </a:lnSpc>
              <a:spcBef>
                <a:spcPts val="1600"/>
              </a:spcBef>
              <a:spcAft>
                <a:spcPts val="0"/>
              </a:spcAft>
              <a:buClr>
                <a:srgbClr val="E76A28"/>
              </a:buClr>
              <a:buSzPts val="1200"/>
              <a:buFont typeface="Nunito Light"/>
              <a:buChar char="○"/>
              <a:defRPr/>
            </a:lvl5pPr>
            <a:lvl6pPr lvl="5" algn="ctr" rtl="0">
              <a:lnSpc>
                <a:spcPct val="100000"/>
              </a:lnSpc>
              <a:spcBef>
                <a:spcPts val="1600"/>
              </a:spcBef>
              <a:spcAft>
                <a:spcPts val="0"/>
              </a:spcAft>
              <a:buClr>
                <a:srgbClr val="999999"/>
              </a:buClr>
              <a:buSzPts val="1200"/>
              <a:buFont typeface="Nunito Light"/>
              <a:buChar char="■"/>
              <a:defRPr/>
            </a:lvl6pPr>
            <a:lvl7pPr lvl="6" algn="ctr" rtl="0">
              <a:lnSpc>
                <a:spcPct val="100000"/>
              </a:lnSpc>
              <a:spcBef>
                <a:spcPts val="1600"/>
              </a:spcBef>
              <a:spcAft>
                <a:spcPts val="0"/>
              </a:spcAft>
              <a:buClr>
                <a:srgbClr val="999999"/>
              </a:buClr>
              <a:buSzPts val="1200"/>
              <a:buFont typeface="Nunito Light"/>
              <a:buChar char="●"/>
              <a:defRPr/>
            </a:lvl7pPr>
            <a:lvl8pPr lvl="7" algn="ctr" rtl="0">
              <a:lnSpc>
                <a:spcPct val="100000"/>
              </a:lnSpc>
              <a:spcBef>
                <a:spcPts val="1600"/>
              </a:spcBef>
              <a:spcAft>
                <a:spcPts val="0"/>
              </a:spcAft>
              <a:buClr>
                <a:srgbClr val="999999"/>
              </a:buClr>
              <a:buSzPts val="1200"/>
              <a:buFont typeface="Nunito Light"/>
              <a:buChar char="○"/>
              <a:defRPr/>
            </a:lvl8pPr>
            <a:lvl9pPr lvl="8" algn="ctr" rtl="0">
              <a:lnSpc>
                <a:spcPct val="100000"/>
              </a:lnSpc>
              <a:spcBef>
                <a:spcPts val="1600"/>
              </a:spcBef>
              <a:spcAft>
                <a:spcPts val="1600"/>
              </a:spcAft>
              <a:buClr>
                <a:srgbClr val="999999"/>
              </a:buClr>
              <a:buSzPts val="1200"/>
              <a:buFont typeface="Nunito Light"/>
              <a:buChar char="■"/>
              <a:defRPr/>
            </a:lvl9pPr>
          </a:lstStyle>
          <a:p>
            <a:endParaRPr/>
          </a:p>
        </p:txBody>
      </p:sp>
      <p:sp>
        <p:nvSpPr>
          <p:cNvPr id="517" name="Google Shape;517;p7"/>
          <p:cNvSpPr>
            <a:spLocks noGrp="1"/>
          </p:cNvSpPr>
          <p:nvPr>
            <p:ph type="pic" idx="2"/>
          </p:nvPr>
        </p:nvSpPr>
        <p:spPr>
          <a:xfrm flipH="1">
            <a:off x="5106775" y="1014900"/>
            <a:ext cx="3324000" cy="3113700"/>
          </a:xfrm>
          <a:prstGeom prst="ellipse">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8"/>
        <p:cNvGrpSpPr/>
        <p:nvPr/>
      </p:nvGrpSpPr>
      <p:grpSpPr>
        <a:xfrm>
          <a:off x="0" y="0"/>
          <a:ext cx="0" cy="0"/>
          <a:chOff x="0" y="0"/>
          <a:chExt cx="0" cy="0"/>
        </a:xfrm>
      </p:grpSpPr>
      <p:sp>
        <p:nvSpPr>
          <p:cNvPr id="519" name="Google Shape;519;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0"/>
        <p:cNvGrpSpPr/>
        <p:nvPr/>
      </p:nvGrpSpPr>
      <p:grpSpPr>
        <a:xfrm>
          <a:off x="0" y="0"/>
          <a:ext cx="0" cy="0"/>
          <a:chOff x="0" y="0"/>
          <a:chExt cx="0" cy="0"/>
        </a:xfrm>
      </p:grpSpPr>
      <p:sp>
        <p:nvSpPr>
          <p:cNvPr id="521" name="Google Shape;521;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22" name="Google Shape;522;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3"/>
        <p:cNvGrpSpPr/>
        <p:nvPr/>
      </p:nvGrpSpPr>
      <p:grpSpPr>
        <a:xfrm>
          <a:off x="0" y="0"/>
          <a:ext cx="0" cy="0"/>
          <a:chOff x="0" y="0"/>
          <a:chExt cx="0" cy="0"/>
        </a:xfrm>
      </p:grpSpPr>
      <p:sp>
        <p:nvSpPr>
          <p:cNvPr id="524" name="Google Shape;524;p10"/>
          <p:cNvSpPr txBox="1">
            <a:spLocks noGrp="1"/>
          </p:cNvSpPr>
          <p:nvPr>
            <p:ph type="title"/>
          </p:nvPr>
        </p:nvSpPr>
        <p:spPr>
          <a:xfrm>
            <a:off x="720000" y="4014450"/>
            <a:ext cx="7704000" cy="572700"/>
          </a:xfrm>
          <a:prstGeom prst="rect">
            <a:avLst/>
          </a:prstGeom>
          <a:solidFill>
            <a:schemeClr val="accent2"/>
          </a:solidFill>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1pPr>
            <a:lvl2pPr lvl="1"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2pPr>
            <a:lvl3pPr lvl="2"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3pPr>
            <a:lvl4pPr lvl="3"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4pPr>
            <a:lvl5pPr lvl="4"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5pPr>
            <a:lvl6pPr lvl="5"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6pPr>
            <a:lvl7pPr lvl="6"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7pPr>
            <a:lvl8pPr lvl="7"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8pPr>
            <a:lvl9pPr lvl="8" rtl="0">
              <a:spcBef>
                <a:spcPts val="0"/>
              </a:spcBef>
              <a:spcAft>
                <a:spcPts val="0"/>
              </a:spcAft>
              <a:buClr>
                <a:schemeClr val="dk1"/>
              </a:buClr>
              <a:buSzPts val="3500"/>
              <a:buFont typeface="Encode Sans Expanded"/>
              <a:buNone/>
              <a:defRPr sz="3500" b="1">
                <a:solidFill>
                  <a:schemeClr val="dk1"/>
                </a:solidFill>
                <a:latin typeface="Encode Sans Expanded"/>
                <a:ea typeface="Encode Sans Expanded"/>
                <a:cs typeface="Encode Sans Expanded"/>
                <a:sym typeface="Encode Sans Expande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nek Devanagari"/>
              <a:buChar char="●"/>
              <a:defRPr sz="1200">
                <a:solidFill>
                  <a:schemeClr val="dk1"/>
                </a:solidFill>
                <a:latin typeface="Anek Devanagari"/>
                <a:ea typeface="Anek Devanagari"/>
                <a:cs typeface="Anek Devanagari"/>
                <a:sym typeface="Anek Devanagari"/>
              </a:defRPr>
            </a:lvl1pPr>
            <a:lvl2pPr marL="914400" lvl="1" indent="-304800">
              <a:lnSpc>
                <a:spcPct val="100000"/>
              </a:lnSpc>
              <a:spcBef>
                <a:spcPts val="1600"/>
              </a:spcBef>
              <a:spcAft>
                <a:spcPts val="0"/>
              </a:spcAft>
              <a:buClr>
                <a:schemeClr val="dk1"/>
              </a:buClr>
              <a:buSzPts val="1200"/>
              <a:buFont typeface="Anek Devanagari"/>
              <a:buChar char="○"/>
              <a:defRPr sz="1200">
                <a:solidFill>
                  <a:schemeClr val="dk1"/>
                </a:solidFill>
                <a:latin typeface="Anek Devanagari"/>
                <a:ea typeface="Anek Devanagari"/>
                <a:cs typeface="Anek Devanagari"/>
                <a:sym typeface="Anek Devanagari"/>
              </a:defRPr>
            </a:lvl2pPr>
            <a:lvl3pPr marL="1371600" lvl="2" indent="-304800">
              <a:lnSpc>
                <a:spcPct val="100000"/>
              </a:lnSpc>
              <a:spcBef>
                <a:spcPts val="1600"/>
              </a:spcBef>
              <a:spcAft>
                <a:spcPts val="0"/>
              </a:spcAft>
              <a:buClr>
                <a:schemeClr val="dk1"/>
              </a:buClr>
              <a:buSzPts val="1200"/>
              <a:buFont typeface="Anek Devanagari"/>
              <a:buChar char="■"/>
              <a:defRPr sz="1200">
                <a:solidFill>
                  <a:schemeClr val="dk1"/>
                </a:solidFill>
                <a:latin typeface="Anek Devanagari"/>
                <a:ea typeface="Anek Devanagari"/>
                <a:cs typeface="Anek Devanagari"/>
                <a:sym typeface="Anek Devanagari"/>
              </a:defRPr>
            </a:lvl3pPr>
            <a:lvl4pPr marL="1828800" lvl="3" indent="-304800">
              <a:lnSpc>
                <a:spcPct val="100000"/>
              </a:lnSpc>
              <a:spcBef>
                <a:spcPts val="1600"/>
              </a:spcBef>
              <a:spcAft>
                <a:spcPts val="0"/>
              </a:spcAft>
              <a:buClr>
                <a:schemeClr val="dk1"/>
              </a:buClr>
              <a:buSzPts val="1200"/>
              <a:buFont typeface="Anek Devanagari"/>
              <a:buChar char="●"/>
              <a:defRPr sz="1200">
                <a:solidFill>
                  <a:schemeClr val="dk1"/>
                </a:solidFill>
                <a:latin typeface="Anek Devanagari"/>
                <a:ea typeface="Anek Devanagari"/>
                <a:cs typeface="Anek Devanagari"/>
                <a:sym typeface="Anek Devanagari"/>
              </a:defRPr>
            </a:lvl4pPr>
            <a:lvl5pPr marL="2286000" lvl="4" indent="-304800">
              <a:lnSpc>
                <a:spcPct val="100000"/>
              </a:lnSpc>
              <a:spcBef>
                <a:spcPts val="1600"/>
              </a:spcBef>
              <a:spcAft>
                <a:spcPts val="0"/>
              </a:spcAft>
              <a:buClr>
                <a:schemeClr val="dk1"/>
              </a:buClr>
              <a:buSzPts val="1200"/>
              <a:buFont typeface="Anek Devanagari"/>
              <a:buChar char="○"/>
              <a:defRPr sz="1200">
                <a:solidFill>
                  <a:schemeClr val="dk1"/>
                </a:solidFill>
                <a:latin typeface="Anek Devanagari"/>
                <a:ea typeface="Anek Devanagari"/>
                <a:cs typeface="Anek Devanagari"/>
                <a:sym typeface="Anek Devanagari"/>
              </a:defRPr>
            </a:lvl5pPr>
            <a:lvl6pPr marL="2743200" lvl="5" indent="-304800">
              <a:lnSpc>
                <a:spcPct val="100000"/>
              </a:lnSpc>
              <a:spcBef>
                <a:spcPts val="1600"/>
              </a:spcBef>
              <a:spcAft>
                <a:spcPts val="0"/>
              </a:spcAft>
              <a:buClr>
                <a:schemeClr val="dk1"/>
              </a:buClr>
              <a:buSzPts val="1200"/>
              <a:buFont typeface="Anek Devanagari"/>
              <a:buChar char="■"/>
              <a:defRPr sz="1200">
                <a:solidFill>
                  <a:schemeClr val="dk1"/>
                </a:solidFill>
                <a:latin typeface="Anek Devanagari"/>
                <a:ea typeface="Anek Devanagari"/>
                <a:cs typeface="Anek Devanagari"/>
                <a:sym typeface="Anek Devanagari"/>
              </a:defRPr>
            </a:lvl6pPr>
            <a:lvl7pPr marL="3200400" lvl="6" indent="-304800">
              <a:lnSpc>
                <a:spcPct val="100000"/>
              </a:lnSpc>
              <a:spcBef>
                <a:spcPts val="1600"/>
              </a:spcBef>
              <a:spcAft>
                <a:spcPts val="0"/>
              </a:spcAft>
              <a:buClr>
                <a:schemeClr val="dk1"/>
              </a:buClr>
              <a:buSzPts val="1200"/>
              <a:buFont typeface="Anek Devanagari"/>
              <a:buChar char="●"/>
              <a:defRPr sz="1200">
                <a:solidFill>
                  <a:schemeClr val="dk1"/>
                </a:solidFill>
                <a:latin typeface="Anek Devanagari"/>
                <a:ea typeface="Anek Devanagari"/>
                <a:cs typeface="Anek Devanagari"/>
                <a:sym typeface="Anek Devanagari"/>
              </a:defRPr>
            </a:lvl7pPr>
            <a:lvl8pPr marL="3657600" lvl="7" indent="-304800">
              <a:lnSpc>
                <a:spcPct val="100000"/>
              </a:lnSpc>
              <a:spcBef>
                <a:spcPts val="1600"/>
              </a:spcBef>
              <a:spcAft>
                <a:spcPts val="0"/>
              </a:spcAft>
              <a:buClr>
                <a:schemeClr val="dk1"/>
              </a:buClr>
              <a:buSzPts val="1200"/>
              <a:buFont typeface="Anek Devanagari"/>
              <a:buChar char="○"/>
              <a:defRPr sz="1200">
                <a:solidFill>
                  <a:schemeClr val="dk1"/>
                </a:solidFill>
                <a:latin typeface="Anek Devanagari"/>
                <a:ea typeface="Anek Devanagari"/>
                <a:cs typeface="Anek Devanagari"/>
                <a:sym typeface="Anek Devanagari"/>
              </a:defRPr>
            </a:lvl8pPr>
            <a:lvl9pPr marL="4114800" lvl="8" indent="-304800">
              <a:lnSpc>
                <a:spcPct val="100000"/>
              </a:lnSpc>
              <a:spcBef>
                <a:spcPts val="1600"/>
              </a:spcBef>
              <a:spcAft>
                <a:spcPts val="1600"/>
              </a:spcAft>
              <a:buClr>
                <a:schemeClr val="dk1"/>
              </a:buClr>
              <a:buSzPts val="1200"/>
              <a:buFont typeface="Anek Devanagari"/>
              <a:buChar char="■"/>
              <a:defRPr sz="1200">
                <a:solidFill>
                  <a:schemeClr val="dk1"/>
                </a:solidFill>
                <a:latin typeface="Anek Devanagari"/>
                <a:ea typeface="Anek Devanagari"/>
                <a:cs typeface="Anek Devanagari"/>
                <a:sym typeface="Anek Devanaga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28A94-CE7F-27F3-70E8-D0A2133F0E6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2D8E94-B4CF-7A6C-CAF4-C64877F547A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C1885-A1E8-134D-0DB0-F82E1DE7AD1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2D468EB-1359-4290-94E7-46E11D00530A}" type="datetimeFigureOut">
              <a:rPr lang="en-US" smtClean="0"/>
              <a:t>9/15/2023</a:t>
            </a:fld>
            <a:endParaRPr lang="en-US"/>
          </a:p>
        </p:txBody>
      </p:sp>
      <p:sp>
        <p:nvSpPr>
          <p:cNvPr id="5" name="Footer Placeholder 4">
            <a:extLst>
              <a:ext uri="{FF2B5EF4-FFF2-40B4-BE49-F238E27FC236}">
                <a16:creationId xmlns:a16="http://schemas.microsoft.com/office/drawing/2014/main" id="{63DAFABD-AAB6-2C2A-5F99-A3714011F1B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30FF1A-D3A0-D8DC-1580-6A3C09A8F7A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4BBFD33-D819-4736-AA9A-D3CBF8396B8D}" type="slidenum">
              <a:rPr lang="en-US" smtClean="0"/>
              <a:t>‹#›</a:t>
            </a:fld>
            <a:endParaRPr lang="en-US"/>
          </a:p>
        </p:txBody>
      </p:sp>
    </p:spTree>
    <p:extLst>
      <p:ext uri="{BB962C8B-B14F-4D97-AF65-F5344CB8AC3E}">
        <p14:creationId xmlns:p14="http://schemas.microsoft.com/office/powerpoint/2010/main" val="33571574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24.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13" Type="http://schemas.openxmlformats.org/officeDocument/2006/relationships/image" Target="../media/image45.svg"/><Relationship Id="rId18" Type="http://schemas.openxmlformats.org/officeDocument/2006/relationships/image" Target="../media/image50.png"/><Relationship Id="rId26" Type="http://schemas.openxmlformats.org/officeDocument/2006/relationships/image" Target="../media/image58.png"/><Relationship Id="rId39" Type="http://schemas.openxmlformats.org/officeDocument/2006/relationships/image" Target="../media/image70.gif"/><Relationship Id="rId21" Type="http://schemas.openxmlformats.org/officeDocument/2006/relationships/image" Target="../media/image53.svg"/><Relationship Id="rId34" Type="http://schemas.openxmlformats.org/officeDocument/2006/relationships/image" Target="../media/image65.png"/><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5" Type="http://schemas.openxmlformats.org/officeDocument/2006/relationships/image" Target="../media/image57.svg"/><Relationship Id="rId33" Type="http://schemas.openxmlformats.org/officeDocument/2006/relationships/image" Target="../media/image64.svg"/><Relationship Id="rId38" Type="http://schemas.openxmlformats.org/officeDocument/2006/relationships/image" Target="../media/image69.gif"/><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29" Type="http://schemas.openxmlformats.org/officeDocument/2006/relationships/image" Target="../media/image60.png"/><Relationship Id="rId1" Type="http://schemas.openxmlformats.org/officeDocument/2006/relationships/slideLayout" Target="../slideLayouts/slideLayout21.xml"/><Relationship Id="rId6" Type="http://schemas.openxmlformats.org/officeDocument/2006/relationships/image" Target="../media/image38.png"/><Relationship Id="rId11" Type="http://schemas.openxmlformats.org/officeDocument/2006/relationships/image" Target="../media/image43.svg"/><Relationship Id="rId24" Type="http://schemas.openxmlformats.org/officeDocument/2006/relationships/image" Target="../media/image56.png"/><Relationship Id="rId32" Type="http://schemas.openxmlformats.org/officeDocument/2006/relationships/image" Target="../media/image63.png"/><Relationship Id="rId37" Type="http://schemas.openxmlformats.org/officeDocument/2006/relationships/image" Target="../media/image68.svg"/><Relationship Id="rId5" Type="http://schemas.openxmlformats.org/officeDocument/2006/relationships/image" Target="../media/image37.svg"/><Relationship Id="rId15" Type="http://schemas.openxmlformats.org/officeDocument/2006/relationships/image" Target="../media/image47.svg"/><Relationship Id="rId23" Type="http://schemas.openxmlformats.org/officeDocument/2006/relationships/image" Target="../media/image55.svg"/><Relationship Id="rId28" Type="http://schemas.openxmlformats.org/officeDocument/2006/relationships/slide" Target="slide21.xml"/><Relationship Id="rId36" Type="http://schemas.openxmlformats.org/officeDocument/2006/relationships/image" Target="../media/image67.png"/><Relationship Id="rId10" Type="http://schemas.openxmlformats.org/officeDocument/2006/relationships/image" Target="../media/image42.png"/><Relationship Id="rId19" Type="http://schemas.openxmlformats.org/officeDocument/2006/relationships/image" Target="../media/image51.svg"/><Relationship Id="rId31" Type="http://schemas.openxmlformats.org/officeDocument/2006/relationships/image" Target="../media/image62.sv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svg"/><Relationship Id="rId30" Type="http://schemas.openxmlformats.org/officeDocument/2006/relationships/image" Target="../media/image61.png"/><Relationship Id="rId35" Type="http://schemas.openxmlformats.org/officeDocument/2006/relationships/image" Target="../media/image66.svg"/><Relationship Id="rId8" Type="http://schemas.openxmlformats.org/officeDocument/2006/relationships/image" Target="../media/image40.png"/><Relationship Id="rId3" Type="http://schemas.openxmlformats.org/officeDocument/2006/relationships/image" Target="../media/image35.sv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75.png"/><Relationship Id="rId18" Type="http://schemas.openxmlformats.org/officeDocument/2006/relationships/image" Target="../media/image80.png"/><Relationship Id="rId26" Type="http://schemas.openxmlformats.org/officeDocument/2006/relationships/slide" Target="slide27.xml"/><Relationship Id="rId3" Type="http://schemas.openxmlformats.org/officeDocument/2006/relationships/image" Target="../media/image72.svg"/><Relationship Id="rId21" Type="http://schemas.openxmlformats.org/officeDocument/2006/relationships/slide" Target="slide22.xml"/><Relationship Id="rId7" Type="http://schemas.openxmlformats.org/officeDocument/2006/relationships/image" Target="../media/image35.svg"/><Relationship Id="rId12" Type="http://schemas.openxmlformats.org/officeDocument/2006/relationships/slide" Target="slide29.xml"/><Relationship Id="rId17" Type="http://schemas.openxmlformats.org/officeDocument/2006/relationships/image" Target="../media/image79.png"/><Relationship Id="rId25" Type="http://schemas.openxmlformats.org/officeDocument/2006/relationships/slide" Target="slide25.xml"/><Relationship Id="rId2" Type="http://schemas.openxmlformats.org/officeDocument/2006/relationships/image" Target="../media/image71.png"/><Relationship Id="rId16" Type="http://schemas.openxmlformats.org/officeDocument/2006/relationships/image" Target="../media/image78.png"/><Relationship Id="rId20" Type="http://schemas.openxmlformats.org/officeDocument/2006/relationships/image" Target="../media/image82.png"/><Relationship Id="rId1" Type="http://schemas.openxmlformats.org/officeDocument/2006/relationships/slideLayout" Target="../slideLayouts/slideLayout21.xml"/><Relationship Id="rId6" Type="http://schemas.openxmlformats.org/officeDocument/2006/relationships/image" Target="../media/image34.png"/><Relationship Id="rId11" Type="http://schemas.openxmlformats.org/officeDocument/2006/relationships/image" Target="../media/image37.svg"/><Relationship Id="rId24" Type="http://schemas.openxmlformats.org/officeDocument/2006/relationships/slide" Target="slide26.xml"/><Relationship Id="rId5" Type="http://schemas.openxmlformats.org/officeDocument/2006/relationships/image" Target="../media/image74.png"/><Relationship Id="rId15" Type="http://schemas.openxmlformats.org/officeDocument/2006/relationships/image" Target="../media/image77.png"/><Relationship Id="rId23" Type="http://schemas.openxmlformats.org/officeDocument/2006/relationships/slide" Target="slide23.xml"/><Relationship Id="rId10" Type="http://schemas.openxmlformats.org/officeDocument/2006/relationships/image" Target="../media/image36.png"/><Relationship Id="rId19" Type="http://schemas.openxmlformats.org/officeDocument/2006/relationships/image" Target="../media/image81.png"/><Relationship Id="rId4" Type="http://schemas.openxmlformats.org/officeDocument/2006/relationships/image" Target="../media/image73.png"/><Relationship Id="rId9" Type="http://schemas.openxmlformats.org/officeDocument/2006/relationships/image" Target="../media/image55.svg"/><Relationship Id="rId14" Type="http://schemas.openxmlformats.org/officeDocument/2006/relationships/image" Target="../media/image76.png"/><Relationship Id="rId22" Type="http://schemas.openxmlformats.org/officeDocument/2006/relationships/slide" Target="slide24.xml"/><Relationship Id="rId27" Type="http://schemas.openxmlformats.org/officeDocument/2006/relationships/slide" Target="slide28.xml"/></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18" Type="http://schemas.openxmlformats.org/officeDocument/2006/relationships/image" Target="../media/image92.png"/><Relationship Id="rId3" Type="http://schemas.microsoft.com/office/2007/relationships/media" Target="../media/media2.mp3"/><Relationship Id="rId7" Type="http://schemas.openxmlformats.org/officeDocument/2006/relationships/image" Target="../media/image35.svg"/><Relationship Id="rId12" Type="http://schemas.openxmlformats.org/officeDocument/2006/relationships/image" Target="../media/image87.png"/><Relationship Id="rId17" Type="http://schemas.openxmlformats.org/officeDocument/2006/relationships/slide" Target="slide21.xml"/><Relationship Id="rId2" Type="http://schemas.openxmlformats.org/officeDocument/2006/relationships/audio" Target="../media/media1.mp3"/><Relationship Id="rId16" Type="http://schemas.openxmlformats.org/officeDocument/2006/relationships/image" Target="../media/image91.svg"/><Relationship Id="rId1" Type="http://schemas.microsoft.com/office/2007/relationships/media" Target="../media/media1.mp3"/><Relationship Id="rId6" Type="http://schemas.openxmlformats.org/officeDocument/2006/relationships/image" Target="../media/image34.png"/><Relationship Id="rId11" Type="http://schemas.openxmlformats.org/officeDocument/2006/relationships/image" Target="../media/image86.png"/><Relationship Id="rId5" Type="http://schemas.openxmlformats.org/officeDocument/2006/relationships/slideLayout" Target="../slideLayouts/slideLayout21.xml"/><Relationship Id="rId15" Type="http://schemas.openxmlformats.org/officeDocument/2006/relationships/image" Target="../media/image90.png"/><Relationship Id="rId10" Type="http://schemas.openxmlformats.org/officeDocument/2006/relationships/image" Target="../media/image85.png"/><Relationship Id="rId4" Type="http://schemas.openxmlformats.org/officeDocument/2006/relationships/audio" Target="../media/media2.mp3"/><Relationship Id="rId9" Type="http://schemas.openxmlformats.org/officeDocument/2006/relationships/image" Target="../media/image84.png"/><Relationship Id="rId14" Type="http://schemas.openxmlformats.org/officeDocument/2006/relationships/image" Target="../media/image89.svg"/></Relationships>
</file>

<file path=ppt/slides/_rels/slide23.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slide" Target="slide21.xml"/><Relationship Id="rId3" Type="http://schemas.microsoft.com/office/2007/relationships/media" Target="../media/media2.mp3"/><Relationship Id="rId7" Type="http://schemas.openxmlformats.org/officeDocument/2006/relationships/image" Target="../media/image35.svg"/><Relationship Id="rId12" Type="http://schemas.openxmlformats.org/officeDocument/2006/relationships/image" Target="../media/image91.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11" Type="http://schemas.openxmlformats.org/officeDocument/2006/relationships/image" Target="../media/image90.png"/><Relationship Id="rId5" Type="http://schemas.openxmlformats.org/officeDocument/2006/relationships/slideLayout" Target="../slideLayouts/slideLayout21.xml"/><Relationship Id="rId10" Type="http://schemas.openxmlformats.org/officeDocument/2006/relationships/image" Target="../media/image89.svg"/><Relationship Id="rId4" Type="http://schemas.openxmlformats.org/officeDocument/2006/relationships/audio" Target="../media/media2.mp3"/><Relationship Id="rId9" Type="http://schemas.openxmlformats.org/officeDocument/2006/relationships/image" Target="../media/image88.png"/><Relationship Id="rId14" Type="http://schemas.openxmlformats.org/officeDocument/2006/relationships/image" Target="../media/image92.png"/></Relationships>
</file>

<file path=ppt/slides/_rels/slide24.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slide" Target="slide21.xml"/><Relationship Id="rId3" Type="http://schemas.microsoft.com/office/2007/relationships/media" Target="../media/media2.mp3"/><Relationship Id="rId7" Type="http://schemas.openxmlformats.org/officeDocument/2006/relationships/image" Target="../media/image35.svg"/><Relationship Id="rId12" Type="http://schemas.openxmlformats.org/officeDocument/2006/relationships/image" Target="../media/image8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11" Type="http://schemas.openxmlformats.org/officeDocument/2006/relationships/image" Target="../media/image91.svg"/><Relationship Id="rId5" Type="http://schemas.openxmlformats.org/officeDocument/2006/relationships/slideLayout" Target="../slideLayouts/slideLayout21.xml"/><Relationship Id="rId15" Type="http://schemas.openxmlformats.org/officeDocument/2006/relationships/image" Target="../media/image93.png"/><Relationship Id="rId10" Type="http://schemas.openxmlformats.org/officeDocument/2006/relationships/image" Target="../media/image90.png"/><Relationship Id="rId4" Type="http://schemas.openxmlformats.org/officeDocument/2006/relationships/audio" Target="../media/media2.mp3"/><Relationship Id="rId9" Type="http://schemas.openxmlformats.org/officeDocument/2006/relationships/image" Target="../media/image89.svg"/><Relationship Id="rId14" Type="http://schemas.openxmlformats.org/officeDocument/2006/relationships/image" Target="../media/image92.png"/></Relationships>
</file>

<file path=ppt/slides/_rels/slide25.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slide" Target="slide21.xml"/><Relationship Id="rId3" Type="http://schemas.microsoft.com/office/2007/relationships/media" Target="../media/media2.mp3"/><Relationship Id="rId7" Type="http://schemas.openxmlformats.org/officeDocument/2006/relationships/image" Target="../media/image35.svg"/><Relationship Id="rId12" Type="http://schemas.openxmlformats.org/officeDocument/2006/relationships/image" Target="../media/image8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11" Type="http://schemas.openxmlformats.org/officeDocument/2006/relationships/image" Target="../media/image91.svg"/><Relationship Id="rId5" Type="http://schemas.openxmlformats.org/officeDocument/2006/relationships/slideLayout" Target="../slideLayouts/slideLayout21.xml"/><Relationship Id="rId15" Type="http://schemas.openxmlformats.org/officeDocument/2006/relationships/image" Target="../media/image94.png"/><Relationship Id="rId10" Type="http://schemas.openxmlformats.org/officeDocument/2006/relationships/image" Target="../media/image90.png"/><Relationship Id="rId4" Type="http://schemas.openxmlformats.org/officeDocument/2006/relationships/audio" Target="../media/media2.mp3"/><Relationship Id="rId9" Type="http://schemas.openxmlformats.org/officeDocument/2006/relationships/image" Target="../media/image89.svg"/><Relationship Id="rId14" Type="http://schemas.openxmlformats.org/officeDocument/2006/relationships/image" Target="../media/image92.png"/></Relationships>
</file>

<file path=ppt/slides/_rels/slide26.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slide" Target="slide21.xml"/><Relationship Id="rId3" Type="http://schemas.microsoft.com/office/2007/relationships/media" Target="../media/media2.mp3"/><Relationship Id="rId7" Type="http://schemas.openxmlformats.org/officeDocument/2006/relationships/image" Target="../media/image35.svg"/><Relationship Id="rId12" Type="http://schemas.openxmlformats.org/officeDocument/2006/relationships/image" Target="../media/image8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11" Type="http://schemas.openxmlformats.org/officeDocument/2006/relationships/image" Target="../media/image91.svg"/><Relationship Id="rId5" Type="http://schemas.openxmlformats.org/officeDocument/2006/relationships/slideLayout" Target="../slideLayouts/slideLayout21.xml"/><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audio" Target="../media/media2.mp3"/><Relationship Id="rId9" Type="http://schemas.openxmlformats.org/officeDocument/2006/relationships/image" Target="../media/image89.svg"/><Relationship Id="rId14" Type="http://schemas.openxmlformats.org/officeDocument/2006/relationships/image" Target="../media/image92.png"/></Relationships>
</file>

<file path=ppt/slides/_rels/slide27.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slide" Target="slide21.xml"/><Relationship Id="rId3" Type="http://schemas.microsoft.com/office/2007/relationships/media" Target="../media/media2.mp3"/><Relationship Id="rId7" Type="http://schemas.openxmlformats.org/officeDocument/2006/relationships/image" Target="../media/image35.svg"/><Relationship Id="rId12" Type="http://schemas.openxmlformats.org/officeDocument/2006/relationships/image" Target="../media/image91.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11" Type="http://schemas.openxmlformats.org/officeDocument/2006/relationships/image" Target="../media/image90.png"/><Relationship Id="rId5" Type="http://schemas.openxmlformats.org/officeDocument/2006/relationships/slideLayout" Target="../slideLayouts/slideLayout21.xml"/><Relationship Id="rId10" Type="http://schemas.openxmlformats.org/officeDocument/2006/relationships/image" Target="../media/image89.svg"/><Relationship Id="rId4" Type="http://schemas.openxmlformats.org/officeDocument/2006/relationships/audio" Target="../media/media2.mp3"/><Relationship Id="rId9" Type="http://schemas.openxmlformats.org/officeDocument/2006/relationships/image" Target="../media/image88.png"/><Relationship Id="rId14" Type="http://schemas.openxmlformats.org/officeDocument/2006/relationships/image" Target="../media/image92.png"/></Relationships>
</file>

<file path=ppt/slides/_rels/slide28.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slide" Target="slide21.xml"/><Relationship Id="rId3" Type="http://schemas.microsoft.com/office/2007/relationships/media" Target="../media/media2.mp3"/><Relationship Id="rId7" Type="http://schemas.openxmlformats.org/officeDocument/2006/relationships/image" Target="../media/image35.svg"/><Relationship Id="rId12" Type="http://schemas.openxmlformats.org/officeDocument/2006/relationships/image" Target="../media/image8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11" Type="http://schemas.openxmlformats.org/officeDocument/2006/relationships/image" Target="../media/image91.svg"/><Relationship Id="rId5" Type="http://schemas.openxmlformats.org/officeDocument/2006/relationships/slideLayout" Target="../slideLayouts/slideLayout21.xml"/><Relationship Id="rId10" Type="http://schemas.openxmlformats.org/officeDocument/2006/relationships/image" Target="../media/image90.png"/><Relationship Id="rId4" Type="http://schemas.openxmlformats.org/officeDocument/2006/relationships/audio" Target="../media/media2.mp3"/><Relationship Id="rId9" Type="http://schemas.openxmlformats.org/officeDocument/2006/relationships/image" Target="../media/image89.svg"/><Relationship Id="rId14" Type="http://schemas.openxmlformats.org/officeDocument/2006/relationships/image" Target="../media/image9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6.xml"/><Relationship Id="rId16" Type="http://schemas.openxmlformats.org/officeDocument/2006/relationships/image" Target="../media/image18.svg"/><Relationship Id="rId1" Type="http://schemas.openxmlformats.org/officeDocument/2006/relationships/slideLayout" Target="../slideLayouts/slideLayout4.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sp>
        <p:nvSpPr>
          <p:cNvPr id="1547" name="Google Shape;1547;p26"/>
          <p:cNvSpPr txBox="1">
            <a:spLocks noGrp="1"/>
          </p:cNvSpPr>
          <p:nvPr>
            <p:ph type="ctrTitle"/>
          </p:nvPr>
        </p:nvSpPr>
        <p:spPr>
          <a:xfrm>
            <a:off x="112571" y="2824392"/>
            <a:ext cx="8918858" cy="353390"/>
          </a:xfrm>
          <a:prstGeom prst="rect">
            <a:avLst/>
          </a:prstGeom>
        </p:spPr>
        <p:txBody>
          <a:bodyPr spcFirstLastPara="1" wrap="square" lIns="91425" tIns="91425" rIns="91425" bIns="91425" anchor="b" anchorCtr="0">
            <a:noAutofit/>
          </a:bodyPr>
          <a:lstStyle/>
          <a:p>
            <a:pPr algn="ctr">
              <a:lnSpc>
                <a:spcPct val="150000"/>
              </a:lnSpc>
            </a:pPr>
            <a:r>
              <a:rPr lang="en-US" sz="4500">
                <a:solidFill>
                  <a:srgbClr val="002060"/>
                </a:solidFill>
                <a:effectLst/>
                <a:latin typeface="+mj-lt"/>
                <a:ea typeface="Calibri" panose="020F0502020204030204" pitchFamily="34" charset="0"/>
                <a:cs typeface="Times New Roman" panose="02020603050405020304" pitchFamily="18" charset="0"/>
              </a:rPr>
              <a:t>NHIỆT LIỆT CHÀO MỪNG CÁC EM ĐẾN VỚI BÀI HỌC MỚI</a:t>
            </a:r>
            <a:endParaRPr lang="en-US" sz="4500">
              <a:solidFill>
                <a:srgbClr val="002060"/>
              </a:solidFill>
              <a:latin typeface="+mj-lt"/>
            </a:endParaRPr>
          </a:p>
        </p:txBody>
      </p:sp>
      <p:grpSp>
        <p:nvGrpSpPr>
          <p:cNvPr id="1548" name="Google Shape;1548;p26"/>
          <p:cNvGrpSpPr/>
          <p:nvPr/>
        </p:nvGrpSpPr>
        <p:grpSpPr>
          <a:xfrm>
            <a:off x="3679723" y="3095234"/>
            <a:ext cx="2192358" cy="2048266"/>
            <a:chOff x="6248137" y="2593552"/>
            <a:chExt cx="2571705" cy="2402680"/>
          </a:xfrm>
        </p:grpSpPr>
        <p:sp>
          <p:nvSpPr>
            <p:cNvPr id="1549" name="Google Shape;1549;p26"/>
            <p:cNvSpPr/>
            <p:nvPr/>
          </p:nvSpPr>
          <p:spPr>
            <a:xfrm>
              <a:off x="6291951" y="3861213"/>
              <a:ext cx="956461" cy="1049389"/>
            </a:xfrm>
            <a:custGeom>
              <a:avLst/>
              <a:gdLst/>
              <a:ahLst/>
              <a:cxnLst/>
              <a:rect l="l" t="t" r="r" b="b"/>
              <a:pathLst>
                <a:path w="78624" h="86263" extrusionOk="0">
                  <a:moveTo>
                    <a:pt x="1" y="0"/>
                  </a:moveTo>
                  <a:lnTo>
                    <a:pt x="1" y="5037"/>
                  </a:lnTo>
                  <a:lnTo>
                    <a:pt x="1" y="7406"/>
                  </a:lnTo>
                  <a:lnTo>
                    <a:pt x="1" y="75721"/>
                  </a:lnTo>
                  <a:cubicBezTo>
                    <a:pt x="1" y="81559"/>
                    <a:pt x="4704" y="86262"/>
                    <a:pt x="10542" y="86262"/>
                  </a:cubicBezTo>
                  <a:lnTo>
                    <a:pt x="59076" y="86262"/>
                  </a:lnTo>
                  <a:cubicBezTo>
                    <a:pt x="64914" y="86262"/>
                    <a:pt x="69617" y="81559"/>
                    <a:pt x="69617" y="75721"/>
                  </a:cubicBezTo>
                  <a:lnTo>
                    <a:pt x="69617" y="7873"/>
                  </a:lnTo>
                  <a:lnTo>
                    <a:pt x="786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6"/>
            <p:cNvSpPr/>
            <p:nvPr/>
          </p:nvSpPr>
          <p:spPr>
            <a:xfrm>
              <a:off x="6289117" y="3858780"/>
              <a:ext cx="959295" cy="1052224"/>
            </a:xfrm>
            <a:custGeom>
              <a:avLst/>
              <a:gdLst/>
              <a:ahLst/>
              <a:cxnLst/>
              <a:rect l="l" t="t" r="r" b="b"/>
              <a:pathLst>
                <a:path w="78857" h="86496" extrusionOk="0">
                  <a:moveTo>
                    <a:pt x="67" y="0"/>
                  </a:moveTo>
                  <a:lnTo>
                    <a:pt x="67" y="100"/>
                  </a:lnTo>
                  <a:lnTo>
                    <a:pt x="67" y="37494"/>
                  </a:lnTo>
                  <a:lnTo>
                    <a:pt x="67" y="58008"/>
                  </a:lnTo>
                  <a:lnTo>
                    <a:pt x="67" y="68616"/>
                  </a:lnTo>
                  <a:lnTo>
                    <a:pt x="67" y="73986"/>
                  </a:lnTo>
                  <a:cubicBezTo>
                    <a:pt x="67" y="74887"/>
                    <a:pt x="0" y="75788"/>
                    <a:pt x="101" y="76688"/>
                  </a:cubicBezTo>
                  <a:cubicBezTo>
                    <a:pt x="101" y="76889"/>
                    <a:pt x="134" y="77155"/>
                    <a:pt x="167" y="77356"/>
                  </a:cubicBezTo>
                  <a:cubicBezTo>
                    <a:pt x="234" y="77556"/>
                    <a:pt x="267" y="77823"/>
                    <a:pt x="301" y="78023"/>
                  </a:cubicBezTo>
                  <a:cubicBezTo>
                    <a:pt x="434" y="78490"/>
                    <a:pt x="501" y="78957"/>
                    <a:pt x="668" y="79357"/>
                  </a:cubicBezTo>
                  <a:cubicBezTo>
                    <a:pt x="1001" y="80358"/>
                    <a:pt x="1502" y="81292"/>
                    <a:pt x="2135" y="82126"/>
                  </a:cubicBezTo>
                  <a:cubicBezTo>
                    <a:pt x="2769" y="82960"/>
                    <a:pt x="3470" y="83693"/>
                    <a:pt x="4304" y="84327"/>
                  </a:cubicBezTo>
                  <a:cubicBezTo>
                    <a:pt x="4737" y="84627"/>
                    <a:pt x="5137" y="84894"/>
                    <a:pt x="5604" y="85161"/>
                  </a:cubicBezTo>
                  <a:cubicBezTo>
                    <a:pt x="5838" y="85295"/>
                    <a:pt x="6071" y="85361"/>
                    <a:pt x="6305" y="85495"/>
                  </a:cubicBezTo>
                  <a:cubicBezTo>
                    <a:pt x="6405" y="85528"/>
                    <a:pt x="6505" y="85628"/>
                    <a:pt x="6639" y="85661"/>
                  </a:cubicBezTo>
                  <a:lnTo>
                    <a:pt x="7005" y="85795"/>
                  </a:lnTo>
                  <a:cubicBezTo>
                    <a:pt x="7973" y="86162"/>
                    <a:pt x="9007" y="86362"/>
                    <a:pt x="10008" y="86462"/>
                  </a:cubicBezTo>
                  <a:lnTo>
                    <a:pt x="10775" y="86495"/>
                  </a:lnTo>
                  <a:lnTo>
                    <a:pt x="58776" y="86495"/>
                  </a:lnTo>
                  <a:cubicBezTo>
                    <a:pt x="59176" y="86495"/>
                    <a:pt x="59643" y="86495"/>
                    <a:pt x="60110" y="86462"/>
                  </a:cubicBezTo>
                  <a:cubicBezTo>
                    <a:pt x="60310" y="86462"/>
                    <a:pt x="60544" y="86429"/>
                    <a:pt x="60777" y="86362"/>
                  </a:cubicBezTo>
                  <a:lnTo>
                    <a:pt x="61444" y="86295"/>
                  </a:lnTo>
                  <a:cubicBezTo>
                    <a:pt x="63179" y="85928"/>
                    <a:pt x="64813" y="85128"/>
                    <a:pt x="66148" y="83994"/>
                  </a:cubicBezTo>
                  <a:cubicBezTo>
                    <a:pt x="67482" y="82859"/>
                    <a:pt x="68516" y="81425"/>
                    <a:pt x="69150" y="79824"/>
                  </a:cubicBezTo>
                  <a:cubicBezTo>
                    <a:pt x="69317" y="79457"/>
                    <a:pt x="69483" y="79023"/>
                    <a:pt x="69550" y="78623"/>
                  </a:cubicBezTo>
                  <a:cubicBezTo>
                    <a:pt x="69650" y="78423"/>
                    <a:pt x="69684" y="78189"/>
                    <a:pt x="69717" y="77989"/>
                  </a:cubicBezTo>
                  <a:lnTo>
                    <a:pt x="69817" y="77356"/>
                  </a:lnTo>
                  <a:cubicBezTo>
                    <a:pt x="69950" y="76522"/>
                    <a:pt x="69950" y="75688"/>
                    <a:pt x="69950" y="74854"/>
                  </a:cubicBezTo>
                  <a:lnTo>
                    <a:pt x="69950" y="65147"/>
                  </a:lnTo>
                  <a:cubicBezTo>
                    <a:pt x="69950" y="39853"/>
                    <a:pt x="69884" y="19852"/>
                    <a:pt x="69884" y="8106"/>
                  </a:cubicBezTo>
                  <a:lnTo>
                    <a:pt x="69884" y="8106"/>
                  </a:lnTo>
                  <a:cubicBezTo>
                    <a:pt x="75688" y="2969"/>
                    <a:pt x="78657" y="400"/>
                    <a:pt x="78857" y="200"/>
                  </a:cubicBezTo>
                  <a:lnTo>
                    <a:pt x="78857" y="200"/>
                  </a:lnTo>
                  <a:cubicBezTo>
                    <a:pt x="78623" y="367"/>
                    <a:pt x="75654" y="2969"/>
                    <a:pt x="69784" y="8073"/>
                  </a:cubicBezTo>
                  <a:cubicBezTo>
                    <a:pt x="69784" y="19881"/>
                    <a:pt x="69784" y="39829"/>
                    <a:pt x="69717" y="65147"/>
                  </a:cubicBezTo>
                  <a:lnTo>
                    <a:pt x="69717" y="74854"/>
                  </a:lnTo>
                  <a:cubicBezTo>
                    <a:pt x="69717" y="75688"/>
                    <a:pt x="69717" y="76522"/>
                    <a:pt x="69617" y="77356"/>
                  </a:cubicBezTo>
                  <a:lnTo>
                    <a:pt x="69517" y="77989"/>
                  </a:lnTo>
                  <a:cubicBezTo>
                    <a:pt x="69483" y="78189"/>
                    <a:pt x="69383" y="78423"/>
                    <a:pt x="69350" y="78623"/>
                  </a:cubicBezTo>
                  <a:cubicBezTo>
                    <a:pt x="69283" y="79023"/>
                    <a:pt x="69116" y="79457"/>
                    <a:pt x="68983" y="79824"/>
                  </a:cubicBezTo>
                  <a:cubicBezTo>
                    <a:pt x="68349" y="81358"/>
                    <a:pt x="67315" y="82793"/>
                    <a:pt x="66014" y="83927"/>
                  </a:cubicBezTo>
                  <a:cubicBezTo>
                    <a:pt x="64713" y="85028"/>
                    <a:pt x="63112" y="85795"/>
                    <a:pt x="61378" y="86162"/>
                  </a:cubicBezTo>
                  <a:lnTo>
                    <a:pt x="60710" y="86262"/>
                  </a:lnTo>
                  <a:cubicBezTo>
                    <a:pt x="60510" y="86295"/>
                    <a:pt x="60243" y="86329"/>
                    <a:pt x="60043" y="86329"/>
                  </a:cubicBezTo>
                  <a:cubicBezTo>
                    <a:pt x="59610" y="86362"/>
                    <a:pt x="59176" y="86362"/>
                    <a:pt x="58709" y="86362"/>
                  </a:cubicBezTo>
                  <a:lnTo>
                    <a:pt x="10741" y="86362"/>
                  </a:lnTo>
                  <a:lnTo>
                    <a:pt x="9974" y="86329"/>
                  </a:lnTo>
                  <a:cubicBezTo>
                    <a:pt x="8974" y="86295"/>
                    <a:pt x="7973" y="86095"/>
                    <a:pt x="7072" y="85695"/>
                  </a:cubicBezTo>
                  <a:lnTo>
                    <a:pt x="6739" y="85595"/>
                  </a:lnTo>
                  <a:cubicBezTo>
                    <a:pt x="6605" y="85528"/>
                    <a:pt x="6505" y="85461"/>
                    <a:pt x="6372" y="85428"/>
                  </a:cubicBezTo>
                  <a:cubicBezTo>
                    <a:pt x="6172" y="85295"/>
                    <a:pt x="5938" y="85194"/>
                    <a:pt x="5738" y="85094"/>
                  </a:cubicBezTo>
                  <a:cubicBezTo>
                    <a:pt x="5304" y="84828"/>
                    <a:pt x="4837" y="84594"/>
                    <a:pt x="4470" y="84260"/>
                  </a:cubicBezTo>
                  <a:cubicBezTo>
                    <a:pt x="3670" y="83627"/>
                    <a:pt x="2936" y="82926"/>
                    <a:pt x="2335" y="82092"/>
                  </a:cubicBezTo>
                  <a:cubicBezTo>
                    <a:pt x="1768" y="81292"/>
                    <a:pt x="1268" y="80358"/>
                    <a:pt x="934" y="79424"/>
                  </a:cubicBezTo>
                  <a:cubicBezTo>
                    <a:pt x="768" y="78990"/>
                    <a:pt x="668" y="78523"/>
                    <a:pt x="534" y="78123"/>
                  </a:cubicBezTo>
                  <a:cubicBezTo>
                    <a:pt x="467" y="77923"/>
                    <a:pt x="467" y="77656"/>
                    <a:pt x="434" y="77456"/>
                  </a:cubicBezTo>
                  <a:cubicBezTo>
                    <a:pt x="367" y="77255"/>
                    <a:pt x="334" y="76989"/>
                    <a:pt x="334" y="76788"/>
                  </a:cubicBezTo>
                  <a:cubicBezTo>
                    <a:pt x="267" y="75854"/>
                    <a:pt x="301" y="74987"/>
                    <a:pt x="301" y="74053"/>
                  </a:cubicBezTo>
                  <a:lnTo>
                    <a:pt x="301" y="68683"/>
                  </a:lnTo>
                  <a:lnTo>
                    <a:pt x="301" y="58108"/>
                  </a:lnTo>
                  <a:lnTo>
                    <a:pt x="301" y="37594"/>
                  </a:lnTo>
                  <a:lnTo>
                    <a:pt x="301" y="267"/>
                  </a:lnTo>
                  <a:lnTo>
                    <a:pt x="301" y="267"/>
                  </a:lnTo>
                  <a:cubicBezTo>
                    <a:pt x="47397" y="234"/>
                    <a:pt x="78057" y="200"/>
                    <a:pt x="78857" y="200"/>
                  </a:cubicBezTo>
                  <a:cubicBezTo>
                    <a:pt x="78023" y="200"/>
                    <a:pt x="47368" y="134"/>
                    <a:pt x="13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6"/>
            <p:cNvSpPr/>
            <p:nvPr/>
          </p:nvSpPr>
          <p:spPr>
            <a:xfrm>
              <a:off x="6344705" y="3861213"/>
              <a:ext cx="838777" cy="984453"/>
            </a:xfrm>
            <a:custGeom>
              <a:avLst/>
              <a:gdLst/>
              <a:ahLst/>
              <a:cxnLst/>
              <a:rect l="l" t="t" r="r" b="b"/>
              <a:pathLst>
                <a:path w="68950" h="80925" extrusionOk="0">
                  <a:moveTo>
                    <a:pt x="0" y="0"/>
                  </a:moveTo>
                  <a:lnTo>
                    <a:pt x="0" y="4737"/>
                  </a:lnTo>
                  <a:lnTo>
                    <a:pt x="0" y="6972"/>
                  </a:lnTo>
                  <a:lnTo>
                    <a:pt x="0" y="71051"/>
                  </a:lnTo>
                  <a:cubicBezTo>
                    <a:pt x="0" y="76488"/>
                    <a:pt x="4103" y="80925"/>
                    <a:pt x="9240" y="80925"/>
                  </a:cubicBezTo>
                  <a:lnTo>
                    <a:pt x="51771" y="80925"/>
                  </a:lnTo>
                  <a:cubicBezTo>
                    <a:pt x="56841" y="80925"/>
                    <a:pt x="61011" y="76488"/>
                    <a:pt x="61011" y="71051"/>
                  </a:cubicBezTo>
                  <a:lnTo>
                    <a:pt x="61011" y="7406"/>
                  </a:lnTo>
                  <a:lnTo>
                    <a:pt x="68950" y="0"/>
                  </a:ln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6"/>
            <p:cNvSpPr/>
            <p:nvPr/>
          </p:nvSpPr>
          <p:spPr>
            <a:xfrm>
              <a:off x="6345106" y="4157579"/>
              <a:ext cx="741797" cy="316764"/>
            </a:xfrm>
            <a:custGeom>
              <a:avLst/>
              <a:gdLst/>
              <a:ahLst/>
              <a:cxnLst/>
              <a:rect l="l" t="t" r="r" b="b"/>
              <a:pathLst>
                <a:path w="60978" h="26039" extrusionOk="0">
                  <a:moveTo>
                    <a:pt x="57537" y="0"/>
                  </a:moveTo>
                  <a:cubicBezTo>
                    <a:pt x="56755" y="0"/>
                    <a:pt x="55941" y="105"/>
                    <a:pt x="55040" y="253"/>
                  </a:cubicBezTo>
                  <a:cubicBezTo>
                    <a:pt x="52772" y="620"/>
                    <a:pt x="50604" y="1520"/>
                    <a:pt x="48469" y="2288"/>
                  </a:cubicBezTo>
                  <a:cubicBezTo>
                    <a:pt x="41849" y="4781"/>
                    <a:pt x="34691" y="6782"/>
                    <a:pt x="27673" y="6782"/>
                  </a:cubicBezTo>
                  <a:cubicBezTo>
                    <a:pt x="24365" y="6782"/>
                    <a:pt x="21088" y="6337"/>
                    <a:pt x="17914" y="5290"/>
                  </a:cubicBezTo>
                  <a:cubicBezTo>
                    <a:pt x="15679" y="4556"/>
                    <a:pt x="13510" y="3522"/>
                    <a:pt x="11209" y="2855"/>
                  </a:cubicBezTo>
                  <a:cubicBezTo>
                    <a:pt x="9803" y="2427"/>
                    <a:pt x="8323" y="2148"/>
                    <a:pt x="6874" y="2148"/>
                  </a:cubicBezTo>
                  <a:cubicBezTo>
                    <a:pt x="5951" y="2148"/>
                    <a:pt x="5040" y="2262"/>
                    <a:pt x="4170" y="2521"/>
                  </a:cubicBezTo>
                  <a:cubicBezTo>
                    <a:pt x="1869" y="3222"/>
                    <a:pt x="101" y="5723"/>
                    <a:pt x="1" y="8025"/>
                  </a:cubicBezTo>
                  <a:lnTo>
                    <a:pt x="4437" y="20401"/>
                  </a:lnTo>
                  <a:lnTo>
                    <a:pt x="36460" y="26038"/>
                  </a:lnTo>
                  <a:lnTo>
                    <a:pt x="49803" y="23169"/>
                  </a:lnTo>
                  <a:lnTo>
                    <a:pt x="60978" y="887"/>
                  </a:lnTo>
                  <a:cubicBezTo>
                    <a:pt x="59783" y="230"/>
                    <a:pt x="58695" y="0"/>
                    <a:pt x="57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6"/>
            <p:cNvSpPr/>
            <p:nvPr/>
          </p:nvSpPr>
          <p:spPr>
            <a:xfrm>
              <a:off x="6346322" y="4157579"/>
              <a:ext cx="740581" cy="316764"/>
            </a:xfrm>
            <a:custGeom>
              <a:avLst/>
              <a:gdLst/>
              <a:ahLst/>
              <a:cxnLst/>
              <a:rect l="l" t="t" r="r" b="b"/>
              <a:pathLst>
                <a:path w="60878" h="26039" extrusionOk="0">
                  <a:moveTo>
                    <a:pt x="57437" y="0"/>
                  </a:moveTo>
                  <a:cubicBezTo>
                    <a:pt x="56655" y="0"/>
                    <a:pt x="55841" y="105"/>
                    <a:pt x="54940" y="253"/>
                  </a:cubicBezTo>
                  <a:cubicBezTo>
                    <a:pt x="52672" y="620"/>
                    <a:pt x="50504" y="1520"/>
                    <a:pt x="48369" y="2288"/>
                  </a:cubicBezTo>
                  <a:cubicBezTo>
                    <a:pt x="41749" y="4781"/>
                    <a:pt x="34591" y="6782"/>
                    <a:pt x="27573" y="6782"/>
                  </a:cubicBezTo>
                  <a:cubicBezTo>
                    <a:pt x="24265" y="6782"/>
                    <a:pt x="20988" y="6337"/>
                    <a:pt x="17814" y="5290"/>
                  </a:cubicBezTo>
                  <a:cubicBezTo>
                    <a:pt x="15579" y="4556"/>
                    <a:pt x="13410" y="3522"/>
                    <a:pt x="11109" y="2855"/>
                  </a:cubicBezTo>
                  <a:cubicBezTo>
                    <a:pt x="9703" y="2427"/>
                    <a:pt x="8223" y="2148"/>
                    <a:pt x="6774" y="2148"/>
                  </a:cubicBezTo>
                  <a:cubicBezTo>
                    <a:pt x="5851" y="2148"/>
                    <a:pt x="4940" y="2262"/>
                    <a:pt x="4070" y="2521"/>
                  </a:cubicBezTo>
                  <a:cubicBezTo>
                    <a:pt x="1769" y="3222"/>
                    <a:pt x="168" y="5056"/>
                    <a:pt x="1" y="7358"/>
                  </a:cubicBezTo>
                  <a:lnTo>
                    <a:pt x="4304" y="20401"/>
                  </a:lnTo>
                  <a:lnTo>
                    <a:pt x="36327" y="26038"/>
                  </a:lnTo>
                  <a:lnTo>
                    <a:pt x="49670" y="23169"/>
                  </a:lnTo>
                  <a:lnTo>
                    <a:pt x="60878" y="887"/>
                  </a:lnTo>
                  <a:cubicBezTo>
                    <a:pt x="59683" y="230"/>
                    <a:pt x="58595" y="0"/>
                    <a:pt x="57437" y="0"/>
                  </a:cubicBezTo>
                  <a:close/>
                </a:path>
              </a:pathLst>
            </a:custGeom>
            <a:solidFill>
              <a:srgbClr val="C7F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6"/>
            <p:cNvSpPr/>
            <p:nvPr/>
          </p:nvSpPr>
          <p:spPr>
            <a:xfrm>
              <a:off x="6348479" y="4157134"/>
              <a:ext cx="740581" cy="316764"/>
            </a:xfrm>
            <a:custGeom>
              <a:avLst/>
              <a:gdLst/>
              <a:ahLst/>
              <a:cxnLst/>
              <a:rect l="l" t="t" r="r" b="b"/>
              <a:pathLst>
                <a:path w="60878" h="26039" extrusionOk="0">
                  <a:moveTo>
                    <a:pt x="57437" y="0"/>
                  </a:moveTo>
                  <a:cubicBezTo>
                    <a:pt x="56655" y="0"/>
                    <a:pt x="55841" y="105"/>
                    <a:pt x="54940" y="253"/>
                  </a:cubicBezTo>
                  <a:cubicBezTo>
                    <a:pt x="52672" y="620"/>
                    <a:pt x="50504" y="1520"/>
                    <a:pt x="48369" y="2288"/>
                  </a:cubicBezTo>
                  <a:cubicBezTo>
                    <a:pt x="41749" y="4781"/>
                    <a:pt x="34591" y="6782"/>
                    <a:pt x="27573" y="6782"/>
                  </a:cubicBezTo>
                  <a:cubicBezTo>
                    <a:pt x="24265" y="6782"/>
                    <a:pt x="20988" y="6337"/>
                    <a:pt x="17814" y="5290"/>
                  </a:cubicBezTo>
                  <a:cubicBezTo>
                    <a:pt x="15579" y="4556"/>
                    <a:pt x="13410" y="3522"/>
                    <a:pt x="11109" y="2855"/>
                  </a:cubicBezTo>
                  <a:cubicBezTo>
                    <a:pt x="9703" y="2427"/>
                    <a:pt x="8223" y="2148"/>
                    <a:pt x="6774" y="2148"/>
                  </a:cubicBezTo>
                  <a:cubicBezTo>
                    <a:pt x="5851" y="2148"/>
                    <a:pt x="4940" y="2262"/>
                    <a:pt x="4070" y="2521"/>
                  </a:cubicBezTo>
                  <a:cubicBezTo>
                    <a:pt x="1769" y="3222"/>
                    <a:pt x="168" y="5056"/>
                    <a:pt x="1" y="7358"/>
                  </a:cubicBezTo>
                  <a:lnTo>
                    <a:pt x="4304" y="20401"/>
                  </a:lnTo>
                  <a:lnTo>
                    <a:pt x="36327" y="26038"/>
                  </a:lnTo>
                  <a:lnTo>
                    <a:pt x="49670" y="23169"/>
                  </a:lnTo>
                  <a:lnTo>
                    <a:pt x="60878" y="887"/>
                  </a:lnTo>
                  <a:cubicBezTo>
                    <a:pt x="59683" y="230"/>
                    <a:pt x="58595" y="0"/>
                    <a:pt x="57437" y="0"/>
                  </a:cubicBezTo>
                  <a:close/>
                </a:path>
              </a:pathLst>
            </a:custGeom>
            <a:solidFill>
              <a:srgbClr val="000000">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6"/>
            <p:cNvSpPr/>
            <p:nvPr/>
          </p:nvSpPr>
          <p:spPr>
            <a:xfrm>
              <a:off x="6344705" y="4168356"/>
              <a:ext cx="742199" cy="682152"/>
            </a:xfrm>
            <a:custGeom>
              <a:avLst/>
              <a:gdLst/>
              <a:ahLst/>
              <a:cxnLst/>
              <a:rect l="l" t="t" r="r" b="b"/>
              <a:pathLst>
                <a:path w="61011" h="56075" extrusionOk="0">
                  <a:moveTo>
                    <a:pt x="61011" y="1"/>
                  </a:moveTo>
                  <a:cubicBezTo>
                    <a:pt x="61011" y="1"/>
                    <a:pt x="35626" y="11676"/>
                    <a:pt x="19614" y="12143"/>
                  </a:cubicBezTo>
                  <a:cubicBezTo>
                    <a:pt x="19061" y="12157"/>
                    <a:pt x="18523" y="12163"/>
                    <a:pt x="17999" y="12163"/>
                  </a:cubicBezTo>
                  <a:cubicBezTo>
                    <a:pt x="3420" y="12163"/>
                    <a:pt x="0" y="6972"/>
                    <a:pt x="0" y="6972"/>
                  </a:cubicBezTo>
                  <a:lnTo>
                    <a:pt x="0" y="46200"/>
                  </a:lnTo>
                  <a:cubicBezTo>
                    <a:pt x="0" y="51671"/>
                    <a:pt x="4170" y="56074"/>
                    <a:pt x="9240" y="56074"/>
                  </a:cubicBezTo>
                  <a:lnTo>
                    <a:pt x="51771" y="56074"/>
                  </a:lnTo>
                  <a:cubicBezTo>
                    <a:pt x="56908" y="56074"/>
                    <a:pt x="61011" y="51671"/>
                    <a:pt x="61011" y="46200"/>
                  </a:cubicBezTo>
                  <a:lnTo>
                    <a:pt x="610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6"/>
            <p:cNvSpPr/>
            <p:nvPr/>
          </p:nvSpPr>
          <p:spPr>
            <a:xfrm>
              <a:off x="6996739" y="3861213"/>
              <a:ext cx="188302" cy="986898"/>
            </a:xfrm>
            <a:custGeom>
              <a:avLst/>
              <a:gdLst/>
              <a:ahLst/>
              <a:cxnLst/>
              <a:rect l="l" t="t" r="r" b="b"/>
              <a:pathLst>
                <a:path w="15479" h="81126" extrusionOk="0">
                  <a:moveTo>
                    <a:pt x="7406" y="0"/>
                  </a:moveTo>
                  <a:lnTo>
                    <a:pt x="0" y="8106"/>
                  </a:lnTo>
                  <a:lnTo>
                    <a:pt x="0" y="81125"/>
                  </a:lnTo>
                  <a:cubicBezTo>
                    <a:pt x="4070" y="81125"/>
                    <a:pt x="7406" y="77789"/>
                    <a:pt x="7406" y="73720"/>
                  </a:cubicBezTo>
                  <a:lnTo>
                    <a:pt x="7406" y="8173"/>
                  </a:lnTo>
                  <a:lnTo>
                    <a:pt x="15478" y="100"/>
                  </a:lnTo>
                  <a:lnTo>
                    <a:pt x="7406" y="0"/>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6"/>
            <p:cNvSpPr/>
            <p:nvPr/>
          </p:nvSpPr>
          <p:spPr>
            <a:xfrm>
              <a:off x="6727016" y="3251724"/>
              <a:ext cx="140700" cy="1248900"/>
            </a:xfrm>
            <a:prstGeom prst="roundRect">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6"/>
            <p:cNvSpPr/>
            <p:nvPr/>
          </p:nvSpPr>
          <p:spPr>
            <a:xfrm>
              <a:off x="6923295" y="4221511"/>
              <a:ext cx="215077" cy="3260"/>
            </a:xfrm>
            <a:custGeom>
              <a:avLst/>
              <a:gdLst/>
              <a:ahLst/>
              <a:cxnLst/>
              <a:rect l="l" t="t" r="r" b="b"/>
              <a:pathLst>
                <a:path w="17680" h="268" extrusionOk="0">
                  <a:moveTo>
                    <a:pt x="8840" y="0"/>
                  </a:moveTo>
                  <a:cubicBezTo>
                    <a:pt x="3970" y="0"/>
                    <a:pt x="1" y="101"/>
                    <a:pt x="1" y="134"/>
                  </a:cubicBezTo>
                  <a:cubicBezTo>
                    <a:pt x="1" y="234"/>
                    <a:pt x="3970" y="267"/>
                    <a:pt x="8840" y="267"/>
                  </a:cubicBezTo>
                  <a:cubicBezTo>
                    <a:pt x="13710" y="267"/>
                    <a:pt x="17680" y="234"/>
                    <a:pt x="17680" y="134"/>
                  </a:cubicBezTo>
                  <a:cubicBezTo>
                    <a:pt x="17680" y="67"/>
                    <a:pt x="13710" y="0"/>
                    <a:pt x="8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6"/>
            <p:cNvSpPr/>
            <p:nvPr/>
          </p:nvSpPr>
          <p:spPr>
            <a:xfrm>
              <a:off x="6928160" y="3957779"/>
              <a:ext cx="215089" cy="3260"/>
            </a:xfrm>
            <a:custGeom>
              <a:avLst/>
              <a:gdLst/>
              <a:ahLst/>
              <a:cxnLst/>
              <a:rect l="l" t="t" r="r" b="b"/>
              <a:pathLst>
                <a:path w="17681" h="268" extrusionOk="0">
                  <a:moveTo>
                    <a:pt x="8841" y="0"/>
                  </a:moveTo>
                  <a:cubicBezTo>
                    <a:pt x="3970" y="0"/>
                    <a:pt x="1" y="100"/>
                    <a:pt x="1" y="134"/>
                  </a:cubicBezTo>
                  <a:cubicBezTo>
                    <a:pt x="1" y="234"/>
                    <a:pt x="3970" y="267"/>
                    <a:pt x="8841" y="267"/>
                  </a:cubicBezTo>
                  <a:cubicBezTo>
                    <a:pt x="13744" y="267"/>
                    <a:pt x="17680" y="167"/>
                    <a:pt x="17680" y="134"/>
                  </a:cubicBezTo>
                  <a:cubicBezTo>
                    <a:pt x="17680" y="67"/>
                    <a:pt x="13744" y="0"/>
                    <a:pt x="8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6"/>
            <p:cNvSpPr/>
            <p:nvPr/>
          </p:nvSpPr>
          <p:spPr>
            <a:xfrm>
              <a:off x="6838088" y="4365552"/>
              <a:ext cx="300293" cy="3260"/>
            </a:xfrm>
            <a:custGeom>
              <a:avLst/>
              <a:gdLst/>
              <a:ahLst/>
              <a:cxnLst/>
              <a:rect l="l" t="t" r="r" b="b"/>
              <a:pathLst>
                <a:path w="24685" h="268" extrusionOk="0">
                  <a:moveTo>
                    <a:pt x="12343" y="0"/>
                  </a:moveTo>
                  <a:cubicBezTo>
                    <a:pt x="5505" y="0"/>
                    <a:pt x="1" y="100"/>
                    <a:pt x="1" y="134"/>
                  </a:cubicBezTo>
                  <a:cubicBezTo>
                    <a:pt x="1" y="167"/>
                    <a:pt x="5538" y="234"/>
                    <a:pt x="12343" y="267"/>
                  </a:cubicBezTo>
                  <a:cubicBezTo>
                    <a:pt x="19181" y="267"/>
                    <a:pt x="24685" y="234"/>
                    <a:pt x="24685" y="134"/>
                  </a:cubicBezTo>
                  <a:cubicBezTo>
                    <a:pt x="24685" y="67"/>
                    <a:pt x="19148" y="0"/>
                    <a:pt x="12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6"/>
            <p:cNvSpPr/>
            <p:nvPr/>
          </p:nvSpPr>
          <p:spPr>
            <a:xfrm>
              <a:off x="6933439" y="4509180"/>
              <a:ext cx="204932" cy="3260"/>
            </a:xfrm>
            <a:custGeom>
              <a:avLst/>
              <a:gdLst/>
              <a:ahLst/>
              <a:cxnLst/>
              <a:rect l="l" t="t" r="r" b="b"/>
              <a:pathLst>
                <a:path w="16846" h="268" extrusionOk="0">
                  <a:moveTo>
                    <a:pt x="8407" y="1"/>
                  </a:moveTo>
                  <a:cubicBezTo>
                    <a:pt x="3737" y="1"/>
                    <a:pt x="1" y="101"/>
                    <a:pt x="1" y="134"/>
                  </a:cubicBezTo>
                  <a:cubicBezTo>
                    <a:pt x="1" y="201"/>
                    <a:pt x="3803" y="268"/>
                    <a:pt x="8407" y="268"/>
                  </a:cubicBezTo>
                  <a:cubicBezTo>
                    <a:pt x="13077" y="268"/>
                    <a:pt x="16846" y="168"/>
                    <a:pt x="16846" y="134"/>
                  </a:cubicBezTo>
                  <a:cubicBezTo>
                    <a:pt x="16846" y="34"/>
                    <a:pt x="13077" y="1"/>
                    <a:pt x="8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6"/>
            <p:cNvSpPr/>
            <p:nvPr/>
          </p:nvSpPr>
          <p:spPr>
            <a:xfrm>
              <a:off x="6838088" y="4653221"/>
              <a:ext cx="300293" cy="3260"/>
            </a:xfrm>
            <a:custGeom>
              <a:avLst/>
              <a:gdLst/>
              <a:ahLst/>
              <a:cxnLst/>
              <a:rect l="l" t="t" r="r" b="b"/>
              <a:pathLst>
                <a:path w="24685" h="268" extrusionOk="0">
                  <a:moveTo>
                    <a:pt x="12343" y="1"/>
                  </a:moveTo>
                  <a:cubicBezTo>
                    <a:pt x="5505" y="1"/>
                    <a:pt x="1" y="101"/>
                    <a:pt x="1" y="134"/>
                  </a:cubicBezTo>
                  <a:cubicBezTo>
                    <a:pt x="1" y="201"/>
                    <a:pt x="5538" y="267"/>
                    <a:pt x="12343" y="267"/>
                  </a:cubicBezTo>
                  <a:cubicBezTo>
                    <a:pt x="19181" y="267"/>
                    <a:pt x="24685" y="167"/>
                    <a:pt x="24685" y="134"/>
                  </a:cubicBezTo>
                  <a:cubicBezTo>
                    <a:pt x="24685" y="34"/>
                    <a:pt x="19148" y="1"/>
                    <a:pt x="12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6"/>
            <p:cNvSpPr/>
            <p:nvPr/>
          </p:nvSpPr>
          <p:spPr>
            <a:xfrm>
              <a:off x="6291549" y="3860300"/>
              <a:ext cx="956862" cy="3662"/>
            </a:xfrm>
            <a:custGeom>
              <a:avLst/>
              <a:gdLst/>
              <a:ahLst/>
              <a:cxnLst/>
              <a:rect l="l" t="t" r="r" b="b"/>
              <a:pathLst>
                <a:path w="78657" h="301" extrusionOk="0">
                  <a:moveTo>
                    <a:pt x="67124" y="0"/>
                  </a:moveTo>
                  <a:cubicBezTo>
                    <a:pt x="60002" y="0"/>
                    <a:pt x="50170" y="25"/>
                    <a:pt x="39329" y="75"/>
                  </a:cubicBezTo>
                  <a:cubicBezTo>
                    <a:pt x="17613" y="109"/>
                    <a:pt x="1" y="242"/>
                    <a:pt x="1" y="275"/>
                  </a:cubicBezTo>
                  <a:cubicBezTo>
                    <a:pt x="1" y="292"/>
                    <a:pt x="4404" y="300"/>
                    <a:pt x="11521" y="300"/>
                  </a:cubicBezTo>
                  <a:cubicBezTo>
                    <a:pt x="18639" y="300"/>
                    <a:pt x="28471" y="292"/>
                    <a:pt x="39329" y="275"/>
                  </a:cubicBezTo>
                  <a:cubicBezTo>
                    <a:pt x="61078" y="242"/>
                    <a:pt x="78657" y="109"/>
                    <a:pt x="78657" y="75"/>
                  </a:cubicBezTo>
                  <a:cubicBezTo>
                    <a:pt x="78657" y="25"/>
                    <a:pt x="74245" y="0"/>
                    <a:pt x="671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6"/>
            <p:cNvSpPr/>
            <p:nvPr/>
          </p:nvSpPr>
          <p:spPr>
            <a:xfrm>
              <a:off x="6838088" y="4077883"/>
              <a:ext cx="300293" cy="3248"/>
            </a:xfrm>
            <a:custGeom>
              <a:avLst/>
              <a:gdLst/>
              <a:ahLst/>
              <a:cxnLst/>
              <a:rect l="l" t="t" r="r" b="b"/>
              <a:pathLst>
                <a:path w="24685" h="267" extrusionOk="0">
                  <a:moveTo>
                    <a:pt x="12343" y="0"/>
                  </a:moveTo>
                  <a:cubicBezTo>
                    <a:pt x="5505" y="0"/>
                    <a:pt x="1" y="100"/>
                    <a:pt x="1" y="133"/>
                  </a:cubicBezTo>
                  <a:cubicBezTo>
                    <a:pt x="1" y="200"/>
                    <a:pt x="5538" y="234"/>
                    <a:pt x="12343" y="267"/>
                  </a:cubicBezTo>
                  <a:cubicBezTo>
                    <a:pt x="19181" y="267"/>
                    <a:pt x="24685" y="200"/>
                    <a:pt x="24685" y="133"/>
                  </a:cubicBezTo>
                  <a:cubicBezTo>
                    <a:pt x="24685" y="67"/>
                    <a:pt x="19148" y="0"/>
                    <a:pt x="12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6"/>
            <p:cNvSpPr/>
            <p:nvPr/>
          </p:nvSpPr>
          <p:spPr>
            <a:xfrm>
              <a:off x="6250570" y="3814954"/>
              <a:ext cx="1029901" cy="47079"/>
            </a:xfrm>
            <a:custGeom>
              <a:avLst/>
              <a:gdLst/>
              <a:ahLst/>
              <a:cxnLst/>
              <a:rect l="l" t="t" r="r" b="b"/>
              <a:pathLst>
                <a:path w="84661" h="3870" extrusionOk="0">
                  <a:moveTo>
                    <a:pt x="1835" y="1"/>
                  </a:moveTo>
                  <a:cubicBezTo>
                    <a:pt x="834" y="1"/>
                    <a:pt x="1" y="834"/>
                    <a:pt x="1" y="1835"/>
                  </a:cubicBezTo>
                  <a:lnTo>
                    <a:pt x="1" y="2035"/>
                  </a:lnTo>
                  <a:cubicBezTo>
                    <a:pt x="1" y="3036"/>
                    <a:pt x="834" y="3870"/>
                    <a:pt x="1835" y="3870"/>
                  </a:cubicBezTo>
                  <a:lnTo>
                    <a:pt x="82826" y="3870"/>
                  </a:lnTo>
                  <a:cubicBezTo>
                    <a:pt x="83860" y="3870"/>
                    <a:pt x="84661" y="3036"/>
                    <a:pt x="84661" y="2035"/>
                  </a:cubicBezTo>
                  <a:lnTo>
                    <a:pt x="84661" y="1835"/>
                  </a:lnTo>
                  <a:cubicBezTo>
                    <a:pt x="84661" y="834"/>
                    <a:pt x="83827" y="1"/>
                    <a:pt x="82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6"/>
            <p:cNvSpPr/>
            <p:nvPr/>
          </p:nvSpPr>
          <p:spPr>
            <a:xfrm>
              <a:off x="7501805" y="4931295"/>
              <a:ext cx="64937" cy="64937"/>
            </a:xfrm>
            <a:custGeom>
              <a:avLst/>
              <a:gdLst/>
              <a:ahLst/>
              <a:cxnLst/>
              <a:rect l="l" t="t" r="r" b="b"/>
              <a:pathLst>
                <a:path w="5338" h="5338" extrusionOk="0">
                  <a:moveTo>
                    <a:pt x="2669" y="1"/>
                  </a:moveTo>
                  <a:cubicBezTo>
                    <a:pt x="1168" y="1"/>
                    <a:pt x="0" y="1201"/>
                    <a:pt x="0" y="2669"/>
                  </a:cubicBezTo>
                  <a:cubicBezTo>
                    <a:pt x="0" y="4137"/>
                    <a:pt x="1168" y="5338"/>
                    <a:pt x="2669" y="5338"/>
                  </a:cubicBezTo>
                  <a:cubicBezTo>
                    <a:pt x="4137" y="5338"/>
                    <a:pt x="5337" y="4137"/>
                    <a:pt x="5337" y="2669"/>
                  </a:cubicBezTo>
                  <a:cubicBezTo>
                    <a:pt x="5337" y="1201"/>
                    <a:pt x="4137" y="1"/>
                    <a:pt x="2669"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6"/>
            <p:cNvSpPr/>
            <p:nvPr/>
          </p:nvSpPr>
          <p:spPr>
            <a:xfrm>
              <a:off x="7830908" y="3852700"/>
              <a:ext cx="956461" cy="1049389"/>
            </a:xfrm>
            <a:custGeom>
              <a:avLst/>
              <a:gdLst/>
              <a:ahLst/>
              <a:cxnLst/>
              <a:rect l="l" t="t" r="r" b="b"/>
              <a:pathLst>
                <a:path w="78624" h="86263" extrusionOk="0">
                  <a:moveTo>
                    <a:pt x="1" y="0"/>
                  </a:moveTo>
                  <a:lnTo>
                    <a:pt x="1" y="5037"/>
                  </a:lnTo>
                  <a:lnTo>
                    <a:pt x="1" y="7406"/>
                  </a:lnTo>
                  <a:lnTo>
                    <a:pt x="1" y="75721"/>
                  </a:lnTo>
                  <a:cubicBezTo>
                    <a:pt x="1" y="81559"/>
                    <a:pt x="4704" y="86262"/>
                    <a:pt x="10542" y="86262"/>
                  </a:cubicBezTo>
                  <a:lnTo>
                    <a:pt x="59076" y="86262"/>
                  </a:lnTo>
                  <a:cubicBezTo>
                    <a:pt x="64914" y="86262"/>
                    <a:pt x="69617" y="81559"/>
                    <a:pt x="69617" y="75721"/>
                  </a:cubicBezTo>
                  <a:lnTo>
                    <a:pt x="69617" y="7873"/>
                  </a:lnTo>
                  <a:lnTo>
                    <a:pt x="786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6"/>
            <p:cNvSpPr/>
            <p:nvPr/>
          </p:nvSpPr>
          <p:spPr>
            <a:xfrm>
              <a:off x="7828074" y="3850268"/>
              <a:ext cx="959295" cy="1052224"/>
            </a:xfrm>
            <a:custGeom>
              <a:avLst/>
              <a:gdLst/>
              <a:ahLst/>
              <a:cxnLst/>
              <a:rect l="l" t="t" r="r" b="b"/>
              <a:pathLst>
                <a:path w="78857" h="86496" extrusionOk="0">
                  <a:moveTo>
                    <a:pt x="67" y="0"/>
                  </a:moveTo>
                  <a:lnTo>
                    <a:pt x="67" y="100"/>
                  </a:lnTo>
                  <a:lnTo>
                    <a:pt x="67" y="37494"/>
                  </a:lnTo>
                  <a:lnTo>
                    <a:pt x="67" y="58008"/>
                  </a:lnTo>
                  <a:lnTo>
                    <a:pt x="67" y="68616"/>
                  </a:lnTo>
                  <a:lnTo>
                    <a:pt x="67" y="73986"/>
                  </a:lnTo>
                  <a:cubicBezTo>
                    <a:pt x="67" y="74887"/>
                    <a:pt x="0" y="75788"/>
                    <a:pt x="101" y="76688"/>
                  </a:cubicBezTo>
                  <a:cubicBezTo>
                    <a:pt x="101" y="76889"/>
                    <a:pt x="134" y="77155"/>
                    <a:pt x="167" y="77356"/>
                  </a:cubicBezTo>
                  <a:cubicBezTo>
                    <a:pt x="234" y="77556"/>
                    <a:pt x="267" y="77823"/>
                    <a:pt x="301" y="78023"/>
                  </a:cubicBezTo>
                  <a:cubicBezTo>
                    <a:pt x="434" y="78490"/>
                    <a:pt x="501" y="78957"/>
                    <a:pt x="668" y="79357"/>
                  </a:cubicBezTo>
                  <a:cubicBezTo>
                    <a:pt x="1001" y="80358"/>
                    <a:pt x="1502" y="81292"/>
                    <a:pt x="2135" y="82126"/>
                  </a:cubicBezTo>
                  <a:cubicBezTo>
                    <a:pt x="2769" y="82960"/>
                    <a:pt x="3470" y="83693"/>
                    <a:pt x="4304" y="84327"/>
                  </a:cubicBezTo>
                  <a:cubicBezTo>
                    <a:pt x="4737" y="84627"/>
                    <a:pt x="5137" y="84894"/>
                    <a:pt x="5604" y="85161"/>
                  </a:cubicBezTo>
                  <a:cubicBezTo>
                    <a:pt x="5838" y="85295"/>
                    <a:pt x="6071" y="85361"/>
                    <a:pt x="6305" y="85495"/>
                  </a:cubicBezTo>
                  <a:cubicBezTo>
                    <a:pt x="6405" y="85528"/>
                    <a:pt x="6505" y="85628"/>
                    <a:pt x="6639" y="85661"/>
                  </a:cubicBezTo>
                  <a:lnTo>
                    <a:pt x="7005" y="85795"/>
                  </a:lnTo>
                  <a:cubicBezTo>
                    <a:pt x="7973" y="86162"/>
                    <a:pt x="9007" y="86362"/>
                    <a:pt x="10008" y="86462"/>
                  </a:cubicBezTo>
                  <a:lnTo>
                    <a:pt x="10775" y="86495"/>
                  </a:lnTo>
                  <a:lnTo>
                    <a:pt x="58776" y="86495"/>
                  </a:lnTo>
                  <a:cubicBezTo>
                    <a:pt x="59176" y="86495"/>
                    <a:pt x="59643" y="86495"/>
                    <a:pt x="60110" y="86462"/>
                  </a:cubicBezTo>
                  <a:cubicBezTo>
                    <a:pt x="60310" y="86462"/>
                    <a:pt x="60544" y="86429"/>
                    <a:pt x="60777" y="86362"/>
                  </a:cubicBezTo>
                  <a:lnTo>
                    <a:pt x="61444" y="86295"/>
                  </a:lnTo>
                  <a:cubicBezTo>
                    <a:pt x="63179" y="85928"/>
                    <a:pt x="64813" y="85128"/>
                    <a:pt x="66148" y="83994"/>
                  </a:cubicBezTo>
                  <a:cubicBezTo>
                    <a:pt x="67482" y="82859"/>
                    <a:pt x="68516" y="81425"/>
                    <a:pt x="69150" y="79824"/>
                  </a:cubicBezTo>
                  <a:cubicBezTo>
                    <a:pt x="69317" y="79457"/>
                    <a:pt x="69483" y="79023"/>
                    <a:pt x="69550" y="78623"/>
                  </a:cubicBezTo>
                  <a:cubicBezTo>
                    <a:pt x="69650" y="78423"/>
                    <a:pt x="69684" y="78189"/>
                    <a:pt x="69717" y="77989"/>
                  </a:cubicBezTo>
                  <a:lnTo>
                    <a:pt x="69817" y="77356"/>
                  </a:lnTo>
                  <a:cubicBezTo>
                    <a:pt x="69950" y="76522"/>
                    <a:pt x="69950" y="75688"/>
                    <a:pt x="69950" y="74854"/>
                  </a:cubicBezTo>
                  <a:lnTo>
                    <a:pt x="69950" y="65147"/>
                  </a:lnTo>
                  <a:cubicBezTo>
                    <a:pt x="69950" y="39853"/>
                    <a:pt x="69884" y="19852"/>
                    <a:pt x="69884" y="8106"/>
                  </a:cubicBezTo>
                  <a:lnTo>
                    <a:pt x="69884" y="8106"/>
                  </a:lnTo>
                  <a:cubicBezTo>
                    <a:pt x="75688" y="2969"/>
                    <a:pt x="78657" y="400"/>
                    <a:pt x="78857" y="200"/>
                  </a:cubicBezTo>
                  <a:lnTo>
                    <a:pt x="78857" y="200"/>
                  </a:lnTo>
                  <a:cubicBezTo>
                    <a:pt x="78623" y="367"/>
                    <a:pt x="75654" y="2969"/>
                    <a:pt x="69784" y="8073"/>
                  </a:cubicBezTo>
                  <a:cubicBezTo>
                    <a:pt x="69784" y="19881"/>
                    <a:pt x="69784" y="39829"/>
                    <a:pt x="69717" y="65147"/>
                  </a:cubicBezTo>
                  <a:lnTo>
                    <a:pt x="69717" y="74854"/>
                  </a:lnTo>
                  <a:cubicBezTo>
                    <a:pt x="69717" y="75688"/>
                    <a:pt x="69717" y="76522"/>
                    <a:pt x="69617" y="77356"/>
                  </a:cubicBezTo>
                  <a:lnTo>
                    <a:pt x="69517" y="77989"/>
                  </a:lnTo>
                  <a:cubicBezTo>
                    <a:pt x="69483" y="78189"/>
                    <a:pt x="69383" y="78423"/>
                    <a:pt x="69350" y="78623"/>
                  </a:cubicBezTo>
                  <a:cubicBezTo>
                    <a:pt x="69283" y="79023"/>
                    <a:pt x="69116" y="79457"/>
                    <a:pt x="68983" y="79824"/>
                  </a:cubicBezTo>
                  <a:cubicBezTo>
                    <a:pt x="68349" y="81358"/>
                    <a:pt x="67315" y="82793"/>
                    <a:pt x="66014" y="83927"/>
                  </a:cubicBezTo>
                  <a:cubicBezTo>
                    <a:pt x="64713" y="85028"/>
                    <a:pt x="63112" y="85795"/>
                    <a:pt x="61378" y="86162"/>
                  </a:cubicBezTo>
                  <a:lnTo>
                    <a:pt x="60710" y="86262"/>
                  </a:lnTo>
                  <a:cubicBezTo>
                    <a:pt x="60510" y="86295"/>
                    <a:pt x="60243" y="86329"/>
                    <a:pt x="60043" y="86329"/>
                  </a:cubicBezTo>
                  <a:cubicBezTo>
                    <a:pt x="59610" y="86362"/>
                    <a:pt x="59176" y="86362"/>
                    <a:pt x="58709" y="86362"/>
                  </a:cubicBezTo>
                  <a:lnTo>
                    <a:pt x="10741" y="86362"/>
                  </a:lnTo>
                  <a:lnTo>
                    <a:pt x="9974" y="86329"/>
                  </a:lnTo>
                  <a:cubicBezTo>
                    <a:pt x="8974" y="86295"/>
                    <a:pt x="7973" y="86095"/>
                    <a:pt x="7072" y="85695"/>
                  </a:cubicBezTo>
                  <a:lnTo>
                    <a:pt x="6739" y="85595"/>
                  </a:lnTo>
                  <a:cubicBezTo>
                    <a:pt x="6605" y="85528"/>
                    <a:pt x="6505" y="85461"/>
                    <a:pt x="6372" y="85428"/>
                  </a:cubicBezTo>
                  <a:cubicBezTo>
                    <a:pt x="6172" y="85295"/>
                    <a:pt x="5938" y="85194"/>
                    <a:pt x="5738" y="85094"/>
                  </a:cubicBezTo>
                  <a:cubicBezTo>
                    <a:pt x="5304" y="84828"/>
                    <a:pt x="4837" y="84594"/>
                    <a:pt x="4470" y="84260"/>
                  </a:cubicBezTo>
                  <a:cubicBezTo>
                    <a:pt x="3670" y="83627"/>
                    <a:pt x="2936" y="82926"/>
                    <a:pt x="2335" y="82092"/>
                  </a:cubicBezTo>
                  <a:cubicBezTo>
                    <a:pt x="1768" y="81292"/>
                    <a:pt x="1268" y="80358"/>
                    <a:pt x="934" y="79424"/>
                  </a:cubicBezTo>
                  <a:cubicBezTo>
                    <a:pt x="768" y="78990"/>
                    <a:pt x="668" y="78523"/>
                    <a:pt x="534" y="78123"/>
                  </a:cubicBezTo>
                  <a:cubicBezTo>
                    <a:pt x="467" y="77923"/>
                    <a:pt x="467" y="77656"/>
                    <a:pt x="434" y="77456"/>
                  </a:cubicBezTo>
                  <a:cubicBezTo>
                    <a:pt x="367" y="77255"/>
                    <a:pt x="334" y="76989"/>
                    <a:pt x="334" y="76788"/>
                  </a:cubicBezTo>
                  <a:cubicBezTo>
                    <a:pt x="267" y="75854"/>
                    <a:pt x="301" y="74987"/>
                    <a:pt x="301" y="74053"/>
                  </a:cubicBezTo>
                  <a:lnTo>
                    <a:pt x="301" y="68683"/>
                  </a:lnTo>
                  <a:lnTo>
                    <a:pt x="301" y="58108"/>
                  </a:lnTo>
                  <a:lnTo>
                    <a:pt x="301" y="37594"/>
                  </a:lnTo>
                  <a:lnTo>
                    <a:pt x="301" y="267"/>
                  </a:lnTo>
                  <a:lnTo>
                    <a:pt x="301" y="267"/>
                  </a:lnTo>
                  <a:cubicBezTo>
                    <a:pt x="47397" y="234"/>
                    <a:pt x="78057" y="200"/>
                    <a:pt x="78857" y="200"/>
                  </a:cubicBezTo>
                  <a:cubicBezTo>
                    <a:pt x="78023" y="200"/>
                    <a:pt x="47368" y="134"/>
                    <a:pt x="13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6"/>
            <p:cNvSpPr/>
            <p:nvPr/>
          </p:nvSpPr>
          <p:spPr>
            <a:xfrm>
              <a:off x="7883662" y="3852700"/>
              <a:ext cx="838777" cy="984453"/>
            </a:xfrm>
            <a:custGeom>
              <a:avLst/>
              <a:gdLst/>
              <a:ahLst/>
              <a:cxnLst/>
              <a:rect l="l" t="t" r="r" b="b"/>
              <a:pathLst>
                <a:path w="68950" h="80925" extrusionOk="0">
                  <a:moveTo>
                    <a:pt x="0" y="0"/>
                  </a:moveTo>
                  <a:lnTo>
                    <a:pt x="0" y="4737"/>
                  </a:lnTo>
                  <a:lnTo>
                    <a:pt x="0" y="6972"/>
                  </a:lnTo>
                  <a:lnTo>
                    <a:pt x="0" y="71051"/>
                  </a:lnTo>
                  <a:cubicBezTo>
                    <a:pt x="0" y="76488"/>
                    <a:pt x="4103" y="80925"/>
                    <a:pt x="9240" y="80925"/>
                  </a:cubicBezTo>
                  <a:lnTo>
                    <a:pt x="51771" y="80925"/>
                  </a:lnTo>
                  <a:cubicBezTo>
                    <a:pt x="56841" y="80925"/>
                    <a:pt x="61011" y="76488"/>
                    <a:pt x="61011" y="71051"/>
                  </a:cubicBezTo>
                  <a:lnTo>
                    <a:pt x="61011" y="7406"/>
                  </a:lnTo>
                  <a:lnTo>
                    <a:pt x="68950" y="0"/>
                  </a:ln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6"/>
            <p:cNvSpPr/>
            <p:nvPr/>
          </p:nvSpPr>
          <p:spPr>
            <a:xfrm>
              <a:off x="7884063" y="4149067"/>
              <a:ext cx="741797" cy="316764"/>
            </a:xfrm>
            <a:custGeom>
              <a:avLst/>
              <a:gdLst/>
              <a:ahLst/>
              <a:cxnLst/>
              <a:rect l="l" t="t" r="r" b="b"/>
              <a:pathLst>
                <a:path w="60978" h="26039" extrusionOk="0">
                  <a:moveTo>
                    <a:pt x="57537" y="0"/>
                  </a:moveTo>
                  <a:cubicBezTo>
                    <a:pt x="56755" y="0"/>
                    <a:pt x="55941" y="105"/>
                    <a:pt x="55040" y="253"/>
                  </a:cubicBezTo>
                  <a:cubicBezTo>
                    <a:pt x="52772" y="620"/>
                    <a:pt x="50604" y="1520"/>
                    <a:pt x="48469" y="2288"/>
                  </a:cubicBezTo>
                  <a:cubicBezTo>
                    <a:pt x="41849" y="4781"/>
                    <a:pt x="34691" y="6782"/>
                    <a:pt x="27673" y="6782"/>
                  </a:cubicBezTo>
                  <a:cubicBezTo>
                    <a:pt x="24365" y="6782"/>
                    <a:pt x="21088" y="6337"/>
                    <a:pt x="17914" y="5290"/>
                  </a:cubicBezTo>
                  <a:cubicBezTo>
                    <a:pt x="15679" y="4556"/>
                    <a:pt x="13510" y="3522"/>
                    <a:pt x="11209" y="2855"/>
                  </a:cubicBezTo>
                  <a:cubicBezTo>
                    <a:pt x="9803" y="2427"/>
                    <a:pt x="8323" y="2148"/>
                    <a:pt x="6874" y="2148"/>
                  </a:cubicBezTo>
                  <a:cubicBezTo>
                    <a:pt x="5951" y="2148"/>
                    <a:pt x="5040" y="2262"/>
                    <a:pt x="4170" y="2521"/>
                  </a:cubicBezTo>
                  <a:cubicBezTo>
                    <a:pt x="1869" y="3222"/>
                    <a:pt x="101" y="5723"/>
                    <a:pt x="1" y="8025"/>
                  </a:cubicBezTo>
                  <a:lnTo>
                    <a:pt x="4437" y="20401"/>
                  </a:lnTo>
                  <a:lnTo>
                    <a:pt x="36460" y="26038"/>
                  </a:lnTo>
                  <a:lnTo>
                    <a:pt x="49803" y="23169"/>
                  </a:lnTo>
                  <a:lnTo>
                    <a:pt x="60978" y="887"/>
                  </a:lnTo>
                  <a:cubicBezTo>
                    <a:pt x="59783" y="230"/>
                    <a:pt x="58695" y="0"/>
                    <a:pt x="57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6"/>
            <p:cNvSpPr/>
            <p:nvPr/>
          </p:nvSpPr>
          <p:spPr>
            <a:xfrm>
              <a:off x="7885280" y="4149067"/>
              <a:ext cx="740581" cy="316764"/>
            </a:xfrm>
            <a:custGeom>
              <a:avLst/>
              <a:gdLst/>
              <a:ahLst/>
              <a:cxnLst/>
              <a:rect l="l" t="t" r="r" b="b"/>
              <a:pathLst>
                <a:path w="60878" h="26039" extrusionOk="0">
                  <a:moveTo>
                    <a:pt x="57437" y="0"/>
                  </a:moveTo>
                  <a:cubicBezTo>
                    <a:pt x="56655" y="0"/>
                    <a:pt x="55841" y="105"/>
                    <a:pt x="54940" y="253"/>
                  </a:cubicBezTo>
                  <a:cubicBezTo>
                    <a:pt x="52672" y="620"/>
                    <a:pt x="50504" y="1520"/>
                    <a:pt x="48369" y="2288"/>
                  </a:cubicBezTo>
                  <a:cubicBezTo>
                    <a:pt x="41749" y="4781"/>
                    <a:pt x="34591" y="6782"/>
                    <a:pt x="27573" y="6782"/>
                  </a:cubicBezTo>
                  <a:cubicBezTo>
                    <a:pt x="24265" y="6782"/>
                    <a:pt x="20988" y="6337"/>
                    <a:pt x="17814" y="5290"/>
                  </a:cubicBezTo>
                  <a:cubicBezTo>
                    <a:pt x="15579" y="4556"/>
                    <a:pt x="13410" y="3522"/>
                    <a:pt x="11109" y="2855"/>
                  </a:cubicBezTo>
                  <a:cubicBezTo>
                    <a:pt x="9703" y="2427"/>
                    <a:pt x="8223" y="2148"/>
                    <a:pt x="6774" y="2148"/>
                  </a:cubicBezTo>
                  <a:cubicBezTo>
                    <a:pt x="5851" y="2148"/>
                    <a:pt x="4940" y="2262"/>
                    <a:pt x="4070" y="2521"/>
                  </a:cubicBezTo>
                  <a:cubicBezTo>
                    <a:pt x="1769" y="3222"/>
                    <a:pt x="168" y="5056"/>
                    <a:pt x="1" y="7358"/>
                  </a:cubicBezTo>
                  <a:lnTo>
                    <a:pt x="4304" y="20401"/>
                  </a:lnTo>
                  <a:lnTo>
                    <a:pt x="36327" y="26038"/>
                  </a:lnTo>
                  <a:lnTo>
                    <a:pt x="49670" y="23169"/>
                  </a:lnTo>
                  <a:lnTo>
                    <a:pt x="60878" y="887"/>
                  </a:lnTo>
                  <a:cubicBezTo>
                    <a:pt x="59683" y="230"/>
                    <a:pt x="58595" y="0"/>
                    <a:pt x="57437" y="0"/>
                  </a:cubicBezTo>
                  <a:close/>
                </a:path>
              </a:pathLst>
            </a:custGeom>
            <a:solidFill>
              <a:srgbClr val="94E4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6"/>
            <p:cNvSpPr/>
            <p:nvPr/>
          </p:nvSpPr>
          <p:spPr>
            <a:xfrm>
              <a:off x="7887314" y="4152163"/>
              <a:ext cx="740581" cy="316764"/>
            </a:xfrm>
            <a:custGeom>
              <a:avLst/>
              <a:gdLst/>
              <a:ahLst/>
              <a:cxnLst/>
              <a:rect l="l" t="t" r="r" b="b"/>
              <a:pathLst>
                <a:path w="60878" h="26039" extrusionOk="0">
                  <a:moveTo>
                    <a:pt x="57437" y="0"/>
                  </a:moveTo>
                  <a:cubicBezTo>
                    <a:pt x="56655" y="0"/>
                    <a:pt x="55841" y="105"/>
                    <a:pt x="54940" y="253"/>
                  </a:cubicBezTo>
                  <a:cubicBezTo>
                    <a:pt x="52672" y="620"/>
                    <a:pt x="50504" y="1520"/>
                    <a:pt x="48369" y="2288"/>
                  </a:cubicBezTo>
                  <a:cubicBezTo>
                    <a:pt x="41749" y="4781"/>
                    <a:pt x="34591" y="6782"/>
                    <a:pt x="27573" y="6782"/>
                  </a:cubicBezTo>
                  <a:cubicBezTo>
                    <a:pt x="24265" y="6782"/>
                    <a:pt x="20988" y="6337"/>
                    <a:pt x="17814" y="5290"/>
                  </a:cubicBezTo>
                  <a:cubicBezTo>
                    <a:pt x="15579" y="4556"/>
                    <a:pt x="13410" y="3522"/>
                    <a:pt x="11109" y="2855"/>
                  </a:cubicBezTo>
                  <a:cubicBezTo>
                    <a:pt x="9703" y="2427"/>
                    <a:pt x="8223" y="2148"/>
                    <a:pt x="6774" y="2148"/>
                  </a:cubicBezTo>
                  <a:cubicBezTo>
                    <a:pt x="5851" y="2148"/>
                    <a:pt x="4940" y="2262"/>
                    <a:pt x="4070" y="2521"/>
                  </a:cubicBezTo>
                  <a:cubicBezTo>
                    <a:pt x="1769" y="3222"/>
                    <a:pt x="168" y="5056"/>
                    <a:pt x="1" y="7358"/>
                  </a:cubicBezTo>
                  <a:lnTo>
                    <a:pt x="4304" y="20401"/>
                  </a:lnTo>
                  <a:lnTo>
                    <a:pt x="36327" y="26038"/>
                  </a:lnTo>
                  <a:lnTo>
                    <a:pt x="49670" y="23169"/>
                  </a:lnTo>
                  <a:lnTo>
                    <a:pt x="60878" y="887"/>
                  </a:lnTo>
                  <a:cubicBezTo>
                    <a:pt x="59683" y="230"/>
                    <a:pt x="58595" y="0"/>
                    <a:pt x="57437" y="0"/>
                  </a:cubicBezTo>
                  <a:close/>
                </a:path>
              </a:pathLst>
            </a:custGeom>
            <a:solidFill>
              <a:srgbClr val="000000">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6"/>
            <p:cNvSpPr/>
            <p:nvPr/>
          </p:nvSpPr>
          <p:spPr>
            <a:xfrm>
              <a:off x="7883662" y="4159844"/>
              <a:ext cx="742199" cy="682152"/>
            </a:xfrm>
            <a:custGeom>
              <a:avLst/>
              <a:gdLst/>
              <a:ahLst/>
              <a:cxnLst/>
              <a:rect l="l" t="t" r="r" b="b"/>
              <a:pathLst>
                <a:path w="61011" h="56075" extrusionOk="0">
                  <a:moveTo>
                    <a:pt x="61011" y="1"/>
                  </a:moveTo>
                  <a:cubicBezTo>
                    <a:pt x="61011" y="1"/>
                    <a:pt x="35626" y="11676"/>
                    <a:pt x="19614" y="12143"/>
                  </a:cubicBezTo>
                  <a:cubicBezTo>
                    <a:pt x="19061" y="12157"/>
                    <a:pt x="18523" y="12163"/>
                    <a:pt x="17999" y="12163"/>
                  </a:cubicBezTo>
                  <a:cubicBezTo>
                    <a:pt x="3420" y="12163"/>
                    <a:pt x="0" y="6972"/>
                    <a:pt x="0" y="6972"/>
                  </a:cubicBezTo>
                  <a:lnTo>
                    <a:pt x="0" y="46200"/>
                  </a:lnTo>
                  <a:cubicBezTo>
                    <a:pt x="0" y="51671"/>
                    <a:pt x="4170" y="56074"/>
                    <a:pt x="9240" y="56074"/>
                  </a:cubicBezTo>
                  <a:lnTo>
                    <a:pt x="51771" y="56074"/>
                  </a:lnTo>
                  <a:cubicBezTo>
                    <a:pt x="56908" y="56074"/>
                    <a:pt x="61011" y="51671"/>
                    <a:pt x="61011" y="46200"/>
                  </a:cubicBezTo>
                  <a:lnTo>
                    <a:pt x="610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6"/>
            <p:cNvSpPr/>
            <p:nvPr/>
          </p:nvSpPr>
          <p:spPr>
            <a:xfrm>
              <a:off x="8072853" y="3251724"/>
              <a:ext cx="140700" cy="1248900"/>
            </a:xfrm>
            <a:prstGeom prst="roundRect">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6"/>
            <p:cNvSpPr/>
            <p:nvPr/>
          </p:nvSpPr>
          <p:spPr>
            <a:xfrm>
              <a:off x="8535697" y="3852700"/>
              <a:ext cx="188302" cy="986898"/>
            </a:xfrm>
            <a:custGeom>
              <a:avLst/>
              <a:gdLst/>
              <a:ahLst/>
              <a:cxnLst/>
              <a:rect l="l" t="t" r="r" b="b"/>
              <a:pathLst>
                <a:path w="15479" h="81126" extrusionOk="0">
                  <a:moveTo>
                    <a:pt x="7406" y="0"/>
                  </a:moveTo>
                  <a:lnTo>
                    <a:pt x="0" y="8106"/>
                  </a:lnTo>
                  <a:lnTo>
                    <a:pt x="0" y="81125"/>
                  </a:lnTo>
                  <a:cubicBezTo>
                    <a:pt x="4070" y="81125"/>
                    <a:pt x="7406" y="77789"/>
                    <a:pt x="7406" y="73720"/>
                  </a:cubicBezTo>
                  <a:lnTo>
                    <a:pt x="7406" y="8173"/>
                  </a:lnTo>
                  <a:lnTo>
                    <a:pt x="15478" y="100"/>
                  </a:lnTo>
                  <a:lnTo>
                    <a:pt x="7406" y="0"/>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6"/>
            <p:cNvSpPr/>
            <p:nvPr/>
          </p:nvSpPr>
          <p:spPr>
            <a:xfrm>
              <a:off x="8462252" y="4212999"/>
              <a:ext cx="215077" cy="3260"/>
            </a:xfrm>
            <a:custGeom>
              <a:avLst/>
              <a:gdLst/>
              <a:ahLst/>
              <a:cxnLst/>
              <a:rect l="l" t="t" r="r" b="b"/>
              <a:pathLst>
                <a:path w="17680" h="268" extrusionOk="0">
                  <a:moveTo>
                    <a:pt x="8840" y="0"/>
                  </a:moveTo>
                  <a:cubicBezTo>
                    <a:pt x="3970" y="0"/>
                    <a:pt x="1" y="101"/>
                    <a:pt x="1" y="134"/>
                  </a:cubicBezTo>
                  <a:cubicBezTo>
                    <a:pt x="1" y="234"/>
                    <a:pt x="3970" y="267"/>
                    <a:pt x="8840" y="267"/>
                  </a:cubicBezTo>
                  <a:cubicBezTo>
                    <a:pt x="13710" y="267"/>
                    <a:pt x="17680" y="234"/>
                    <a:pt x="17680" y="134"/>
                  </a:cubicBezTo>
                  <a:cubicBezTo>
                    <a:pt x="17680" y="67"/>
                    <a:pt x="13710" y="0"/>
                    <a:pt x="8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6"/>
            <p:cNvSpPr/>
            <p:nvPr/>
          </p:nvSpPr>
          <p:spPr>
            <a:xfrm>
              <a:off x="8467118" y="3949267"/>
              <a:ext cx="215089" cy="3260"/>
            </a:xfrm>
            <a:custGeom>
              <a:avLst/>
              <a:gdLst/>
              <a:ahLst/>
              <a:cxnLst/>
              <a:rect l="l" t="t" r="r" b="b"/>
              <a:pathLst>
                <a:path w="17681" h="268" extrusionOk="0">
                  <a:moveTo>
                    <a:pt x="8841" y="0"/>
                  </a:moveTo>
                  <a:cubicBezTo>
                    <a:pt x="3970" y="0"/>
                    <a:pt x="1" y="100"/>
                    <a:pt x="1" y="134"/>
                  </a:cubicBezTo>
                  <a:cubicBezTo>
                    <a:pt x="1" y="234"/>
                    <a:pt x="3970" y="267"/>
                    <a:pt x="8841" y="267"/>
                  </a:cubicBezTo>
                  <a:cubicBezTo>
                    <a:pt x="13744" y="267"/>
                    <a:pt x="17680" y="167"/>
                    <a:pt x="17680" y="134"/>
                  </a:cubicBezTo>
                  <a:cubicBezTo>
                    <a:pt x="17680" y="67"/>
                    <a:pt x="13744" y="0"/>
                    <a:pt x="8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6"/>
            <p:cNvSpPr/>
            <p:nvPr/>
          </p:nvSpPr>
          <p:spPr>
            <a:xfrm>
              <a:off x="8377046" y="4357040"/>
              <a:ext cx="300293" cy="3260"/>
            </a:xfrm>
            <a:custGeom>
              <a:avLst/>
              <a:gdLst/>
              <a:ahLst/>
              <a:cxnLst/>
              <a:rect l="l" t="t" r="r" b="b"/>
              <a:pathLst>
                <a:path w="24685" h="268" extrusionOk="0">
                  <a:moveTo>
                    <a:pt x="12343" y="0"/>
                  </a:moveTo>
                  <a:cubicBezTo>
                    <a:pt x="5505" y="0"/>
                    <a:pt x="1" y="100"/>
                    <a:pt x="1" y="134"/>
                  </a:cubicBezTo>
                  <a:cubicBezTo>
                    <a:pt x="1" y="167"/>
                    <a:pt x="5538" y="234"/>
                    <a:pt x="12343" y="267"/>
                  </a:cubicBezTo>
                  <a:cubicBezTo>
                    <a:pt x="19181" y="267"/>
                    <a:pt x="24685" y="234"/>
                    <a:pt x="24685" y="134"/>
                  </a:cubicBezTo>
                  <a:cubicBezTo>
                    <a:pt x="24685" y="67"/>
                    <a:pt x="19148" y="0"/>
                    <a:pt x="12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6"/>
            <p:cNvSpPr/>
            <p:nvPr/>
          </p:nvSpPr>
          <p:spPr>
            <a:xfrm>
              <a:off x="8472397" y="4500668"/>
              <a:ext cx="204932" cy="3260"/>
            </a:xfrm>
            <a:custGeom>
              <a:avLst/>
              <a:gdLst/>
              <a:ahLst/>
              <a:cxnLst/>
              <a:rect l="l" t="t" r="r" b="b"/>
              <a:pathLst>
                <a:path w="16846" h="268" extrusionOk="0">
                  <a:moveTo>
                    <a:pt x="8407" y="1"/>
                  </a:moveTo>
                  <a:cubicBezTo>
                    <a:pt x="3737" y="1"/>
                    <a:pt x="1" y="101"/>
                    <a:pt x="1" y="134"/>
                  </a:cubicBezTo>
                  <a:cubicBezTo>
                    <a:pt x="1" y="201"/>
                    <a:pt x="3803" y="268"/>
                    <a:pt x="8407" y="268"/>
                  </a:cubicBezTo>
                  <a:cubicBezTo>
                    <a:pt x="13077" y="268"/>
                    <a:pt x="16846" y="168"/>
                    <a:pt x="16846" y="134"/>
                  </a:cubicBezTo>
                  <a:cubicBezTo>
                    <a:pt x="16846" y="34"/>
                    <a:pt x="13077" y="1"/>
                    <a:pt x="8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6"/>
            <p:cNvSpPr/>
            <p:nvPr/>
          </p:nvSpPr>
          <p:spPr>
            <a:xfrm>
              <a:off x="8377046" y="4644709"/>
              <a:ext cx="300293" cy="3260"/>
            </a:xfrm>
            <a:custGeom>
              <a:avLst/>
              <a:gdLst/>
              <a:ahLst/>
              <a:cxnLst/>
              <a:rect l="l" t="t" r="r" b="b"/>
              <a:pathLst>
                <a:path w="24685" h="268" extrusionOk="0">
                  <a:moveTo>
                    <a:pt x="12343" y="1"/>
                  </a:moveTo>
                  <a:cubicBezTo>
                    <a:pt x="5505" y="1"/>
                    <a:pt x="1" y="101"/>
                    <a:pt x="1" y="134"/>
                  </a:cubicBezTo>
                  <a:cubicBezTo>
                    <a:pt x="1" y="201"/>
                    <a:pt x="5538" y="267"/>
                    <a:pt x="12343" y="267"/>
                  </a:cubicBezTo>
                  <a:cubicBezTo>
                    <a:pt x="19181" y="267"/>
                    <a:pt x="24685" y="167"/>
                    <a:pt x="24685" y="134"/>
                  </a:cubicBezTo>
                  <a:cubicBezTo>
                    <a:pt x="24685" y="34"/>
                    <a:pt x="19148" y="1"/>
                    <a:pt x="12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6"/>
            <p:cNvSpPr/>
            <p:nvPr/>
          </p:nvSpPr>
          <p:spPr>
            <a:xfrm>
              <a:off x="7830507" y="3851788"/>
              <a:ext cx="956862" cy="3662"/>
            </a:xfrm>
            <a:custGeom>
              <a:avLst/>
              <a:gdLst/>
              <a:ahLst/>
              <a:cxnLst/>
              <a:rect l="l" t="t" r="r" b="b"/>
              <a:pathLst>
                <a:path w="78657" h="301" extrusionOk="0">
                  <a:moveTo>
                    <a:pt x="67124" y="0"/>
                  </a:moveTo>
                  <a:cubicBezTo>
                    <a:pt x="60002" y="0"/>
                    <a:pt x="50170" y="25"/>
                    <a:pt x="39329" y="75"/>
                  </a:cubicBezTo>
                  <a:cubicBezTo>
                    <a:pt x="17613" y="109"/>
                    <a:pt x="1" y="242"/>
                    <a:pt x="1" y="275"/>
                  </a:cubicBezTo>
                  <a:cubicBezTo>
                    <a:pt x="1" y="292"/>
                    <a:pt x="4404" y="300"/>
                    <a:pt x="11521" y="300"/>
                  </a:cubicBezTo>
                  <a:cubicBezTo>
                    <a:pt x="18639" y="300"/>
                    <a:pt x="28471" y="292"/>
                    <a:pt x="39329" y="275"/>
                  </a:cubicBezTo>
                  <a:cubicBezTo>
                    <a:pt x="61078" y="242"/>
                    <a:pt x="78657" y="109"/>
                    <a:pt x="78657" y="75"/>
                  </a:cubicBezTo>
                  <a:cubicBezTo>
                    <a:pt x="78657" y="25"/>
                    <a:pt x="74245" y="0"/>
                    <a:pt x="671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6"/>
            <p:cNvSpPr/>
            <p:nvPr/>
          </p:nvSpPr>
          <p:spPr>
            <a:xfrm>
              <a:off x="8377046" y="4069371"/>
              <a:ext cx="300293" cy="3248"/>
            </a:xfrm>
            <a:custGeom>
              <a:avLst/>
              <a:gdLst/>
              <a:ahLst/>
              <a:cxnLst/>
              <a:rect l="l" t="t" r="r" b="b"/>
              <a:pathLst>
                <a:path w="24685" h="267" extrusionOk="0">
                  <a:moveTo>
                    <a:pt x="12343" y="0"/>
                  </a:moveTo>
                  <a:cubicBezTo>
                    <a:pt x="5505" y="0"/>
                    <a:pt x="1" y="100"/>
                    <a:pt x="1" y="133"/>
                  </a:cubicBezTo>
                  <a:cubicBezTo>
                    <a:pt x="1" y="200"/>
                    <a:pt x="5538" y="234"/>
                    <a:pt x="12343" y="267"/>
                  </a:cubicBezTo>
                  <a:cubicBezTo>
                    <a:pt x="19181" y="267"/>
                    <a:pt x="24685" y="200"/>
                    <a:pt x="24685" y="133"/>
                  </a:cubicBezTo>
                  <a:cubicBezTo>
                    <a:pt x="24685" y="67"/>
                    <a:pt x="19148" y="0"/>
                    <a:pt x="12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6"/>
            <p:cNvSpPr/>
            <p:nvPr/>
          </p:nvSpPr>
          <p:spPr>
            <a:xfrm>
              <a:off x="7789527" y="3806442"/>
              <a:ext cx="1029901" cy="47079"/>
            </a:xfrm>
            <a:custGeom>
              <a:avLst/>
              <a:gdLst/>
              <a:ahLst/>
              <a:cxnLst/>
              <a:rect l="l" t="t" r="r" b="b"/>
              <a:pathLst>
                <a:path w="84661" h="3870" extrusionOk="0">
                  <a:moveTo>
                    <a:pt x="1835" y="1"/>
                  </a:moveTo>
                  <a:cubicBezTo>
                    <a:pt x="834" y="1"/>
                    <a:pt x="1" y="834"/>
                    <a:pt x="1" y="1835"/>
                  </a:cubicBezTo>
                  <a:lnTo>
                    <a:pt x="1" y="2035"/>
                  </a:lnTo>
                  <a:cubicBezTo>
                    <a:pt x="1" y="3036"/>
                    <a:pt x="834" y="3870"/>
                    <a:pt x="1835" y="3870"/>
                  </a:cubicBezTo>
                  <a:lnTo>
                    <a:pt x="82826" y="3870"/>
                  </a:lnTo>
                  <a:cubicBezTo>
                    <a:pt x="83860" y="3870"/>
                    <a:pt x="84661" y="3036"/>
                    <a:pt x="84661" y="2035"/>
                  </a:cubicBezTo>
                  <a:lnTo>
                    <a:pt x="84661" y="1835"/>
                  </a:lnTo>
                  <a:cubicBezTo>
                    <a:pt x="84661" y="834"/>
                    <a:pt x="83827" y="1"/>
                    <a:pt x="82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6"/>
            <p:cNvSpPr/>
            <p:nvPr/>
          </p:nvSpPr>
          <p:spPr>
            <a:xfrm>
              <a:off x="6728787" y="3248685"/>
              <a:ext cx="1484700" cy="138600"/>
            </a:xfrm>
            <a:prstGeom prst="roundRect">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6"/>
            <p:cNvSpPr/>
            <p:nvPr/>
          </p:nvSpPr>
          <p:spPr>
            <a:xfrm>
              <a:off x="8331750" y="3035425"/>
              <a:ext cx="188400" cy="1465200"/>
            </a:xfrm>
            <a:prstGeom prst="roundRect">
              <a:avLst>
                <a:gd name="adj" fmla="val 17656"/>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6"/>
            <p:cNvSpPr/>
            <p:nvPr/>
          </p:nvSpPr>
          <p:spPr>
            <a:xfrm>
              <a:off x="6422123" y="3035425"/>
              <a:ext cx="188400" cy="1465200"/>
            </a:xfrm>
            <a:prstGeom prst="roundRect">
              <a:avLst>
                <a:gd name="adj" fmla="val 1444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6"/>
            <p:cNvSpPr/>
            <p:nvPr/>
          </p:nvSpPr>
          <p:spPr>
            <a:xfrm>
              <a:off x="7215761" y="2593552"/>
              <a:ext cx="510600" cy="510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6"/>
            <p:cNvSpPr/>
            <p:nvPr/>
          </p:nvSpPr>
          <p:spPr>
            <a:xfrm>
              <a:off x="7245033" y="2622823"/>
              <a:ext cx="452100" cy="452100"/>
            </a:xfrm>
            <a:prstGeom prst="pie">
              <a:avLst>
                <a:gd name="adj1" fmla="val 10797862"/>
                <a:gd name="adj2" fmla="val 2155213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9" name="Google Shape;1589;p26"/>
            <p:cNvCxnSpPr>
              <a:stCxn id="1586" idx="0"/>
              <a:endCxn id="1587" idx="2"/>
            </p:cNvCxnSpPr>
            <p:nvPr/>
          </p:nvCxnSpPr>
          <p:spPr>
            <a:xfrm rot="-5400000">
              <a:off x="6772673" y="2592475"/>
              <a:ext cx="186600" cy="699300"/>
            </a:xfrm>
            <a:prstGeom prst="bentConnector2">
              <a:avLst/>
            </a:prstGeom>
            <a:noFill/>
            <a:ln w="19050" cap="flat" cmpd="sng">
              <a:solidFill>
                <a:schemeClr val="dk1"/>
              </a:solidFill>
              <a:prstDash val="solid"/>
              <a:round/>
              <a:headEnd type="none" w="med" len="med"/>
              <a:tailEnd type="none" w="med" len="med"/>
            </a:ln>
          </p:spPr>
        </p:cxnSp>
        <p:cxnSp>
          <p:nvCxnSpPr>
            <p:cNvPr id="1590" name="Google Shape;1590;p26"/>
            <p:cNvCxnSpPr>
              <a:stCxn id="1587" idx="6"/>
              <a:endCxn id="1585" idx="0"/>
            </p:cNvCxnSpPr>
            <p:nvPr/>
          </p:nvCxnSpPr>
          <p:spPr>
            <a:xfrm>
              <a:off x="7726361" y="2848852"/>
              <a:ext cx="699600" cy="186600"/>
            </a:xfrm>
            <a:prstGeom prst="bentConnector2">
              <a:avLst/>
            </a:prstGeom>
            <a:noFill/>
            <a:ln w="19050" cap="flat" cmpd="sng">
              <a:solidFill>
                <a:schemeClr val="dk1"/>
              </a:solidFill>
              <a:prstDash val="solid"/>
              <a:round/>
              <a:headEnd type="none" w="med" len="med"/>
              <a:tailEnd type="none" w="med" len="med"/>
            </a:ln>
          </p:spPr>
        </p:cxnSp>
        <p:sp>
          <p:nvSpPr>
            <p:cNvPr id="1591" name="Google Shape;1591;p26"/>
            <p:cNvSpPr/>
            <p:nvPr/>
          </p:nvSpPr>
          <p:spPr>
            <a:xfrm>
              <a:off x="7886506" y="4159844"/>
              <a:ext cx="742199" cy="682152"/>
            </a:xfrm>
            <a:custGeom>
              <a:avLst/>
              <a:gdLst/>
              <a:ahLst/>
              <a:cxnLst/>
              <a:rect l="l" t="t" r="r" b="b"/>
              <a:pathLst>
                <a:path w="61011" h="56075" extrusionOk="0">
                  <a:moveTo>
                    <a:pt x="61011" y="1"/>
                  </a:moveTo>
                  <a:cubicBezTo>
                    <a:pt x="61011" y="1"/>
                    <a:pt x="35626" y="11676"/>
                    <a:pt x="19614" y="12143"/>
                  </a:cubicBezTo>
                  <a:cubicBezTo>
                    <a:pt x="19061" y="12157"/>
                    <a:pt x="18523" y="12163"/>
                    <a:pt x="17999" y="12163"/>
                  </a:cubicBezTo>
                  <a:cubicBezTo>
                    <a:pt x="3420" y="12163"/>
                    <a:pt x="0" y="6972"/>
                    <a:pt x="0" y="6972"/>
                  </a:cubicBezTo>
                  <a:lnTo>
                    <a:pt x="0" y="46200"/>
                  </a:lnTo>
                  <a:cubicBezTo>
                    <a:pt x="0" y="51671"/>
                    <a:pt x="4170" y="56074"/>
                    <a:pt x="9240" y="56074"/>
                  </a:cubicBezTo>
                  <a:lnTo>
                    <a:pt x="51771" y="56074"/>
                  </a:lnTo>
                  <a:cubicBezTo>
                    <a:pt x="56908" y="56074"/>
                    <a:pt x="61011" y="51671"/>
                    <a:pt x="61011" y="46200"/>
                  </a:cubicBezTo>
                  <a:lnTo>
                    <a:pt x="61011" y="1"/>
                  </a:lnTo>
                  <a:close/>
                </a:path>
              </a:pathLst>
            </a:custGeom>
            <a:solidFill>
              <a:srgbClr val="C7F1FF">
                <a:alpha val="84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6"/>
            <p:cNvSpPr/>
            <p:nvPr/>
          </p:nvSpPr>
          <p:spPr>
            <a:xfrm>
              <a:off x="6347670" y="4169753"/>
              <a:ext cx="742199" cy="682152"/>
            </a:xfrm>
            <a:custGeom>
              <a:avLst/>
              <a:gdLst/>
              <a:ahLst/>
              <a:cxnLst/>
              <a:rect l="l" t="t" r="r" b="b"/>
              <a:pathLst>
                <a:path w="61011" h="56075" extrusionOk="0">
                  <a:moveTo>
                    <a:pt x="61011" y="1"/>
                  </a:moveTo>
                  <a:cubicBezTo>
                    <a:pt x="61011" y="1"/>
                    <a:pt x="35626" y="11676"/>
                    <a:pt x="19614" y="12143"/>
                  </a:cubicBezTo>
                  <a:cubicBezTo>
                    <a:pt x="19061" y="12157"/>
                    <a:pt x="18523" y="12163"/>
                    <a:pt x="17999" y="12163"/>
                  </a:cubicBezTo>
                  <a:cubicBezTo>
                    <a:pt x="3420" y="12163"/>
                    <a:pt x="0" y="6972"/>
                    <a:pt x="0" y="6972"/>
                  </a:cubicBezTo>
                  <a:lnTo>
                    <a:pt x="0" y="46200"/>
                  </a:lnTo>
                  <a:cubicBezTo>
                    <a:pt x="0" y="51671"/>
                    <a:pt x="4170" y="56074"/>
                    <a:pt x="9240" y="56074"/>
                  </a:cubicBezTo>
                  <a:lnTo>
                    <a:pt x="51771" y="56074"/>
                  </a:lnTo>
                  <a:cubicBezTo>
                    <a:pt x="56908" y="56074"/>
                    <a:pt x="61011" y="51671"/>
                    <a:pt x="61011" y="46200"/>
                  </a:cubicBezTo>
                  <a:lnTo>
                    <a:pt x="61011" y="1"/>
                  </a:lnTo>
                  <a:close/>
                </a:path>
              </a:pathLst>
            </a:custGeom>
            <a:solidFill>
              <a:srgbClr val="FFFFFF">
                <a:alpha val="15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93" name="Google Shape;1593;p26"/>
            <p:cNvCxnSpPr/>
            <p:nvPr/>
          </p:nvCxnSpPr>
          <p:spPr>
            <a:xfrm>
              <a:off x="7373457" y="2704241"/>
              <a:ext cx="118500" cy="144300"/>
            </a:xfrm>
            <a:prstGeom prst="straightConnector1">
              <a:avLst/>
            </a:prstGeom>
            <a:noFill/>
            <a:ln w="9525" cap="flat" cmpd="sng">
              <a:solidFill>
                <a:schemeClr val="dk1"/>
              </a:solidFill>
              <a:prstDash val="solid"/>
              <a:round/>
              <a:headEnd type="triangle" w="med" len="med"/>
              <a:tailEnd type="none" w="med" len="med"/>
            </a:ln>
          </p:spPr>
        </p:cxnSp>
        <p:sp>
          <p:nvSpPr>
            <p:cNvPr id="1594" name="Google Shape;1594;p26"/>
            <p:cNvSpPr/>
            <p:nvPr/>
          </p:nvSpPr>
          <p:spPr>
            <a:xfrm>
              <a:off x="6248137" y="3812923"/>
              <a:ext cx="1032748" cy="50400"/>
            </a:xfrm>
            <a:custGeom>
              <a:avLst/>
              <a:gdLst/>
              <a:ahLst/>
              <a:cxnLst/>
              <a:rect l="l" t="t" r="r" b="b"/>
              <a:pathLst>
                <a:path w="84895" h="4143" extrusionOk="0">
                  <a:moveTo>
                    <a:pt x="84527" y="3204"/>
                  </a:moveTo>
                  <a:cubicBezTo>
                    <a:pt x="84193" y="3704"/>
                    <a:pt x="83727" y="3870"/>
                    <a:pt x="83427" y="3970"/>
                  </a:cubicBezTo>
                  <a:cubicBezTo>
                    <a:pt x="83401" y="3981"/>
                    <a:pt x="83375" y="3991"/>
                    <a:pt x="83351" y="3999"/>
                  </a:cubicBezTo>
                  <a:lnTo>
                    <a:pt x="83351" y="3999"/>
                  </a:lnTo>
                  <a:cubicBezTo>
                    <a:pt x="83395" y="3991"/>
                    <a:pt x="83442" y="3982"/>
                    <a:pt x="83493" y="3970"/>
                  </a:cubicBezTo>
                  <a:cubicBezTo>
                    <a:pt x="83760" y="3870"/>
                    <a:pt x="84193" y="3704"/>
                    <a:pt x="84527" y="3204"/>
                  </a:cubicBezTo>
                  <a:close/>
                  <a:moveTo>
                    <a:pt x="83351" y="3999"/>
                  </a:moveTo>
                  <a:lnTo>
                    <a:pt x="83351" y="3999"/>
                  </a:lnTo>
                  <a:cubicBezTo>
                    <a:pt x="83141" y="4037"/>
                    <a:pt x="83026" y="4037"/>
                    <a:pt x="83026" y="4037"/>
                  </a:cubicBezTo>
                  <a:cubicBezTo>
                    <a:pt x="83026" y="4037"/>
                    <a:pt x="83053" y="4042"/>
                    <a:pt x="83100" y="4042"/>
                  </a:cubicBezTo>
                  <a:cubicBezTo>
                    <a:pt x="83157" y="4042"/>
                    <a:pt x="83245" y="4034"/>
                    <a:pt x="83351" y="3999"/>
                  </a:cubicBezTo>
                  <a:close/>
                  <a:moveTo>
                    <a:pt x="2002" y="1"/>
                  </a:moveTo>
                  <a:cubicBezTo>
                    <a:pt x="1201" y="1"/>
                    <a:pt x="434" y="534"/>
                    <a:pt x="167" y="1302"/>
                  </a:cubicBezTo>
                  <a:cubicBezTo>
                    <a:pt x="100" y="1502"/>
                    <a:pt x="34" y="1669"/>
                    <a:pt x="34" y="1869"/>
                  </a:cubicBezTo>
                  <a:cubicBezTo>
                    <a:pt x="0" y="2069"/>
                    <a:pt x="0" y="2236"/>
                    <a:pt x="34" y="2469"/>
                  </a:cubicBezTo>
                  <a:cubicBezTo>
                    <a:pt x="100" y="2836"/>
                    <a:pt x="301" y="3203"/>
                    <a:pt x="534" y="3503"/>
                  </a:cubicBezTo>
                  <a:cubicBezTo>
                    <a:pt x="801" y="3803"/>
                    <a:pt x="1168" y="4004"/>
                    <a:pt x="1535" y="4070"/>
                  </a:cubicBezTo>
                  <a:cubicBezTo>
                    <a:pt x="1775" y="4130"/>
                    <a:pt x="2003" y="4142"/>
                    <a:pt x="2227" y="4142"/>
                  </a:cubicBezTo>
                  <a:cubicBezTo>
                    <a:pt x="2375" y="4142"/>
                    <a:pt x="2522" y="4137"/>
                    <a:pt x="2669" y="4137"/>
                  </a:cubicBezTo>
                  <a:lnTo>
                    <a:pt x="29855" y="4137"/>
                  </a:lnTo>
                  <a:cubicBezTo>
                    <a:pt x="40296" y="4070"/>
                    <a:pt x="49636" y="4070"/>
                    <a:pt x="57508" y="4070"/>
                  </a:cubicBezTo>
                  <a:cubicBezTo>
                    <a:pt x="65380" y="4037"/>
                    <a:pt x="71718" y="4037"/>
                    <a:pt x="76155" y="4037"/>
                  </a:cubicBezTo>
                  <a:lnTo>
                    <a:pt x="83026" y="4037"/>
                  </a:lnTo>
                  <a:cubicBezTo>
                    <a:pt x="83026" y="4037"/>
                    <a:pt x="82893" y="4037"/>
                    <a:pt x="82593" y="4004"/>
                  </a:cubicBezTo>
                  <a:lnTo>
                    <a:pt x="76188" y="4004"/>
                  </a:lnTo>
                  <a:cubicBezTo>
                    <a:pt x="71752" y="4004"/>
                    <a:pt x="65414" y="3937"/>
                    <a:pt x="57541" y="3937"/>
                  </a:cubicBezTo>
                  <a:cubicBezTo>
                    <a:pt x="49669" y="3904"/>
                    <a:pt x="40329" y="3904"/>
                    <a:pt x="29888" y="3904"/>
                  </a:cubicBezTo>
                  <a:lnTo>
                    <a:pt x="2702" y="3904"/>
                  </a:lnTo>
                  <a:cubicBezTo>
                    <a:pt x="2519" y="3904"/>
                    <a:pt x="2335" y="3912"/>
                    <a:pt x="2156" y="3912"/>
                  </a:cubicBezTo>
                  <a:cubicBezTo>
                    <a:pt x="1977" y="3912"/>
                    <a:pt x="1802" y="3904"/>
                    <a:pt x="1635" y="3870"/>
                  </a:cubicBezTo>
                  <a:cubicBezTo>
                    <a:pt x="1301" y="3803"/>
                    <a:pt x="1001" y="3637"/>
                    <a:pt x="768" y="3370"/>
                  </a:cubicBezTo>
                  <a:cubicBezTo>
                    <a:pt x="501" y="3136"/>
                    <a:pt x="334" y="2803"/>
                    <a:pt x="301" y="2469"/>
                  </a:cubicBezTo>
                  <a:lnTo>
                    <a:pt x="301" y="1902"/>
                  </a:lnTo>
                  <a:cubicBezTo>
                    <a:pt x="301" y="1735"/>
                    <a:pt x="334" y="1569"/>
                    <a:pt x="367" y="1402"/>
                  </a:cubicBezTo>
                  <a:cubicBezTo>
                    <a:pt x="634" y="735"/>
                    <a:pt x="1301" y="301"/>
                    <a:pt x="2002" y="301"/>
                  </a:cubicBezTo>
                  <a:cubicBezTo>
                    <a:pt x="26019" y="234"/>
                    <a:pt x="47734" y="234"/>
                    <a:pt x="63512" y="234"/>
                  </a:cubicBezTo>
                  <a:cubicBezTo>
                    <a:pt x="71385" y="201"/>
                    <a:pt x="77723" y="201"/>
                    <a:pt x="82159" y="201"/>
                  </a:cubicBezTo>
                  <a:cubicBezTo>
                    <a:pt x="82386" y="201"/>
                    <a:pt x="82602" y="190"/>
                    <a:pt x="82810" y="190"/>
                  </a:cubicBezTo>
                  <a:cubicBezTo>
                    <a:pt x="83121" y="190"/>
                    <a:pt x="83413" y="214"/>
                    <a:pt x="83693" y="334"/>
                  </a:cubicBezTo>
                  <a:cubicBezTo>
                    <a:pt x="84160" y="501"/>
                    <a:pt x="84494" y="835"/>
                    <a:pt x="84661" y="1202"/>
                  </a:cubicBezTo>
                  <a:cubicBezTo>
                    <a:pt x="84828" y="1569"/>
                    <a:pt x="84828" y="2002"/>
                    <a:pt x="84828" y="2336"/>
                  </a:cubicBezTo>
                  <a:cubicBezTo>
                    <a:pt x="84828" y="2669"/>
                    <a:pt x="84694" y="2970"/>
                    <a:pt x="84527" y="3203"/>
                  </a:cubicBezTo>
                  <a:cubicBezTo>
                    <a:pt x="84694" y="2970"/>
                    <a:pt x="84828" y="2669"/>
                    <a:pt x="84861" y="2302"/>
                  </a:cubicBezTo>
                  <a:cubicBezTo>
                    <a:pt x="84894" y="1902"/>
                    <a:pt x="84894" y="1502"/>
                    <a:pt x="84694" y="1135"/>
                  </a:cubicBezTo>
                  <a:cubicBezTo>
                    <a:pt x="84494" y="735"/>
                    <a:pt x="84160" y="368"/>
                    <a:pt x="83693" y="201"/>
                  </a:cubicBezTo>
                  <a:cubicBezTo>
                    <a:pt x="83493" y="101"/>
                    <a:pt x="83193" y="67"/>
                    <a:pt x="82926" y="67"/>
                  </a:cubicBezTo>
                  <a:lnTo>
                    <a:pt x="82159" y="67"/>
                  </a:lnTo>
                  <a:cubicBezTo>
                    <a:pt x="77723" y="67"/>
                    <a:pt x="71385" y="34"/>
                    <a:pt x="63512" y="34"/>
                  </a:cubicBezTo>
                  <a:cubicBezTo>
                    <a:pt x="47734" y="34"/>
                    <a:pt x="26019" y="1"/>
                    <a:pt x="2002" y="1"/>
                  </a:cubicBezTo>
                  <a:close/>
                </a:path>
              </a:pathLst>
            </a:custGeom>
            <a:solidFill>
              <a:srgbClr val="FFFFFF">
                <a:alpha val="7738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6"/>
            <p:cNvSpPr/>
            <p:nvPr/>
          </p:nvSpPr>
          <p:spPr>
            <a:xfrm>
              <a:off x="7787094" y="3804411"/>
              <a:ext cx="1032748" cy="50400"/>
            </a:xfrm>
            <a:custGeom>
              <a:avLst/>
              <a:gdLst/>
              <a:ahLst/>
              <a:cxnLst/>
              <a:rect l="l" t="t" r="r" b="b"/>
              <a:pathLst>
                <a:path w="84895" h="4143" extrusionOk="0">
                  <a:moveTo>
                    <a:pt x="84527" y="3204"/>
                  </a:moveTo>
                  <a:cubicBezTo>
                    <a:pt x="84193" y="3704"/>
                    <a:pt x="83727" y="3870"/>
                    <a:pt x="83427" y="3970"/>
                  </a:cubicBezTo>
                  <a:cubicBezTo>
                    <a:pt x="83401" y="3981"/>
                    <a:pt x="83375" y="3991"/>
                    <a:pt x="83351" y="3999"/>
                  </a:cubicBezTo>
                  <a:lnTo>
                    <a:pt x="83351" y="3999"/>
                  </a:lnTo>
                  <a:cubicBezTo>
                    <a:pt x="83395" y="3991"/>
                    <a:pt x="83442" y="3982"/>
                    <a:pt x="83493" y="3970"/>
                  </a:cubicBezTo>
                  <a:cubicBezTo>
                    <a:pt x="83760" y="3870"/>
                    <a:pt x="84193" y="3704"/>
                    <a:pt x="84527" y="3204"/>
                  </a:cubicBezTo>
                  <a:close/>
                  <a:moveTo>
                    <a:pt x="83351" y="3999"/>
                  </a:moveTo>
                  <a:lnTo>
                    <a:pt x="83351" y="3999"/>
                  </a:lnTo>
                  <a:cubicBezTo>
                    <a:pt x="83141" y="4037"/>
                    <a:pt x="83026" y="4037"/>
                    <a:pt x="83026" y="4037"/>
                  </a:cubicBezTo>
                  <a:cubicBezTo>
                    <a:pt x="83026" y="4037"/>
                    <a:pt x="83053" y="4042"/>
                    <a:pt x="83100" y="4042"/>
                  </a:cubicBezTo>
                  <a:cubicBezTo>
                    <a:pt x="83157" y="4042"/>
                    <a:pt x="83245" y="4034"/>
                    <a:pt x="83351" y="3999"/>
                  </a:cubicBezTo>
                  <a:close/>
                  <a:moveTo>
                    <a:pt x="2002" y="1"/>
                  </a:moveTo>
                  <a:cubicBezTo>
                    <a:pt x="1201" y="1"/>
                    <a:pt x="434" y="534"/>
                    <a:pt x="167" y="1302"/>
                  </a:cubicBezTo>
                  <a:cubicBezTo>
                    <a:pt x="100" y="1502"/>
                    <a:pt x="34" y="1669"/>
                    <a:pt x="34" y="1869"/>
                  </a:cubicBezTo>
                  <a:cubicBezTo>
                    <a:pt x="0" y="2069"/>
                    <a:pt x="0" y="2236"/>
                    <a:pt x="34" y="2469"/>
                  </a:cubicBezTo>
                  <a:cubicBezTo>
                    <a:pt x="100" y="2836"/>
                    <a:pt x="301" y="3203"/>
                    <a:pt x="534" y="3503"/>
                  </a:cubicBezTo>
                  <a:cubicBezTo>
                    <a:pt x="801" y="3803"/>
                    <a:pt x="1168" y="4004"/>
                    <a:pt x="1535" y="4070"/>
                  </a:cubicBezTo>
                  <a:cubicBezTo>
                    <a:pt x="1775" y="4130"/>
                    <a:pt x="2003" y="4142"/>
                    <a:pt x="2227" y="4142"/>
                  </a:cubicBezTo>
                  <a:cubicBezTo>
                    <a:pt x="2375" y="4142"/>
                    <a:pt x="2522" y="4137"/>
                    <a:pt x="2669" y="4137"/>
                  </a:cubicBezTo>
                  <a:lnTo>
                    <a:pt x="29855" y="4137"/>
                  </a:lnTo>
                  <a:cubicBezTo>
                    <a:pt x="40296" y="4070"/>
                    <a:pt x="49636" y="4070"/>
                    <a:pt x="57508" y="4070"/>
                  </a:cubicBezTo>
                  <a:cubicBezTo>
                    <a:pt x="65380" y="4037"/>
                    <a:pt x="71718" y="4037"/>
                    <a:pt x="76155" y="4037"/>
                  </a:cubicBezTo>
                  <a:lnTo>
                    <a:pt x="83026" y="4037"/>
                  </a:lnTo>
                  <a:cubicBezTo>
                    <a:pt x="83026" y="4037"/>
                    <a:pt x="82893" y="4037"/>
                    <a:pt x="82593" y="4004"/>
                  </a:cubicBezTo>
                  <a:lnTo>
                    <a:pt x="76188" y="4004"/>
                  </a:lnTo>
                  <a:cubicBezTo>
                    <a:pt x="71752" y="4004"/>
                    <a:pt x="65414" y="3937"/>
                    <a:pt x="57541" y="3937"/>
                  </a:cubicBezTo>
                  <a:cubicBezTo>
                    <a:pt x="49669" y="3904"/>
                    <a:pt x="40329" y="3904"/>
                    <a:pt x="29888" y="3904"/>
                  </a:cubicBezTo>
                  <a:lnTo>
                    <a:pt x="2702" y="3904"/>
                  </a:lnTo>
                  <a:cubicBezTo>
                    <a:pt x="2519" y="3904"/>
                    <a:pt x="2335" y="3912"/>
                    <a:pt x="2156" y="3912"/>
                  </a:cubicBezTo>
                  <a:cubicBezTo>
                    <a:pt x="1977" y="3912"/>
                    <a:pt x="1802" y="3904"/>
                    <a:pt x="1635" y="3870"/>
                  </a:cubicBezTo>
                  <a:cubicBezTo>
                    <a:pt x="1301" y="3803"/>
                    <a:pt x="1001" y="3637"/>
                    <a:pt x="768" y="3370"/>
                  </a:cubicBezTo>
                  <a:cubicBezTo>
                    <a:pt x="501" y="3136"/>
                    <a:pt x="334" y="2803"/>
                    <a:pt x="301" y="2469"/>
                  </a:cubicBezTo>
                  <a:lnTo>
                    <a:pt x="301" y="1902"/>
                  </a:lnTo>
                  <a:cubicBezTo>
                    <a:pt x="301" y="1735"/>
                    <a:pt x="334" y="1569"/>
                    <a:pt x="367" y="1402"/>
                  </a:cubicBezTo>
                  <a:cubicBezTo>
                    <a:pt x="634" y="735"/>
                    <a:pt x="1301" y="301"/>
                    <a:pt x="2002" y="301"/>
                  </a:cubicBezTo>
                  <a:cubicBezTo>
                    <a:pt x="26019" y="234"/>
                    <a:pt x="47734" y="234"/>
                    <a:pt x="63512" y="234"/>
                  </a:cubicBezTo>
                  <a:cubicBezTo>
                    <a:pt x="71385" y="201"/>
                    <a:pt x="77723" y="201"/>
                    <a:pt x="82159" y="201"/>
                  </a:cubicBezTo>
                  <a:cubicBezTo>
                    <a:pt x="82386" y="201"/>
                    <a:pt x="82602" y="190"/>
                    <a:pt x="82810" y="190"/>
                  </a:cubicBezTo>
                  <a:cubicBezTo>
                    <a:pt x="83121" y="190"/>
                    <a:pt x="83413" y="214"/>
                    <a:pt x="83693" y="334"/>
                  </a:cubicBezTo>
                  <a:cubicBezTo>
                    <a:pt x="84160" y="501"/>
                    <a:pt x="84494" y="835"/>
                    <a:pt x="84661" y="1202"/>
                  </a:cubicBezTo>
                  <a:cubicBezTo>
                    <a:pt x="84828" y="1569"/>
                    <a:pt x="84828" y="2002"/>
                    <a:pt x="84828" y="2336"/>
                  </a:cubicBezTo>
                  <a:cubicBezTo>
                    <a:pt x="84828" y="2669"/>
                    <a:pt x="84694" y="2970"/>
                    <a:pt x="84527" y="3203"/>
                  </a:cubicBezTo>
                  <a:cubicBezTo>
                    <a:pt x="84694" y="2970"/>
                    <a:pt x="84828" y="2669"/>
                    <a:pt x="84861" y="2302"/>
                  </a:cubicBezTo>
                  <a:cubicBezTo>
                    <a:pt x="84894" y="1902"/>
                    <a:pt x="84894" y="1502"/>
                    <a:pt x="84694" y="1135"/>
                  </a:cubicBezTo>
                  <a:cubicBezTo>
                    <a:pt x="84494" y="735"/>
                    <a:pt x="84160" y="368"/>
                    <a:pt x="83693" y="201"/>
                  </a:cubicBezTo>
                  <a:cubicBezTo>
                    <a:pt x="83493" y="101"/>
                    <a:pt x="83193" y="67"/>
                    <a:pt x="82926" y="67"/>
                  </a:cubicBezTo>
                  <a:lnTo>
                    <a:pt x="82159" y="67"/>
                  </a:lnTo>
                  <a:cubicBezTo>
                    <a:pt x="77723" y="67"/>
                    <a:pt x="71385" y="34"/>
                    <a:pt x="63512" y="34"/>
                  </a:cubicBezTo>
                  <a:cubicBezTo>
                    <a:pt x="47734" y="34"/>
                    <a:pt x="26019" y="1"/>
                    <a:pt x="200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8"/>
        <p:cNvGrpSpPr/>
        <p:nvPr/>
      </p:nvGrpSpPr>
      <p:grpSpPr>
        <a:xfrm>
          <a:off x="0" y="0"/>
          <a:ext cx="0" cy="0"/>
          <a:chOff x="0" y="0"/>
          <a:chExt cx="0" cy="0"/>
        </a:xfrm>
      </p:grpSpPr>
      <p:sp>
        <p:nvSpPr>
          <p:cNvPr id="6" name="TextBox 5">
            <a:extLst>
              <a:ext uri="{FF2B5EF4-FFF2-40B4-BE49-F238E27FC236}">
                <a16:creationId xmlns:a16="http://schemas.microsoft.com/office/drawing/2014/main" id="{B7882F49-090F-C3BC-76BE-2B13624B6144}"/>
              </a:ext>
            </a:extLst>
          </p:cNvPr>
          <p:cNvSpPr txBox="1"/>
          <p:nvPr/>
        </p:nvSpPr>
        <p:spPr>
          <a:xfrm>
            <a:off x="2588281" y="0"/>
            <a:ext cx="6555719" cy="2446247"/>
          </a:xfrm>
          <a:prstGeom prst="rect">
            <a:avLst/>
          </a:prstGeom>
          <a:noFill/>
        </p:spPr>
        <p:txBody>
          <a:bodyPr wrap="square">
            <a:spAutoFit/>
          </a:bodyPr>
          <a:lstStyle/>
          <a:p>
            <a:pPr marR="0" lvl="0" algn="just">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PTHH: </a:t>
            </a:r>
            <a:r>
              <a:rPr lang="en-US" sz="2000" i="1">
                <a:effectLst/>
                <a:latin typeface="+mj-lt"/>
                <a:ea typeface="Calibri" panose="020F0502020204030204" pitchFamily="34" charset="0"/>
                <a:cs typeface="Times New Roman" panose="02020603050405020304" pitchFamily="18" charset="0"/>
              </a:rPr>
              <a:t>Zn + 2HCl → ZnCl</a:t>
            </a:r>
            <a:r>
              <a:rPr lang="en-US" sz="2000" i="1" baseline="-25000">
                <a:effectLst/>
                <a:latin typeface="+mj-lt"/>
                <a:ea typeface="Calibri" panose="020F0502020204030204" pitchFamily="34" charset="0"/>
                <a:cs typeface="Times New Roman" panose="02020603050405020304" pitchFamily="18" charset="0"/>
              </a:rPr>
              <a:t>2</a:t>
            </a:r>
            <a:r>
              <a:rPr lang="en-US" sz="2000" i="1">
                <a:effectLst/>
                <a:latin typeface="+mj-lt"/>
                <a:ea typeface="Calibri" panose="020F0502020204030204" pitchFamily="34" charset="0"/>
                <a:cs typeface="Times New Roman" panose="02020603050405020304" pitchFamily="18" charset="0"/>
              </a:rPr>
              <a:t> + H</a:t>
            </a:r>
            <a:r>
              <a:rPr lang="en-US" sz="2000" i="1" baseline="-25000">
                <a:effectLst/>
                <a:latin typeface="+mj-lt"/>
                <a:ea typeface="Calibri" panose="020F0502020204030204" pitchFamily="34" charset="0"/>
                <a:cs typeface="Times New Roman" panose="02020603050405020304" pitchFamily="18" charset="0"/>
              </a:rPr>
              <a:t>2</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PTHH:     1 mol                             1 mol</a:t>
            </a:r>
          </a:p>
          <a:p>
            <a:pPr marL="0" marR="0" algn="just">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Phản ứng: 0,01 mol                       0,01 mol</a:t>
            </a:r>
          </a:p>
          <a:p>
            <a:pPr marL="0" marR="0" algn="just">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Thể tích khí H</a:t>
            </a:r>
            <a:r>
              <a:rPr lang="en-US" sz="2000" baseline="-25000">
                <a:effectLst/>
                <a:latin typeface="+mj-lt"/>
                <a:ea typeface="Calibri" panose="020F0502020204030204" pitchFamily="34" charset="0"/>
                <a:cs typeface="Times New Roman" panose="02020603050405020304" pitchFamily="18" charset="0"/>
              </a:rPr>
              <a:t>2</a:t>
            </a:r>
            <a:r>
              <a:rPr lang="en-US" sz="2000">
                <a:effectLst/>
                <a:latin typeface="+mj-lt"/>
                <a:ea typeface="Calibri" panose="020F0502020204030204" pitchFamily="34" charset="0"/>
                <a:cs typeface="Times New Roman" panose="02020603050405020304" pitchFamily="18" charset="0"/>
              </a:rPr>
              <a:t> thu được ( ở 25</a:t>
            </a:r>
            <a:r>
              <a:rPr lang="en-US" sz="2000" baseline="30000">
                <a:effectLst/>
                <a:latin typeface="+mj-lt"/>
                <a:ea typeface="Calibri" panose="020F0502020204030204" pitchFamily="34" charset="0"/>
                <a:cs typeface="Times New Roman" panose="02020603050405020304" pitchFamily="18" charset="0"/>
              </a:rPr>
              <a:t>o</a:t>
            </a:r>
            <a:r>
              <a:rPr lang="en-US" sz="2000">
                <a:effectLst/>
                <a:latin typeface="+mj-lt"/>
                <a:ea typeface="Calibri" panose="020F0502020204030204" pitchFamily="34" charset="0"/>
                <a:cs typeface="Times New Roman" panose="02020603050405020304" pitchFamily="18" charset="0"/>
              </a:rPr>
              <a:t>C, 1 bar) là:</a:t>
            </a:r>
          </a:p>
          <a:p>
            <a:pPr marL="0" marR="0" algn="ctr">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V= 0,01.24,79 = 0,2479 (L)</a:t>
            </a:r>
          </a:p>
        </p:txBody>
      </p:sp>
      <p:sp>
        <p:nvSpPr>
          <p:cNvPr id="9" name="TextBox 8">
            <a:extLst>
              <a:ext uri="{FF2B5EF4-FFF2-40B4-BE49-F238E27FC236}">
                <a16:creationId xmlns:a16="http://schemas.microsoft.com/office/drawing/2014/main" id="{6690FD6F-16E8-47E9-AB39-36284F1A0E50}"/>
              </a:ext>
            </a:extLst>
          </p:cNvPr>
          <p:cNvSpPr txBox="1"/>
          <p:nvPr/>
        </p:nvSpPr>
        <p:spPr>
          <a:xfrm>
            <a:off x="2777206" y="2715345"/>
            <a:ext cx="5917150" cy="2446247"/>
          </a:xfrm>
          <a:prstGeom prst="rect">
            <a:avLst/>
          </a:prstGeom>
          <a:noFill/>
        </p:spPr>
        <p:txBody>
          <a:bodyPr wrap="square">
            <a:spAutoFit/>
          </a:bodyPr>
          <a:lstStyle/>
          <a:p>
            <a:pPr marR="0" lvl="0" algn="just">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PTHH: Mg + H</a:t>
            </a:r>
            <a:r>
              <a:rPr lang="en-US" sz="2000" baseline="-25000">
                <a:effectLst/>
                <a:latin typeface="+mj-lt"/>
                <a:ea typeface="Calibri" panose="020F0502020204030204" pitchFamily="34" charset="0"/>
                <a:cs typeface="Times New Roman" panose="02020603050405020304" pitchFamily="18" charset="0"/>
              </a:rPr>
              <a:t>2</a:t>
            </a:r>
            <a:r>
              <a:rPr lang="en-US" sz="2000">
                <a:effectLst/>
                <a:latin typeface="+mj-lt"/>
                <a:ea typeface="Calibri" panose="020F0502020204030204" pitchFamily="34" charset="0"/>
                <a:cs typeface="Times New Roman" panose="02020603050405020304" pitchFamily="18" charset="0"/>
              </a:rPr>
              <a:t>SO</a:t>
            </a:r>
            <a:r>
              <a:rPr lang="en-US" sz="2000" baseline="-25000">
                <a:effectLst/>
                <a:latin typeface="+mj-lt"/>
                <a:ea typeface="Calibri" panose="020F0502020204030204" pitchFamily="34" charset="0"/>
                <a:cs typeface="Times New Roman" panose="02020603050405020304" pitchFamily="18" charset="0"/>
              </a:rPr>
              <a:t>4 </a:t>
            </a:r>
            <a:r>
              <a:rPr lang="en-US" sz="2000">
                <a:effectLst/>
                <a:latin typeface="+mj-lt"/>
                <a:ea typeface="Calibri" panose="020F0502020204030204" pitchFamily="34" charset="0"/>
                <a:cs typeface="Times New Roman" panose="02020603050405020304" pitchFamily="18" charset="0"/>
              </a:rPr>
              <a:t>→ MgSO</a:t>
            </a:r>
            <a:r>
              <a:rPr lang="en-US" sz="2000" baseline="-25000">
                <a:effectLst/>
                <a:latin typeface="+mj-lt"/>
                <a:ea typeface="Calibri" panose="020F0502020204030204" pitchFamily="34" charset="0"/>
                <a:cs typeface="Times New Roman" panose="02020603050405020304" pitchFamily="18" charset="0"/>
              </a:rPr>
              <a:t>4</a:t>
            </a:r>
            <a:r>
              <a:rPr lang="en-US" sz="2000">
                <a:effectLst/>
                <a:latin typeface="+mj-lt"/>
                <a:ea typeface="Calibri" panose="020F0502020204030204" pitchFamily="34" charset="0"/>
                <a:cs typeface="Times New Roman" panose="02020603050405020304" pitchFamily="18" charset="0"/>
              </a:rPr>
              <a:t> + H</a:t>
            </a:r>
            <a:r>
              <a:rPr lang="en-US" sz="2000" baseline="-25000">
                <a:effectLst/>
                <a:latin typeface="+mj-lt"/>
                <a:ea typeface="Calibri" panose="020F0502020204030204" pitchFamily="34" charset="0"/>
                <a:cs typeface="Times New Roman" panose="02020603050405020304" pitchFamily="18" charset="0"/>
              </a:rPr>
              <a:t>2</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PTHH:     1mol                                1 mol</a:t>
            </a:r>
          </a:p>
          <a:p>
            <a:pPr marL="0" marR="0" algn="just">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Phản ứng: 0,02 mol                        0,02 mol</a:t>
            </a:r>
          </a:p>
          <a:p>
            <a:pPr marL="0" marR="0" algn="just">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Thể tích khí H</a:t>
            </a:r>
            <a:r>
              <a:rPr lang="en-US" sz="2000" baseline="-25000">
                <a:effectLst/>
                <a:latin typeface="+mj-lt"/>
                <a:ea typeface="Calibri" panose="020F0502020204030204" pitchFamily="34" charset="0"/>
                <a:cs typeface="Times New Roman" panose="02020603050405020304" pitchFamily="18" charset="0"/>
              </a:rPr>
              <a:t>2</a:t>
            </a:r>
            <a:r>
              <a:rPr lang="en-US" sz="2000">
                <a:effectLst/>
                <a:latin typeface="+mj-lt"/>
                <a:ea typeface="Calibri" panose="020F0502020204030204" pitchFamily="34" charset="0"/>
                <a:cs typeface="Times New Roman" panose="02020603050405020304" pitchFamily="18" charset="0"/>
              </a:rPr>
              <a:t> thu được là:</a:t>
            </a:r>
          </a:p>
          <a:p>
            <a:pPr marL="0" marR="0" algn="ctr">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V= 0,02. 24,79= 0,4958 (L)</a:t>
            </a:r>
          </a:p>
        </p:txBody>
      </p:sp>
      <p:sp>
        <p:nvSpPr>
          <p:cNvPr id="10" name="Arrow: Pentagon 9">
            <a:extLst>
              <a:ext uri="{FF2B5EF4-FFF2-40B4-BE49-F238E27FC236}">
                <a16:creationId xmlns:a16="http://schemas.microsoft.com/office/drawing/2014/main" id="{CFA77924-7440-854C-CA2F-1922067E8527}"/>
              </a:ext>
            </a:extLst>
          </p:cNvPr>
          <p:cNvSpPr/>
          <p:nvPr/>
        </p:nvSpPr>
        <p:spPr>
          <a:xfrm>
            <a:off x="0" y="687689"/>
            <a:ext cx="2380463" cy="574334"/>
          </a:xfrm>
          <a:prstGeom prst="homePlat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0000"/>
                </a:solidFill>
              </a:rPr>
              <a:t>Câu trả lời 1</a:t>
            </a:r>
          </a:p>
        </p:txBody>
      </p:sp>
      <p:sp>
        <p:nvSpPr>
          <p:cNvPr id="11" name="Arrow: Pentagon 10">
            <a:extLst>
              <a:ext uri="{FF2B5EF4-FFF2-40B4-BE49-F238E27FC236}">
                <a16:creationId xmlns:a16="http://schemas.microsoft.com/office/drawing/2014/main" id="{59ED4D0F-4A5D-3B54-3CC2-FDFC8672B003}"/>
              </a:ext>
            </a:extLst>
          </p:cNvPr>
          <p:cNvSpPr/>
          <p:nvPr/>
        </p:nvSpPr>
        <p:spPr>
          <a:xfrm>
            <a:off x="0" y="3364135"/>
            <a:ext cx="2380463" cy="574334"/>
          </a:xfrm>
          <a:prstGeom prst="homePlate">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0000"/>
                </a:solidFill>
              </a:rPr>
              <a:t>Câu trả lời 2</a:t>
            </a:r>
          </a:p>
        </p:txBody>
      </p:sp>
      <p:cxnSp>
        <p:nvCxnSpPr>
          <p:cNvPr id="13" name="Straight Connector 12">
            <a:extLst>
              <a:ext uri="{FF2B5EF4-FFF2-40B4-BE49-F238E27FC236}">
                <a16:creationId xmlns:a16="http://schemas.microsoft.com/office/drawing/2014/main" id="{F547B912-FBEA-B42D-FB5F-3349D810E50B}"/>
              </a:ext>
            </a:extLst>
          </p:cNvPr>
          <p:cNvCxnSpPr/>
          <p:nvPr/>
        </p:nvCxnSpPr>
        <p:spPr>
          <a:xfrm>
            <a:off x="0" y="2637402"/>
            <a:ext cx="9144000" cy="0"/>
          </a:xfrm>
          <a:prstGeom prst="line">
            <a:avLst/>
          </a:prstGeom>
          <a:ln w="28575" cap="flat" cmpd="sng" algn="ctr">
            <a:solidFill>
              <a:schemeClr val="accent2">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3"/>
        <p:cNvGrpSpPr/>
        <p:nvPr/>
      </p:nvGrpSpPr>
      <p:grpSpPr>
        <a:xfrm>
          <a:off x="0" y="0"/>
          <a:ext cx="0" cy="0"/>
          <a:chOff x="0" y="0"/>
          <a:chExt cx="0" cy="0"/>
        </a:xfrm>
      </p:grpSpPr>
      <p:grpSp>
        <p:nvGrpSpPr>
          <p:cNvPr id="2226" name="Google Shape;2226;p38"/>
          <p:cNvGrpSpPr/>
          <p:nvPr/>
        </p:nvGrpSpPr>
        <p:grpSpPr>
          <a:xfrm>
            <a:off x="2551497" y="407848"/>
            <a:ext cx="6588826" cy="3708675"/>
            <a:chOff x="4139436" y="1590925"/>
            <a:chExt cx="4179779" cy="2519850"/>
          </a:xfrm>
        </p:grpSpPr>
        <p:sp>
          <p:nvSpPr>
            <p:cNvPr id="2227" name="Google Shape;2227;p38"/>
            <p:cNvSpPr/>
            <p:nvPr/>
          </p:nvSpPr>
          <p:spPr>
            <a:xfrm>
              <a:off x="4388352" y="1590925"/>
              <a:ext cx="3685075" cy="2265094"/>
            </a:xfrm>
            <a:custGeom>
              <a:avLst/>
              <a:gdLst/>
              <a:ahLst/>
              <a:cxnLst/>
              <a:rect l="l" t="t" r="r" b="b"/>
              <a:pathLst>
                <a:path w="89449" h="53084" extrusionOk="0">
                  <a:moveTo>
                    <a:pt x="3139" y="0"/>
                  </a:moveTo>
                  <a:cubicBezTo>
                    <a:pt x="1528" y="0"/>
                    <a:pt x="0" y="775"/>
                    <a:pt x="0" y="2407"/>
                  </a:cubicBezTo>
                  <a:lnTo>
                    <a:pt x="0" y="53084"/>
                  </a:lnTo>
                  <a:lnTo>
                    <a:pt x="89449" y="53084"/>
                  </a:lnTo>
                  <a:lnTo>
                    <a:pt x="89449" y="2407"/>
                  </a:lnTo>
                  <a:cubicBezTo>
                    <a:pt x="89449" y="775"/>
                    <a:pt x="88549" y="0"/>
                    <a:pt x="86938"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8"/>
            <p:cNvSpPr/>
            <p:nvPr/>
          </p:nvSpPr>
          <p:spPr>
            <a:xfrm rot="10800000">
              <a:off x="4139436" y="4006075"/>
              <a:ext cx="4175400" cy="104700"/>
            </a:xfrm>
            <a:prstGeom prst="trapezoid">
              <a:avLst>
                <a:gd name="adj" fmla="val 150191"/>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8"/>
            <p:cNvSpPr/>
            <p:nvPr/>
          </p:nvSpPr>
          <p:spPr>
            <a:xfrm>
              <a:off x="4143814" y="3858925"/>
              <a:ext cx="4175400" cy="1479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164;p38">
            <a:extLst>
              <a:ext uri="{FF2B5EF4-FFF2-40B4-BE49-F238E27FC236}">
                <a16:creationId xmlns:a16="http://schemas.microsoft.com/office/drawing/2014/main" id="{932D7FEE-0AC8-C5BE-E8EB-23B80D87C929}"/>
              </a:ext>
            </a:extLst>
          </p:cNvPr>
          <p:cNvGrpSpPr/>
          <p:nvPr/>
        </p:nvGrpSpPr>
        <p:grpSpPr>
          <a:xfrm>
            <a:off x="318702" y="2823328"/>
            <a:ext cx="2060240" cy="2278196"/>
            <a:chOff x="3" y="1648923"/>
            <a:chExt cx="2672374" cy="2955088"/>
          </a:xfrm>
        </p:grpSpPr>
        <p:sp>
          <p:nvSpPr>
            <p:cNvPr id="7" name="Google Shape;2165;p38">
              <a:extLst>
                <a:ext uri="{FF2B5EF4-FFF2-40B4-BE49-F238E27FC236}">
                  <a16:creationId xmlns:a16="http://schemas.microsoft.com/office/drawing/2014/main" id="{FC48C961-8592-678F-0EE3-E596B1A5156A}"/>
                </a:ext>
              </a:extLst>
            </p:cNvPr>
            <p:cNvSpPr/>
            <p:nvPr/>
          </p:nvSpPr>
          <p:spPr>
            <a:xfrm flipH="1">
              <a:off x="3" y="3540565"/>
              <a:ext cx="1236420" cy="1059348"/>
            </a:xfrm>
            <a:custGeom>
              <a:avLst/>
              <a:gdLst/>
              <a:ahLst/>
              <a:cxnLst/>
              <a:rect l="l" t="t" r="r" b="b"/>
              <a:pathLst>
                <a:path w="50093" h="42919" extrusionOk="0">
                  <a:moveTo>
                    <a:pt x="8451" y="0"/>
                  </a:moveTo>
                  <a:cubicBezTo>
                    <a:pt x="8451" y="243"/>
                    <a:pt x="6293" y="10426"/>
                    <a:pt x="4104" y="20821"/>
                  </a:cubicBezTo>
                  <a:cubicBezTo>
                    <a:pt x="2828" y="26779"/>
                    <a:pt x="1551" y="32767"/>
                    <a:pt x="639" y="37022"/>
                  </a:cubicBezTo>
                  <a:cubicBezTo>
                    <a:pt x="1" y="40061"/>
                    <a:pt x="2311" y="42919"/>
                    <a:pt x="5381" y="42919"/>
                  </a:cubicBezTo>
                  <a:lnTo>
                    <a:pt x="44743" y="42919"/>
                  </a:lnTo>
                  <a:cubicBezTo>
                    <a:pt x="47813" y="42919"/>
                    <a:pt x="50093" y="40122"/>
                    <a:pt x="49485" y="37113"/>
                  </a:cubicBezTo>
                  <a:lnTo>
                    <a:pt x="419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166;p38">
              <a:extLst>
                <a:ext uri="{FF2B5EF4-FFF2-40B4-BE49-F238E27FC236}">
                  <a16:creationId xmlns:a16="http://schemas.microsoft.com/office/drawing/2014/main" id="{DD8C3EDE-AD7C-BEB5-51DD-0F6897F13362}"/>
                </a:ext>
              </a:extLst>
            </p:cNvPr>
            <p:cNvSpPr/>
            <p:nvPr/>
          </p:nvSpPr>
          <p:spPr>
            <a:xfrm flipH="1">
              <a:off x="9752" y="3538294"/>
              <a:ext cx="1219167" cy="1065716"/>
            </a:xfrm>
            <a:custGeom>
              <a:avLst/>
              <a:gdLst/>
              <a:ahLst/>
              <a:cxnLst/>
              <a:rect l="l" t="t" r="r" b="b"/>
              <a:pathLst>
                <a:path w="49394" h="43177" extrusionOk="0">
                  <a:moveTo>
                    <a:pt x="41643" y="1"/>
                  </a:moveTo>
                  <a:cubicBezTo>
                    <a:pt x="31460" y="1"/>
                    <a:pt x="23041" y="31"/>
                    <a:pt x="17235" y="31"/>
                  </a:cubicBezTo>
                  <a:cubicBezTo>
                    <a:pt x="14317" y="92"/>
                    <a:pt x="12068" y="92"/>
                    <a:pt x="10518" y="92"/>
                  </a:cubicBezTo>
                  <a:lnTo>
                    <a:pt x="8147" y="92"/>
                  </a:lnTo>
                  <a:cubicBezTo>
                    <a:pt x="8147" y="92"/>
                    <a:pt x="8360" y="92"/>
                    <a:pt x="8755" y="153"/>
                  </a:cubicBezTo>
                  <a:lnTo>
                    <a:pt x="10548" y="153"/>
                  </a:lnTo>
                  <a:cubicBezTo>
                    <a:pt x="12098" y="183"/>
                    <a:pt x="14348" y="183"/>
                    <a:pt x="17266" y="183"/>
                  </a:cubicBezTo>
                  <a:cubicBezTo>
                    <a:pt x="23088" y="183"/>
                    <a:pt x="31421" y="244"/>
                    <a:pt x="41570" y="244"/>
                  </a:cubicBezTo>
                  <a:lnTo>
                    <a:pt x="41570" y="244"/>
                  </a:lnTo>
                  <a:cubicBezTo>
                    <a:pt x="42933" y="6909"/>
                    <a:pt x="44447" y="14446"/>
                    <a:pt x="46111" y="22585"/>
                  </a:cubicBezTo>
                  <a:cubicBezTo>
                    <a:pt x="46962" y="26627"/>
                    <a:pt x="47813" y="30852"/>
                    <a:pt x="48695" y="35229"/>
                  </a:cubicBezTo>
                  <a:cubicBezTo>
                    <a:pt x="48816" y="35746"/>
                    <a:pt x="48938" y="36324"/>
                    <a:pt x="49029" y="36871"/>
                  </a:cubicBezTo>
                  <a:cubicBezTo>
                    <a:pt x="49151" y="37387"/>
                    <a:pt x="49242" y="37935"/>
                    <a:pt x="49181" y="38482"/>
                  </a:cubicBezTo>
                  <a:cubicBezTo>
                    <a:pt x="49181" y="39029"/>
                    <a:pt x="49029" y="39606"/>
                    <a:pt x="48816" y="40093"/>
                  </a:cubicBezTo>
                  <a:cubicBezTo>
                    <a:pt x="48573" y="40579"/>
                    <a:pt x="48269" y="41035"/>
                    <a:pt x="47904" y="41460"/>
                  </a:cubicBezTo>
                  <a:cubicBezTo>
                    <a:pt x="47509" y="41825"/>
                    <a:pt x="47053" y="42190"/>
                    <a:pt x="46567" y="42433"/>
                  </a:cubicBezTo>
                  <a:cubicBezTo>
                    <a:pt x="46081" y="42676"/>
                    <a:pt x="45534" y="42828"/>
                    <a:pt x="44986" y="42889"/>
                  </a:cubicBezTo>
                  <a:cubicBezTo>
                    <a:pt x="44658" y="42944"/>
                    <a:pt x="44308" y="42955"/>
                    <a:pt x="43956" y="42955"/>
                  </a:cubicBezTo>
                  <a:cubicBezTo>
                    <a:pt x="43721" y="42955"/>
                    <a:pt x="43485" y="42950"/>
                    <a:pt x="43254" y="42950"/>
                  </a:cubicBezTo>
                  <a:lnTo>
                    <a:pt x="5533" y="42950"/>
                  </a:lnTo>
                  <a:cubicBezTo>
                    <a:pt x="5432" y="42955"/>
                    <a:pt x="5332" y="42957"/>
                    <a:pt x="5232" y="42957"/>
                  </a:cubicBezTo>
                  <a:cubicBezTo>
                    <a:pt x="4123" y="42957"/>
                    <a:pt x="3056" y="42646"/>
                    <a:pt x="2220" y="41977"/>
                  </a:cubicBezTo>
                  <a:cubicBezTo>
                    <a:pt x="1733" y="41643"/>
                    <a:pt x="1369" y="41217"/>
                    <a:pt x="1065" y="40731"/>
                  </a:cubicBezTo>
                  <a:cubicBezTo>
                    <a:pt x="761" y="40245"/>
                    <a:pt x="518" y="39698"/>
                    <a:pt x="396" y="39181"/>
                  </a:cubicBezTo>
                  <a:cubicBezTo>
                    <a:pt x="305" y="38603"/>
                    <a:pt x="305" y="38026"/>
                    <a:pt x="366" y="37509"/>
                  </a:cubicBezTo>
                  <a:cubicBezTo>
                    <a:pt x="457" y="36962"/>
                    <a:pt x="578" y="36415"/>
                    <a:pt x="700" y="35868"/>
                  </a:cubicBezTo>
                  <a:cubicBezTo>
                    <a:pt x="1612" y="31552"/>
                    <a:pt x="2463" y="27539"/>
                    <a:pt x="3253" y="23861"/>
                  </a:cubicBezTo>
                  <a:cubicBezTo>
                    <a:pt x="4773" y="16506"/>
                    <a:pt x="6019" y="10579"/>
                    <a:pt x="6901" y="6475"/>
                  </a:cubicBezTo>
                  <a:cubicBezTo>
                    <a:pt x="7326" y="4408"/>
                    <a:pt x="7630" y="2828"/>
                    <a:pt x="7843" y="1703"/>
                  </a:cubicBezTo>
                  <a:cubicBezTo>
                    <a:pt x="7934" y="1186"/>
                    <a:pt x="8056" y="761"/>
                    <a:pt x="8086" y="487"/>
                  </a:cubicBezTo>
                  <a:cubicBezTo>
                    <a:pt x="8147" y="244"/>
                    <a:pt x="8147" y="92"/>
                    <a:pt x="8147" y="92"/>
                  </a:cubicBezTo>
                  <a:lnTo>
                    <a:pt x="8147" y="92"/>
                  </a:lnTo>
                  <a:cubicBezTo>
                    <a:pt x="8116" y="244"/>
                    <a:pt x="7995" y="700"/>
                    <a:pt x="7721" y="1825"/>
                  </a:cubicBezTo>
                  <a:cubicBezTo>
                    <a:pt x="7509" y="2889"/>
                    <a:pt x="7174" y="4499"/>
                    <a:pt x="6749" y="6536"/>
                  </a:cubicBezTo>
                  <a:cubicBezTo>
                    <a:pt x="5867" y="10639"/>
                    <a:pt x="4591" y="16567"/>
                    <a:pt x="3010" y="23892"/>
                  </a:cubicBezTo>
                  <a:cubicBezTo>
                    <a:pt x="2220" y="27600"/>
                    <a:pt x="1338" y="31582"/>
                    <a:pt x="426" y="35898"/>
                  </a:cubicBezTo>
                  <a:cubicBezTo>
                    <a:pt x="335" y="36445"/>
                    <a:pt x="183" y="36962"/>
                    <a:pt x="92" y="37539"/>
                  </a:cubicBezTo>
                  <a:cubicBezTo>
                    <a:pt x="1" y="38117"/>
                    <a:pt x="31" y="38695"/>
                    <a:pt x="122" y="39242"/>
                  </a:cubicBezTo>
                  <a:cubicBezTo>
                    <a:pt x="244" y="39819"/>
                    <a:pt x="487" y="40397"/>
                    <a:pt x="791" y="40883"/>
                  </a:cubicBezTo>
                  <a:cubicBezTo>
                    <a:pt x="1125" y="41369"/>
                    <a:pt x="1551" y="41795"/>
                    <a:pt x="2007" y="42160"/>
                  </a:cubicBezTo>
                  <a:cubicBezTo>
                    <a:pt x="2854" y="42815"/>
                    <a:pt x="3947" y="43176"/>
                    <a:pt x="5042" y="43176"/>
                  </a:cubicBezTo>
                  <a:cubicBezTo>
                    <a:pt x="5165" y="43176"/>
                    <a:pt x="5288" y="43172"/>
                    <a:pt x="5411" y="43163"/>
                  </a:cubicBezTo>
                  <a:lnTo>
                    <a:pt x="43132" y="43163"/>
                  </a:lnTo>
                  <a:cubicBezTo>
                    <a:pt x="43710" y="43163"/>
                    <a:pt x="44287" y="43163"/>
                    <a:pt x="44895" y="43132"/>
                  </a:cubicBezTo>
                  <a:cubicBezTo>
                    <a:pt x="45473" y="43041"/>
                    <a:pt x="46050" y="42889"/>
                    <a:pt x="46567" y="42616"/>
                  </a:cubicBezTo>
                  <a:cubicBezTo>
                    <a:pt x="47084" y="42372"/>
                    <a:pt x="47540" y="42038"/>
                    <a:pt x="47965" y="41612"/>
                  </a:cubicBezTo>
                  <a:cubicBezTo>
                    <a:pt x="48391" y="41187"/>
                    <a:pt x="48695" y="40701"/>
                    <a:pt x="48908" y="40153"/>
                  </a:cubicBezTo>
                  <a:cubicBezTo>
                    <a:pt x="49151" y="39637"/>
                    <a:pt x="49303" y="39059"/>
                    <a:pt x="49333" y="38482"/>
                  </a:cubicBezTo>
                  <a:cubicBezTo>
                    <a:pt x="49394" y="37935"/>
                    <a:pt x="49303" y="37296"/>
                    <a:pt x="49181" y="36780"/>
                  </a:cubicBezTo>
                  <a:cubicBezTo>
                    <a:pt x="49090" y="36232"/>
                    <a:pt x="48968" y="35685"/>
                    <a:pt x="48847" y="35138"/>
                  </a:cubicBezTo>
                  <a:cubicBezTo>
                    <a:pt x="47965" y="30822"/>
                    <a:pt x="47114" y="26567"/>
                    <a:pt x="46263" y="22494"/>
                  </a:cubicBezTo>
                  <a:cubicBezTo>
                    <a:pt x="44591" y="14317"/>
                    <a:pt x="43072" y="6779"/>
                    <a:pt x="41704" y="62"/>
                  </a:cubicBezTo>
                  <a:lnTo>
                    <a:pt x="41704" y="1"/>
                  </a:lnTo>
                  <a:close/>
                </a:path>
              </a:pathLst>
            </a:custGeom>
            <a:solidFill>
              <a:srgbClr val="26323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67;p38">
              <a:extLst>
                <a:ext uri="{FF2B5EF4-FFF2-40B4-BE49-F238E27FC236}">
                  <a16:creationId xmlns:a16="http://schemas.microsoft.com/office/drawing/2014/main" id="{552B4F6B-D55F-DEB1-A37C-1E19DB23F809}"/>
                </a:ext>
              </a:extLst>
            </p:cNvPr>
            <p:cNvSpPr/>
            <p:nvPr/>
          </p:nvSpPr>
          <p:spPr>
            <a:xfrm flipH="1">
              <a:off x="71261" y="3568308"/>
              <a:ext cx="1076626" cy="958841"/>
            </a:xfrm>
            <a:custGeom>
              <a:avLst/>
              <a:gdLst/>
              <a:ahLst/>
              <a:cxnLst/>
              <a:rect l="l" t="t" r="r" b="b"/>
              <a:pathLst>
                <a:path w="43619" h="38847" extrusionOk="0">
                  <a:moveTo>
                    <a:pt x="7417" y="1"/>
                  </a:moveTo>
                  <a:lnTo>
                    <a:pt x="7417" y="31"/>
                  </a:lnTo>
                  <a:cubicBezTo>
                    <a:pt x="7417" y="426"/>
                    <a:pt x="2250" y="26931"/>
                    <a:pt x="365" y="35746"/>
                  </a:cubicBezTo>
                  <a:cubicBezTo>
                    <a:pt x="1" y="37357"/>
                    <a:pt x="1216" y="38846"/>
                    <a:pt x="2827" y="38846"/>
                  </a:cubicBezTo>
                  <a:lnTo>
                    <a:pt x="41004" y="38846"/>
                  </a:lnTo>
                  <a:cubicBezTo>
                    <a:pt x="42494" y="38846"/>
                    <a:pt x="43618" y="37479"/>
                    <a:pt x="43314" y="35989"/>
                  </a:cubicBezTo>
                  <a:lnTo>
                    <a:pt x="36263" y="1"/>
                  </a:ln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68;p38">
              <a:extLst>
                <a:ext uri="{FF2B5EF4-FFF2-40B4-BE49-F238E27FC236}">
                  <a16:creationId xmlns:a16="http://schemas.microsoft.com/office/drawing/2014/main" id="{6DC8E769-F6B2-0482-C78E-086C070C7FD1}"/>
                </a:ext>
              </a:extLst>
            </p:cNvPr>
            <p:cNvSpPr/>
            <p:nvPr/>
          </p:nvSpPr>
          <p:spPr>
            <a:xfrm flipH="1">
              <a:off x="71261" y="3855909"/>
              <a:ext cx="1076626" cy="671241"/>
            </a:xfrm>
            <a:custGeom>
              <a:avLst/>
              <a:gdLst/>
              <a:ahLst/>
              <a:cxnLst/>
              <a:rect l="l" t="t" r="r" b="b"/>
              <a:pathLst>
                <a:path w="43619" h="27195" extrusionOk="0">
                  <a:moveTo>
                    <a:pt x="30540" y="0"/>
                  </a:moveTo>
                  <a:cubicBezTo>
                    <a:pt x="28194" y="0"/>
                    <a:pt x="25503" y="21"/>
                    <a:pt x="22706" y="81"/>
                  </a:cubicBezTo>
                  <a:cubicBezTo>
                    <a:pt x="19900" y="152"/>
                    <a:pt x="17022" y="176"/>
                    <a:pt x="14433" y="176"/>
                  </a:cubicBezTo>
                  <a:cubicBezTo>
                    <a:pt x="9254" y="176"/>
                    <a:pt x="5229" y="81"/>
                    <a:pt x="5229" y="81"/>
                  </a:cubicBezTo>
                  <a:cubicBezTo>
                    <a:pt x="4469" y="3972"/>
                    <a:pt x="852" y="21814"/>
                    <a:pt x="365" y="24094"/>
                  </a:cubicBezTo>
                  <a:cubicBezTo>
                    <a:pt x="1" y="25705"/>
                    <a:pt x="1186" y="27194"/>
                    <a:pt x="2827" y="27194"/>
                  </a:cubicBezTo>
                  <a:lnTo>
                    <a:pt x="41004" y="27194"/>
                  </a:lnTo>
                  <a:cubicBezTo>
                    <a:pt x="42494" y="27194"/>
                    <a:pt x="43618" y="25827"/>
                    <a:pt x="43314" y="24337"/>
                  </a:cubicBezTo>
                  <a:lnTo>
                    <a:pt x="41491" y="15066"/>
                  </a:lnTo>
                  <a:lnTo>
                    <a:pt x="38542" y="81"/>
                  </a:lnTo>
                  <a:cubicBezTo>
                    <a:pt x="38542" y="81"/>
                    <a:pt x="35233" y="0"/>
                    <a:pt x="305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69;p38">
              <a:extLst>
                <a:ext uri="{FF2B5EF4-FFF2-40B4-BE49-F238E27FC236}">
                  <a16:creationId xmlns:a16="http://schemas.microsoft.com/office/drawing/2014/main" id="{B8437DCA-9B24-CF84-7825-6934F705EFF3}"/>
                </a:ext>
              </a:extLst>
            </p:cNvPr>
            <p:cNvSpPr/>
            <p:nvPr/>
          </p:nvSpPr>
          <p:spPr>
            <a:xfrm flipH="1">
              <a:off x="262575" y="4526483"/>
              <a:ext cx="716508" cy="2172"/>
            </a:xfrm>
            <a:custGeom>
              <a:avLst/>
              <a:gdLst/>
              <a:ahLst/>
              <a:cxnLst/>
              <a:rect l="l" t="t" r="r" b="b"/>
              <a:pathLst>
                <a:path w="29029" h="88" extrusionOk="0">
                  <a:moveTo>
                    <a:pt x="21401" y="0"/>
                  </a:moveTo>
                  <a:cubicBezTo>
                    <a:pt x="19357" y="0"/>
                    <a:pt x="17018" y="7"/>
                    <a:pt x="14530" y="26"/>
                  </a:cubicBezTo>
                  <a:cubicBezTo>
                    <a:pt x="6505" y="26"/>
                    <a:pt x="1" y="57"/>
                    <a:pt x="1" y="57"/>
                  </a:cubicBezTo>
                  <a:cubicBezTo>
                    <a:pt x="1" y="57"/>
                    <a:pt x="6505" y="87"/>
                    <a:pt x="14530" y="87"/>
                  </a:cubicBezTo>
                  <a:cubicBezTo>
                    <a:pt x="22554" y="87"/>
                    <a:pt x="29028" y="87"/>
                    <a:pt x="29028" y="57"/>
                  </a:cubicBezTo>
                  <a:cubicBezTo>
                    <a:pt x="29028" y="36"/>
                    <a:pt x="25947" y="0"/>
                    <a:pt x="214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70;p38">
              <a:extLst>
                <a:ext uri="{FF2B5EF4-FFF2-40B4-BE49-F238E27FC236}">
                  <a16:creationId xmlns:a16="http://schemas.microsoft.com/office/drawing/2014/main" id="{34498B53-8298-852C-6EB0-462174003416}"/>
                </a:ext>
              </a:extLst>
            </p:cNvPr>
            <p:cNvSpPr/>
            <p:nvPr/>
          </p:nvSpPr>
          <p:spPr>
            <a:xfrm flipH="1">
              <a:off x="502662" y="4325296"/>
              <a:ext cx="52524" cy="52549"/>
            </a:xfrm>
            <a:custGeom>
              <a:avLst/>
              <a:gdLst/>
              <a:ahLst/>
              <a:cxnLst/>
              <a:rect l="l" t="t" r="r" b="b"/>
              <a:pathLst>
                <a:path w="2128" h="2129" extrusionOk="0">
                  <a:moveTo>
                    <a:pt x="1064" y="1"/>
                  </a:moveTo>
                  <a:cubicBezTo>
                    <a:pt x="456" y="1"/>
                    <a:pt x="0" y="487"/>
                    <a:pt x="0" y="1065"/>
                  </a:cubicBezTo>
                  <a:cubicBezTo>
                    <a:pt x="0" y="1673"/>
                    <a:pt x="456" y="2129"/>
                    <a:pt x="1064" y="2129"/>
                  </a:cubicBezTo>
                  <a:cubicBezTo>
                    <a:pt x="1672" y="2129"/>
                    <a:pt x="2128" y="1642"/>
                    <a:pt x="2128" y="1065"/>
                  </a:cubicBezTo>
                  <a:cubicBezTo>
                    <a:pt x="2128" y="487"/>
                    <a:pt x="1672" y="1"/>
                    <a:pt x="1064"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71;p38">
              <a:extLst>
                <a:ext uri="{FF2B5EF4-FFF2-40B4-BE49-F238E27FC236}">
                  <a16:creationId xmlns:a16="http://schemas.microsoft.com/office/drawing/2014/main" id="{9340103D-9FCA-D216-0EDE-91AB09B4D2F2}"/>
                </a:ext>
              </a:extLst>
            </p:cNvPr>
            <p:cNvSpPr/>
            <p:nvPr/>
          </p:nvSpPr>
          <p:spPr>
            <a:xfrm flipH="1">
              <a:off x="920537" y="4359827"/>
              <a:ext cx="51043" cy="51019"/>
            </a:xfrm>
            <a:custGeom>
              <a:avLst/>
              <a:gdLst/>
              <a:ahLst/>
              <a:cxnLst/>
              <a:rect l="l" t="t" r="r" b="b"/>
              <a:pathLst>
                <a:path w="2068" h="2067" extrusionOk="0">
                  <a:moveTo>
                    <a:pt x="1034" y="0"/>
                  </a:moveTo>
                  <a:cubicBezTo>
                    <a:pt x="456" y="0"/>
                    <a:pt x="1" y="456"/>
                    <a:pt x="1" y="1034"/>
                  </a:cubicBezTo>
                  <a:cubicBezTo>
                    <a:pt x="1" y="1611"/>
                    <a:pt x="456" y="2067"/>
                    <a:pt x="1034" y="2067"/>
                  </a:cubicBezTo>
                  <a:cubicBezTo>
                    <a:pt x="1612" y="2067"/>
                    <a:pt x="2067" y="1611"/>
                    <a:pt x="2067" y="1034"/>
                  </a:cubicBezTo>
                  <a:cubicBezTo>
                    <a:pt x="2067" y="456"/>
                    <a:pt x="1612" y="0"/>
                    <a:pt x="1034"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72;p38">
              <a:extLst>
                <a:ext uri="{FF2B5EF4-FFF2-40B4-BE49-F238E27FC236}">
                  <a16:creationId xmlns:a16="http://schemas.microsoft.com/office/drawing/2014/main" id="{71D12C2F-8AB9-A5A9-F54B-F954BD9AAD2E}"/>
                </a:ext>
              </a:extLst>
            </p:cNvPr>
            <p:cNvSpPr/>
            <p:nvPr/>
          </p:nvSpPr>
          <p:spPr>
            <a:xfrm flipH="1">
              <a:off x="345114" y="4385324"/>
              <a:ext cx="91547" cy="91547"/>
            </a:xfrm>
            <a:custGeom>
              <a:avLst/>
              <a:gdLst/>
              <a:ahLst/>
              <a:cxnLst/>
              <a:rect l="l" t="t" r="r" b="b"/>
              <a:pathLst>
                <a:path w="3709" h="3709" extrusionOk="0">
                  <a:moveTo>
                    <a:pt x="1855" y="1"/>
                  </a:moveTo>
                  <a:cubicBezTo>
                    <a:pt x="821" y="1"/>
                    <a:pt x="1" y="821"/>
                    <a:pt x="1" y="1855"/>
                  </a:cubicBezTo>
                  <a:cubicBezTo>
                    <a:pt x="1" y="2888"/>
                    <a:pt x="821" y="3709"/>
                    <a:pt x="1855" y="3709"/>
                  </a:cubicBezTo>
                  <a:cubicBezTo>
                    <a:pt x="2888" y="3709"/>
                    <a:pt x="3709" y="2888"/>
                    <a:pt x="3709" y="1855"/>
                  </a:cubicBezTo>
                  <a:cubicBezTo>
                    <a:pt x="3709" y="821"/>
                    <a:pt x="2888" y="1"/>
                    <a:pt x="1855"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3;p38">
              <a:extLst>
                <a:ext uri="{FF2B5EF4-FFF2-40B4-BE49-F238E27FC236}">
                  <a16:creationId xmlns:a16="http://schemas.microsoft.com/office/drawing/2014/main" id="{0FD058C1-7C28-42BB-7ACC-94EFA89B4E5C}"/>
                </a:ext>
              </a:extLst>
            </p:cNvPr>
            <p:cNvSpPr/>
            <p:nvPr/>
          </p:nvSpPr>
          <p:spPr>
            <a:xfrm flipH="1">
              <a:off x="587422" y="4320804"/>
              <a:ext cx="32285" cy="31544"/>
            </a:xfrm>
            <a:custGeom>
              <a:avLst/>
              <a:gdLst/>
              <a:ahLst/>
              <a:cxnLst/>
              <a:rect l="l" t="t" r="r" b="b"/>
              <a:pathLst>
                <a:path w="1308" h="1278" extrusionOk="0">
                  <a:moveTo>
                    <a:pt x="638" y="1"/>
                  </a:moveTo>
                  <a:cubicBezTo>
                    <a:pt x="274" y="1"/>
                    <a:pt x="0" y="304"/>
                    <a:pt x="0" y="639"/>
                  </a:cubicBezTo>
                  <a:cubicBezTo>
                    <a:pt x="0" y="1004"/>
                    <a:pt x="304" y="1277"/>
                    <a:pt x="638" y="1277"/>
                  </a:cubicBezTo>
                  <a:cubicBezTo>
                    <a:pt x="1034" y="1277"/>
                    <a:pt x="1307" y="973"/>
                    <a:pt x="1307" y="639"/>
                  </a:cubicBezTo>
                  <a:cubicBezTo>
                    <a:pt x="1307" y="304"/>
                    <a:pt x="1034" y="1"/>
                    <a:pt x="638"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74;p38">
              <a:extLst>
                <a:ext uri="{FF2B5EF4-FFF2-40B4-BE49-F238E27FC236}">
                  <a16:creationId xmlns:a16="http://schemas.microsoft.com/office/drawing/2014/main" id="{74EE0A2B-A9C9-A174-6B5E-A0E9E9C2C634}"/>
                </a:ext>
              </a:extLst>
            </p:cNvPr>
            <p:cNvSpPr/>
            <p:nvPr/>
          </p:nvSpPr>
          <p:spPr>
            <a:xfrm flipH="1">
              <a:off x="143285" y="4259295"/>
              <a:ext cx="31544" cy="32285"/>
            </a:xfrm>
            <a:custGeom>
              <a:avLst/>
              <a:gdLst/>
              <a:ahLst/>
              <a:cxnLst/>
              <a:rect l="l" t="t" r="r" b="b"/>
              <a:pathLst>
                <a:path w="1278" h="1308" extrusionOk="0">
                  <a:moveTo>
                    <a:pt x="639" y="0"/>
                  </a:moveTo>
                  <a:cubicBezTo>
                    <a:pt x="244" y="0"/>
                    <a:pt x="1" y="304"/>
                    <a:pt x="1" y="669"/>
                  </a:cubicBezTo>
                  <a:cubicBezTo>
                    <a:pt x="1" y="1034"/>
                    <a:pt x="305" y="1307"/>
                    <a:pt x="639" y="1307"/>
                  </a:cubicBezTo>
                  <a:cubicBezTo>
                    <a:pt x="1004" y="1307"/>
                    <a:pt x="1277" y="1003"/>
                    <a:pt x="1277" y="669"/>
                  </a:cubicBezTo>
                  <a:cubicBezTo>
                    <a:pt x="1277" y="304"/>
                    <a:pt x="973" y="0"/>
                    <a:pt x="639"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75;p38">
              <a:extLst>
                <a:ext uri="{FF2B5EF4-FFF2-40B4-BE49-F238E27FC236}">
                  <a16:creationId xmlns:a16="http://schemas.microsoft.com/office/drawing/2014/main" id="{F9445C57-63EC-71C0-2869-508B7ADD0FC9}"/>
                </a:ext>
              </a:extLst>
            </p:cNvPr>
            <p:cNvSpPr/>
            <p:nvPr/>
          </p:nvSpPr>
          <p:spPr>
            <a:xfrm flipH="1">
              <a:off x="144050" y="3494038"/>
              <a:ext cx="940058" cy="71308"/>
            </a:xfrm>
            <a:custGeom>
              <a:avLst/>
              <a:gdLst/>
              <a:ahLst/>
              <a:cxnLst/>
              <a:rect l="l" t="t" r="r" b="b"/>
              <a:pathLst>
                <a:path w="38086" h="2889" extrusionOk="0">
                  <a:moveTo>
                    <a:pt x="1520" y="1"/>
                  </a:moveTo>
                  <a:cubicBezTo>
                    <a:pt x="699" y="1"/>
                    <a:pt x="0" y="639"/>
                    <a:pt x="0" y="1460"/>
                  </a:cubicBezTo>
                  <a:cubicBezTo>
                    <a:pt x="0" y="2250"/>
                    <a:pt x="699" y="2888"/>
                    <a:pt x="1520" y="2888"/>
                  </a:cubicBezTo>
                  <a:lnTo>
                    <a:pt x="36536" y="2888"/>
                  </a:lnTo>
                  <a:cubicBezTo>
                    <a:pt x="37387" y="2888"/>
                    <a:pt x="38086" y="2250"/>
                    <a:pt x="38056" y="1460"/>
                  </a:cubicBezTo>
                  <a:cubicBezTo>
                    <a:pt x="38056" y="639"/>
                    <a:pt x="37357" y="1"/>
                    <a:pt x="365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76;p38">
              <a:extLst>
                <a:ext uri="{FF2B5EF4-FFF2-40B4-BE49-F238E27FC236}">
                  <a16:creationId xmlns:a16="http://schemas.microsoft.com/office/drawing/2014/main" id="{D327307D-720C-42E4-84D7-38E00349D3B5}"/>
                </a:ext>
              </a:extLst>
            </p:cNvPr>
            <p:cNvSpPr/>
            <p:nvPr/>
          </p:nvSpPr>
          <p:spPr>
            <a:xfrm flipH="1">
              <a:off x="143285" y="3491669"/>
              <a:ext cx="944575" cy="75923"/>
            </a:xfrm>
            <a:custGeom>
              <a:avLst/>
              <a:gdLst/>
              <a:ahLst/>
              <a:cxnLst/>
              <a:rect l="l" t="t" r="r" b="b"/>
              <a:pathLst>
                <a:path w="38269" h="3076" extrusionOk="0">
                  <a:moveTo>
                    <a:pt x="38086" y="2072"/>
                  </a:moveTo>
                  <a:cubicBezTo>
                    <a:pt x="37974" y="2341"/>
                    <a:pt x="37797" y="2527"/>
                    <a:pt x="37626" y="2655"/>
                  </a:cubicBezTo>
                  <a:lnTo>
                    <a:pt x="37626" y="2655"/>
                  </a:lnTo>
                  <a:cubicBezTo>
                    <a:pt x="37811" y="2524"/>
                    <a:pt x="37979" y="2351"/>
                    <a:pt x="38086" y="2072"/>
                  </a:cubicBezTo>
                  <a:close/>
                  <a:moveTo>
                    <a:pt x="37626" y="2655"/>
                  </a:moveTo>
                  <a:cubicBezTo>
                    <a:pt x="37548" y="2709"/>
                    <a:pt x="37468" y="2757"/>
                    <a:pt x="37387" y="2802"/>
                  </a:cubicBezTo>
                  <a:cubicBezTo>
                    <a:pt x="37201" y="2908"/>
                    <a:pt x="36992" y="2945"/>
                    <a:pt x="36861" y="2973"/>
                  </a:cubicBezTo>
                  <a:lnTo>
                    <a:pt x="36861" y="2973"/>
                  </a:lnTo>
                  <a:cubicBezTo>
                    <a:pt x="36994" y="2962"/>
                    <a:pt x="37198" y="2921"/>
                    <a:pt x="37448" y="2771"/>
                  </a:cubicBezTo>
                  <a:cubicBezTo>
                    <a:pt x="37504" y="2739"/>
                    <a:pt x="37565" y="2701"/>
                    <a:pt x="37626" y="2655"/>
                  </a:cubicBezTo>
                  <a:close/>
                  <a:moveTo>
                    <a:pt x="36861" y="2973"/>
                  </a:moveTo>
                  <a:cubicBezTo>
                    <a:pt x="36750" y="2982"/>
                    <a:pt x="36688" y="2970"/>
                    <a:pt x="36688" y="2984"/>
                  </a:cubicBezTo>
                  <a:lnTo>
                    <a:pt x="36809" y="2984"/>
                  </a:lnTo>
                  <a:cubicBezTo>
                    <a:pt x="36825" y="2980"/>
                    <a:pt x="36842" y="2977"/>
                    <a:pt x="36861" y="2973"/>
                  </a:cubicBezTo>
                  <a:close/>
                  <a:moveTo>
                    <a:pt x="1561" y="1"/>
                  </a:moveTo>
                  <a:cubicBezTo>
                    <a:pt x="873" y="1"/>
                    <a:pt x="236" y="529"/>
                    <a:pt x="91" y="1221"/>
                  </a:cubicBezTo>
                  <a:cubicBezTo>
                    <a:pt x="0" y="1586"/>
                    <a:pt x="31" y="1981"/>
                    <a:pt x="243" y="2285"/>
                  </a:cubicBezTo>
                  <a:cubicBezTo>
                    <a:pt x="426" y="2589"/>
                    <a:pt x="699" y="2802"/>
                    <a:pt x="1034" y="2954"/>
                  </a:cubicBezTo>
                  <a:cubicBezTo>
                    <a:pt x="1216" y="3045"/>
                    <a:pt x="1368" y="3075"/>
                    <a:pt x="1550" y="3075"/>
                  </a:cubicBezTo>
                  <a:lnTo>
                    <a:pt x="12432" y="3075"/>
                  </a:lnTo>
                  <a:cubicBezTo>
                    <a:pt x="17174" y="3045"/>
                    <a:pt x="21429" y="3045"/>
                    <a:pt x="25046" y="3045"/>
                  </a:cubicBezTo>
                  <a:cubicBezTo>
                    <a:pt x="28663" y="2984"/>
                    <a:pt x="31551" y="2984"/>
                    <a:pt x="33557" y="2984"/>
                  </a:cubicBezTo>
                  <a:lnTo>
                    <a:pt x="36688" y="2984"/>
                  </a:lnTo>
                  <a:cubicBezTo>
                    <a:pt x="36688" y="2984"/>
                    <a:pt x="36597" y="2984"/>
                    <a:pt x="36475" y="2954"/>
                  </a:cubicBezTo>
                  <a:lnTo>
                    <a:pt x="33557" y="2954"/>
                  </a:lnTo>
                  <a:cubicBezTo>
                    <a:pt x="31551" y="2954"/>
                    <a:pt x="28633" y="2923"/>
                    <a:pt x="25046" y="2923"/>
                  </a:cubicBezTo>
                  <a:cubicBezTo>
                    <a:pt x="21429" y="2893"/>
                    <a:pt x="17174" y="2893"/>
                    <a:pt x="12432" y="2893"/>
                  </a:cubicBezTo>
                  <a:lnTo>
                    <a:pt x="1581" y="2893"/>
                  </a:lnTo>
                  <a:cubicBezTo>
                    <a:pt x="1429" y="2893"/>
                    <a:pt x="1246" y="2832"/>
                    <a:pt x="1125" y="2771"/>
                  </a:cubicBezTo>
                  <a:cubicBezTo>
                    <a:pt x="851" y="2650"/>
                    <a:pt x="578" y="2407"/>
                    <a:pt x="426" y="2163"/>
                  </a:cubicBezTo>
                  <a:cubicBezTo>
                    <a:pt x="243" y="1890"/>
                    <a:pt x="213" y="1556"/>
                    <a:pt x="274" y="1252"/>
                  </a:cubicBezTo>
                  <a:cubicBezTo>
                    <a:pt x="395" y="644"/>
                    <a:pt x="1034" y="188"/>
                    <a:pt x="1672" y="188"/>
                  </a:cubicBezTo>
                  <a:cubicBezTo>
                    <a:pt x="12614" y="127"/>
                    <a:pt x="22554" y="127"/>
                    <a:pt x="29727" y="127"/>
                  </a:cubicBezTo>
                  <a:lnTo>
                    <a:pt x="36566" y="127"/>
                  </a:lnTo>
                  <a:cubicBezTo>
                    <a:pt x="36594" y="126"/>
                    <a:pt x="36622" y="125"/>
                    <a:pt x="36650" y="125"/>
                  </a:cubicBezTo>
                  <a:cubicBezTo>
                    <a:pt x="37221" y="125"/>
                    <a:pt x="37704" y="420"/>
                    <a:pt x="37964" y="826"/>
                  </a:cubicBezTo>
                  <a:cubicBezTo>
                    <a:pt x="38238" y="1252"/>
                    <a:pt x="38238" y="1738"/>
                    <a:pt x="38086" y="2072"/>
                  </a:cubicBezTo>
                  <a:cubicBezTo>
                    <a:pt x="38268" y="1738"/>
                    <a:pt x="38268" y="1252"/>
                    <a:pt x="37995" y="796"/>
                  </a:cubicBezTo>
                  <a:cubicBezTo>
                    <a:pt x="37733" y="359"/>
                    <a:pt x="37248" y="34"/>
                    <a:pt x="36647" y="34"/>
                  </a:cubicBezTo>
                  <a:cubicBezTo>
                    <a:pt x="36620" y="34"/>
                    <a:pt x="36593" y="35"/>
                    <a:pt x="36566" y="36"/>
                  </a:cubicBezTo>
                  <a:lnTo>
                    <a:pt x="29727" y="36"/>
                  </a:lnTo>
                  <a:cubicBezTo>
                    <a:pt x="22523" y="36"/>
                    <a:pt x="12614" y="5"/>
                    <a:pt x="1672" y="5"/>
                  </a:cubicBezTo>
                  <a:cubicBezTo>
                    <a:pt x="1635" y="2"/>
                    <a:pt x="1598" y="1"/>
                    <a:pt x="1561" y="1"/>
                  </a:cubicBezTo>
                  <a:close/>
                </a:path>
              </a:pathLst>
            </a:custGeom>
            <a:solidFill>
              <a:srgbClr val="26323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77;p38">
              <a:extLst>
                <a:ext uri="{FF2B5EF4-FFF2-40B4-BE49-F238E27FC236}">
                  <a16:creationId xmlns:a16="http://schemas.microsoft.com/office/drawing/2014/main" id="{7FA1136B-8A99-BE04-EA34-DA0ED7991D23}"/>
                </a:ext>
              </a:extLst>
            </p:cNvPr>
            <p:cNvSpPr/>
            <p:nvPr/>
          </p:nvSpPr>
          <p:spPr>
            <a:xfrm flipH="1">
              <a:off x="2563570" y="2493970"/>
              <a:ext cx="96805" cy="2106052"/>
            </a:xfrm>
            <a:custGeom>
              <a:avLst/>
              <a:gdLst/>
              <a:ahLst/>
              <a:cxnLst/>
              <a:rect l="l" t="t" r="r" b="b"/>
              <a:pathLst>
                <a:path w="3922" h="147845" extrusionOk="0">
                  <a:moveTo>
                    <a:pt x="1" y="1"/>
                  </a:moveTo>
                  <a:lnTo>
                    <a:pt x="1" y="147845"/>
                  </a:lnTo>
                  <a:lnTo>
                    <a:pt x="3922" y="147845"/>
                  </a:lnTo>
                  <a:lnTo>
                    <a:pt x="39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78;p38">
              <a:extLst>
                <a:ext uri="{FF2B5EF4-FFF2-40B4-BE49-F238E27FC236}">
                  <a16:creationId xmlns:a16="http://schemas.microsoft.com/office/drawing/2014/main" id="{D9EB8E7F-A7BA-E20D-1E45-73FE6A16ED1E}"/>
                </a:ext>
              </a:extLst>
            </p:cNvPr>
            <p:cNvSpPr/>
            <p:nvPr/>
          </p:nvSpPr>
          <p:spPr>
            <a:xfrm flipH="1">
              <a:off x="1934124" y="2508985"/>
              <a:ext cx="623455" cy="92288"/>
            </a:xfrm>
            <a:custGeom>
              <a:avLst/>
              <a:gdLst/>
              <a:ahLst/>
              <a:cxnLst/>
              <a:rect l="l" t="t" r="r" b="b"/>
              <a:pathLst>
                <a:path w="25259" h="3739" extrusionOk="0">
                  <a:moveTo>
                    <a:pt x="0" y="0"/>
                  </a:moveTo>
                  <a:lnTo>
                    <a:pt x="0" y="3739"/>
                  </a:lnTo>
                  <a:lnTo>
                    <a:pt x="25259" y="3739"/>
                  </a:lnTo>
                  <a:lnTo>
                    <a:pt x="252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79;p38">
              <a:extLst>
                <a:ext uri="{FF2B5EF4-FFF2-40B4-BE49-F238E27FC236}">
                  <a16:creationId xmlns:a16="http://schemas.microsoft.com/office/drawing/2014/main" id="{809A03E4-2E35-567D-8C4B-6E47751A99F2}"/>
                </a:ext>
              </a:extLst>
            </p:cNvPr>
            <p:cNvSpPr/>
            <p:nvPr/>
          </p:nvSpPr>
          <p:spPr>
            <a:xfrm flipH="1">
              <a:off x="2535809" y="2493978"/>
              <a:ext cx="136568" cy="135803"/>
            </a:xfrm>
            <a:custGeom>
              <a:avLst/>
              <a:gdLst/>
              <a:ahLst/>
              <a:cxnLst/>
              <a:rect l="l" t="t" r="r" b="b"/>
              <a:pathLst>
                <a:path w="5533" h="5502" extrusionOk="0">
                  <a:moveTo>
                    <a:pt x="0" y="0"/>
                  </a:moveTo>
                  <a:lnTo>
                    <a:pt x="0" y="5502"/>
                  </a:lnTo>
                  <a:lnTo>
                    <a:pt x="5533" y="5502"/>
                  </a:lnTo>
                  <a:lnTo>
                    <a:pt x="55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80;p38">
              <a:extLst>
                <a:ext uri="{FF2B5EF4-FFF2-40B4-BE49-F238E27FC236}">
                  <a16:creationId xmlns:a16="http://schemas.microsoft.com/office/drawing/2014/main" id="{F3FF544A-EC7E-FAED-38CE-7E2F1B103A73}"/>
                </a:ext>
              </a:extLst>
            </p:cNvPr>
            <p:cNvSpPr/>
            <p:nvPr/>
          </p:nvSpPr>
          <p:spPr>
            <a:xfrm flipH="1">
              <a:off x="1249135" y="2460212"/>
              <a:ext cx="1066876" cy="1335447"/>
            </a:xfrm>
            <a:custGeom>
              <a:avLst/>
              <a:gdLst/>
              <a:ahLst/>
              <a:cxnLst/>
              <a:rect l="l" t="t" r="r" b="b"/>
              <a:pathLst>
                <a:path w="43224" h="54105" extrusionOk="0">
                  <a:moveTo>
                    <a:pt x="17296" y="0"/>
                  </a:moveTo>
                  <a:cubicBezTo>
                    <a:pt x="17296" y="335"/>
                    <a:pt x="19119" y="17721"/>
                    <a:pt x="15472" y="23375"/>
                  </a:cubicBezTo>
                  <a:cubicBezTo>
                    <a:pt x="11794" y="29059"/>
                    <a:pt x="0" y="31430"/>
                    <a:pt x="1064" y="39910"/>
                  </a:cubicBezTo>
                  <a:cubicBezTo>
                    <a:pt x="2035" y="47824"/>
                    <a:pt x="10053" y="54105"/>
                    <a:pt x="21529" y="54105"/>
                  </a:cubicBezTo>
                  <a:cubicBezTo>
                    <a:pt x="21556" y="54105"/>
                    <a:pt x="21584" y="54105"/>
                    <a:pt x="21612" y="54105"/>
                  </a:cubicBezTo>
                  <a:cubicBezTo>
                    <a:pt x="21639" y="54105"/>
                    <a:pt x="21667" y="54105"/>
                    <a:pt x="21694" y="54105"/>
                  </a:cubicBezTo>
                  <a:cubicBezTo>
                    <a:pt x="33170" y="54105"/>
                    <a:pt x="41189" y="47794"/>
                    <a:pt x="42159" y="39910"/>
                  </a:cubicBezTo>
                  <a:cubicBezTo>
                    <a:pt x="43223" y="31399"/>
                    <a:pt x="31430" y="29059"/>
                    <a:pt x="27721" y="23375"/>
                  </a:cubicBezTo>
                  <a:cubicBezTo>
                    <a:pt x="24074" y="17721"/>
                    <a:pt x="25989" y="335"/>
                    <a:pt x="259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81;p38">
              <a:extLst>
                <a:ext uri="{FF2B5EF4-FFF2-40B4-BE49-F238E27FC236}">
                  <a16:creationId xmlns:a16="http://schemas.microsoft.com/office/drawing/2014/main" id="{D33C99B4-7266-23AA-7598-CF708E5F25F3}"/>
                </a:ext>
              </a:extLst>
            </p:cNvPr>
            <p:cNvSpPr/>
            <p:nvPr/>
          </p:nvSpPr>
          <p:spPr>
            <a:xfrm flipH="1">
              <a:off x="1272410" y="2458706"/>
              <a:ext cx="1022596" cy="1338878"/>
            </a:xfrm>
            <a:custGeom>
              <a:avLst/>
              <a:gdLst/>
              <a:ahLst/>
              <a:cxnLst/>
              <a:rect l="l" t="t" r="r" b="b"/>
              <a:pathLst>
                <a:path w="41430" h="54244" extrusionOk="0">
                  <a:moveTo>
                    <a:pt x="26870" y="23436"/>
                  </a:moveTo>
                  <a:lnTo>
                    <a:pt x="27113" y="23800"/>
                  </a:lnTo>
                  <a:cubicBezTo>
                    <a:pt x="27144" y="23831"/>
                    <a:pt x="27174" y="23892"/>
                    <a:pt x="27235" y="23983"/>
                  </a:cubicBezTo>
                  <a:cubicBezTo>
                    <a:pt x="27265" y="24044"/>
                    <a:pt x="27326" y="24135"/>
                    <a:pt x="27417" y="24196"/>
                  </a:cubicBezTo>
                  <a:cubicBezTo>
                    <a:pt x="27539" y="24348"/>
                    <a:pt x="27691" y="24560"/>
                    <a:pt x="27873" y="24743"/>
                  </a:cubicBezTo>
                  <a:cubicBezTo>
                    <a:pt x="28542" y="25503"/>
                    <a:pt x="29728" y="26536"/>
                    <a:pt x="31369" y="27630"/>
                  </a:cubicBezTo>
                  <a:cubicBezTo>
                    <a:pt x="32159" y="28208"/>
                    <a:pt x="33101" y="28816"/>
                    <a:pt x="34105" y="29454"/>
                  </a:cubicBezTo>
                  <a:cubicBezTo>
                    <a:pt x="35077" y="30153"/>
                    <a:pt x="36202" y="30852"/>
                    <a:pt x="37296" y="31764"/>
                  </a:cubicBezTo>
                  <a:cubicBezTo>
                    <a:pt x="37813" y="32220"/>
                    <a:pt x="38390" y="32737"/>
                    <a:pt x="38877" y="33253"/>
                  </a:cubicBezTo>
                  <a:cubicBezTo>
                    <a:pt x="39424" y="33770"/>
                    <a:pt x="39910" y="34408"/>
                    <a:pt x="40275" y="35108"/>
                  </a:cubicBezTo>
                  <a:cubicBezTo>
                    <a:pt x="40532" y="35530"/>
                    <a:pt x="40745" y="35975"/>
                    <a:pt x="40913" y="36441"/>
                  </a:cubicBezTo>
                  <a:lnTo>
                    <a:pt x="40913" y="36441"/>
                  </a:lnTo>
                  <a:cubicBezTo>
                    <a:pt x="40743" y="35939"/>
                    <a:pt x="40528" y="35474"/>
                    <a:pt x="40275" y="35047"/>
                  </a:cubicBezTo>
                  <a:cubicBezTo>
                    <a:pt x="39910" y="34348"/>
                    <a:pt x="39424" y="33740"/>
                    <a:pt x="38877" y="33223"/>
                  </a:cubicBezTo>
                  <a:cubicBezTo>
                    <a:pt x="38360" y="32676"/>
                    <a:pt x="37813" y="32190"/>
                    <a:pt x="37296" y="31734"/>
                  </a:cubicBezTo>
                  <a:cubicBezTo>
                    <a:pt x="36171" y="30822"/>
                    <a:pt x="35108" y="30092"/>
                    <a:pt x="34105" y="29424"/>
                  </a:cubicBezTo>
                  <a:cubicBezTo>
                    <a:pt x="33101" y="28725"/>
                    <a:pt x="32159" y="28117"/>
                    <a:pt x="31369" y="27569"/>
                  </a:cubicBezTo>
                  <a:cubicBezTo>
                    <a:pt x="29728" y="26414"/>
                    <a:pt x="28542" y="25411"/>
                    <a:pt x="27873" y="24621"/>
                  </a:cubicBezTo>
                  <a:cubicBezTo>
                    <a:pt x="27691" y="24439"/>
                    <a:pt x="27539" y="24256"/>
                    <a:pt x="27417" y="24104"/>
                  </a:cubicBezTo>
                  <a:cubicBezTo>
                    <a:pt x="27326" y="24013"/>
                    <a:pt x="27296" y="23952"/>
                    <a:pt x="27235" y="23861"/>
                  </a:cubicBezTo>
                  <a:cubicBezTo>
                    <a:pt x="27174" y="23800"/>
                    <a:pt x="27144" y="23770"/>
                    <a:pt x="27113" y="23679"/>
                  </a:cubicBezTo>
                  <a:cubicBezTo>
                    <a:pt x="26962" y="23557"/>
                    <a:pt x="26870" y="23436"/>
                    <a:pt x="26870" y="23436"/>
                  </a:cubicBezTo>
                  <a:close/>
                  <a:moveTo>
                    <a:pt x="16445" y="1"/>
                  </a:moveTo>
                  <a:lnTo>
                    <a:pt x="16445" y="31"/>
                  </a:lnTo>
                  <a:cubicBezTo>
                    <a:pt x="16445" y="40"/>
                    <a:pt x="16446" y="49"/>
                    <a:pt x="16447" y="58"/>
                  </a:cubicBezTo>
                  <a:lnTo>
                    <a:pt x="16447" y="58"/>
                  </a:lnTo>
                  <a:lnTo>
                    <a:pt x="16445" y="61"/>
                  </a:lnTo>
                  <a:lnTo>
                    <a:pt x="16447" y="61"/>
                  </a:lnTo>
                  <a:cubicBezTo>
                    <a:pt x="16689" y="3304"/>
                    <a:pt x="16931" y="6668"/>
                    <a:pt x="16901" y="10214"/>
                  </a:cubicBezTo>
                  <a:cubicBezTo>
                    <a:pt x="16840" y="12007"/>
                    <a:pt x="16809" y="13831"/>
                    <a:pt x="16627" y="15685"/>
                  </a:cubicBezTo>
                  <a:cubicBezTo>
                    <a:pt x="16445" y="17569"/>
                    <a:pt x="16171" y="19454"/>
                    <a:pt x="15563" y="21278"/>
                  </a:cubicBezTo>
                  <a:cubicBezTo>
                    <a:pt x="15259" y="22189"/>
                    <a:pt x="14834" y="23071"/>
                    <a:pt x="14256" y="23861"/>
                  </a:cubicBezTo>
                  <a:cubicBezTo>
                    <a:pt x="13709" y="24652"/>
                    <a:pt x="12979" y="25351"/>
                    <a:pt x="12220" y="25989"/>
                  </a:cubicBezTo>
                  <a:cubicBezTo>
                    <a:pt x="10669" y="27235"/>
                    <a:pt x="8937" y="28360"/>
                    <a:pt x="7235" y="29484"/>
                  </a:cubicBezTo>
                  <a:cubicBezTo>
                    <a:pt x="6353" y="30062"/>
                    <a:pt x="5533" y="30639"/>
                    <a:pt x="4681" y="31278"/>
                  </a:cubicBezTo>
                  <a:cubicBezTo>
                    <a:pt x="3891" y="31916"/>
                    <a:pt x="3101" y="32615"/>
                    <a:pt x="2371" y="33405"/>
                  </a:cubicBezTo>
                  <a:cubicBezTo>
                    <a:pt x="1642" y="34196"/>
                    <a:pt x="1034" y="35077"/>
                    <a:pt x="608" y="36050"/>
                  </a:cubicBezTo>
                  <a:cubicBezTo>
                    <a:pt x="213" y="37053"/>
                    <a:pt x="1" y="38147"/>
                    <a:pt x="61" y="39211"/>
                  </a:cubicBezTo>
                  <a:cubicBezTo>
                    <a:pt x="92" y="39910"/>
                    <a:pt x="183" y="40579"/>
                    <a:pt x="304" y="41217"/>
                  </a:cubicBezTo>
                  <a:cubicBezTo>
                    <a:pt x="396" y="41582"/>
                    <a:pt x="517" y="41886"/>
                    <a:pt x="578" y="42220"/>
                  </a:cubicBezTo>
                  <a:lnTo>
                    <a:pt x="730" y="42706"/>
                  </a:lnTo>
                  <a:lnTo>
                    <a:pt x="821" y="42950"/>
                  </a:lnTo>
                  <a:lnTo>
                    <a:pt x="882" y="43162"/>
                  </a:lnTo>
                  <a:lnTo>
                    <a:pt x="1064" y="43618"/>
                  </a:lnTo>
                  <a:lnTo>
                    <a:pt x="1308" y="44074"/>
                  </a:lnTo>
                  <a:lnTo>
                    <a:pt x="1520" y="44530"/>
                  </a:lnTo>
                  <a:lnTo>
                    <a:pt x="1763" y="44986"/>
                  </a:lnTo>
                  <a:lnTo>
                    <a:pt x="2037" y="45412"/>
                  </a:lnTo>
                  <a:lnTo>
                    <a:pt x="2128" y="45624"/>
                  </a:lnTo>
                  <a:lnTo>
                    <a:pt x="2280" y="45837"/>
                  </a:lnTo>
                  <a:lnTo>
                    <a:pt x="2554" y="46263"/>
                  </a:lnTo>
                  <a:lnTo>
                    <a:pt x="2858" y="46628"/>
                  </a:lnTo>
                  <a:cubicBezTo>
                    <a:pt x="3648" y="47691"/>
                    <a:pt x="4621" y="48603"/>
                    <a:pt x="5593" y="49424"/>
                  </a:cubicBezTo>
                  <a:cubicBezTo>
                    <a:pt x="6596" y="50275"/>
                    <a:pt x="7691" y="51004"/>
                    <a:pt x="8815" y="51582"/>
                  </a:cubicBezTo>
                  <a:cubicBezTo>
                    <a:pt x="11095" y="52737"/>
                    <a:pt x="13527" y="53497"/>
                    <a:pt x="15958" y="53892"/>
                  </a:cubicBezTo>
                  <a:cubicBezTo>
                    <a:pt x="17579" y="54135"/>
                    <a:pt x="19187" y="54243"/>
                    <a:pt x="20781" y="54243"/>
                  </a:cubicBezTo>
                  <a:cubicBezTo>
                    <a:pt x="21578" y="54243"/>
                    <a:pt x="22372" y="54216"/>
                    <a:pt x="23162" y="54166"/>
                  </a:cubicBezTo>
                  <a:cubicBezTo>
                    <a:pt x="25472" y="53953"/>
                    <a:pt x="27752" y="53467"/>
                    <a:pt x="29849" y="52737"/>
                  </a:cubicBezTo>
                  <a:cubicBezTo>
                    <a:pt x="31977" y="52038"/>
                    <a:pt x="33892" y="51004"/>
                    <a:pt x="35533" y="49697"/>
                  </a:cubicBezTo>
                  <a:cubicBezTo>
                    <a:pt x="37174" y="48421"/>
                    <a:pt x="38542" y="46901"/>
                    <a:pt x="39515" y="45229"/>
                  </a:cubicBezTo>
                  <a:cubicBezTo>
                    <a:pt x="40518" y="43558"/>
                    <a:pt x="41096" y="41734"/>
                    <a:pt x="41308" y="39971"/>
                  </a:cubicBezTo>
                  <a:cubicBezTo>
                    <a:pt x="41430" y="39120"/>
                    <a:pt x="41399" y="38238"/>
                    <a:pt x="41187" y="37387"/>
                  </a:cubicBezTo>
                  <a:cubicBezTo>
                    <a:pt x="41115" y="37062"/>
                    <a:pt x="41023" y="36747"/>
                    <a:pt x="40913" y="36441"/>
                  </a:cubicBezTo>
                  <a:lnTo>
                    <a:pt x="40913" y="36441"/>
                  </a:lnTo>
                  <a:cubicBezTo>
                    <a:pt x="41009" y="36725"/>
                    <a:pt x="41091" y="37020"/>
                    <a:pt x="41156" y="37326"/>
                  </a:cubicBezTo>
                  <a:cubicBezTo>
                    <a:pt x="41339" y="38147"/>
                    <a:pt x="41399" y="39029"/>
                    <a:pt x="41278" y="39910"/>
                  </a:cubicBezTo>
                  <a:cubicBezTo>
                    <a:pt x="41035" y="41643"/>
                    <a:pt x="40488" y="43436"/>
                    <a:pt x="39485" y="45108"/>
                  </a:cubicBezTo>
                  <a:cubicBezTo>
                    <a:pt x="38512" y="46749"/>
                    <a:pt x="37144" y="48299"/>
                    <a:pt x="35503" y="49545"/>
                  </a:cubicBezTo>
                  <a:cubicBezTo>
                    <a:pt x="33861" y="50852"/>
                    <a:pt x="31916" y="51886"/>
                    <a:pt x="29849" y="52585"/>
                  </a:cubicBezTo>
                  <a:cubicBezTo>
                    <a:pt x="27752" y="53315"/>
                    <a:pt x="25472" y="53801"/>
                    <a:pt x="23162" y="53953"/>
                  </a:cubicBezTo>
                  <a:cubicBezTo>
                    <a:pt x="22317" y="54029"/>
                    <a:pt x="21468" y="54066"/>
                    <a:pt x="20616" y="54066"/>
                  </a:cubicBezTo>
                  <a:cubicBezTo>
                    <a:pt x="19076" y="54066"/>
                    <a:pt x="17523" y="53944"/>
                    <a:pt x="15958" y="53710"/>
                  </a:cubicBezTo>
                  <a:cubicBezTo>
                    <a:pt x="13527" y="53284"/>
                    <a:pt x="11156" y="52555"/>
                    <a:pt x="8876" y="51369"/>
                  </a:cubicBezTo>
                  <a:cubicBezTo>
                    <a:pt x="7721" y="50822"/>
                    <a:pt x="6627" y="50123"/>
                    <a:pt x="5624" y="49302"/>
                  </a:cubicBezTo>
                  <a:cubicBezTo>
                    <a:pt x="4621" y="48451"/>
                    <a:pt x="3709" y="47539"/>
                    <a:pt x="2888" y="46476"/>
                  </a:cubicBezTo>
                  <a:lnTo>
                    <a:pt x="2584" y="46111"/>
                  </a:lnTo>
                  <a:lnTo>
                    <a:pt x="2341" y="45685"/>
                  </a:lnTo>
                  <a:lnTo>
                    <a:pt x="2189" y="45503"/>
                  </a:lnTo>
                  <a:lnTo>
                    <a:pt x="2067" y="45260"/>
                  </a:lnTo>
                  <a:lnTo>
                    <a:pt x="1794" y="44834"/>
                  </a:lnTo>
                  <a:lnTo>
                    <a:pt x="1581" y="44378"/>
                  </a:lnTo>
                  <a:lnTo>
                    <a:pt x="1338" y="43922"/>
                  </a:lnTo>
                  <a:lnTo>
                    <a:pt x="1156" y="43466"/>
                  </a:lnTo>
                  <a:lnTo>
                    <a:pt x="973" y="43010"/>
                  </a:lnTo>
                  <a:lnTo>
                    <a:pt x="882" y="42798"/>
                  </a:lnTo>
                  <a:lnTo>
                    <a:pt x="821" y="42555"/>
                  </a:lnTo>
                  <a:lnTo>
                    <a:pt x="669" y="42068"/>
                  </a:lnTo>
                  <a:cubicBezTo>
                    <a:pt x="548" y="41734"/>
                    <a:pt x="487" y="41430"/>
                    <a:pt x="396" y="41065"/>
                  </a:cubicBezTo>
                  <a:cubicBezTo>
                    <a:pt x="244" y="40427"/>
                    <a:pt x="183" y="39789"/>
                    <a:pt x="122" y="39089"/>
                  </a:cubicBezTo>
                  <a:cubicBezTo>
                    <a:pt x="92" y="38026"/>
                    <a:pt x="274" y="36962"/>
                    <a:pt x="700" y="35989"/>
                  </a:cubicBezTo>
                  <a:cubicBezTo>
                    <a:pt x="1095" y="35047"/>
                    <a:pt x="1703" y="34135"/>
                    <a:pt x="2402" y="33375"/>
                  </a:cubicBezTo>
                  <a:cubicBezTo>
                    <a:pt x="3131" y="32615"/>
                    <a:pt x="3891" y="31916"/>
                    <a:pt x="4742" y="31278"/>
                  </a:cubicBezTo>
                  <a:cubicBezTo>
                    <a:pt x="5563" y="30670"/>
                    <a:pt x="6444" y="30062"/>
                    <a:pt x="7265" y="29484"/>
                  </a:cubicBezTo>
                  <a:cubicBezTo>
                    <a:pt x="8998" y="28360"/>
                    <a:pt x="10730" y="27296"/>
                    <a:pt x="12250" y="25989"/>
                  </a:cubicBezTo>
                  <a:cubicBezTo>
                    <a:pt x="13010" y="25351"/>
                    <a:pt x="13739" y="24652"/>
                    <a:pt x="14317" y="23861"/>
                  </a:cubicBezTo>
                  <a:cubicBezTo>
                    <a:pt x="14925" y="23071"/>
                    <a:pt x="15290" y="22159"/>
                    <a:pt x="15594" y="21247"/>
                  </a:cubicBezTo>
                  <a:cubicBezTo>
                    <a:pt x="16201" y="19423"/>
                    <a:pt x="16475" y="17509"/>
                    <a:pt x="16657" y="15654"/>
                  </a:cubicBezTo>
                  <a:cubicBezTo>
                    <a:pt x="16840" y="13800"/>
                    <a:pt x="16931" y="11977"/>
                    <a:pt x="16931" y="10183"/>
                  </a:cubicBezTo>
                  <a:cubicBezTo>
                    <a:pt x="16931" y="6650"/>
                    <a:pt x="16751" y="3236"/>
                    <a:pt x="16480" y="61"/>
                  </a:cubicBezTo>
                  <a:lnTo>
                    <a:pt x="25071" y="61"/>
                  </a:lnTo>
                  <a:cubicBezTo>
                    <a:pt x="24408" y="7359"/>
                    <a:pt x="24440" y="13325"/>
                    <a:pt x="25016" y="17357"/>
                  </a:cubicBezTo>
                  <a:cubicBezTo>
                    <a:pt x="25168" y="18390"/>
                    <a:pt x="25320" y="19302"/>
                    <a:pt x="25503" y="20062"/>
                  </a:cubicBezTo>
                  <a:cubicBezTo>
                    <a:pt x="25624" y="20457"/>
                    <a:pt x="25715" y="20822"/>
                    <a:pt x="25806" y="21126"/>
                  </a:cubicBezTo>
                  <a:cubicBezTo>
                    <a:pt x="25837" y="21278"/>
                    <a:pt x="25928" y="21430"/>
                    <a:pt x="25958" y="21582"/>
                  </a:cubicBezTo>
                  <a:cubicBezTo>
                    <a:pt x="25989" y="21734"/>
                    <a:pt x="26080" y="21886"/>
                    <a:pt x="26110" y="22007"/>
                  </a:cubicBezTo>
                  <a:cubicBezTo>
                    <a:pt x="26232" y="22281"/>
                    <a:pt x="26354" y="22463"/>
                    <a:pt x="26414" y="22645"/>
                  </a:cubicBezTo>
                  <a:cubicBezTo>
                    <a:pt x="26475" y="22767"/>
                    <a:pt x="26506" y="22858"/>
                    <a:pt x="26536" y="22919"/>
                  </a:cubicBezTo>
                  <a:cubicBezTo>
                    <a:pt x="26566" y="23010"/>
                    <a:pt x="26597" y="23041"/>
                    <a:pt x="26658" y="23101"/>
                  </a:cubicBezTo>
                  <a:lnTo>
                    <a:pt x="26870" y="23436"/>
                  </a:lnTo>
                  <a:cubicBezTo>
                    <a:pt x="26870" y="23436"/>
                    <a:pt x="26840" y="23345"/>
                    <a:pt x="26718" y="23101"/>
                  </a:cubicBezTo>
                  <a:cubicBezTo>
                    <a:pt x="26688" y="23071"/>
                    <a:pt x="26658" y="22980"/>
                    <a:pt x="26627" y="22919"/>
                  </a:cubicBezTo>
                  <a:cubicBezTo>
                    <a:pt x="26566" y="22828"/>
                    <a:pt x="26536" y="22737"/>
                    <a:pt x="26506" y="22645"/>
                  </a:cubicBezTo>
                  <a:cubicBezTo>
                    <a:pt x="26414" y="22463"/>
                    <a:pt x="26323" y="22281"/>
                    <a:pt x="26232" y="22007"/>
                  </a:cubicBezTo>
                  <a:cubicBezTo>
                    <a:pt x="26202" y="21855"/>
                    <a:pt x="26110" y="21734"/>
                    <a:pt x="26080" y="21582"/>
                  </a:cubicBezTo>
                  <a:cubicBezTo>
                    <a:pt x="26050" y="21430"/>
                    <a:pt x="25958" y="21278"/>
                    <a:pt x="25928" y="21126"/>
                  </a:cubicBezTo>
                  <a:cubicBezTo>
                    <a:pt x="25806" y="20791"/>
                    <a:pt x="25746" y="20457"/>
                    <a:pt x="25624" y="20062"/>
                  </a:cubicBezTo>
                  <a:cubicBezTo>
                    <a:pt x="25442" y="19271"/>
                    <a:pt x="25290" y="18390"/>
                    <a:pt x="25138" y="17357"/>
                  </a:cubicBezTo>
                  <a:cubicBezTo>
                    <a:pt x="24560" y="13314"/>
                    <a:pt x="24530" y="7326"/>
                    <a:pt x="25199" y="31"/>
                  </a:cubicBezTo>
                  <a:lnTo>
                    <a:pt x="2519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82;p38">
              <a:extLst>
                <a:ext uri="{FF2B5EF4-FFF2-40B4-BE49-F238E27FC236}">
                  <a16:creationId xmlns:a16="http://schemas.microsoft.com/office/drawing/2014/main" id="{97A2110C-825E-4A8A-AE69-1E522C2EDE58}"/>
                </a:ext>
              </a:extLst>
            </p:cNvPr>
            <p:cNvSpPr/>
            <p:nvPr/>
          </p:nvSpPr>
          <p:spPr>
            <a:xfrm flipH="1">
              <a:off x="1619002" y="2408453"/>
              <a:ext cx="330153" cy="102803"/>
            </a:xfrm>
            <a:custGeom>
              <a:avLst/>
              <a:gdLst/>
              <a:ahLst/>
              <a:cxnLst/>
              <a:rect l="l" t="t" r="r" b="b"/>
              <a:pathLst>
                <a:path w="13376" h="4165" extrusionOk="0">
                  <a:moveTo>
                    <a:pt x="2068" y="0"/>
                  </a:moveTo>
                  <a:cubicBezTo>
                    <a:pt x="943" y="0"/>
                    <a:pt x="1" y="942"/>
                    <a:pt x="1" y="2097"/>
                  </a:cubicBezTo>
                  <a:cubicBezTo>
                    <a:pt x="1" y="3222"/>
                    <a:pt x="943" y="4164"/>
                    <a:pt x="2068" y="4164"/>
                  </a:cubicBezTo>
                  <a:lnTo>
                    <a:pt x="11278" y="4164"/>
                  </a:lnTo>
                  <a:cubicBezTo>
                    <a:pt x="12402" y="4164"/>
                    <a:pt x="13314" y="3222"/>
                    <a:pt x="13375" y="2097"/>
                  </a:cubicBezTo>
                  <a:cubicBezTo>
                    <a:pt x="13375" y="942"/>
                    <a:pt x="12402" y="0"/>
                    <a:pt x="11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83;p38">
              <a:extLst>
                <a:ext uri="{FF2B5EF4-FFF2-40B4-BE49-F238E27FC236}">
                  <a16:creationId xmlns:a16="http://schemas.microsoft.com/office/drawing/2014/main" id="{E4417A82-8471-337F-208F-8AE409CA1547}"/>
                </a:ext>
              </a:extLst>
            </p:cNvPr>
            <p:cNvSpPr/>
            <p:nvPr/>
          </p:nvSpPr>
          <p:spPr>
            <a:xfrm flipH="1">
              <a:off x="1315160" y="2511231"/>
              <a:ext cx="937836" cy="1234174"/>
            </a:xfrm>
            <a:custGeom>
              <a:avLst/>
              <a:gdLst/>
              <a:ahLst/>
              <a:cxnLst/>
              <a:rect l="l" t="t" r="r" b="b"/>
              <a:pathLst>
                <a:path w="37996" h="50002" extrusionOk="0">
                  <a:moveTo>
                    <a:pt x="16080" y="0"/>
                  </a:moveTo>
                  <a:cubicBezTo>
                    <a:pt x="16475" y="0"/>
                    <a:pt x="17904" y="17204"/>
                    <a:pt x="14682" y="22189"/>
                  </a:cubicBezTo>
                  <a:cubicBezTo>
                    <a:pt x="11460" y="27174"/>
                    <a:pt x="1" y="30062"/>
                    <a:pt x="943" y="37539"/>
                  </a:cubicBezTo>
                  <a:cubicBezTo>
                    <a:pt x="1822" y="44480"/>
                    <a:pt x="8838" y="50001"/>
                    <a:pt x="18915" y="50001"/>
                  </a:cubicBezTo>
                  <a:cubicBezTo>
                    <a:pt x="18943" y="50001"/>
                    <a:pt x="18970" y="50001"/>
                    <a:pt x="18998" y="50001"/>
                  </a:cubicBezTo>
                  <a:cubicBezTo>
                    <a:pt x="19053" y="50001"/>
                    <a:pt x="19107" y="50002"/>
                    <a:pt x="19162" y="50002"/>
                  </a:cubicBezTo>
                  <a:cubicBezTo>
                    <a:pt x="29166" y="50002"/>
                    <a:pt x="36176" y="44462"/>
                    <a:pt x="37023" y="37539"/>
                  </a:cubicBezTo>
                  <a:cubicBezTo>
                    <a:pt x="37995" y="30062"/>
                    <a:pt x="27995" y="27721"/>
                    <a:pt x="24378" y="23040"/>
                  </a:cubicBezTo>
                  <a:cubicBezTo>
                    <a:pt x="20396" y="17903"/>
                    <a:pt x="22098" y="304"/>
                    <a:pt x="22098" y="0"/>
                  </a:cubicBez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84;p38">
              <a:extLst>
                <a:ext uri="{FF2B5EF4-FFF2-40B4-BE49-F238E27FC236}">
                  <a16:creationId xmlns:a16="http://schemas.microsoft.com/office/drawing/2014/main" id="{E1A0FB86-9D09-0AB3-6EA9-37B89B1D21D6}"/>
                </a:ext>
              </a:extLst>
            </p:cNvPr>
            <p:cNvSpPr/>
            <p:nvPr/>
          </p:nvSpPr>
          <p:spPr>
            <a:xfrm flipH="1">
              <a:off x="1331673" y="3182545"/>
              <a:ext cx="905576" cy="562860"/>
            </a:xfrm>
            <a:custGeom>
              <a:avLst/>
              <a:gdLst/>
              <a:ahLst/>
              <a:cxnLst/>
              <a:rect l="l" t="t" r="r" b="b"/>
              <a:pathLst>
                <a:path w="36689" h="22804" extrusionOk="0">
                  <a:moveTo>
                    <a:pt x="21947" y="1009"/>
                  </a:moveTo>
                  <a:cubicBezTo>
                    <a:pt x="23406" y="1009"/>
                    <a:pt x="24530" y="2134"/>
                    <a:pt x="24530" y="3593"/>
                  </a:cubicBezTo>
                  <a:cubicBezTo>
                    <a:pt x="24530" y="5022"/>
                    <a:pt x="23406" y="6177"/>
                    <a:pt x="21947" y="6177"/>
                  </a:cubicBezTo>
                  <a:cubicBezTo>
                    <a:pt x="20518" y="6177"/>
                    <a:pt x="19363" y="5022"/>
                    <a:pt x="19363" y="3593"/>
                  </a:cubicBezTo>
                  <a:cubicBezTo>
                    <a:pt x="19363" y="2134"/>
                    <a:pt x="20518" y="1009"/>
                    <a:pt x="21947" y="1009"/>
                  </a:cubicBezTo>
                  <a:close/>
                  <a:moveTo>
                    <a:pt x="15108" y="3897"/>
                  </a:moveTo>
                  <a:cubicBezTo>
                    <a:pt x="15837" y="3897"/>
                    <a:pt x="16415" y="4475"/>
                    <a:pt x="16415" y="5174"/>
                  </a:cubicBezTo>
                  <a:cubicBezTo>
                    <a:pt x="16415" y="5873"/>
                    <a:pt x="15837" y="6481"/>
                    <a:pt x="15108" y="6481"/>
                  </a:cubicBezTo>
                  <a:cubicBezTo>
                    <a:pt x="14409" y="6481"/>
                    <a:pt x="13831" y="5903"/>
                    <a:pt x="13831" y="5174"/>
                  </a:cubicBezTo>
                  <a:cubicBezTo>
                    <a:pt x="13831" y="4475"/>
                    <a:pt x="14409" y="3897"/>
                    <a:pt x="15108" y="3897"/>
                  </a:cubicBezTo>
                  <a:close/>
                  <a:moveTo>
                    <a:pt x="28573" y="3988"/>
                  </a:moveTo>
                  <a:cubicBezTo>
                    <a:pt x="29485" y="3988"/>
                    <a:pt x="30214" y="4718"/>
                    <a:pt x="30214" y="5630"/>
                  </a:cubicBezTo>
                  <a:cubicBezTo>
                    <a:pt x="30245" y="6511"/>
                    <a:pt x="29485" y="7271"/>
                    <a:pt x="28573" y="7271"/>
                  </a:cubicBezTo>
                  <a:cubicBezTo>
                    <a:pt x="27661" y="7271"/>
                    <a:pt x="26932" y="6541"/>
                    <a:pt x="26932" y="5630"/>
                  </a:cubicBezTo>
                  <a:cubicBezTo>
                    <a:pt x="26932" y="4718"/>
                    <a:pt x="27661" y="3988"/>
                    <a:pt x="28573" y="3988"/>
                  </a:cubicBezTo>
                  <a:close/>
                  <a:moveTo>
                    <a:pt x="9424" y="2560"/>
                  </a:moveTo>
                  <a:cubicBezTo>
                    <a:pt x="10852" y="2560"/>
                    <a:pt x="12007" y="3684"/>
                    <a:pt x="12007" y="5143"/>
                  </a:cubicBezTo>
                  <a:cubicBezTo>
                    <a:pt x="12007" y="6602"/>
                    <a:pt x="10822" y="7727"/>
                    <a:pt x="9424" y="7727"/>
                  </a:cubicBezTo>
                  <a:cubicBezTo>
                    <a:pt x="8025" y="7727"/>
                    <a:pt x="6840" y="6602"/>
                    <a:pt x="6840" y="5143"/>
                  </a:cubicBezTo>
                  <a:cubicBezTo>
                    <a:pt x="6840" y="3684"/>
                    <a:pt x="7965" y="2560"/>
                    <a:pt x="9424" y="2560"/>
                  </a:cubicBezTo>
                  <a:close/>
                  <a:moveTo>
                    <a:pt x="18086" y="5174"/>
                  </a:moveTo>
                  <a:cubicBezTo>
                    <a:pt x="18786" y="5174"/>
                    <a:pt x="19363" y="5751"/>
                    <a:pt x="19363" y="6481"/>
                  </a:cubicBezTo>
                  <a:cubicBezTo>
                    <a:pt x="19363" y="7210"/>
                    <a:pt x="18786" y="7757"/>
                    <a:pt x="18086" y="7757"/>
                  </a:cubicBezTo>
                  <a:cubicBezTo>
                    <a:pt x="17357" y="7757"/>
                    <a:pt x="16779" y="7210"/>
                    <a:pt x="16779" y="6481"/>
                  </a:cubicBezTo>
                  <a:cubicBezTo>
                    <a:pt x="16779" y="5751"/>
                    <a:pt x="17357" y="5174"/>
                    <a:pt x="18086" y="5174"/>
                  </a:cubicBezTo>
                  <a:close/>
                  <a:moveTo>
                    <a:pt x="21955" y="0"/>
                  </a:moveTo>
                  <a:cubicBezTo>
                    <a:pt x="21882" y="0"/>
                    <a:pt x="21808" y="2"/>
                    <a:pt x="21734" y="6"/>
                  </a:cubicBezTo>
                  <a:cubicBezTo>
                    <a:pt x="19515" y="128"/>
                    <a:pt x="17600" y="1982"/>
                    <a:pt x="17357" y="4201"/>
                  </a:cubicBezTo>
                  <a:cubicBezTo>
                    <a:pt x="16914" y="3374"/>
                    <a:pt x="16040" y="2862"/>
                    <a:pt x="15126" y="2862"/>
                  </a:cubicBezTo>
                  <a:cubicBezTo>
                    <a:pt x="15099" y="2862"/>
                    <a:pt x="15073" y="2863"/>
                    <a:pt x="15047" y="2864"/>
                  </a:cubicBezTo>
                  <a:cubicBezTo>
                    <a:pt x="14074" y="2894"/>
                    <a:pt x="13223" y="3502"/>
                    <a:pt x="12798" y="4353"/>
                  </a:cubicBezTo>
                  <a:cubicBezTo>
                    <a:pt x="12463" y="2772"/>
                    <a:pt x="10943" y="1557"/>
                    <a:pt x="9363" y="1557"/>
                  </a:cubicBezTo>
                  <a:cubicBezTo>
                    <a:pt x="9343" y="1556"/>
                    <a:pt x="9323" y="1556"/>
                    <a:pt x="9303" y="1556"/>
                  </a:cubicBezTo>
                  <a:cubicBezTo>
                    <a:pt x="7744" y="1556"/>
                    <a:pt x="6257" y="2731"/>
                    <a:pt x="5837" y="4231"/>
                  </a:cubicBezTo>
                  <a:cubicBezTo>
                    <a:pt x="5409" y="3946"/>
                    <a:pt x="4898" y="3811"/>
                    <a:pt x="4382" y="3811"/>
                  </a:cubicBezTo>
                  <a:cubicBezTo>
                    <a:pt x="3470" y="3811"/>
                    <a:pt x="2543" y="4234"/>
                    <a:pt x="2038" y="4991"/>
                  </a:cubicBezTo>
                  <a:lnTo>
                    <a:pt x="1916" y="4991"/>
                  </a:lnTo>
                  <a:cubicBezTo>
                    <a:pt x="700" y="6511"/>
                    <a:pt x="1" y="8274"/>
                    <a:pt x="244" y="10341"/>
                  </a:cubicBezTo>
                  <a:cubicBezTo>
                    <a:pt x="1123" y="17282"/>
                    <a:pt x="8169" y="22803"/>
                    <a:pt x="18216" y="22803"/>
                  </a:cubicBezTo>
                  <a:cubicBezTo>
                    <a:pt x="18244" y="22803"/>
                    <a:pt x="18272" y="22803"/>
                    <a:pt x="18299" y="22803"/>
                  </a:cubicBezTo>
                  <a:cubicBezTo>
                    <a:pt x="18354" y="22803"/>
                    <a:pt x="18409" y="22804"/>
                    <a:pt x="18463" y="22804"/>
                  </a:cubicBezTo>
                  <a:cubicBezTo>
                    <a:pt x="28497" y="22804"/>
                    <a:pt x="35478" y="17264"/>
                    <a:pt x="36354" y="10341"/>
                  </a:cubicBezTo>
                  <a:cubicBezTo>
                    <a:pt x="36689" y="8517"/>
                    <a:pt x="35929" y="6177"/>
                    <a:pt x="34774" y="4991"/>
                  </a:cubicBezTo>
                  <a:lnTo>
                    <a:pt x="34409" y="4991"/>
                  </a:lnTo>
                  <a:cubicBezTo>
                    <a:pt x="33849" y="4292"/>
                    <a:pt x="32935" y="3895"/>
                    <a:pt x="32011" y="3895"/>
                  </a:cubicBezTo>
                  <a:cubicBezTo>
                    <a:pt x="31530" y="3895"/>
                    <a:pt x="31047" y="4002"/>
                    <a:pt x="30609" y="4231"/>
                  </a:cubicBezTo>
                  <a:cubicBezTo>
                    <a:pt x="30275" y="3472"/>
                    <a:pt x="29515" y="2955"/>
                    <a:pt x="28695" y="2833"/>
                  </a:cubicBezTo>
                  <a:cubicBezTo>
                    <a:pt x="28591" y="2818"/>
                    <a:pt x="28488" y="2811"/>
                    <a:pt x="28386" y="2811"/>
                  </a:cubicBezTo>
                  <a:cubicBezTo>
                    <a:pt x="27648" y="2811"/>
                    <a:pt x="26956" y="3184"/>
                    <a:pt x="26476" y="3745"/>
                  </a:cubicBezTo>
                  <a:cubicBezTo>
                    <a:pt x="26064" y="1660"/>
                    <a:pt x="24064" y="0"/>
                    <a:pt x="21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85;p38">
              <a:extLst>
                <a:ext uri="{FF2B5EF4-FFF2-40B4-BE49-F238E27FC236}">
                  <a16:creationId xmlns:a16="http://schemas.microsoft.com/office/drawing/2014/main" id="{70903A71-6515-F110-FB9F-EE07C1705596}"/>
                </a:ext>
              </a:extLst>
            </p:cNvPr>
            <p:cNvSpPr/>
            <p:nvPr/>
          </p:nvSpPr>
          <p:spPr>
            <a:xfrm flipH="1">
              <a:off x="1895841" y="3459360"/>
              <a:ext cx="49562" cy="46280"/>
            </a:xfrm>
            <a:custGeom>
              <a:avLst/>
              <a:gdLst/>
              <a:ahLst/>
              <a:cxnLst/>
              <a:rect l="l" t="t" r="r" b="b"/>
              <a:pathLst>
                <a:path w="2008" h="1875" extrusionOk="0">
                  <a:moveTo>
                    <a:pt x="988" y="1"/>
                  </a:moveTo>
                  <a:cubicBezTo>
                    <a:pt x="536" y="1"/>
                    <a:pt x="90" y="351"/>
                    <a:pt x="62" y="858"/>
                  </a:cubicBezTo>
                  <a:cubicBezTo>
                    <a:pt x="1" y="1345"/>
                    <a:pt x="366" y="1831"/>
                    <a:pt x="913" y="1862"/>
                  </a:cubicBezTo>
                  <a:cubicBezTo>
                    <a:pt x="960" y="1870"/>
                    <a:pt x="1007" y="1875"/>
                    <a:pt x="1054" y="1875"/>
                  </a:cubicBezTo>
                  <a:cubicBezTo>
                    <a:pt x="1489" y="1875"/>
                    <a:pt x="1888" y="1507"/>
                    <a:pt x="1916" y="1041"/>
                  </a:cubicBezTo>
                  <a:cubicBezTo>
                    <a:pt x="2007" y="494"/>
                    <a:pt x="1612" y="38"/>
                    <a:pt x="1095" y="7"/>
                  </a:cubicBezTo>
                  <a:cubicBezTo>
                    <a:pt x="1060" y="3"/>
                    <a:pt x="1024" y="1"/>
                    <a:pt x="988"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86;p38">
              <a:extLst>
                <a:ext uri="{FF2B5EF4-FFF2-40B4-BE49-F238E27FC236}">
                  <a16:creationId xmlns:a16="http://schemas.microsoft.com/office/drawing/2014/main" id="{792F3C24-09AD-DDBA-AB5A-41F75C9001E6}"/>
                </a:ext>
              </a:extLst>
            </p:cNvPr>
            <p:cNvSpPr/>
            <p:nvPr/>
          </p:nvSpPr>
          <p:spPr>
            <a:xfrm flipH="1">
              <a:off x="1896606" y="3332689"/>
              <a:ext cx="37542" cy="36135"/>
            </a:xfrm>
            <a:custGeom>
              <a:avLst/>
              <a:gdLst/>
              <a:ahLst/>
              <a:cxnLst/>
              <a:rect l="l" t="t" r="r" b="b"/>
              <a:pathLst>
                <a:path w="1521" h="1464" extrusionOk="0">
                  <a:moveTo>
                    <a:pt x="763" y="0"/>
                  </a:moveTo>
                  <a:cubicBezTo>
                    <a:pt x="366" y="0"/>
                    <a:pt x="60" y="293"/>
                    <a:pt x="31" y="641"/>
                  </a:cubicBezTo>
                  <a:cubicBezTo>
                    <a:pt x="1" y="1066"/>
                    <a:pt x="305" y="1401"/>
                    <a:pt x="670" y="1462"/>
                  </a:cubicBezTo>
                  <a:cubicBezTo>
                    <a:pt x="689" y="1463"/>
                    <a:pt x="709" y="1464"/>
                    <a:pt x="728" y="1464"/>
                  </a:cubicBezTo>
                  <a:cubicBezTo>
                    <a:pt x="1125" y="1464"/>
                    <a:pt x="1431" y="1171"/>
                    <a:pt x="1460" y="823"/>
                  </a:cubicBezTo>
                  <a:cubicBezTo>
                    <a:pt x="1521" y="428"/>
                    <a:pt x="1247" y="63"/>
                    <a:pt x="822" y="3"/>
                  </a:cubicBezTo>
                  <a:cubicBezTo>
                    <a:pt x="802" y="1"/>
                    <a:pt x="782" y="0"/>
                    <a:pt x="763"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87;p38">
              <a:extLst>
                <a:ext uri="{FF2B5EF4-FFF2-40B4-BE49-F238E27FC236}">
                  <a16:creationId xmlns:a16="http://schemas.microsoft.com/office/drawing/2014/main" id="{2B72FF68-2F9B-444C-A06E-EF878B1C4B07}"/>
                </a:ext>
              </a:extLst>
            </p:cNvPr>
            <p:cNvSpPr/>
            <p:nvPr/>
          </p:nvSpPr>
          <p:spPr>
            <a:xfrm flipH="1">
              <a:off x="1823817" y="3350658"/>
              <a:ext cx="25546" cy="22881"/>
            </a:xfrm>
            <a:custGeom>
              <a:avLst/>
              <a:gdLst/>
              <a:ahLst/>
              <a:cxnLst/>
              <a:rect l="l" t="t" r="r" b="b"/>
              <a:pathLst>
                <a:path w="1035" h="927" extrusionOk="0">
                  <a:moveTo>
                    <a:pt x="506" y="0"/>
                  </a:moveTo>
                  <a:cubicBezTo>
                    <a:pt x="371" y="0"/>
                    <a:pt x="241" y="62"/>
                    <a:pt x="153" y="186"/>
                  </a:cubicBezTo>
                  <a:cubicBezTo>
                    <a:pt x="1" y="430"/>
                    <a:pt x="31" y="703"/>
                    <a:pt x="274" y="855"/>
                  </a:cubicBezTo>
                  <a:cubicBezTo>
                    <a:pt x="356" y="902"/>
                    <a:pt x="447" y="926"/>
                    <a:pt x="537" y="926"/>
                  </a:cubicBezTo>
                  <a:cubicBezTo>
                    <a:pt x="680" y="926"/>
                    <a:pt x="819" y="864"/>
                    <a:pt x="912" y="734"/>
                  </a:cubicBezTo>
                  <a:cubicBezTo>
                    <a:pt x="1034" y="490"/>
                    <a:pt x="1004" y="186"/>
                    <a:pt x="791" y="95"/>
                  </a:cubicBezTo>
                  <a:cubicBezTo>
                    <a:pt x="702" y="32"/>
                    <a:pt x="603"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88;p38">
              <a:extLst>
                <a:ext uri="{FF2B5EF4-FFF2-40B4-BE49-F238E27FC236}">
                  <a16:creationId xmlns:a16="http://schemas.microsoft.com/office/drawing/2014/main" id="{B00E28DE-EB90-D693-C2E7-2F167BB9E284}"/>
                </a:ext>
              </a:extLst>
            </p:cNvPr>
            <p:cNvSpPr/>
            <p:nvPr/>
          </p:nvSpPr>
          <p:spPr>
            <a:xfrm flipH="1">
              <a:off x="2082663" y="3338415"/>
              <a:ext cx="49538" cy="46428"/>
            </a:xfrm>
            <a:custGeom>
              <a:avLst/>
              <a:gdLst/>
              <a:ahLst/>
              <a:cxnLst/>
              <a:rect l="l" t="t" r="r" b="b"/>
              <a:pathLst>
                <a:path w="2007" h="1881" extrusionOk="0">
                  <a:moveTo>
                    <a:pt x="953" y="1"/>
                  </a:moveTo>
                  <a:cubicBezTo>
                    <a:pt x="518" y="1"/>
                    <a:pt x="116" y="368"/>
                    <a:pt x="61" y="834"/>
                  </a:cubicBezTo>
                  <a:cubicBezTo>
                    <a:pt x="0" y="1351"/>
                    <a:pt x="365" y="1837"/>
                    <a:pt x="912" y="1868"/>
                  </a:cubicBezTo>
                  <a:cubicBezTo>
                    <a:pt x="960" y="1877"/>
                    <a:pt x="1007" y="1881"/>
                    <a:pt x="1054" y="1881"/>
                  </a:cubicBezTo>
                  <a:cubicBezTo>
                    <a:pt x="1489" y="1881"/>
                    <a:pt x="1891" y="1514"/>
                    <a:pt x="1946" y="1047"/>
                  </a:cubicBezTo>
                  <a:cubicBezTo>
                    <a:pt x="2007" y="530"/>
                    <a:pt x="1611" y="44"/>
                    <a:pt x="1095" y="14"/>
                  </a:cubicBezTo>
                  <a:cubicBezTo>
                    <a:pt x="1047" y="5"/>
                    <a:pt x="1000" y="1"/>
                    <a:pt x="953"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89;p38">
              <a:extLst>
                <a:ext uri="{FF2B5EF4-FFF2-40B4-BE49-F238E27FC236}">
                  <a16:creationId xmlns:a16="http://schemas.microsoft.com/office/drawing/2014/main" id="{CB200DBC-3B9A-8BAD-BD52-4ACC22A765A3}"/>
                </a:ext>
              </a:extLst>
            </p:cNvPr>
            <p:cNvSpPr/>
            <p:nvPr/>
          </p:nvSpPr>
          <p:spPr>
            <a:xfrm flipH="1">
              <a:off x="1696283" y="3511958"/>
              <a:ext cx="84069" cy="79848"/>
            </a:xfrm>
            <a:custGeom>
              <a:avLst/>
              <a:gdLst/>
              <a:ahLst/>
              <a:cxnLst/>
              <a:rect l="l" t="t" r="r" b="b"/>
              <a:pathLst>
                <a:path w="3406" h="3235" extrusionOk="0">
                  <a:moveTo>
                    <a:pt x="1739" y="0"/>
                  </a:moveTo>
                  <a:cubicBezTo>
                    <a:pt x="903" y="0"/>
                    <a:pt x="149" y="620"/>
                    <a:pt x="62" y="1463"/>
                  </a:cubicBezTo>
                  <a:cubicBezTo>
                    <a:pt x="1" y="2314"/>
                    <a:pt x="639" y="3165"/>
                    <a:pt x="1521" y="3226"/>
                  </a:cubicBezTo>
                  <a:cubicBezTo>
                    <a:pt x="1575" y="3232"/>
                    <a:pt x="1629" y="3235"/>
                    <a:pt x="1684" y="3235"/>
                  </a:cubicBezTo>
                  <a:cubicBezTo>
                    <a:pt x="2477" y="3235"/>
                    <a:pt x="3227" y="2623"/>
                    <a:pt x="3284" y="1797"/>
                  </a:cubicBezTo>
                  <a:cubicBezTo>
                    <a:pt x="3405" y="916"/>
                    <a:pt x="2767" y="126"/>
                    <a:pt x="1855" y="4"/>
                  </a:cubicBezTo>
                  <a:cubicBezTo>
                    <a:pt x="1816" y="1"/>
                    <a:pt x="1777" y="0"/>
                    <a:pt x="1739"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90;p38">
              <a:extLst>
                <a:ext uri="{FF2B5EF4-FFF2-40B4-BE49-F238E27FC236}">
                  <a16:creationId xmlns:a16="http://schemas.microsoft.com/office/drawing/2014/main" id="{35E86013-BA4E-71A5-5C38-2872CE3AB230}"/>
                </a:ext>
              </a:extLst>
            </p:cNvPr>
            <p:cNvSpPr/>
            <p:nvPr/>
          </p:nvSpPr>
          <p:spPr>
            <a:xfrm flipH="1">
              <a:off x="1784079" y="3451214"/>
              <a:ext cx="41269" cy="39295"/>
            </a:xfrm>
            <a:custGeom>
              <a:avLst/>
              <a:gdLst/>
              <a:ahLst/>
              <a:cxnLst/>
              <a:rect l="l" t="t" r="r" b="b"/>
              <a:pathLst>
                <a:path w="1672" h="1592" extrusionOk="0">
                  <a:moveTo>
                    <a:pt x="853" y="1"/>
                  </a:moveTo>
                  <a:cubicBezTo>
                    <a:pt x="448" y="1"/>
                    <a:pt x="60" y="298"/>
                    <a:pt x="31" y="733"/>
                  </a:cubicBezTo>
                  <a:cubicBezTo>
                    <a:pt x="0" y="1128"/>
                    <a:pt x="304" y="1553"/>
                    <a:pt x="760" y="1584"/>
                  </a:cubicBezTo>
                  <a:cubicBezTo>
                    <a:pt x="794" y="1589"/>
                    <a:pt x="828" y="1591"/>
                    <a:pt x="862" y="1591"/>
                  </a:cubicBezTo>
                  <a:cubicBezTo>
                    <a:pt x="1225" y="1591"/>
                    <a:pt x="1583" y="1301"/>
                    <a:pt x="1611" y="885"/>
                  </a:cubicBezTo>
                  <a:cubicBezTo>
                    <a:pt x="1672" y="429"/>
                    <a:pt x="1338" y="33"/>
                    <a:pt x="912" y="3"/>
                  </a:cubicBezTo>
                  <a:cubicBezTo>
                    <a:pt x="893" y="2"/>
                    <a:pt x="873" y="1"/>
                    <a:pt x="853"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91;p38">
              <a:extLst>
                <a:ext uri="{FF2B5EF4-FFF2-40B4-BE49-F238E27FC236}">
                  <a16:creationId xmlns:a16="http://schemas.microsoft.com/office/drawing/2014/main" id="{E8B799C6-B151-746E-1F4A-97CD2F0E984D}"/>
                </a:ext>
              </a:extLst>
            </p:cNvPr>
            <p:cNvSpPr/>
            <p:nvPr/>
          </p:nvSpPr>
          <p:spPr>
            <a:xfrm flipH="1">
              <a:off x="1418704" y="2511231"/>
              <a:ext cx="378136" cy="1027853"/>
            </a:xfrm>
            <a:custGeom>
              <a:avLst/>
              <a:gdLst/>
              <a:ahLst/>
              <a:cxnLst/>
              <a:rect l="l" t="t" r="r" b="b"/>
              <a:pathLst>
                <a:path w="15320" h="41643" extrusionOk="0">
                  <a:moveTo>
                    <a:pt x="0" y="0"/>
                  </a:moveTo>
                  <a:lnTo>
                    <a:pt x="0" y="0"/>
                  </a:lnTo>
                  <a:cubicBezTo>
                    <a:pt x="0" y="0"/>
                    <a:pt x="213" y="21186"/>
                    <a:pt x="1003" y="23405"/>
                  </a:cubicBezTo>
                  <a:cubicBezTo>
                    <a:pt x="2432" y="27387"/>
                    <a:pt x="7204" y="34043"/>
                    <a:pt x="7204" y="41642"/>
                  </a:cubicBezTo>
                  <a:lnTo>
                    <a:pt x="14742" y="40031"/>
                  </a:lnTo>
                  <a:cubicBezTo>
                    <a:pt x="14742" y="40031"/>
                    <a:pt x="15320" y="33922"/>
                    <a:pt x="5228" y="24712"/>
                  </a:cubicBezTo>
                  <a:cubicBezTo>
                    <a:pt x="5168" y="24651"/>
                    <a:pt x="5137" y="24590"/>
                    <a:pt x="5076" y="24560"/>
                  </a:cubicBezTo>
                  <a:cubicBezTo>
                    <a:pt x="3496" y="22797"/>
                    <a:pt x="2584" y="20548"/>
                    <a:pt x="2402" y="18207"/>
                  </a:cubicBezTo>
                  <a:cubicBezTo>
                    <a:pt x="2371" y="16809"/>
                    <a:pt x="2280" y="15168"/>
                    <a:pt x="2250" y="13648"/>
                  </a:cubicBezTo>
                  <a:lnTo>
                    <a:pt x="2189" y="31"/>
                  </a:lnTo>
                  <a:lnTo>
                    <a:pt x="0" y="0"/>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92;p38">
              <a:extLst>
                <a:ext uri="{FF2B5EF4-FFF2-40B4-BE49-F238E27FC236}">
                  <a16:creationId xmlns:a16="http://schemas.microsoft.com/office/drawing/2014/main" id="{29B0626A-EFE9-83B3-43F5-779B3178DD91}"/>
                </a:ext>
              </a:extLst>
            </p:cNvPr>
            <p:cNvSpPr/>
            <p:nvPr/>
          </p:nvSpPr>
          <p:spPr>
            <a:xfrm flipH="1">
              <a:off x="1874836" y="3192443"/>
              <a:ext cx="42799" cy="42799"/>
            </a:xfrm>
            <a:custGeom>
              <a:avLst/>
              <a:gdLst/>
              <a:ahLst/>
              <a:cxnLst/>
              <a:rect l="l" t="t" r="r" b="b"/>
              <a:pathLst>
                <a:path w="1734" h="1734" extrusionOk="0">
                  <a:moveTo>
                    <a:pt x="882" y="1"/>
                  </a:moveTo>
                  <a:cubicBezTo>
                    <a:pt x="396" y="1"/>
                    <a:pt x="1" y="396"/>
                    <a:pt x="1" y="882"/>
                  </a:cubicBezTo>
                  <a:cubicBezTo>
                    <a:pt x="1" y="1338"/>
                    <a:pt x="396" y="1733"/>
                    <a:pt x="882" y="1733"/>
                  </a:cubicBezTo>
                  <a:cubicBezTo>
                    <a:pt x="1368" y="1733"/>
                    <a:pt x="1733" y="1338"/>
                    <a:pt x="1733" y="882"/>
                  </a:cubicBezTo>
                  <a:cubicBezTo>
                    <a:pt x="1733" y="396"/>
                    <a:pt x="1368" y="1"/>
                    <a:pt x="882"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93;p38">
              <a:extLst>
                <a:ext uri="{FF2B5EF4-FFF2-40B4-BE49-F238E27FC236}">
                  <a16:creationId xmlns:a16="http://schemas.microsoft.com/office/drawing/2014/main" id="{4A858DC7-5D0E-D13F-8A58-9C7DDC09FE79}"/>
                </a:ext>
              </a:extLst>
            </p:cNvPr>
            <p:cNvSpPr/>
            <p:nvPr/>
          </p:nvSpPr>
          <p:spPr>
            <a:xfrm flipH="1">
              <a:off x="1821571" y="3112176"/>
              <a:ext cx="62299" cy="62299"/>
            </a:xfrm>
            <a:custGeom>
              <a:avLst/>
              <a:gdLst/>
              <a:ahLst/>
              <a:cxnLst/>
              <a:rect l="l" t="t" r="r" b="b"/>
              <a:pathLst>
                <a:path w="2524" h="2524" extrusionOk="0">
                  <a:moveTo>
                    <a:pt x="1247" y="0"/>
                  </a:moveTo>
                  <a:cubicBezTo>
                    <a:pt x="578" y="0"/>
                    <a:pt x="0" y="578"/>
                    <a:pt x="0" y="1277"/>
                  </a:cubicBezTo>
                  <a:cubicBezTo>
                    <a:pt x="0" y="1946"/>
                    <a:pt x="578" y="2523"/>
                    <a:pt x="1247" y="2523"/>
                  </a:cubicBezTo>
                  <a:cubicBezTo>
                    <a:pt x="1946" y="2523"/>
                    <a:pt x="2523" y="1946"/>
                    <a:pt x="2523" y="1277"/>
                  </a:cubicBezTo>
                  <a:cubicBezTo>
                    <a:pt x="2523" y="578"/>
                    <a:pt x="1946" y="0"/>
                    <a:pt x="1247"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94;p38">
              <a:extLst>
                <a:ext uri="{FF2B5EF4-FFF2-40B4-BE49-F238E27FC236}">
                  <a16:creationId xmlns:a16="http://schemas.microsoft.com/office/drawing/2014/main" id="{5943F81C-CFE5-8156-878E-CAE6F24701FE}"/>
                </a:ext>
              </a:extLst>
            </p:cNvPr>
            <p:cNvSpPr/>
            <p:nvPr/>
          </p:nvSpPr>
          <p:spPr>
            <a:xfrm flipH="1">
              <a:off x="2151675" y="3334244"/>
              <a:ext cx="81057" cy="267114"/>
            </a:xfrm>
            <a:custGeom>
              <a:avLst/>
              <a:gdLst/>
              <a:ahLst/>
              <a:cxnLst/>
              <a:rect l="l" t="t" r="r" b="b"/>
              <a:pathLst>
                <a:path w="3284" h="10822" extrusionOk="0">
                  <a:moveTo>
                    <a:pt x="1064" y="0"/>
                  </a:moveTo>
                  <a:cubicBezTo>
                    <a:pt x="1064" y="0"/>
                    <a:pt x="1034" y="31"/>
                    <a:pt x="973" y="92"/>
                  </a:cubicBezTo>
                  <a:cubicBezTo>
                    <a:pt x="943" y="183"/>
                    <a:pt x="882" y="244"/>
                    <a:pt x="791" y="395"/>
                  </a:cubicBezTo>
                  <a:cubicBezTo>
                    <a:pt x="639" y="669"/>
                    <a:pt x="487" y="1064"/>
                    <a:pt x="335" y="1581"/>
                  </a:cubicBezTo>
                  <a:cubicBezTo>
                    <a:pt x="31" y="2614"/>
                    <a:pt x="0" y="4134"/>
                    <a:pt x="426" y="5715"/>
                  </a:cubicBezTo>
                  <a:cubicBezTo>
                    <a:pt x="608" y="6535"/>
                    <a:pt x="882" y="7234"/>
                    <a:pt x="1216" y="7903"/>
                  </a:cubicBezTo>
                  <a:cubicBezTo>
                    <a:pt x="1520" y="8541"/>
                    <a:pt x="1885" y="9058"/>
                    <a:pt x="2219" y="9484"/>
                  </a:cubicBezTo>
                  <a:cubicBezTo>
                    <a:pt x="2523" y="9909"/>
                    <a:pt x="2766" y="10244"/>
                    <a:pt x="2979" y="10487"/>
                  </a:cubicBezTo>
                  <a:cubicBezTo>
                    <a:pt x="3070" y="10578"/>
                    <a:pt x="3162" y="10669"/>
                    <a:pt x="3192" y="10730"/>
                  </a:cubicBezTo>
                  <a:lnTo>
                    <a:pt x="3244" y="10782"/>
                  </a:lnTo>
                  <a:lnTo>
                    <a:pt x="3244" y="10782"/>
                  </a:lnTo>
                  <a:cubicBezTo>
                    <a:pt x="3232" y="10763"/>
                    <a:pt x="3222" y="10736"/>
                    <a:pt x="3222" y="10700"/>
                  </a:cubicBezTo>
                  <a:cubicBezTo>
                    <a:pt x="3192" y="10639"/>
                    <a:pt x="3101" y="10548"/>
                    <a:pt x="3040" y="10426"/>
                  </a:cubicBezTo>
                  <a:cubicBezTo>
                    <a:pt x="2858" y="10213"/>
                    <a:pt x="2584" y="9879"/>
                    <a:pt x="2280" y="9423"/>
                  </a:cubicBezTo>
                  <a:cubicBezTo>
                    <a:pt x="2006" y="8997"/>
                    <a:pt x="1642" y="8450"/>
                    <a:pt x="1338" y="7812"/>
                  </a:cubicBezTo>
                  <a:cubicBezTo>
                    <a:pt x="1034" y="7204"/>
                    <a:pt x="760" y="6475"/>
                    <a:pt x="517" y="5684"/>
                  </a:cubicBezTo>
                  <a:cubicBezTo>
                    <a:pt x="122" y="4134"/>
                    <a:pt x="152" y="2614"/>
                    <a:pt x="426" y="1581"/>
                  </a:cubicBezTo>
                  <a:cubicBezTo>
                    <a:pt x="517" y="1095"/>
                    <a:pt x="669" y="669"/>
                    <a:pt x="821" y="395"/>
                  </a:cubicBezTo>
                  <a:cubicBezTo>
                    <a:pt x="973" y="122"/>
                    <a:pt x="1064" y="0"/>
                    <a:pt x="1064" y="0"/>
                  </a:cubicBezTo>
                  <a:close/>
                  <a:moveTo>
                    <a:pt x="3244" y="10782"/>
                  </a:moveTo>
                  <a:cubicBezTo>
                    <a:pt x="3261" y="10810"/>
                    <a:pt x="3283" y="10821"/>
                    <a:pt x="3283" y="10821"/>
                  </a:cubicBezTo>
                  <a:lnTo>
                    <a:pt x="3244" y="1078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95;p38">
              <a:extLst>
                <a:ext uri="{FF2B5EF4-FFF2-40B4-BE49-F238E27FC236}">
                  <a16:creationId xmlns:a16="http://schemas.microsoft.com/office/drawing/2014/main" id="{8709AEB5-BEDF-0CE9-334E-F700F2D6E0F8}"/>
                </a:ext>
              </a:extLst>
            </p:cNvPr>
            <p:cNvSpPr/>
            <p:nvPr/>
          </p:nvSpPr>
          <p:spPr>
            <a:xfrm flipH="1">
              <a:off x="1838084" y="2626769"/>
              <a:ext cx="29273" cy="364635"/>
            </a:xfrm>
            <a:custGeom>
              <a:avLst/>
              <a:gdLst/>
              <a:ahLst/>
              <a:cxnLst/>
              <a:rect l="l" t="t" r="r" b="b"/>
              <a:pathLst>
                <a:path w="1186" h="14773" extrusionOk="0">
                  <a:moveTo>
                    <a:pt x="973" y="0"/>
                  </a:moveTo>
                  <a:cubicBezTo>
                    <a:pt x="973" y="0"/>
                    <a:pt x="973" y="91"/>
                    <a:pt x="912" y="213"/>
                  </a:cubicBezTo>
                  <a:lnTo>
                    <a:pt x="912" y="639"/>
                  </a:lnTo>
                  <a:cubicBezTo>
                    <a:pt x="973" y="1034"/>
                    <a:pt x="973" y="1550"/>
                    <a:pt x="1003" y="2250"/>
                  </a:cubicBezTo>
                  <a:cubicBezTo>
                    <a:pt x="1034" y="3557"/>
                    <a:pt x="1064" y="5472"/>
                    <a:pt x="973" y="7508"/>
                  </a:cubicBezTo>
                  <a:cubicBezTo>
                    <a:pt x="912" y="8541"/>
                    <a:pt x="851" y="9545"/>
                    <a:pt x="730" y="10396"/>
                  </a:cubicBezTo>
                  <a:cubicBezTo>
                    <a:pt x="608" y="11277"/>
                    <a:pt x="517" y="12067"/>
                    <a:pt x="395" y="12766"/>
                  </a:cubicBezTo>
                  <a:cubicBezTo>
                    <a:pt x="365" y="13101"/>
                    <a:pt x="274" y="13405"/>
                    <a:pt x="243" y="13678"/>
                  </a:cubicBezTo>
                  <a:cubicBezTo>
                    <a:pt x="152" y="13952"/>
                    <a:pt x="122" y="14165"/>
                    <a:pt x="91" y="14347"/>
                  </a:cubicBezTo>
                  <a:cubicBezTo>
                    <a:pt x="61" y="14499"/>
                    <a:pt x="61" y="14651"/>
                    <a:pt x="0" y="14773"/>
                  </a:cubicBezTo>
                  <a:cubicBezTo>
                    <a:pt x="61" y="14651"/>
                    <a:pt x="91" y="14560"/>
                    <a:pt x="122" y="14347"/>
                  </a:cubicBezTo>
                  <a:cubicBezTo>
                    <a:pt x="152" y="14165"/>
                    <a:pt x="243" y="13952"/>
                    <a:pt x="274" y="13678"/>
                  </a:cubicBezTo>
                  <a:cubicBezTo>
                    <a:pt x="365" y="13405"/>
                    <a:pt x="395" y="13101"/>
                    <a:pt x="456" y="12766"/>
                  </a:cubicBezTo>
                  <a:cubicBezTo>
                    <a:pt x="608" y="12128"/>
                    <a:pt x="730" y="11277"/>
                    <a:pt x="851" y="10396"/>
                  </a:cubicBezTo>
                  <a:cubicBezTo>
                    <a:pt x="942" y="9484"/>
                    <a:pt x="1034" y="8511"/>
                    <a:pt x="1094" y="7478"/>
                  </a:cubicBezTo>
                  <a:cubicBezTo>
                    <a:pt x="1186" y="5380"/>
                    <a:pt x="1155" y="3526"/>
                    <a:pt x="1094" y="2158"/>
                  </a:cubicBezTo>
                  <a:cubicBezTo>
                    <a:pt x="1094" y="1490"/>
                    <a:pt x="1034" y="943"/>
                    <a:pt x="1003" y="578"/>
                  </a:cubicBezTo>
                  <a:cubicBezTo>
                    <a:pt x="1003" y="426"/>
                    <a:pt x="973" y="274"/>
                    <a:pt x="973" y="152"/>
                  </a:cubicBezTo>
                  <a:lnTo>
                    <a:pt x="97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96;p38">
              <a:extLst>
                <a:ext uri="{FF2B5EF4-FFF2-40B4-BE49-F238E27FC236}">
                  <a16:creationId xmlns:a16="http://schemas.microsoft.com/office/drawing/2014/main" id="{286E1939-BF1E-4E41-527F-8AFEEA5471D1}"/>
                </a:ext>
              </a:extLst>
            </p:cNvPr>
            <p:cNvSpPr/>
            <p:nvPr/>
          </p:nvSpPr>
          <p:spPr>
            <a:xfrm flipH="1">
              <a:off x="1331673" y="3271230"/>
              <a:ext cx="77306" cy="303866"/>
            </a:xfrm>
            <a:custGeom>
              <a:avLst/>
              <a:gdLst/>
              <a:ahLst/>
              <a:cxnLst/>
              <a:rect l="l" t="t" r="r" b="b"/>
              <a:pathLst>
                <a:path w="3132" h="12311" extrusionOk="0">
                  <a:moveTo>
                    <a:pt x="1" y="0"/>
                  </a:moveTo>
                  <a:cubicBezTo>
                    <a:pt x="1" y="0"/>
                    <a:pt x="1" y="31"/>
                    <a:pt x="62" y="122"/>
                  </a:cubicBezTo>
                  <a:cubicBezTo>
                    <a:pt x="92" y="182"/>
                    <a:pt x="214" y="304"/>
                    <a:pt x="335" y="426"/>
                  </a:cubicBezTo>
                  <a:cubicBezTo>
                    <a:pt x="578" y="669"/>
                    <a:pt x="913" y="1064"/>
                    <a:pt x="1277" y="1550"/>
                  </a:cubicBezTo>
                  <a:cubicBezTo>
                    <a:pt x="1673" y="2037"/>
                    <a:pt x="2037" y="2645"/>
                    <a:pt x="2341" y="3404"/>
                  </a:cubicBezTo>
                  <a:cubicBezTo>
                    <a:pt x="2493" y="3800"/>
                    <a:pt x="2615" y="4195"/>
                    <a:pt x="2736" y="4620"/>
                  </a:cubicBezTo>
                  <a:cubicBezTo>
                    <a:pt x="2828" y="5076"/>
                    <a:pt x="2858" y="5532"/>
                    <a:pt x="2919" y="5988"/>
                  </a:cubicBezTo>
                  <a:cubicBezTo>
                    <a:pt x="2980" y="6900"/>
                    <a:pt x="2828" y="7812"/>
                    <a:pt x="2584" y="8572"/>
                  </a:cubicBezTo>
                  <a:cubicBezTo>
                    <a:pt x="2311" y="9332"/>
                    <a:pt x="2007" y="10031"/>
                    <a:pt x="1703" y="10547"/>
                  </a:cubicBezTo>
                  <a:cubicBezTo>
                    <a:pt x="1399" y="11125"/>
                    <a:pt x="1125" y="11550"/>
                    <a:pt x="974" y="11854"/>
                  </a:cubicBezTo>
                  <a:cubicBezTo>
                    <a:pt x="913" y="12006"/>
                    <a:pt x="822" y="12128"/>
                    <a:pt x="791" y="12189"/>
                  </a:cubicBezTo>
                  <a:cubicBezTo>
                    <a:pt x="700" y="12280"/>
                    <a:pt x="700" y="12310"/>
                    <a:pt x="700" y="12310"/>
                  </a:cubicBezTo>
                  <a:cubicBezTo>
                    <a:pt x="700" y="12310"/>
                    <a:pt x="761" y="12280"/>
                    <a:pt x="852" y="12098"/>
                  </a:cubicBezTo>
                  <a:cubicBezTo>
                    <a:pt x="913" y="12037"/>
                    <a:pt x="974" y="11915"/>
                    <a:pt x="1065" y="11763"/>
                  </a:cubicBezTo>
                  <a:cubicBezTo>
                    <a:pt x="1217" y="11520"/>
                    <a:pt x="1460" y="11034"/>
                    <a:pt x="1764" y="10517"/>
                  </a:cubicBezTo>
                  <a:cubicBezTo>
                    <a:pt x="2068" y="10000"/>
                    <a:pt x="2433" y="9301"/>
                    <a:pt x="2676" y="8541"/>
                  </a:cubicBezTo>
                  <a:cubicBezTo>
                    <a:pt x="2949" y="7781"/>
                    <a:pt x="3132" y="6870"/>
                    <a:pt x="3071" y="5927"/>
                  </a:cubicBezTo>
                  <a:cubicBezTo>
                    <a:pt x="3071" y="5471"/>
                    <a:pt x="2980" y="4985"/>
                    <a:pt x="2888" y="4559"/>
                  </a:cubicBezTo>
                  <a:cubicBezTo>
                    <a:pt x="2767" y="4134"/>
                    <a:pt x="2615" y="3708"/>
                    <a:pt x="2463" y="3344"/>
                  </a:cubicBezTo>
                  <a:cubicBezTo>
                    <a:pt x="2129" y="2584"/>
                    <a:pt x="1733" y="1915"/>
                    <a:pt x="1369" y="1429"/>
                  </a:cubicBezTo>
                  <a:cubicBezTo>
                    <a:pt x="974" y="942"/>
                    <a:pt x="639" y="578"/>
                    <a:pt x="396" y="334"/>
                  </a:cubicBezTo>
                  <a:cubicBezTo>
                    <a:pt x="244" y="213"/>
                    <a:pt x="183" y="152"/>
                    <a:pt x="92" y="61"/>
                  </a:cubicBezTo>
                  <a:cubicBezTo>
                    <a:pt x="31" y="31"/>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97;p38">
              <a:extLst>
                <a:ext uri="{FF2B5EF4-FFF2-40B4-BE49-F238E27FC236}">
                  <a16:creationId xmlns:a16="http://schemas.microsoft.com/office/drawing/2014/main" id="{796E072F-98F1-AC20-B914-AB306BA98A7B}"/>
                </a:ext>
              </a:extLst>
            </p:cNvPr>
            <p:cNvSpPr/>
            <p:nvPr/>
          </p:nvSpPr>
          <p:spPr>
            <a:xfrm flipH="1">
              <a:off x="195044" y="2461718"/>
              <a:ext cx="4887" cy="5035"/>
            </a:xfrm>
            <a:custGeom>
              <a:avLst/>
              <a:gdLst/>
              <a:ahLst/>
              <a:cxnLst/>
              <a:rect l="l" t="t" r="r" b="b"/>
              <a:pathLst>
                <a:path w="198" h="204" extrusionOk="0">
                  <a:moveTo>
                    <a:pt x="45" y="0"/>
                  </a:moveTo>
                  <a:lnTo>
                    <a:pt x="15" y="31"/>
                  </a:lnTo>
                  <a:lnTo>
                    <a:pt x="23" y="71"/>
                  </a:lnTo>
                  <a:lnTo>
                    <a:pt x="23" y="71"/>
                  </a:lnTo>
                  <a:cubicBezTo>
                    <a:pt x="29" y="59"/>
                    <a:pt x="37" y="47"/>
                    <a:pt x="45" y="37"/>
                  </a:cubicBezTo>
                  <a:lnTo>
                    <a:pt x="45" y="37"/>
                  </a:lnTo>
                  <a:lnTo>
                    <a:pt x="45" y="31"/>
                  </a:lnTo>
                  <a:lnTo>
                    <a:pt x="45" y="0"/>
                  </a:lnTo>
                  <a:close/>
                  <a:moveTo>
                    <a:pt x="45" y="152"/>
                  </a:moveTo>
                  <a:cubicBezTo>
                    <a:pt x="43" y="152"/>
                    <a:pt x="41" y="152"/>
                    <a:pt x="39" y="153"/>
                  </a:cubicBezTo>
                  <a:lnTo>
                    <a:pt x="39" y="153"/>
                  </a:lnTo>
                  <a:lnTo>
                    <a:pt x="45" y="183"/>
                  </a:lnTo>
                  <a:lnTo>
                    <a:pt x="76" y="183"/>
                  </a:lnTo>
                  <a:cubicBezTo>
                    <a:pt x="136" y="183"/>
                    <a:pt x="136" y="183"/>
                    <a:pt x="45" y="152"/>
                  </a:cubicBezTo>
                  <a:close/>
                  <a:moveTo>
                    <a:pt x="106" y="0"/>
                  </a:moveTo>
                  <a:cubicBezTo>
                    <a:pt x="84" y="0"/>
                    <a:pt x="63" y="16"/>
                    <a:pt x="45" y="37"/>
                  </a:cubicBezTo>
                  <a:lnTo>
                    <a:pt x="45" y="37"/>
                  </a:lnTo>
                  <a:lnTo>
                    <a:pt x="45" y="91"/>
                  </a:lnTo>
                  <a:cubicBezTo>
                    <a:pt x="37" y="91"/>
                    <a:pt x="32" y="93"/>
                    <a:pt x="28" y="97"/>
                  </a:cubicBezTo>
                  <a:lnTo>
                    <a:pt x="28" y="97"/>
                  </a:lnTo>
                  <a:lnTo>
                    <a:pt x="23" y="71"/>
                  </a:lnTo>
                  <a:lnTo>
                    <a:pt x="23" y="71"/>
                  </a:lnTo>
                  <a:cubicBezTo>
                    <a:pt x="6" y="104"/>
                    <a:pt x="0" y="138"/>
                    <a:pt x="15" y="152"/>
                  </a:cubicBezTo>
                  <a:cubicBezTo>
                    <a:pt x="15" y="162"/>
                    <a:pt x="15" y="166"/>
                    <a:pt x="16" y="166"/>
                  </a:cubicBezTo>
                  <a:cubicBezTo>
                    <a:pt x="18" y="166"/>
                    <a:pt x="23" y="155"/>
                    <a:pt x="39" y="153"/>
                  </a:cubicBezTo>
                  <a:lnTo>
                    <a:pt x="39" y="153"/>
                  </a:lnTo>
                  <a:lnTo>
                    <a:pt x="37" y="144"/>
                  </a:lnTo>
                  <a:lnTo>
                    <a:pt x="37" y="144"/>
                  </a:lnTo>
                  <a:cubicBezTo>
                    <a:pt x="40" y="147"/>
                    <a:pt x="42" y="149"/>
                    <a:pt x="45" y="152"/>
                  </a:cubicBezTo>
                  <a:cubicBezTo>
                    <a:pt x="65" y="142"/>
                    <a:pt x="79" y="139"/>
                    <a:pt x="86" y="139"/>
                  </a:cubicBezTo>
                  <a:cubicBezTo>
                    <a:pt x="99" y="139"/>
                    <a:pt x="86" y="152"/>
                    <a:pt x="45" y="152"/>
                  </a:cubicBezTo>
                  <a:cubicBezTo>
                    <a:pt x="86" y="152"/>
                    <a:pt x="113" y="139"/>
                    <a:pt x="117" y="139"/>
                  </a:cubicBezTo>
                  <a:lnTo>
                    <a:pt x="117" y="139"/>
                  </a:lnTo>
                  <a:cubicBezTo>
                    <a:pt x="119" y="139"/>
                    <a:pt x="116" y="142"/>
                    <a:pt x="106" y="152"/>
                  </a:cubicBezTo>
                  <a:cubicBezTo>
                    <a:pt x="129" y="152"/>
                    <a:pt x="134" y="204"/>
                    <a:pt x="136" y="204"/>
                  </a:cubicBezTo>
                  <a:cubicBezTo>
                    <a:pt x="136" y="204"/>
                    <a:pt x="136" y="198"/>
                    <a:pt x="136" y="183"/>
                  </a:cubicBezTo>
                  <a:lnTo>
                    <a:pt x="167" y="183"/>
                  </a:lnTo>
                  <a:cubicBezTo>
                    <a:pt x="197" y="183"/>
                    <a:pt x="167" y="183"/>
                    <a:pt x="197" y="152"/>
                  </a:cubicBezTo>
                  <a:lnTo>
                    <a:pt x="16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98;p38">
              <a:extLst>
                <a:ext uri="{FF2B5EF4-FFF2-40B4-BE49-F238E27FC236}">
                  <a16:creationId xmlns:a16="http://schemas.microsoft.com/office/drawing/2014/main" id="{D11EF23B-05CE-377F-462F-012136D253B9}"/>
                </a:ext>
              </a:extLst>
            </p:cNvPr>
            <p:cNvSpPr/>
            <p:nvPr/>
          </p:nvSpPr>
          <p:spPr>
            <a:xfrm flipH="1">
              <a:off x="331588" y="2660535"/>
              <a:ext cx="6047" cy="3776"/>
            </a:xfrm>
            <a:custGeom>
              <a:avLst/>
              <a:gdLst/>
              <a:ahLst/>
              <a:cxnLst/>
              <a:rect l="l" t="t" r="r" b="b"/>
              <a:pathLst>
                <a:path w="245" h="153" extrusionOk="0">
                  <a:moveTo>
                    <a:pt x="62" y="0"/>
                  </a:moveTo>
                  <a:cubicBezTo>
                    <a:pt x="50" y="18"/>
                    <a:pt x="43" y="33"/>
                    <a:pt x="39" y="47"/>
                  </a:cubicBezTo>
                  <a:lnTo>
                    <a:pt x="39" y="47"/>
                  </a:lnTo>
                  <a:lnTo>
                    <a:pt x="1" y="31"/>
                  </a:lnTo>
                  <a:lnTo>
                    <a:pt x="1" y="91"/>
                  </a:lnTo>
                  <a:lnTo>
                    <a:pt x="1" y="122"/>
                  </a:lnTo>
                  <a:cubicBezTo>
                    <a:pt x="62" y="152"/>
                    <a:pt x="62" y="152"/>
                    <a:pt x="92" y="152"/>
                  </a:cubicBezTo>
                  <a:cubicBezTo>
                    <a:pt x="123" y="152"/>
                    <a:pt x="153" y="122"/>
                    <a:pt x="214" y="122"/>
                  </a:cubicBezTo>
                  <a:lnTo>
                    <a:pt x="150" y="94"/>
                  </a:lnTo>
                  <a:lnTo>
                    <a:pt x="150" y="94"/>
                  </a:lnTo>
                  <a:cubicBezTo>
                    <a:pt x="160" y="84"/>
                    <a:pt x="171" y="73"/>
                    <a:pt x="183" y="61"/>
                  </a:cubicBezTo>
                  <a:lnTo>
                    <a:pt x="244" y="61"/>
                  </a:lnTo>
                  <a:lnTo>
                    <a:pt x="6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99;p38">
              <a:extLst>
                <a:ext uri="{FF2B5EF4-FFF2-40B4-BE49-F238E27FC236}">
                  <a16:creationId xmlns:a16="http://schemas.microsoft.com/office/drawing/2014/main" id="{40EE81C7-0252-D9B2-374F-78CDB9FEBB84}"/>
                </a:ext>
              </a:extLst>
            </p:cNvPr>
            <p:cNvSpPr/>
            <p:nvPr/>
          </p:nvSpPr>
          <p:spPr>
            <a:xfrm flipH="1">
              <a:off x="1273891" y="3425026"/>
              <a:ext cx="1008354" cy="370632"/>
            </a:xfrm>
            <a:custGeom>
              <a:avLst/>
              <a:gdLst/>
              <a:ahLst/>
              <a:cxnLst/>
              <a:rect l="l" t="t" r="r" b="b"/>
              <a:pathLst>
                <a:path w="40853" h="15016" extrusionOk="0">
                  <a:moveTo>
                    <a:pt x="40791" y="0"/>
                  </a:moveTo>
                  <a:cubicBezTo>
                    <a:pt x="35928" y="5897"/>
                    <a:pt x="28572" y="9605"/>
                    <a:pt x="20943" y="10000"/>
                  </a:cubicBezTo>
                  <a:cubicBezTo>
                    <a:pt x="20444" y="10024"/>
                    <a:pt x="19945" y="10036"/>
                    <a:pt x="19445" y="10036"/>
                  </a:cubicBezTo>
                  <a:cubicBezTo>
                    <a:pt x="12265" y="10036"/>
                    <a:pt x="5030" y="7583"/>
                    <a:pt x="0" y="2553"/>
                  </a:cubicBezTo>
                  <a:lnTo>
                    <a:pt x="0" y="2553"/>
                  </a:lnTo>
                  <a:cubicBezTo>
                    <a:pt x="1880" y="9616"/>
                    <a:pt x="9532" y="15016"/>
                    <a:pt x="20154" y="15016"/>
                  </a:cubicBezTo>
                  <a:cubicBezTo>
                    <a:pt x="20184" y="15016"/>
                    <a:pt x="20214" y="15016"/>
                    <a:pt x="20244" y="15016"/>
                  </a:cubicBezTo>
                  <a:cubicBezTo>
                    <a:pt x="20271" y="15016"/>
                    <a:pt x="20299" y="15016"/>
                    <a:pt x="20326" y="15016"/>
                  </a:cubicBezTo>
                  <a:cubicBezTo>
                    <a:pt x="31802" y="15016"/>
                    <a:pt x="39821" y="8705"/>
                    <a:pt x="40791" y="821"/>
                  </a:cubicBezTo>
                  <a:cubicBezTo>
                    <a:pt x="40852" y="608"/>
                    <a:pt x="40852" y="395"/>
                    <a:pt x="40852" y="183"/>
                  </a:cubicBezTo>
                  <a:lnTo>
                    <a:pt x="40791" y="0"/>
                  </a:lnTo>
                  <a:close/>
                </a:path>
              </a:pathLst>
            </a:custGeom>
            <a:solidFill>
              <a:srgbClr val="FF725E">
                <a:alpha val="38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00;p38">
              <a:extLst>
                <a:ext uri="{FF2B5EF4-FFF2-40B4-BE49-F238E27FC236}">
                  <a16:creationId xmlns:a16="http://schemas.microsoft.com/office/drawing/2014/main" id="{B41B8DF2-3A2D-F17B-083F-10400019F5BE}"/>
                </a:ext>
              </a:extLst>
            </p:cNvPr>
            <p:cNvSpPr/>
            <p:nvPr/>
          </p:nvSpPr>
          <p:spPr>
            <a:xfrm flipH="1">
              <a:off x="692495" y="3118173"/>
              <a:ext cx="1506" cy="3406"/>
            </a:xfrm>
            <a:custGeom>
              <a:avLst/>
              <a:gdLst/>
              <a:ahLst/>
              <a:cxnLst/>
              <a:rect l="l" t="t" r="r" b="b"/>
              <a:pathLst>
                <a:path w="61" h="138" extrusionOk="0">
                  <a:moveTo>
                    <a:pt x="1" y="0"/>
                  </a:moveTo>
                  <a:cubicBezTo>
                    <a:pt x="1" y="64"/>
                    <a:pt x="12" y="102"/>
                    <a:pt x="20" y="121"/>
                  </a:cubicBezTo>
                  <a:lnTo>
                    <a:pt x="20" y="121"/>
                  </a:lnTo>
                  <a:cubicBezTo>
                    <a:pt x="61" y="114"/>
                    <a:pt x="55" y="81"/>
                    <a:pt x="1" y="0"/>
                  </a:cubicBezTo>
                  <a:close/>
                  <a:moveTo>
                    <a:pt x="20" y="121"/>
                  </a:moveTo>
                  <a:cubicBezTo>
                    <a:pt x="14" y="122"/>
                    <a:pt x="8" y="122"/>
                    <a:pt x="1" y="122"/>
                  </a:cubicBezTo>
                  <a:cubicBezTo>
                    <a:pt x="20" y="131"/>
                    <a:pt x="27" y="138"/>
                    <a:pt x="28" y="138"/>
                  </a:cubicBezTo>
                  <a:cubicBezTo>
                    <a:pt x="29" y="138"/>
                    <a:pt x="25" y="133"/>
                    <a:pt x="20" y="12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01;p38">
              <a:extLst>
                <a:ext uri="{FF2B5EF4-FFF2-40B4-BE49-F238E27FC236}">
                  <a16:creationId xmlns:a16="http://schemas.microsoft.com/office/drawing/2014/main" id="{B7CD3BB8-0702-DA2C-52B8-1A4C7A0448E7}"/>
                </a:ext>
              </a:extLst>
            </p:cNvPr>
            <p:cNvSpPr/>
            <p:nvPr/>
          </p:nvSpPr>
          <p:spPr>
            <a:xfrm flipH="1">
              <a:off x="690965" y="3118173"/>
              <a:ext cx="5282" cy="6023"/>
            </a:xfrm>
            <a:custGeom>
              <a:avLst/>
              <a:gdLst/>
              <a:ahLst/>
              <a:cxnLst/>
              <a:rect l="l" t="t" r="r" b="b"/>
              <a:pathLst>
                <a:path w="214" h="244" extrusionOk="0">
                  <a:moveTo>
                    <a:pt x="92" y="0"/>
                  </a:moveTo>
                  <a:cubicBezTo>
                    <a:pt x="92" y="0"/>
                    <a:pt x="114" y="11"/>
                    <a:pt x="105" y="20"/>
                  </a:cubicBezTo>
                  <a:lnTo>
                    <a:pt x="105" y="20"/>
                  </a:lnTo>
                  <a:cubicBezTo>
                    <a:pt x="92" y="11"/>
                    <a:pt x="92" y="0"/>
                    <a:pt x="92" y="0"/>
                  </a:cubicBezTo>
                  <a:close/>
                  <a:moveTo>
                    <a:pt x="92" y="0"/>
                  </a:moveTo>
                  <a:cubicBezTo>
                    <a:pt x="62" y="0"/>
                    <a:pt x="62" y="0"/>
                    <a:pt x="31" y="31"/>
                  </a:cubicBezTo>
                  <a:cubicBezTo>
                    <a:pt x="21" y="21"/>
                    <a:pt x="14" y="17"/>
                    <a:pt x="10" y="17"/>
                  </a:cubicBezTo>
                  <a:cubicBezTo>
                    <a:pt x="1" y="17"/>
                    <a:pt x="1" y="31"/>
                    <a:pt x="1" y="31"/>
                  </a:cubicBezTo>
                  <a:lnTo>
                    <a:pt x="1" y="92"/>
                  </a:lnTo>
                  <a:lnTo>
                    <a:pt x="1" y="122"/>
                  </a:lnTo>
                  <a:lnTo>
                    <a:pt x="31" y="122"/>
                  </a:lnTo>
                  <a:lnTo>
                    <a:pt x="31" y="152"/>
                  </a:lnTo>
                  <a:lnTo>
                    <a:pt x="153" y="244"/>
                  </a:lnTo>
                  <a:lnTo>
                    <a:pt x="214" y="152"/>
                  </a:lnTo>
                  <a:cubicBezTo>
                    <a:pt x="214" y="140"/>
                    <a:pt x="214" y="130"/>
                    <a:pt x="213" y="122"/>
                  </a:cubicBezTo>
                  <a:lnTo>
                    <a:pt x="214" y="122"/>
                  </a:lnTo>
                  <a:lnTo>
                    <a:pt x="214" y="92"/>
                  </a:lnTo>
                  <a:lnTo>
                    <a:pt x="184" y="32"/>
                  </a:lnTo>
                  <a:lnTo>
                    <a:pt x="184" y="32"/>
                  </a:lnTo>
                  <a:cubicBezTo>
                    <a:pt x="184" y="32"/>
                    <a:pt x="183" y="31"/>
                    <a:pt x="183" y="31"/>
                  </a:cubicBezTo>
                  <a:cubicBezTo>
                    <a:pt x="183" y="31"/>
                    <a:pt x="183" y="0"/>
                    <a:pt x="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02;p38">
              <a:extLst>
                <a:ext uri="{FF2B5EF4-FFF2-40B4-BE49-F238E27FC236}">
                  <a16:creationId xmlns:a16="http://schemas.microsoft.com/office/drawing/2014/main" id="{B9EACAAF-4CE3-E481-9732-E08BE8E16354}"/>
                </a:ext>
              </a:extLst>
            </p:cNvPr>
            <p:cNvSpPr/>
            <p:nvPr/>
          </p:nvSpPr>
          <p:spPr>
            <a:xfrm flipH="1">
              <a:off x="558913" y="1652428"/>
              <a:ext cx="1258931" cy="2486836"/>
            </a:xfrm>
            <a:custGeom>
              <a:avLst/>
              <a:gdLst/>
              <a:ahLst/>
              <a:cxnLst/>
              <a:rect l="l" t="t" r="r" b="b"/>
              <a:pathLst>
                <a:path w="51005" h="100753" extrusionOk="0">
                  <a:moveTo>
                    <a:pt x="34002" y="31840"/>
                  </a:moveTo>
                  <a:cubicBezTo>
                    <a:pt x="35017" y="31840"/>
                    <a:pt x="35871" y="31933"/>
                    <a:pt x="36749" y="32120"/>
                  </a:cubicBezTo>
                  <a:cubicBezTo>
                    <a:pt x="38208" y="32424"/>
                    <a:pt x="39606" y="32910"/>
                    <a:pt x="40852" y="33579"/>
                  </a:cubicBezTo>
                  <a:cubicBezTo>
                    <a:pt x="40791" y="33974"/>
                    <a:pt x="40670" y="34338"/>
                    <a:pt x="40518" y="34734"/>
                  </a:cubicBezTo>
                  <a:cubicBezTo>
                    <a:pt x="39971" y="36740"/>
                    <a:pt x="38603" y="38563"/>
                    <a:pt x="36566" y="39354"/>
                  </a:cubicBezTo>
                  <a:cubicBezTo>
                    <a:pt x="35422" y="39806"/>
                    <a:pt x="34245" y="39995"/>
                    <a:pt x="33056" y="39995"/>
                  </a:cubicBezTo>
                  <a:cubicBezTo>
                    <a:pt x="31687" y="39995"/>
                    <a:pt x="30303" y="39744"/>
                    <a:pt x="28937" y="39354"/>
                  </a:cubicBezTo>
                  <a:cubicBezTo>
                    <a:pt x="28785" y="39323"/>
                    <a:pt x="28633" y="39293"/>
                    <a:pt x="28481" y="39202"/>
                  </a:cubicBezTo>
                  <a:lnTo>
                    <a:pt x="28238" y="39141"/>
                  </a:lnTo>
                  <a:cubicBezTo>
                    <a:pt x="28055" y="39050"/>
                    <a:pt x="27873" y="38959"/>
                    <a:pt x="27691" y="38837"/>
                  </a:cubicBezTo>
                  <a:cubicBezTo>
                    <a:pt x="27113" y="38503"/>
                    <a:pt x="26809" y="38259"/>
                    <a:pt x="26353" y="37773"/>
                  </a:cubicBezTo>
                  <a:cubicBezTo>
                    <a:pt x="26110" y="37500"/>
                    <a:pt x="26080" y="37500"/>
                    <a:pt x="25928" y="37287"/>
                  </a:cubicBezTo>
                  <a:lnTo>
                    <a:pt x="25715" y="36922"/>
                  </a:lnTo>
                  <a:lnTo>
                    <a:pt x="25593" y="36709"/>
                  </a:lnTo>
                  <a:cubicBezTo>
                    <a:pt x="25563" y="36618"/>
                    <a:pt x="25563" y="36588"/>
                    <a:pt x="25502" y="36527"/>
                  </a:cubicBezTo>
                  <a:cubicBezTo>
                    <a:pt x="25502" y="36527"/>
                    <a:pt x="25472" y="36253"/>
                    <a:pt x="25441" y="36253"/>
                  </a:cubicBezTo>
                  <a:lnTo>
                    <a:pt x="25441" y="35949"/>
                  </a:lnTo>
                  <a:lnTo>
                    <a:pt x="25441" y="35858"/>
                  </a:lnTo>
                  <a:cubicBezTo>
                    <a:pt x="25441" y="35797"/>
                    <a:pt x="25472" y="35706"/>
                    <a:pt x="25472" y="35645"/>
                  </a:cubicBezTo>
                  <a:cubicBezTo>
                    <a:pt x="25472" y="35645"/>
                    <a:pt x="25563" y="35402"/>
                    <a:pt x="25563" y="35372"/>
                  </a:cubicBezTo>
                  <a:cubicBezTo>
                    <a:pt x="25593" y="35250"/>
                    <a:pt x="25654" y="35190"/>
                    <a:pt x="25715" y="35068"/>
                  </a:cubicBezTo>
                  <a:cubicBezTo>
                    <a:pt x="25897" y="34764"/>
                    <a:pt x="25897" y="34764"/>
                    <a:pt x="26080" y="34551"/>
                  </a:cubicBezTo>
                  <a:cubicBezTo>
                    <a:pt x="26505" y="34034"/>
                    <a:pt x="26809" y="33822"/>
                    <a:pt x="27265" y="33518"/>
                  </a:cubicBezTo>
                  <a:cubicBezTo>
                    <a:pt x="28238" y="32879"/>
                    <a:pt x="29150" y="32576"/>
                    <a:pt x="30426" y="32272"/>
                  </a:cubicBezTo>
                  <a:cubicBezTo>
                    <a:pt x="30913" y="32150"/>
                    <a:pt x="31399" y="32028"/>
                    <a:pt x="31885" y="31968"/>
                  </a:cubicBezTo>
                  <a:cubicBezTo>
                    <a:pt x="31976" y="31968"/>
                    <a:pt x="32159" y="31907"/>
                    <a:pt x="32159" y="31907"/>
                  </a:cubicBezTo>
                  <a:cubicBezTo>
                    <a:pt x="32311" y="31907"/>
                    <a:pt x="32463" y="31876"/>
                    <a:pt x="32584" y="31876"/>
                  </a:cubicBezTo>
                  <a:cubicBezTo>
                    <a:pt x="32919" y="31846"/>
                    <a:pt x="33253" y="31846"/>
                    <a:pt x="33557" y="31846"/>
                  </a:cubicBezTo>
                  <a:cubicBezTo>
                    <a:pt x="33709" y="31842"/>
                    <a:pt x="33857" y="31840"/>
                    <a:pt x="34002" y="31840"/>
                  </a:cubicBezTo>
                  <a:close/>
                  <a:moveTo>
                    <a:pt x="36907" y="49130"/>
                  </a:moveTo>
                  <a:cubicBezTo>
                    <a:pt x="37700" y="49130"/>
                    <a:pt x="38500" y="49225"/>
                    <a:pt x="39241" y="49415"/>
                  </a:cubicBezTo>
                  <a:cubicBezTo>
                    <a:pt x="39758" y="49567"/>
                    <a:pt x="40305" y="49779"/>
                    <a:pt x="40761" y="49962"/>
                  </a:cubicBezTo>
                  <a:cubicBezTo>
                    <a:pt x="41065" y="50114"/>
                    <a:pt x="41369" y="50266"/>
                    <a:pt x="41673" y="50448"/>
                  </a:cubicBezTo>
                  <a:cubicBezTo>
                    <a:pt x="41794" y="50539"/>
                    <a:pt x="41946" y="50600"/>
                    <a:pt x="42037" y="50691"/>
                  </a:cubicBezTo>
                  <a:cubicBezTo>
                    <a:pt x="42098" y="50722"/>
                    <a:pt x="42129" y="50722"/>
                    <a:pt x="42129" y="50752"/>
                  </a:cubicBezTo>
                  <a:cubicBezTo>
                    <a:pt x="42189" y="50782"/>
                    <a:pt x="42250" y="50874"/>
                    <a:pt x="42311" y="50904"/>
                  </a:cubicBezTo>
                  <a:lnTo>
                    <a:pt x="42889" y="51482"/>
                  </a:lnTo>
                  <a:cubicBezTo>
                    <a:pt x="42949" y="51542"/>
                    <a:pt x="43041" y="51634"/>
                    <a:pt x="43101" y="51755"/>
                  </a:cubicBezTo>
                  <a:cubicBezTo>
                    <a:pt x="43101" y="51786"/>
                    <a:pt x="43253" y="51968"/>
                    <a:pt x="43253" y="51968"/>
                  </a:cubicBezTo>
                  <a:cubicBezTo>
                    <a:pt x="43557" y="52424"/>
                    <a:pt x="43861" y="52880"/>
                    <a:pt x="44104" y="53427"/>
                  </a:cubicBezTo>
                  <a:cubicBezTo>
                    <a:pt x="44165" y="53518"/>
                    <a:pt x="44226" y="53670"/>
                    <a:pt x="44287" y="53792"/>
                  </a:cubicBezTo>
                  <a:cubicBezTo>
                    <a:pt x="44104" y="53974"/>
                    <a:pt x="43861" y="54187"/>
                    <a:pt x="43648" y="54369"/>
                  </a:cubicBezTo>
                  <a:cubicBezTo>
                    <a:pt x="43496" y="54369"/>
                    <a:pt x="43405" y="54460"/>
                    <a:pt x="43314" y="54521"/>
                  </a:cubicBezTo>
                  <a:cubicBezTo>
                    <a:pt x="43253" y="54552"/>
                    <a:pt x="43101" y="54673"/>
                    <a:pt x="43101" y="54673"/>
                  </a:cubicBezTo>
                  <a:cubicBezTo>
                    <a:pt x="42919" y="54795"/>
                    <a:pt x="42767" y="54947"/>
                    <a:pt x="42585" y="55038"/>
                  </a:cubicBezTo>
                  <a:cubicBezTo>
                    <a:pt x="42098" y="55342"/>
                    <a:pt x="41582" y="55615"/>
                    <a:pt x="41095" y="55889"/>
                  </a:cubicBezTo>
                  <a:cubicBezTo>
                    <a:pt x="40974" y="55919"/>
                    <a:pt x="40882" y="56011"/>
                    <a:pt x="40761" y="56041"/>
                  </a:cubicBezTo>
                  <a:cubicBezTo>
                    <a:pt x="40730" y="56041"/>
                    <a:pt x="40730" y="56071"/>
                    <a:pt x="40670" y="56071"/>
                  </a:cubicBezTo>
                  <a:cubicBezTo>
                    <a:pt x="40639" y="56071"/>
                    <a:pt x="40639" y="56071"/>
                    <a:pt x="40609" y="56102"/>
                  </a:cubicBezTo>
                  <a:cubicBezTo>
                    <a:pt x="40366" y="56193"/>
                    <a:pt x="40123" y="56314"/>
                    <a:pt x="39879" y="56375"/>
                  </a:cubicBezTo>
                  <a:cubicBezTo>
                    <a:pt x="39393" y="56527"/>
                    <a:pt x="38907" y="56679"/>
                    <a:pt x="38360" y="56770"/>
                  </a:cubicBezTo>
                  <a:cubicBezTo>
                    <a:pt x="38238" y="56801"/>
                    <a:pt x="38086" y="56801"/>
                    <a:pt x="37995" y="56831"/>
                  </a:cubicBezTo>
                  <a:lnTo>
                    <a:pt x="37843" y="56831"/>
                  </a:lnTo>
                  <a:cubicBezTo>
                    <a:pt x="37569" y="56862"/>
                    <a:pt x="37326" y="56862"/>
                    <a:pt x="37083" y="56922"/>
                  </a:cubicBezTo>
                  <a:cubicBezTo>
                    <a:pt x="36944" y="56931"/>
                    <a:pt x="36806" y="56934"/>
                    <a:pt x="36668" y="56934"/>
                  </a:cubicBezTo>
                  <a:cubicBezTo>
                    <a:pt x="36291" y="56934"/>
                    <a:pt x="35919" y="56906"/>
                    <a:pt x="35563" y="56862"/>
                  </a:cubicBezTo>
                  <a:cubicBezTo>
                    <a:pt x="35472" y="56862"/>
                    <a:pt x="35350" y="56862"/>
                    <a:pt x="35290" y="56831"/>
                  </a:cubicBezTo>
                  <a:cubicBezTo>
                    <a:pt x="35259" y="56831"/>
                    <a:pt x="35046" y="56801"/>
                    <a:pt x="35046" y="56801"/>
                  </a:cubicBezTo>
                  <a:cubicBezTo>
                    <a:pt x="34803" y="56770"/>
                    <a:pt x="34560" y="56679"/>
                    <a:pt x="34287" y="56649"/>
                  </a:cubicBezTo>
                  <a:cubicBezTo>
                    <a:pt x="34043" y="56558"/>
                    <a:pt x="33800" y="56497"/>
                    <a:pt x="33527" y="56406"/>
                  </a:cubicBezTo>
                  <a:cubicBezTo>
                    <a:pt x="33435" y="56375"/>
                    <a:pt x="33314" y="56345"/>
                    <a:pt x="33162" y="56314"/>
                  </a:cubicBezTo>
                  <a:cubicBezTo>
                    <a:pt x="33071" y="56254"/>
                    <a:pt x="33010" y="56223"/>
                    <a:pt x="32919" y="56223"/>
                  </a:cubicBezTo>
                  <a:cubicBezTo>
                    <a:pt x="32919" y="56223"/>
                    <a:pt x="32888" y="56223"/>
                    <a:pt x="32888" y="56193"/>
                  </a:cubicBezTo>
                  <a:cubicBezTo>
                    <a:pt x="32432" y="55950"/>
                    <a:pt x="31976" y="55737"/>
                    <a:pt x="31551" y="55403"/>
                  </a:cubicBezTo>
                  <a:cubicBezTo>
                    <a:pt x="31521" y="55342"/>
                    <a:pt x="31338" y="55190"/>
                    <a:pt x="31338" y="55190"/>
                  </a:cubicBezTo>
                  <a:cubicBezTo>
                    <a:pt x="31217" y="55099"/>
                    <a:pt x="31095" y="55007"/>
                    <a:pt x="31034" y="54886"/>
                  </a:cubicBezTo>
                  <a:cubicBezTo>
                    <a:pt x="30943" y="54795"/>
                    <a:pt x="30852" y="54703"/>
                    <a:pt x="30761" y="54582"/>
                  </a:cubicBezTo>
                  <a:cubicBezTo>
                    <a:pt x="30761" y="54582"/>
                    <a:pt x="30578" y="54339"/>
                    <a:pt x="30548" y="54248"/>
                  </a:cubicBezTo>
                  <a:cubicBezTo>
                    <a:pt x="30457" y="54126"/>
                    <a:pt x="30396" y="54035"/>
                    <a:pt x="30335" y="53883"/>
                  </a:cubicBezTo>
                  <a:cubicBezTo>
                    <a:pt x="30305" y="53822"/>
                    <a:pt x="30305" y="53792"/>
                    <a:pt x="30305" y="53792"/>
                  </a:cubicBezTo>
                  <a:cubicBezTo>
                    <a:pt x="30305" y="53761"/>
                    <a:pt x="30305" y="53761"/>
                    <a:pt x="30274" y="53731"/>
                  </a:cubicBezTo>
                  <a:cubicBezTo>
                    <a:pt x="30244" y="53609"/>
                    <a:pt x="30183" y="53457"/>
                    <a:pt x="30153" y="53336"/>
                  </a:cubicBezTo>
                  <a:lnTo>
                    <a:pt x="30153" y="53305"/>
                  </a:lnTo>
                  <a:lnTo>
                    <a:pt x="30153" y="53275"/>
                  </a:lnTo>
                  <a:lnTo>
                    <a:pt x="30153" y="52910"/>
                  </a:lnTo>
                  <a:lnTo>
                    <a:pt x="30153" y="52819"/>
                  </a:lnTo>
                  <a:cubicBezTo>
                    <a:pt x="30153" y="52758"/>
                    <a:pt x="30183" y="52758"/>
                    <a:pt x="30183" y="52697"/>
                  </a:cubicBezTo>
                  <a:cubicBezTo>
                    <a:pt x="30244" y="52606"/>
                    <a:pt x="30244" y="52515"/>
                    <a:pt x="30274" y="52424"/>
                  </a:cubicBezTo>
                  <a:cubicBezTo>
                    <a:pt x="30274" y="52425"/>
                    <a:pt x="30275" y="52426"/>
                    <a:pt x="30275" y="52426"/>
                  </a:cubicBezTo>
                  <a:cubicBezTo>
                    <a:pt x="30286" y="52426"/>
                    <a:pt x="30397" y="52149"/>
                    <a:pt x="30426" y="52120"/>
                  </a:cubicBezTo>
                  <a:cubicBezTo>
                    <a:pt x="30487" y="51998"/>
                    <a:pt x="30578" y="51907"/>
                    <a:pt x="30609" y="51786"/>
                  </a:cubicBezTo>
                  <a:cubicBezTo>
                    <a:pt x="30639" y="51755"/>
                    <a:pt x="30639" y="51755"/>
                    <a:pt x="30639" y="51694"/>
                  </a:cubicBezTo>
                  <a:lnTo>
                    <a:pt x="30730" y="51634"/>
                  </a:lnTo>
                  <a:cubicBezTo>
                    <a:pt x="30913" y="51451"/>
                    <a:pt x="31095" y="51208"/>
                    <a:pt x="31308" y="51056"/>
                  </a:cubicBezTo>
                  <a:cubicBezTo>
                    <a:pt x="31642" y="50752"/>
                    <a:pt x="31976" y="50539"/>
                    <a:pt x="32463" y="50235"/>
                  </a:cubicBezTo>
                  <a:cubicBezTo>
                    <a:pt x="33375" y="49688"/>
                    <a:pt x="34347" y="49384"/>
                    <a:pt x="35502" y="49232"/>
                  </a:cubicBezTo>
                  <a:cubicBezTo>
                    <a:pt x="35958" y="49164"/>
                    <a:pt x="36431" y="49130"/>
                    <a:pt x="36907" y="49130"/>
                  </a:cubicBezTo>
                  <a:close/>
                  <a:moveTo>
                    <a:pt x="19588" y="1"/>
                  </a:moveTo>
                  <a:cubicBezTo>
                    <a:pt x="16917" y="1"/>
                    <a:pt x="14244" y="120"/>
                    <a:pt x="11581" y="356"/>
                  </a:cubicBezTo>
                  <a:cubicBezTo>
                    <a:pt x="8693" y="599"/>
                    <a:pt x="5502" y="721"/>
                    <a:pt x="3131" y="2666"/>
                  </a:cubicBezTo>
                  <a:cubicBezTo>
                    <a:pt x="942" y="4460"/>
                    <a:pt x="487" y="7499"/>
                    <a:pt x="335" y="10144"/>
                  </a:cubicBezTo>
                  <a:cubicBezTo>
                    <a:pt x="152" y="13183"/>
                    <a:pt x="91" y="16223"/>
                    <a:pt x="61" y="19262"/>
                  </a:cubicBezTo>
                  <a:cubicBezTo>
                    <a:pt x="31" y="23153"/>
                    <a:pt x="0" y="27013"/>
                    <a:pt x="0" y="30904"/>
                  </a:cubicBezTo>
                  <a:lnTo>
                    <a:pt x="0" y="41907"/>
                  </a:lnTo>
                  <a:cubicBezTo>
                    <a:pt x="0" y="44278"/>
                    <a:pt x="0" y="46618"/>
                    <a:pt x="31" y="48989"/>
                  </a:cubicBezTo>
                  <a:lnTo>
                    <a:pt x="31" y="49962"/>
                  </a:lnTo>
                  <a:cubicBezTo>
                    <a:pt x="31" y="50691"/>
                    <a:pt x="639" y="51330"/>
                    <a:pt x="1398" y="51330"/>
                  </a:cubicBezTo>
                  <a:cubicBezTo>
                    <a:pt x="2128" y="51330"/>
                    <a:pt x="2766" y="50722"/>
                    <a:pt x="2766" y="49962"/>
                  </a:cubicBezTo>
                  <a:cubicBezTo>
                    <a:pt x="2736" y="45889"/>
                    <a:pt x="2736" y="41785"/>
                    <a:pt x="2736" y="37743"/>
                  </a:cubicBezTo>
                  <a:cubicBezTo>
                    <a:pt x="2736" y="30600"/>
                    <a:pt x="2736" y="23396"/>
                    <a:pt x="2888" y="16253"/>
                  </a:cubicBezTo>
                  <a:lnTo>
                    <a:pt x="2979" y="12150"/>
                  </a:lnTo>
                  <a:cubicBezTo>
                    <a:pt x="3070" y="10235"/>
                    <a:pt x="3070" y="8502"/>
                    <a:pt x="3678" y="6739"/>
                  </a:cubicBezTo>
                  <a:cubicBezTo>
                    <a:pt x="3982" y="5858"/>
                    <a:pt x="4560" y="4946"/>
                    <a:pt x="5350" y="4460"/>
                  </a:cubicBezTo>
                  <a:cubicBezTo>
                    <a:pt x="6262" y="3852"/>
                    <a:pt x="7356" y="3609"/>
                    <a:pt x="8572" y="3426"/>
                  </a:cubicBezTo>
                  <a:cubicBezTo>
                    <a:pt x="8876" y="3396"/>
                    <a:pt x="8876" y="3396"/>
                    <a:pt x="9271" y="3335"/>
                  </a:cubicBezTo>
                  <a:lnTo>
                    <a:pt x="10396" y="3244"/>
                  </a:lnTo>
                  <a:cubicBezTo>
                    <a:pt x="11155" y="3153"/>
                    <a:pt x="11915" y="3092"/>
                    <a:pt x="12675" y="3031"/>
                  </a:cubicBezTo>
                  <a:cubicBezTo>
                    <a:pt x="14195" y="2940"/>
                    <a:pt x="15715" y="2849"/>
                    <a:pt x="17235" y="2818"/>
                  </a:cubicBezTo>
                  <a:cubicBezTo>
                    <a:pt x="18017" y="2795"/>
                    <a:pt x="18798" y="2784"/>
                    <a:pt x="19578" y="2784"/>
                  </a:cubicBezTo>
                  <a:cubicBezTo>
                    <a:pt x="21917" y="2784"/>
                    <a:pt x="24248" y="2887"/>
                    <a:pt x="26596" y="3092"/>
                  </a:cubicBezTo>
                  <a:cubicBezTo>
                    <a:pt x="28116" y="3183"/>
                    <a:pt x="29636" y="3335"/>
                    <a:pt x="31156" y="3578"/>
                  </a:cubicBezTo>
                  <a:cubicBezTo>
                    <a:pt x="32372" y="3730"/>
                    <a:pt x="33587" y="3912"/>
                    <a:pt x="34742" y="4338"/>
                  </a:cubicBezTo>
                  <a:cubicBezTo>
                    <a:pt x="35806" y="4672"/>
                    <a:pt x="36688" y="5250"/>
                    <a:pt x="37448" y="6131"/>
                  </a:cubicBezTo>
                  <a:cubicBezTo>
                    <a:pt x="38086" y="6830"/>
                    <a:pt x="38603" y="8046"/>
                    <a:pt x="38937" y="9080"/>
                  </a:cubicBezTo>
                  <a:cubicBezTo>
                    <a:pt x="39758" y="11755"/>
                    <a:pt x="40214" y="14581"/>
                    <a:pt x="40609" y="17317"/>
                  </a:cubicBezTo>
                  <a:cubicBezTo>
                    <a:pt x="41034" y="20296"/>
                    <a:pt x="41278" y="23244"/>
                    <a:pt x="41369" y="26253"/>
                  </a:cubicBezTo>
                  <a:cubicBezTo>
                    <a:pt x="41399" y="27773"/>
                    <a:pt x="41490" y="29323"/>
                    <a:pt x="41369" y="30904"/>
                  </a:cubicBezTo>
                  <a:cubicBezTo>
                    <a:pt x="40305" y="30387"/>
                    <a:pt x="39211" y="29992"/>
                    <a:pt x="38056" y="29718"/>
                  </a:cubicBezTo>
                  <a:cubicBezTo>
                    <a:pt x="36712" y="29398"/>
                    <a:pt x="35343" y="29238"/>
                    <a:pt x="33971" y="29238"/>
                  </a:cubicBezTo>
                  <a:cubicBezTo>
                    <a:pt x="32736" y="29238"/>
                    <a:pt x="31498" y="29368"/>
                    <a:pt x="30274" y="29627"/>
                  </a:cubicBezTo>
                  <a:cubicBezTo>
                    <a:pt x="27691" y="30174"/>
                    <a:pt x="25016" y="31360"/>
                    <a:pt x="23496" y="33579"/>
                  </a:cubicBezTo>
                  <a:cubicBezTo>
                    <a:pt x="22706" y="34764"/>
                    <a:pt x="22432" y="36284"/>
                    <a:pt x="22949" y="37621"/>
                  </a:cubicBezTo>
                  <a:cubicBezTo>
                    <a:pt x="23435" y="38989"/>
                    <a:pt x="24408" y="40053"/>
                    <a:pt x="25593" y="40874"/>
                  </a:cubicBezTo>
                  <a:cubicBezTo>
                    <a:pt x="26688" y="41694"/>
                    <a:pt x="27995" y="42089"/>
                    <a:pt x="29332" y="42393"/>
                  </a:cubicBezTo>
                  <a:cubicBezTo>
                    <a:pt x="30514" y="42689"/>
                    <a:pt x="31736" y="42845"/>
                    <a:pt x="32966" y="42845"/>
                  </a:cubicBezTo>
                  <a:cubicBezTo>
                    <a:pt x="33254" y="42845"/>
                    <a:pt x="33542" y="42836"/>
                    <a:pt x="33831" y="42819"/>
                  </a:cubicBezTo>
                  <a:cubicBezTo>
                    <a:pt x="36718" y="42636"/>
                    <a:pt x="39515" y="41542"/>
                    <a:pt x="41278" y="39202"/>
                  </a:cubicBezTo>
                  <a:cubicBezTo>
                    <a:pt x="42189" y="38077"/>
                    <a:pt x="42797" y="36770"/>
                    <a:pt x="43253" y="35402"/>
                  </a:cubicBezTo>
                  <a:cubicBezTo>
                    <a:pt x="43496" y="35615"/>
                    <a:pt x="43709" y="35828"/>
                    <a:pt x="43922" y="36071"/>
                  </a:cubicBezTo>
                  <a:cubicBezTo>
                    <a:pt x="44104" y="36253"/>
                    <a:pt x="44287" y="36466"/>
                    <a:pt x="44469" y="36679"/>
                  </a:cubicBezTo>
                  <a:cubicBezTo>
                    <a:pt x="44560" y="36770"/>
                    <a:pt x="44621" y="36861"/>
                    <a:pt x="44712" y="36983"/>
                  </a:cubicBezTo>
                  <a:cubicBezTo>
                    <a:pt x="44712" y="36983"/>
                    <a:pt x="44895" y="37226"/>
                    <a:pt x="44925" y="37287"/>
                  </a:cubicBezTo>
                  <a:cubicBezTo>
                    <a:pt x="45229" y="37682"/>
                    <a:pt x="45503" y="38108"/>
                    <a:pt x="45776" y="38563"/>
                  </a:cubicBezTo>
                  <a:cubicBezTo>
                    <a:pt x="45928" y="38807"/>
                    <a:pt x="46050" y="39050"/>
                    <a:pt x="46141" y="39323"/>
                  </a:cubicBezTo>
                  <a:cubicBezTo>
                    <a:pt x="46232" y="39445"/>
                    <a:pt x="46262" y="39597"/>
                    <a:pt x="46354" y="39718"/>
                  </a:cubicBezTo>
                  <a:cubicBezTo>
                    <a:pt x="46384" y="39779"/>
                    <a:pt x="46414" y="39870"/>
                    <a:pt x="46445" y="39962"/>
                  </a:cubicBezTo>
                  <a:cubicBezTo>
                    <a:pt x="46445" y="40022"/>
                    <a:pt x="46445" y="40022"/>
                    <a:pt x="46506" y="40053"/>
                  </a:cubicBezTo>
                  <a:cubicBezTo>
                    <a:pt x="46901" y="41117"/>
                    <a:pt x="47205" y="42181"/>
                    <a:pt x="47417" y="43275"/>
                  </a:cubicBezTo>
                  <a:cubicBezTo>
                    <a:pt x="47478" y="43731"/>
                    <a:pt x="47509" y="44126"/>
                    <a:pt x="47569" y="44734"/>
                  </a:cubicBezTo>
                  <a:cubicBezTo>
                    <a:pt x="47600" y="45281"/>
                    <a:pt x="47600" y="45828"/>
                    <a:pt x="47569" y="46405"/>
                  </a:cubicBezTo>
                  <a:cubicBezTo>
                    <a:pt x="47569" y="46649"/>
                    <a:pt x="47509" y="46922"/>
                    <a:pt x="47478" y="47165"/>
                  </a:cubicBezTo>
                  <a:cubicBezTo>
                    <a:pt x="47478" y="47226"/>
                    <a:pt x="47448" y="47409"/>
                    <a:pt x="47448" y="47409"/>
                  </a:cubicBezTo>
                  <a:cubicBezTo>
                    <a:pt x="47417" y="47561"/>
                    <a:pt x="47417" y="47682"/>
                    <a:pt x="47357" y="47834"/>
                  </a:cubicBezTo>
                  <a:cubicBezTo>
                    <a:pt x="47266" y="48381"/>
                    <a:pt x="47144" y="48928"/>
                    <a:pt x="46962" y="49475"/>
                  </a:cubicBezTo>
                  <a:cubicBezTo>
                    <a:pt x="46870" y="49749"/>
                    <a:pt x="46749" y="49992"/>
                    <a:pt x="46688" y="50266"/>
                  </a:cubicBezTo>
                  <a:cubicBezTo>
                    <a:pt x="46688" y="50296"/>
                    <a:pt x="46658" y="50357"/>
                    <a:pt x="46658" y="50357"/>
                  </a:cubicBezTo>
                  <a:cubicBezTo>
                    <a:pt x="46658" y="50387"/>
                    <a:pt x="46597" y="50387"/>
                    <a:pt x="46597" y="50418"/>
                  </a:cubicBezTo>
                  <a:cubicBezTo>
                    <a:pt x="46536" y="50539"/>
                    <a:pt x="46506" y="50691"/>
                    <a:pt x="46414" y="50813"/>
                  </a:cubicBezTo>
                  <a:cubicBezTo>
                    <a:pt x="46293" y="51026"/>
                    <a:pt x="46202" y="51269"/>
                    <a:pt x="46050" y="51482"/>
                  </a:cubicBezTo>
                  <a:cubicBezTo>
                    <a:pt x="45655" y="50813"/>
                    <a:pt x="45168" y="50144"/>
                    <a:pt x="44621" y="49597"/>
                  </a:cubicBezTo>
                  <a:cubicBezTo>
                    <a:pt x="42702" y="47560"/>
                    <a:pt x="39750" y="46555"/>
                    <a:pt x="36964" y="46555"/>
                  </a:cubicBezTo>
                  <a:cubicBezTo>
                    <a:pt x="36882" y="46555"/>
                    <a:pt x="36800" y="46556"/>
                    <a:pt x="36718" y="46557"/>
                  </a:cubicBezTo>
                  <a:cubicBezTo>
                    <a:pt x="33983" y="46588"/>
                    <a:pt x="31217" y="47409"/>
                    <a:pt x="29210" y="49323"/>
                  </a:cubicBezTo>
                  <a:cubicBezTo>
                    <a:pt x="28207" y="50235"/>
                    <a:pt x="27508" y="51421"/>
                    <a:pt x="27356" y="52789"/>
                  </a:cubicBezTo>
                  <a:cubicBezTo>
                    <a:pt x="27144" y="54217"/>
                    <a:pt x="27812" y="55585"/>
                    <a:pt x="28724" y="56679"/>
                  </a:cubicBezTo>
                  <a:cubicBezTo>
                    <a:pt x="30396" y="58655"/>
                    <a:pt x="33040" y="59567"/>
                    <a:pt x="35563" y="59780"/>
                  </a:cubicBezTo>
                  <a:cubicBezTo>
                    <a:pt x="35863" y="59801"/>
                    <a:pt x="36163" y="59812"/>
                    <a:pt x="36462" y="59812"/>
                  </a:cubicBezTo>
                  <a:cubicBezTo>
                    <a:pt x="39557" y="59812"/>
                    <a:pt x="42580" y="58680"/>
                    <a:pt x="45047" y="56740"/>
                  </a:cubicBezTo>
                  <a:cubicBezTo>
                    <a:pt x="45229" y="57652"/>
                    <a:pt x="45381" y="58594"/>
                    <a:pt x="45533" y="59536"/>
                  </a:cubicBezTo>
                  <a:lnTo>
                    <a:pt x="45533" y="59658"/>
                  </a:lnTo>
                  <a:lnTo>
                    <a:pt x="45533" y="59719"/>
                  </a:lnTo>
                  <a:cubicBezTo>
                    <a:pt x="45594" y="59932"/>
                    <a:pt x="45594" y="60114"/>
                    <a:pt x="45624" y="60266"/>
                  </a:cubicBezTo>
                  <a:cubicBezTo>
                    <a:pt x="45655" y="60691"/>
                    <a:pt x="45685" y="61087"/>
                    <a:pt x="45776" y="61512"/>
                  </a:cubicBezTo>
                  <a:cubicBezTo>
                    <a:pt x="45837" y="62363"/>
                    <a:pt x="45928" y="63184"/>
                    <a:pt x="45989" y="64065"/>
                  </a:cubicBezTo>
                  <a:cubicBezTo>
                    <a:pt x="46141" y="66011"/>
                    <a:pt x="46262" y="67895"/>
                    <a:pt x="46354" y="69840"/>
                  </a:cubicBezTo>
                  <a:cubicBezTo>
                    <a:pt x="46718" y="78199"/>
                    <a:pt x="46749" y="86588"/>
                    <a:pt x="46718" y="94947"/>
                  </a:cubicBezTo>
                  <a:lnTo>
                    <a:pt x="46718" y="99385"/>
                  </a:lnTo>
                  <a:cubicBezTo>
                    <a:pt x="46718" y="100114"/>
                    <a:pt x="47357" y="100753"/>
                    <a:pt x="48086" y="100753"/>
                  </a:cubicBezTo>
                  <a:cubicBezTo>
                    <a:pt x="48846" y="100753"/>
                    <a:pt x="49454" y="100145"/>
                    <a:pt x="49454" y="99385"/>
                  </a:cubicBezTo>
                  <a:cubicBezTo>
                    <a:pt x="49454" y="95707"/>
                    <a:pt x="49484" y="92060"/>
                    <a:pt x="49454" y="88382"/>
                  </a:cubicBezTo>
                  <a:cubicBezTo>
                    <a:pt x="49424" y="83640"/>
                    <a:pt x="49393" y="78990"/>
                    <a:pt x="49241" y="74400"/>
                  </a:cubicBezTo>
                  <a:cubicBezTo>
                    <a:pt x="49120" y="70205"/>
                    <a:pt x="48968" y="66041"/>
                    <a:pt x="48542" y="61907"/>
                  </a:cubicBezTo>
                  <a:cubicBezTo>
                    <a:pt x="48299" y="59476"/>
                    <a:pt x="48056" y="56801"/>
                    <a:pt x="47326" y="54339"/>
                  </a:cubicBezTo>
                  <a:cubicBezTo>
                    <a:pt x="47509" y="54096"/>
                    <a:pt x="47661" y="53883"/>
                    <a:pt x="47873" y="53640"/>
                  </a:cubicBezTo>
                  <a:cubicBezTo>
                    <a:pt x="50761" y="49597"/>
                    <a:pt x="51004" y="43913"/>
                    <a:pt x="49241" y="39354"/>
                  </a:cubicBezTo>
                  <a:cubicBezTo>
                    <a:pt x="48329" y="37013"/>
                    <a:pt x="46901" y="34794"/>
                    <a:pt x="44986" y="33123"/>
                  </a:cubicBezTo>
                  <a:lnTo>
                    <a:pt x="43952" y="32332"/>
                  </a:lnTo>
                  <a:cubicBezTo>
                    <a:pt x="44013" y="31755"/>
                    <a:pt x="44074" y="31208"/>
                    <a:pt x="44104" y="30630"/>
                  </a:cubicBezTo>
                  <a:cubicBezTo>
                    <a:pt x="44287" y="27439"/>
                    <a:pt x="44074" y="24156"/>
                    <a:pt x="43770" y="21025"/>
                  </a:cubicBezTo>
                  <a:cubicBezTo>
                    <a:pt x="43466" y="17773"/>
                    <a:pt x="42949" y="14521"/>
                    <a:pt x="42311" y="11329"/>
                  </a:cubicBezTo>
                  <a:cubicBezTo>
                    <a:pt x="41733" y="8654"/>
                    <a:pt x="41034" y="5858"/>
                    <a:pt x="39119" y="3852"/>
                  </a:cubicBezTo>
                  <a:cubicBezTo>
                    <a:pt x="37022" y="1633"/>
                    <a:pt x="33983" y="1146"/>
                    <a:pt x="31095" y="751"/>
                  </a:cubicBezTo>
                  <a:cubicBezTo>
                    <a:pt x="27289" y="249"/>
                    <a:pt x="23441" y="1"/>
                    <a:pt x="1958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03;p38">
              <a:extLst>
                <a:ext uri="{FF2B5EF4-FFF2-40B4-BE49-F238E27FC236}">
                  <a16:creationId xmlns:a16="http://schemas.microsoft.com/office/drawing/2014/main" id="{6E173D85-8696-C46C-3689-9B61423ED711}"/>
                </a:ext>
              </a:extLst>
            </p:cNvPr>
            <p:cNvSpPr/>
            <p:nvPr/>
          </p:nvSpPr>
          <p:spPr>
            <a:xfrm flipH="1">
              <a:off x="723965" y="2865573"/>
              <a:ext cx="352639" cy="193906"/>
            </a:xfrm>
            <a:custGeom>
              <a:avLst/>
              <a:gdLst/>
              <a:ahLst/>
              <a:cxnLst/>
              <a:rect l="l" t="t" r="r" b="b"/>
              <a:pathLst>
                <a:path w="14287" h="7856" extrusionOk="0">
                  <a:moveTo>
                    <a:pt x="6937" y="0"/>
                  </a:moveTo>
                  <a:cubicBezTo>
                    <a:pt x="6063" y="0"/>
                    <a:pt x="5144" y="115"/>
                    <a:pt x="4225" y="356"/>
                  </a:cubicBezTo>
                  <a:cubicBezTo>
                    <a:pt x="3587" y="538"/>
                    <a:pt x="2979" y="812"/>
                    <a:pt x="2371" y="1146"/>
                  </a:cubicBezTo>
                  <a:cubicBezTo>
                    <a:pt x="2067" y="1298"/>
                    <a:pt x="1763" y="1480"/>
                    <a:pt x="1490" y="1724"/>
                  </a:cubicBezTo>
                  <a:cubicBezTo>
                    <a:pt x="1216" y="1906"/>
                    <a:pt x="1003" y="2180"/>
                    <a:pt x="730" y="2453"/>
                  </a:cubicBezTo>
                  <a:lnTo>
                    <a:pt x="578" y="2605"/>
                  </a:lnTo>
                  <a:lnTo>
                    <a:pt x="335" y="2939"/>
                  </a:lnTo>
                  <a:cubicBezTo>
                    <a:pt x="304" y="2970"/>
                    <a:pt x="274" y="3091"/>
                    <a:pt x="243" y="3122"/>
                  </a:cubicBezTo>
                  <a:lnTo>
                    <a:pt x="183" y="3213"/>
                  </a:lnTo>
                  <a:lnTo>
                    <a:pt x="164" y="3232"/>
                  </a:lnTo>
                  <a:lnTo>
                    <a:pt x="31" y="3213"/>
                  </a:lnTo>
                  <a:lnTo>
                    <a:pt x="31" y="3213"/>
                  </a:lnTo>
                  <a:cubicBezTo>
                    <a:pt x="31" y="3213"/>
                    <a:pt x="31" y="3243"/>
                    <a:pt x="91" y="3274"/>
                  </a:cubicBezTo>
                  <a:cubicBezTo>
                    <a:pt x="91" y="3291"/>
                    <a:pt x="101" y="3299"/>
                    <a:pt x="116" y="3302"/>
                  </a:cubicBezTo>
                  <a:lnTo>
                    <a:pt x="116" y="3302"/>
                  </a:lnTo>
                  <a:cubicBezTo>
                    <a:pt x="84" y="3441"/>
                    <a:pt x="29" y="3555"/>
                    <a:pt x="0" y="3669"/>
                  </a:cubicBezTo>
                  <a:lnTo>
                    <a:pt x="0" y="3699"/>
                  </a:lnTo>
                  <a:lnTo>
                    <a:pt x="0" y="3730"/>
                  </a:lnTo>
                  <a:lnTo>
                    <a:pt x="0" y="3973"/>
                  </a:lnTo>
                  <a:lnTo>
                    <a:pt x="0" y="4064"/>
                  </a:lnTo>
                  <a:lnTo>
                    <a:pt x="0" y="4155"/>
                  </a:lnTo>
                  <a:lnTo>
                    <a:pt x="0" y="4186"/>
                  </a:lnTo>
                  <a:lnTo>
                    <a:pt x="31" y="4186"/>
                  </a:lnTo>
                  <a:lnTo>
                    <a:pt x="0" y="4216"/>
                  </a:lnTo>
                  <a:cubicBezTo>
                    <a:pt x="31" y="4429"/>
                    <a:pt x="122" y="4581"/>
                    <a:pt x="152" y="4763"/>
                  </a:cubicBezTo>
                  <a:cubicBezTo>
                    <a:pt x="243" y="4915"/>
                    <a:pt x="304" y="5067"/>
                    <a:pt x="395" y="5189"/>
                  </a:cubicBezTo>
                  <a:cubicBezTo>
                    <a:pt x="395" y="5250"/>
                    <a:pt x="456" y="5280"/>
                    <a:pt x="486" y="5371"/>
                  </a:cubicBezTo>
                  <a:lnTo>
                    <a:pt x="578" y="5432"/>
                  </a:lnTo>
                  <a:lnTo>
                    <a:pt x="608" y="5493"/>
                  </a:lnTo>
                  <a:lnTo>
                    <a:pt x="608" y="5523"/>
                  </a:lnTo>
                  <a:cubicBezTo>
                    <a:pt x="608" y="5523"/>
                    <a:pt x="608" y="5537"/>
                    <a:pt x="617" y="5537"/>
                  </a:cubicBezTo>
                  <a:cubicBezTo>
                    <a:pt x="622" y="5537"/>
                    <a:pt x="628" y="5533"/>
                    <a:pt x="638" y="5523"/>
                  </a:cubicBezTo>
                  <a:cubicBezTo>
                    <a:pt x="699" y="5523"/>
                    <a:pt x="699" y="5493"/>
                    <a:pt x="699" y="5493"/>
                  </a:cubicBezTo>
                  <a:cubicBezTo>
                    <a:pt x="709" y="5472"/>
                    <a:pt x="716" y="5466"/>
                    <a:pt x="721" y="5466"/>
                  </a:cubicBezTo>
                  <a:cubicBezTo>
                    <a:pt x="730" y="5466"/>
                    <a:pt x="730" y="5493"/>
                    <a:pt x="730" y="5493"/>
                  </a:cubicBezTo>
                  <a:lnTo>
                    <a:pt x="638" y="5553"/>
                  </a:lnTo>
                  <a:lnTo>
                    <a:pt x="942" y="5857"/>
                  </a:lnTo>
                  <a:lnTo>
                    <a:pt x="1246" y="6161"/>
                  </a:lnTo>
                  <a:lnTo>
                    <a:pt x="1368" y="6040"/>
                  </a:lnTo>
                  <a:lnTo>
                    <a:pt x="1368" y="6101"/>
                  </a:lnTo>
                  <a:lnTo>
                    <a:pt x="1307" y="6161"/>
                  </a:lnTo>
                  <a:cubicBezTo>
                    <a:pt x="1338" y="6161"/>
                    <a:pt x="1307" y="6192"/>
                    <a:pt x="1307" y="6192"/>
                  </a:cubicBezTo>
                  <a:lnTo>
                    <a:pt x="1338" y="6253"/>
                  </a:lnTo>
                  <a:lnTo>
                    <a:pt x="1368" y="6283"/>
                  </a:lnTo>
                  <a:lnTo>
                    <a:pt x="1429" y="6313"/>
                  </a:lnTo>
                  <a:lnTo>
                    <a:pt x="1459" y="6344"/>
                  </a:lnTo>
                  <a:cubicBezTo>
                    <a:pt x="1976" y="6769"/>
                    <a:pt x="2523" y="7043"/>
                    <a:pt x="3101" y="7256"/>
                  </a:cubicBezTo>
                  <a:cubicBezTo>
                    <a:pt x="3344" y="7377"/>
                    <a:pt x="3648" y="7468"/>
                    <a:pt x="3921" y="7529"/>
                  </a:cubicBezTo>
                  <a:cubicBezTo>
                    <a:pt x="4195" y="7620"/>
                    <a:pt x="4499" y="7651"/>
                    <a:pt x="4772" y="7712"/>
                  </a:cubicBezTo>
                  <a:cubicBezTo>
                    <a:pt x="5319" y="7818"/>
                    <a:pt x="5859" y="7856"/>
                    <a:pt x="6379" y="7856"/>
                  </a:cubicBezTo>
                  <a:cubicBezTo>
                    <a:pt x="6900" y="7856"/>
                    <a:pt x="7402" y="7818"/>
                    <a:pt x="7873" y="7772"/>
                  </a:cubicBezTo>
                  <a:cubicBezTo>
                    <a:pt x="8420" y="7681"/>
                    <a:pt x="8936" y="7560"/>
                    <a:pt x="9392" y="7408"/>
                  </a:cubicBezTo>
                  <a:cubicBezTo>
                    <a:pt x="9848" y="7256"/>
                    <a:pt x="10274" y="7104"/>
                    <a:pt x="10639" y="6952"/>
                  </a:cubicBezTo>
                  <a:cubicBezTo>
                    <a:pt x="11520" y="6587"/>
                    <a:pt x="12219" y="6161"/>
                    <a:pt x="12614" y="5857"/>
                  </a:cubicBezTo>
                  <a:cubicBezTo>
                    <a:pt x="12858" y="5705"/>
                    <a:pt x="13010" y="5584"/>
                    <a:pt x="13131" y="5523"/>
                  </a:cubicBezTo>
                  <a:lnTo>
                    <a:pt x="13283" y="5371"/>
                  </a:lnTo>
                  <a:lnTo>
                    <a:pt x="13283" y="5371"/>
                  </a:lnTo>
                  <a:cubicBezTo>
                    <a:pt x="13283" y="5371"/>
                    <a:pt x="13256" y="5385"/>
                    <a:pt x="13193" y="5385"/>
                  </a:cubicBezTo>
                  <a:cubicBezTo>
                    <a:pt x="13161" y="5385"/>
                    <a:pt x="13121" y="5381"/>
                    <a:pt x="13070" y="5371"/>
                  </a:cubicBezTo>
                  <a:cubicBezTo>
                    <a:pt x="12979" y="5432"/>
                    <a:pt x="12827" y="5553"/>
                    <a:pt x="12584" y="5705"/>
                  </a:cubicBezTo>
                  <a:cubicBezTo>
                    <a:pt x="12128" y="6009"/>
                    <a:pt x="11490" y="6405"/>
                    <a:pt x="10578" y="6769"/>
                  </a:cubicBezTo>
                  <a:cubicBezTo>
                    <a:pt x="10183" y="6891"/>
                    <a:pt x="9788" y="7073"/>
                    <a:pt x="9332" y="7195"/>
                  </a:cubicBezTo>
                  <a:cubicBezTo>
                    <a:pt x="8815" y="7347"/>
                    <a:pt x="8329" y="7468"/>
                    <a:pt x="7812" y="7529"/>
                  </a:cubicBezTo>
                  <a:cubicBezTo>
                    <a:pt x="7326" y="7575"/>
                    <a:pt x="6832" y="7613"/>
                    <a:pt x="6319" y="7613"/>
                  </a:cubicBezTo>
                  <a:cubicBezTo>
                    <a:pt x="5806" y="7613"/>
                    <a:pt x="5274" y="7575"/>
                    <a:pt x="4711" y="7468"/>
                  </a:cubicBezTo>
                  <a:cubicBezTo>
                    <a:pt x="4468" y="7408"/>
                    <a:pt x="4164" y="7347"/>
                    <a:pt x="3891" y="7286"/>
                  </a:cubicBezTo>
                  <a:cubicBezTo>
                    <a:pt x="3617" y="7195"/>
                    <a:pt x="3313" y="7134"/>
                    <a:pt x="3040" y="7012"/>
                  </a:cubicBezTo>
                  <a:cubicBezTo>
                    <a:pt x="2523" y="6830"/>
                    <a:pt x="1976" y="6526"/>
                    <a:pt x="1490" y="6131"/>
                  </a:cubicBezTo>
                  <a:lnTo>
                    <a:pt x="1368" y="6009"/>
                  </a:lnTo>
                  <a:lnTo>
                    <a:pt x="1338" y="5979"/>
                  </a:lnTo>
                  <a:lnTo>
                    <a:pt x="1307" y="5949"/>
                  </a:lnTo>
                  <a:lnTo>
                    <a:pt x="1003" y="5645"/>
                  </a:lnTo>
                  <a:lnTo>
                    <a:pt x="730" y="5341"/>
                  </a:lnTo>
                  <a:lnTo>
                    <a:pt x="730" y="5280"/>
                  </a:lnTo>
                  <a:lnTo>
                    <a:pt x="699" y="5250"/>
                  </a:lnTo>
                  <a:lnTo>
                    <a:pt x="608" y="5189"/>
                  </a:lnTo>
                  <a:cubicBezTo>
                    <a:pt x="578" y="5098"/>
                    <a:pt x="547" y="5067"/>
                    <a:pt x="486" y="4976"/>
                  </a:cubicBezTo>
                  <a:cubicBezTo>
                    <a:pt x="426" y="4824"/>
                    <a:pt x="335" y="4733"/>
                    <a:pt x="274" y="4581"/>
                  </a:cubicBezTo>
                  <a:lnTo>
                    <a:pt x="274" y="4611"/>
                  </a:lnTo>
                  <a:cubicBezTo>
                    <a:pt x="243" y="4459"/>
                    <a:pt x="152" y="4277"/>
                    <a:pt x="122" y="4064"/>
                  </a:cubicBezTo>
                  <a:lnTo>
                    <a:pt x="122" y="3608"/>
                  </a:lnTo>
                  <a:cubicBezTo>
                    <a:pt x="147" y="3507"/>
                    <a:pt x="172" y="3406"/>
                    <a:pt x="215" y="3304"/>
                  </a:cubicBezTo>
                  <a:lnTo>
                    <a:pt x="274" y="3304"/>
                  </a:lnTo>
                  <a:lnTo>
                    <a:pt x="220" y="3293"/>
                  </a:lnTo>
                  <a:lnTo>
                    <a:pt x="220" y="3293"/>
                  </a:lnTo>
                  <a:cubicBezTo>
                    <a:pt x="222" y="3290"/>
                    <a:pt x="223" y="3286"/>
                    <a:pt x="225" y="3282"/>
                  </a:cubicBezTo>
                  <a:lnTo>
                    <a:pt x="225" y="3282"/>
                  </a:lnTo>
                  <a:cubicBezTo>
                    <a:pt x="236" y="3278"/>
                    <a:pt x="243" y="3274"/>
                    <a:pt x="243" y="3274"/>
                  </a:cubicBezTo>
                  <a:lnTo>
                    <a:pt x="243" y="3243"/>
                  </a:lnTo>
                  <a:lnTo>
                    <a:pt x="274" y="3213"/>
                  </a:lnTo>
                  <a:lnTo>
                    <a:pt x="304" y="3122"/>
                  </a:lnTo>
                  <a:cubicBezTo>
                    <a:pt x="365" y="3061"/>
                    <a:pt x="365" y="3000"/>
                    <a:pt x="395" y="2939"/>
                  </a:cubicBezTo>
                  <a:lnTo>
                    <a:pt x="608" y="2605"/>
                  </a:lnTo>
                  <a:lnTo>
                    <a:pt x="608" y="2636"/>
                  </a:lnTo>
                  <a:lnTo>
                    <a:pt x="760" y="2484"/>
                  </a:lnTo>
                  <a:cubicBezTo>
                    <a:pt x="1003" y="2210"/>
                    <a:pt x="1216" y="1967"/>
                    <a:pt x="1490" y="1754"/>
                  </a:cubicBezTo>
                  <a:cubicBezTo>
                    <a:pt x="1763" y="1541"/>
                    <a:pt x="2006" y="1329"/>
                    <a:pt x="2310" y="1207"/>
                  </a:cubicBezTo>
                  <a:cubicBezTo>
                    <a:pt x="2888" y="842"/>
                    <a:pt x="3526" y="629"/>
                    <a:pt x="4164" y="447"/>
                  </a:cubicBezTo>
                  <a:cubicBezTo>
                    <a:pt x="5080" y="179"/>
                    <a:pt x="5997" y="75"/>
                    <a:pt x="6876" y="75"/>
                  </a:cubicBezTo>
                  <a:cubicBezTo>
                    <a:pt x="7193" y="75"/>
                    <a:pt x="7506" y="89"/>
                    <a:pt x="7812" y="113"/>
                  </a:cubicBezTo>
                  <a:cubicBezTo>
                    <a:pt x="8359" y="173"/>
                    <a:pt x="8906" y="295"/>
                    <a:pt x="9423" y="447"/>
                  </a:cubicBezTo>
                  <a:cubicBezTo>
                    <a:pt x="9970" y="569"/>
                    <a:pt x="10456" y="751"/>
                    <a:pt x="10882" y="994"/>
                  </a:cubicBezTo>
                  <a:cubicBezTo>
                    <a:pt x="11095" y="1116"/>
                    <a:pt x="11338" y="1237"/>
                    <a:pt x="11520" y="1329"/>
                  </a:cubicBezTo>
                  <a:cubicBezTo>
                    <a:pt x="11702" y="1450"/>
                    <a:pt x="11946" y="1572"/>
                    <a:pt x="12098" y="1724"/>
                  </a:cubicBezTo>
                  <a:lnTo>
                    <a:pt x="12554" y="2180"/>
                  </a:lnTo>
                  <a:cubicBezTo>
                    <a:pt x="12706" y="2301"/>
                    <a:pt x="12858" y="2453"/>
                    <a:pt x="12979" y="2605"/>
                  </a:cubicBezTo>
                  <a:cubicBezTo>
                    <a:pt x="13579" y="3385"/>
                    <a:pt x="13912" y="4076"/>
                    <a:pt x="14126" y="4590"/>
                  </a:cubicBezTo>
                  <a:lnTo>
                    <a:pt x="14126" y="4590"/>
                  </a:lnTo>
                  <a:cubicBezTo>
                    <a:pt x="13885" y="4859"/>
                    <a:pt x="13646" y="5039"/>
                    <a:pt x="13496" y="5189"/>
                  </a:cubicBezTo>
                  <a:cubicBezTo>
                    <a:pt x="13344" y="5310"/>
                    <a:pt x="13283" y="5371"/>
                    <a:pt x="13283" y="5371"/>
                  </a:cubicBezTo>
                  <a:cubicBezTo>
                    <a:pt x="13307" y="5371"/>
                    <a:pt x="13351" y="5332"/>
                    <a:pt x="13508" y="5332"/>
                  </a:cubicBezTo>
                  <a:cubicBezTo>
                    <a:pt x="13547" y="5332"/>
                    <a:pt x="13593" y="5335"/>
                    <a:pt x="13648" y="5341"/>
                  </a:cubicBezTo>
                  <a:cubicBezTo>
                    <a:pt x="13800" y="5189"/>
                    <a:pt x="14013" y="4976"/>
                    <a:pt x="14286" y="4763"/>
                  </a:cubicBezTo>
                  <a:lnTo>
                    <a:pt x="14286" y="4733"/>
                  </a:lnTo>
                  <a:cubicBezTo>
                    <a:pt x="14073" y="4186"/>
                    <a:pt x="13709" y="3426"/>
                    <a:pt x="13161" y="2666"/>
                  </a:cubicBezTo>
                  <a:cubicBezTo>
                    <a:pt x="13040" y="2514"/>
                    <a:pt x="12888" y="2362"/>
                    <a:pt x="12736" y="2210"/>
                  </a:cubicBezTo>
                  <a:cubicBezTo>
                    <a:pt x="12584" y="2058"/>
                    <a:pt x="12462" y="1906"/>
                    <a:pt x="12280" y="1754"/>
                  </a:cubicBezTo>
                  <a:cubicBezTo>
                    <a:pt x="12098" y="1602"/>
                    <a:pt x="11885" y="1480"/>
                    <a:pt x="11702" y="1329"/>
                  </a:cubicBezTo>
                  <a:cubicBezTo>
                    <a:pt x="11490" y="1237"/>
                    <a:pt x="11277" y="1116"/>
                    <a:pt x="11064" y="994"/>
                  </a:cubicBezTo>
                  <a:cubicBezTo>
                    <a:pt x="10639" y="721"/>
                    <a:pt x="10152" y="538"/>
                    <a:pt x="9605" y="386"/>
                  </a:cubicBezTo>
                  <a:cubicBezTo>
                    <a:pt x="9088" y="234"/>
                    <a:pt x="8511" y="113"/>
                    <a:pt x="7933" y="52"/>
                  </a:cubicBezTo>
                  <a:cubicBezTo>
                    <a:pt x="7610" y="18"/>
                    <a:pt x="7277" y="0"/>
                    <a:pt x="69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04;p38">
              <a:extLst>
                <a:ext uri="{FF2B5EF4-FFF2-40B4-BE49-F238E27FC236}">
                  <a16:creationId xmlns:a16="http://schemas.microsoft.com/office/drawing/2014/main" id="{F179F828-B33F-491D-AA9C-CD8FF82851FA}"/>
                </a:ext>
              </a:extLst>
            </p:cNvPr>
            <p:cNvSpPr/>
            <p:nvPr/>
          </p:nvSpPr>
          <p:spPr>
            <a:xfrm flipH="1">
              <a:off x="803492" y="2437084"/>
              <a:ext cx="385664" cy="203976"/>
            </a:xfrm>
            <a:custGeom>
              <a:avLst/>
              <a:gdLst/>
              <a:ahLst/>
              <a:cxnLst/>
              <a:rect l="l" t="t" r="r" b="b"/>
              <a:pathLst>
                <a:path w="15625" h="8264" extrusionOk="0">
                  <a:moveTo>
                    <a:pt x="8617" y="0"/>
                  </a:moveTo>
                  <a:cubicBezTo>
                    <a:pt x="8020" y="0"/>
                    <a:pt x="7415" y="31"/>
                    <a:pt x="6809" y="86"/>
                  </a:cubicBezTo>
                  <a:lnTo>
                    <a:pt x="6809" y="26"/>
                  </a:lnTo>
                  <a:lnTo>
                    <a:pt x="6688" y="26"/>
                  </a:lnTo>
                  <a:cubicBezTo>
                    <a:pt x="6688" y="26"/>
                    <a:pt x="6749" y="26"/>
                    <a:pt x="6749" y="86"/>
                  </a:cubicBezTo>
                  <a:cubicBezTo>
                    <a:pt x="6779" y="178"/>
                    <a:pt x="6688" y="208"/>
                    <a:pt x="6688" y="208"/>
                  </a:cubicBezTo>
                  <a:cubicBezTo>
                    <a:pt x="6658" y="223"/>
                    <a:pt x="6643" y="223"/>
                    <a:pt x="6628" y="223"/>
                  </a:cubicBezTo>
                  <a:lnTo>
                    <a:pt x="6628" y="223"/>
                  </a:lnTo>
                  <a:cubicBezTo>
                    <a:pt x="6632" y="168"/>
                    <a:pt x="6657" y="117"/>
                    <a:pt x="6657" y="117"/>
                  </a:cubicBezTo>
                  <a:lnTo>
                    <a:pt x="6536" y="117"/>
                  </a:lnTo>
                  <a:lnTo>
                    <a:pt x="6293" y="178"/>
                  </a:lnTo>
                  <a:lnTo>
                    <a:pt x="5715" y="269"/>
                  </a:lnTo>
                  <a:cubicBezTo>
                    <a:pt x="5320" y="360"/>
                    <a:pt x="4925" y="421"/>
                    <a:pt x="4530" y="542"/>
                  </a:cubicBezTo>
                  <a:cubicBezTo>
                    <a:pt x="3618" y="816"/>
                    <a:pt x="2736" y="1150"/>
                    <a:pt x="1977" y="1637"/>
                  </a:cubicBezTo>
                  <a:cubicBezTo>
                    <a:pt x="1612" y="1880"/>
                    <a:pt x="1217" y="2153"/>
                    <a:pt x="913" y="2488"/>
                  </a:cubicBezTo>
                  <a:cubicBezTo>
                    <a:pt x="761" y="2640"/>
                    <a:pt x="609" y="2792"/>
                    <a:pt x="457" y="2974"/>
                  </a:cubicBezTo>
                  <a:cubicBezTo>
                    <a:pt x="366" y="3156"/>
                    <a:pt x="274" y="3369"/>
                    <a:pt x="153" y="3552"/>
                  </a:cubicBezTo>
                  <a:lnTo>
                    <a:pt x="153" y="3582"/>
                  </a:lnTo>
                  <a:lnTo>
                    <a:pt x="92" y="3825"/>
                  </a:lnTo>
                  <a:lnTo>
                    <a:pt x="1" y="4038"/>
                  </a:lnTo>
                  <a:lnTo>
                    <a:pt x="1" y="4129"/>
                  </a:lnTo>
                  <a:lnTo>
                    <a:pt x="1" y="4463"/>
                  </a:lnTo>
                  <a:lnTo>
                    <a:pt x="1" y="4494"/>
                  </a:lnTo>
                  <a:cubicBezTo>
                    <a:pt x="62" y="4615"/>
                    <a:pt x="62" y="4767"/>
                    <a:pt x="122" y="4919"/>
                  </a:cubicBezTo>
                  <a:lnTo>
                    <a:pt x="214" y="4889"/>
                  </a:lnTo>
                  <a:lnTo>
                    <a:pt x="214" y="4889"/>
                  </a:lnTo>
                  <a:cubicBezTo>
                    <a:pt x="214" y="4919"/>
                    <a:pt x="153" y="4919"/>
                    <a:pt x="153" y="4919"/>
                  </a:cubicBezTo>
                  <a:lnTo>
                    <a:pt x="122" y="4950"/>
                  </a:lnTo>
                  <a:lnTo>
                    <a:pt x="122" y="4980"/>
                  </a:lnTo>
                  <a:lnTo>
                    <a:pt x="153" y="5041"/>
                  </a:lnTo>
                  <a:lnTo>
                    <a:pt x="214" y="5132"/>
                  </a:lnTo>
                  <a:lnTo>
                    <a:pt x="305" y="5375"/>
                  </a:lnTo>
                  <a:cubicBezTo>
                    <a:pt x="396" y="5527"/>
                    <a:pt x="457" y="5649"/>
                    <a:pt x="578" y="5801"/>
                  </a:cubicBezTo>
                  <a:cubicBezTo>
                    <a:pt x="821" y="6044"/>
                    <a:pt x="1034" y="6257"/>
                    <a:pt x="1277" y="6469"/>
                  </a:cubicBezTo>
                  <a:cubicBezTo>
                    <a:pt x="1733" y="6895"/>
                    <a:pt x="2250" y="7169"/>
                    <a:pt x="2797" y="7412"/>
                  </a:cubicBezTo>
                  <a:cubicBezTo>
                    <a:pt x="4563" y="8030"/>
                    <a:pt x="6184" y="8263"/>
                    <a:pt x="7510" y="8263"/>
                  </a:cubicBezTo>
                  <a:cubicBezTo>
                    <a:pt x="8010" y="8263"/>
                    <a:pt x="8468" y="8230"/>
                    <a:pt x="8876" y="8172"/>
                  </a:cubicBezTo>
                  <a:cubicBezTo>
                    <a:pt x="9575" y="8080"/>
                    <a:pt x="10153" y="7928"/>
                    <a:pt x="10548" y="7807"/>
                  </a:cubicBezTo>
                  <a:cubicBezTo>
                    <a:pt x="10730" y="7776"/>
                    <a:pt x="10852" y="7685"/>
                    <a:pt x="10943" y="7655"/>
                  </a:cubicBezTo>
                  <a:cubicBezTo>
                    <a:pt x="11065" y="7625"/>
                    <a:pt x="11095" y="7564"/>
                    <a:pt x="11095" y="7564"/>
                  </a:cubicBezTo>
                  <a:cubicBezTo>
                    <a:pt x="11095" y="7564"/>
                    <a:pt x="11065" y="7564"/>
                    <a:pt x="10974" y="7503"/>
                  </a:cubicBezTo>
                  <a:cubicBezTo>
                    <a:pt x="10913" y="7503"/>
                    <a:pt x="10761" y="7564"/>
                    <a:pt x="10579" y="7594"/>
                  </a:cubicBezTo>
                  <a:cubicBezTo>
                    <a:pt x="10183" y="7716"/>
                    <a:pt x="9606" y="7868"/>
                    <a:pt x="8907" y="7959"/>
                  </a:cubicBezTo>
                  <a:cubicBezTo>
                    <a:pt x="8563" y="7994"/>
                    <a:pt x="8186" y="8014"/>
                    <a:pt x="7779" y="8014"/>
                  </a:cubicBezTo>
                  <a:cubicBezTo>
                    <a:pt x="6420" y="8014"/>
                    <a:pt x="4729" y="7786"/>
                    <a:pt x="2858" y="7108"/>
                  </a:cubicBezTo>
                  <a:cubicBezTo>
                    <a:pt x="2372" y="6865"/>
                    <a:pt x="1825" y="6591"/>
                    <a:pt x="1369" y="6166"/>
                  </a:cubicBezTo>
                  <a:cubicBezTo>
                    <a:pt x="1156" y="5983"/>
                    <a:pt x="913" y="5740"/>
                    <a:pt x="730" y="5527"/>
                  </a:cubicBezTo>
                  <a:cubicBezTo>
                    <a:pt x="609" y="5406"/>
                    <a:pt x="548" y="5284"/>
                    <a:pt x="457" y="5132"/>
                  </a:cubicBezTo>
                  <a:cubicBezTo>
                    <a:pt x="426" y="5102"/>
                    <a:pt x="396" y="5041"/>
                    <a:pt x="366" y="4950"/>
                  </a:cubicBezTo>
                  <a:lnTo>
                    <a:pt x="305" y="4828"/>
                  </a:lnTo>
                  <a:lnTo>
                    <a:pt x="274" y="4798"/>
                  </a:lnTo>
                  <a:lnTo>
                    <a:pt x="274" y="4767"/>
                  </a:lnTo>
                  <a:cubicBezTo>
                    <a:pt x="271" y="4767"/>
                    <a:pt x="269" y="4767"/>
                    <a:pt x="266" y="4767"/>
                  </a:cubicBezTo>
                  <a:lnTo>
                    <a:pt x="266" y="4767"/>
                  </a:lnTo>
                  <a:cubicBezTo>
                    <a:pt x="234" y="4646"/>
                    <a:pt x="181" y="4481"/>
                    <a:pt x="153" y="4342"/>
                  </a:cubicBezTo>
                  <a:lnTo>
                    <a:pt x="153" y="4068"/>
                  </a:lnTo>
                  <a:lnTo>
                    <a:pt x="153" y="4007"/>
                  </a:lnTo>
                  <a:lnTo>
                    <a:pt x="183" y="3764"/>
                  </a:lnTo>
                  <a:lnTo>
                    <a:pt x="274" y="3521"/>
                  </a:lnTo>
                  <a:lnTo>
                    <a:pt x="274" y="3552"/>
                  </a:lnTo>
                  <a:cubicBezTo>
                    <a:pt x="335" y="3400"/>
                    <a:pt x="457" y="3217"/>
                    <a:pt x="578" y="3004"/>
                  </a:cubicBezTo>
                  <a:cubicBezTo>
                    <a:pt x="700" y="2822"/>
                    <a:pt x="852" y="2670"/>
                    <a:pt x="1004" y="2518"/>
                  </a:cubicBezTo>
                  <a:cubicBezTo>
                    <a:pt x="1308" y="2214"/>
                    <a:pt x="1642" y="1941"/>
                    <a:pt x="2007" y="1728"/>
                  </a:cubicBezTo>
                  <a:cubicBezTo>
                    <a:pt x="2767" y="1241"/>
                    <a:pt x="3618" y="877"/>
                    <a:pt x="4530" y="664"/>
                  </a:cubicBezTo>
                  <a:cubicBezTo>
                    <a:pt x="4925" y="542"/>
                    <a:pt x="5290" y="482"/>
                    <a:pt x="5685" y="390"/>
                  </a:cubicBezTo>
                  <a:lnTo>
                    <a:pt x="6232" y="269"/>
                  </a:lnTo>
                  <a:lnTo>
                    <a:pt x="6505" y="238"/>
                  </a:lnTo>
                  <a:lnTo>
                    <a:pt x="6566" y="238"/>
                  </a:lnTo>
                  <a:cubicBezTo>
                    <a:pt x="6597" y="223"/>
                    <a:pt x="6612" y="223"/>
                    <a:pt x="6627" y="223"/>
                  </a:cubicBezTo>
                  <a:cubicBezTo>
                    <a:pt x="6627" y="223"/>
                    <a:pt x="6627" y="223"/>
                    <a:pt x="6628" y="223"/>
                  </a:cubicBezTo>
                  <a:lnTo>
                    <a:pt x="6628" y="223"/>
                  </a:lnTo>
                  <a:cubicBezTo>
                    <a:pt x="6627" y="228"/>
                    <a:pt x="6627" y="233"/>
                    <a:pt x="6627" y="238"/>
                  </a:cubicBezTo>
                  <a:cubicBezTo>
                    <a:pt x="6657" y="269"/>
                    <a:pt x="6688" y="269"/>
                    <a:pt x="6688" y="330"/>
                  </a:cubicBezTo>
                  <a:lnTo>
                    <a:pt x="6809" y="330"/>
                  </a:lnTo>
                  <a:lnTo>
                    <a:pt x="6809" y="208"/>
                  </a:lnTo>
                  <a:cubicBezTo>
                    <a:pt x="7418" y="152"/>
                    <a:pt x="8027" y="120"/>
                    <a:pt x="8626" y="120"/>
                  </a:cubicBezTo>
                  <a:cubicBezTo>
                    <a:pt x="9643" y="120"/>
                    <a:pt x="10633" y="210"/>
                    <a:pt x="11551" y="421"/>
                  </a:cubicBezTo>
                  <a:cubicBezTo>
                    <a:pt x="13019" y="720"/>
                    <a:pt x="14339" y="1256"/>
                    <a:pt x="15424" y="1853"/>
                  </a:cubicBezTo>
                  <a:lnTo>
                    <a:pt x="15424" y="1853"/>
                  </a:lnTo>
                  <a:cubicBezTo>
                    <a:pt x="15280" y="2376"/>
                    <a:pt x="15161" y="2873"/>
                    <a:pt x="14986" y="3369"/>
                  </a:cubicBezTo>
                  <a:cubicBezTo>
                    <a:pt x="14804" y="3855"/>
                    <a:pt x="14560" y="4311"/>
                    <a:pt x="14348" y="4676"/>
                  </a:cubicBezTo>
                  <a:cubicBezTo>
                    <a:pt x="13892" y="5497"/>
                    <a:pt x="13345" y="6105"/>
                    <a:pt x="12858" y="6500"/>
                  </a:cubicBezTo>
                  <a:cubicBezTo>
                    <a:pt x="12372" y="6925"/>
                    <a:pt x="11916" y="7199"/>
                    <a:pt x="11612" y="7351"/>
                  </a:cubicBezTo>
                  <a:cubicBezTo>
                    <a:pt x="11247" y="7503"/>
                    <a:pt x="11095" y="7564"/>
                    <a:pt x="11095" y="7564"/>
                  </a:cubicBezTo>
                  <a:lnTo>
                    <a:pt x="11247" y="7564"/>
                  </a:lnTo>
                  <a:cubicBezTo>
                    <a:pt x="11369" y="7533"/>
                    <a:pt x="11490" y="7503"/>
                    <a:pt x="11642" y="7412"/>
                  </a:cubicBezTo>
                  <a:cubicBezTo>
                    <a:pt x="11977" y="7260"/>
                    <a:pt x="12433" y="7017"/>
                    <a:pt x="12919" y="6591"/>
                  </a:cubicBezTo>
                  <a:cubicBezTo>
                    <a:pt x="13466" y="6166"/>
                    <a:pt x="13983" y="5558"/>
                    <a:pt x="14500" y="4767"/>
                  </a:cubicBezTo>
                  <a:cubicBezTo>
                    <a:pt x="14712" y="4342"/>
                    <a:pt x="14955" y="3916"/>
                    <a:pt x="15138" y="3430"/>
                  </a:cubicBezTo>
                  <a:cubicBezTo>
                    <a:pt x="15320" y="2974"/>
                    <a:pt x="15472" y="2457"/>
                    <a:pt x="15624" y="1880"/>
                  </a:cubicBezTo>
                  <a:lnTo>
                    <a:pt x="15624" y="1849"/>
                  </a:lnTo>
                  <a:lnTo>
                    <a:pt x="15594" y="1789"/>
                  </a:lnTo>
                  <a:cubicBezTo>
                    <a:pt x="14439" y="1181"/>
                    <a:pt x="13132" y="664"/>
                    <a:pt x="11642" y="330"/>
                  </a:cubicBezTo>
                  <a:cubicBezTo>
                    <a:pt x="10692" y="97"/>
                    <a:pt x="9668" y="0"/>
                    <a:pt x="86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05;p38">
              <a:extLst>
                <a:ext uri="{FF2B5EF4-FFF2-40B4-BE49-F238E27FC236}">
                  <a16:creationId xmlns:a16="http://schemas.microsoft.com/office/drawing/2014/main" id="{6A786729-2EEC-063F-17EF-61958FD11AD8}"/>
                </a:ext>
              </a:extLst>
            </p:cNvPr>
            <p:cNvSpPr/>
            <p:nvPr/>
          </p:nvSpPr>
          <p:spPr>
            <a:xfrm flipH="1">
              <a:off x="567922" y="1648923"/>
              <a:ext cx="1252168" cy="2488909"/>
            </a:xfrm>
            <a:custGeom>
              <a:avLst/>
              <a:gdLst/>
              <a:ahLst/>
              <a:cxnLst/>
              <a:rect l="l" t="t" r="r" b="b"/>
              <a:pathLst>
                <a:path w="50731" h="100837" extrusionOk="0">
                  <a:moveTo>
                    <a:pt x="36834" y="46432"/>
                  </a:moveTo>
                  <a:cubicBezTo>
                    <a:pt x="36447" y="46432"/>
                    <a:pt x="36063" y="46451"/>
                    <a:pt x="35685" y="46487"/>
                  </a:cubicBezTo>
                  <a:cubicBezTo>
                    <a:pt x="33709" y="46699"/>
                    <a:pt x="31794" y="47307"/>
                    <a:pt x="30244" y="48432"/>
                  </a:cubicBezTo>
                  <a:cubicBezTo>
                    <a:pt x="29453" y="49010"/>
                    <a:pt x="28754" y="49648"/>
                    <a:pt x="28238" y="50438"/>
                  </a:cubicBezTo>
                  <a:cubicBezTo>
                    <a:pt x="28202" y="50495"/>
                    <a:pt x="28168" y="50552"/>
                    <a:pt x="28134" y="50609"/>
                  </a:cubicBezTo>
                  <a:lnTo>
                    <a:pt x="28134" y="50609"/>
                  </a:lnTo>
                  <a:cubicBezTo>
                    <a:pt x="28138" y="50603"/>
                    <a:pt x="28142" y="50596"/>
                    <a:pt x="28146" y="50590"/>
                  </a:cubicBezTo>
                  <a:cubicBezTo>
                    <a:pt x="28694" y="49769"/>
                    <a:pt x="29423" y="49070"/>
                    <a:pt x="30213" y="48493"/>
                  </a:cubicBezTo>
                  <a:cubicBezTo>
                    <a:pt x="31794" y="47368"/>
                    <a:pt x="33739" y="46730"/>
                    <a:pt x="35745" y="46517"/>
                  </a:cubicBezTo>
                  <a:cubicBezTo>
                    <a:pt x="36135" y="46481"/>
                    <a:pt x="36530" y="46463"/>
                    <a:pt x="36927" y="46463"/>
                  </a:cubicBezTo>
                  <a:cubicBezTo>
                    <a:pt x="37734" y="46463"/>
                    <a:pt x="38550" y="46538"/>
                    <a:pt x="39356" y="46692"/>
                  </a:cubicBezTo>
                  <a:lnTo>
                    <a:pt x="39356" y="46692"/>
                  </a:lnTo>
                  <a:cubicBezTo>
                    <a:pt x="38520" y="46517"/>
                    <a:pt x="37669" y="46432"/>
                    <a:pt x="36834" y="46432"/>
                  </a:cubicBezTo>
                  <a:close/>
                  <a:moveTo>
                    <a:pt x="46212" y="51339"/>
                  </a:moveTo>
                  <a:cubicBezTo>
                    <a:pt x="46188" y="51384"/>
                    <a:pt x="46164" y="51429"/>
                    <a:pt x="46141" y="51472"/>
                  </a:cubicBezTo>
                  <a:lnTo>
                    <a:pt x="46293" y="51472"/>
                  </a:lnTo>
                  <a:cubicBezTo>
                    <a:pt x="46266" y="51427"/>
                    <a:pt x="46239" y="51383"/>
                    <a:pt x="46212" y="51339"/>
                  </a:cubicBezTo>
                  <a:close/>
                  <a:moveTo>
                    <a:pt x="47649" y="44678"/>
                  </a:moveTo>
                  <a:cubicBezTo>
                    <a:pt x="47653" y="44846"/>
                    <a:pt x="47648" y="45013"/>
                    <a:pt x="47630" y="45180"/>
                  </a:cubicBezTo>
                  <a:lnTo>
                    <a:pt x="47630" y="46031"/>
                  </a:lnTo>
                  <a:cubicBezTo>
                    <a:pt x="47630" y="46335"/>
                    <a:pt x="47600" y="46608"/>
                    <a:pt x="47569" y="46912"/>
                  </a:cubicBezTo>
                  <a:cubicBezTo>
                    <a:pt x="47417" y="48067"/>
                    <a:pt x="47113" y="49162"/>
                    <a:pt x="46718" y="50195"/>
                  </a:cubicBezTo>
                  <a:cubicBezTo>
                    <a:pt x="46551" y="50556"/>
                    <a:pt x="46359" y="50943"/>
                    <a:pt x="46165" y="51262"/>
                  </a:cubicBezTo>
                  <a:lnTo>
                    <a:pt x="46165" y="51262"/>
                  </a:lnTo>
                  <a:cubicBezTo>
                    <a:pt x="45651" y="50434"/>
                    <a:pt x="45077" y="49685"/>
                    <a:pt x="44347" y="49040"/>
                  </a:cubicBezTo>
                  <a:cubicBezTo>
                    <a:pt x="43557" y="48341"/>
                    <a:pt x="42676" y="47824"/>
                    <a:pt x="41733" y="47399"/>
                  </a:cubicBezTo>
                  <a:cubicBezTo>
                    <a:pt x="40964" y="47081"/>
                    <a:pt x="40165" y="46847"/>
                    <a:pt x="39356" y="46692"/>
                  </a:cubicBezTo>
                  <a:lnTo>
                    <a:pt x="39356" y="46692"/>
                  </a:lnTo>
                  <a:cubicBezTo>
                    <a:pt x="40095" y="46847"/>
                    <a:pt x="40823" y="47071"/>
                    <a:pt x="41521" y="47368"/>
                  </a:cubicBezTo>
                  <a:cubicBezTo>
                    <a:pt x="42432" y="47763"/>
                    <a:pt x="43314" y="48280"/>
                    <a:pt x="44074" y="48979"/>
                  </a:cubicBezTo>
                  <a:cubicBezTo>
                    <a:pt x="44834" y="49648"/>
                    <a:pt x="45442" y="50499"/>
                    <a:pt x="45958" y="51350"/>
                  </a:cubicBezTo>
                  <a:lnTo>
                    <a:pt x="46050" y="51502"/>
                  </a:lnTo>
                  <a:lnTo>
                    <a:pt x="46110" y="51350"/>
                  </a:lnTo>
                  <a:cubicBezTo>
                    <a:pt x="46129" y="51321"/>
                    <a:pt x="46147" y="51292"/>
                    <a:pt x="46165" y="51262"/>
                  </a:cubicBezTo>
                  <a:lnTo>
                    <a:pt x="46165" y="51262"/>
                  </a:lnTo>
                  <a:cubicBezTo>
                    <a:pt x="46181" y="51288"/>
                    <a:pt x="46196" y="51313"/>
                    <a:pt x="46212" y="51339"/>
                  </a:cubicBezTo>
                  <a:lnTo>
                    <a:pt x="46212" y="51339"/>
                  </a:lnTo>
                  <a:cubicBezTo>
                    <a:pt x="46378" y="51028"/>
                    <a:pt x="46563" y="50657"/>
                    <a:pt x="46749" y="50286"/>
                  </a:cubicBezTo>
                  <a:cubicBezTo>
                    <a:pt x="47113" y="49253"/>
                    <a:pt x="47448" y="48189"/>
                    <a:pt x="47569" y="47064"/>
                  </a:cubicBezTo>
                  <a:cubicBezTo>
                    <a:pt x="47569" y="46791"/>
                    <a:pt x="47660" y="46487"/>
                    <a:pt x="47660" y="46213"/>
                  </a:cubicBezTo>
                  <a:lnTo>
                    <a:pt x="47660" y="45362"/>
                  </a:lnTo>
                  <a:cubicBezTo>
                    <a:pt x="47672" y="45135"/>
                    <a:pt x="47666" y="44907"/>
                    <a:pt x="47649" y="44678"/>
                  </a:cubicBezTo>
                  <a:close/>
                  <a:moveTo>
                    <a:pt x="19360" y="0"/>
                  </a:moveTo>
                  <a:cubicBezTo>
                    <a:pt x="17539" y="0"/>
                    <a:pt x="15692" y="53"/>
                    <a:pt x="13830" y="164"/>
                  </a:cubicBezTo>
                  <a:cubicBezTo>
                    <a:pt x="12918" y="225"/>
                    <a:pt x="12037" y="285"/>
                    <a:pt x="11125" y="377"/>
                  </a:cubicBezTo>
                  <a:cubicBezTo>
                    <a:pt x="10213" y="437"/>
                    <a:pt x="9301" y="529"/>
                    <a:pt x="8389" y="620"/>
                  </a:cubicBezTo>
                  <a:cubicBezTo>
                    <a:pt x="7477" y="741"/>
                    <a:pt x="6565" y="924"/>
                    <a:pt x="5714" y="1228"/>
                  </a:cubicBezTo>
                  <a:cubicBezTo>
                    <a:pt x="4833" y="1532"/>
                    <a:pt x="3951" y="1988"/>
                    <a:pt x="3222" y="2565"/>
                  </a:cubicBezTo>
                  <a:cubicBezTo>
                    <a:pt x="2492" y="3143"/>
                    <a:pt x="1885" y="3903"/>
                    <a:pt x="1489" y="4784"/>
                  </a:cubicBezTo>
                  <a:cubicBezTo>
                    <a:pt x="1064" y="5635"/>
                    <a:pt x="790" y="6547"/>
                    <a:pt x="608" y="7520"/>
                  </a:cubicBezTo>
                  <a:cubicBezTo>
                    <a:pt x="456" y="8462"/>
                    <a:pt x="334" y="9404"/>
                    <a:pt x="304" y="10346"/>
                  </a:cubicBezTo>
                  <a:cubicBezTo>
                    <a:pt x="274" y="11319"/>
                    <a:pt x="213" y="12292"/>
                    <a:pt x="182" y="13234"/>
                  </a:cubicBezTo>
                  <a:cubicBezTo>
                    <a:pt x="61" y="17125"/>
                    <a:pt x="61" y="21076"/>
                    <a:pt x="30" y="25058"/>
                  </a:cubicBezTo>
                  <a:cubicBezTo>
                    <a:pt x="30" y="27064"/>
                    <a:pt x="0" y="29100"/>
                    <a:pt x="0" y="31107"/>
                  </a:cubicBezTo>
                  <a:lnTo>
                    <a:pt x="0" y="37216"/>
                  </a:lnTo>
                  <a:cubicBezTo>
                    <a:pt x="0" y="41350"/>
                    <a:pt x="30" y="45544"/>
                    <a:pt x="30" y="49769"/>
                  </a:cubicBezTo>
                  <a:cubicBezTo>
                    <a:pt x="30" y="49982"/>
                    <a:pt x="61" y="50286"/>
                    <a:pt x="182" y="50560"/>
                  </a:cubicBezTo>
                  <a:cubicBezTo>
                    <a:pt x="334" y="50833"/>
                    <a:pt x="517" y="51046"/>
                    <a:pt x="760" y="51198"/>
                  </a:cubicBezTo>
                  <a:cubicBezTo>
                    <a:pt x="982" y="51346"/>
                    <a:pt x="1256" y="51422"/>
                    <a:pt x="1530" y="51422"/>
                  </a:cubicBezTo>
                  <a:cubicBezTo>
                    <a:pt x="1818" y="51422"/>
                    <a:pt x="2107" y="51339"/>
                    <a:pt x="2340" y="51168"/>
                  </a:cubicBezTo>
                  <a:cubicBezTo>
                    <a:pt x="2584" y="51016"/>
                    <a:pt x="2766" y="50772"/>
                    <a:pt x="2888" y="50529"/>
                  </a:cubicBezTo>
                  <a:cubicBezTo>
                    <a:pt x="3009" y="50256"/>
                    <a:pt x="3009" y="49952"/>
                    <a:pt x="3009" y="49678"/>
                  </a:cubicBezTo>
                  <a:lnTo>
                    <a:pt x="3009" y="48098"/>
                  </a:lnTo>
                  <a:cubicBezTo>
                    <a:pt x="2948" y="45970"/>
                    <a:pt x="2948" y="43782"/>
                    <a:pt x="2948" y="41623"/>
                  </a:cubicBezTo>
                  <a:cubicBezTo>
                    <a:pt x="2918" y="37307"/>
                    <a:pt x="2948" y="32930"/>
                    <a:pt x="3009" y="28493"/>
                  </a:cubicBezTo>
                  <a:cubicBezTo>
                    <a:pt x="3009" y="26274"/>
                    <a:pt x="3040" y="24024"/>
                    <a:pt x="3040" y="21806"/>
                  </a:cubicBezTo>
                  <a:cubicBezTo>
                    <a:pt x="3070" y="20650"/>
                    <a:pt x="3070" y="19556"/>
                    <a:pt x="3070" y="18401"/>
                  </a:cubicBezTo>
                  <a:cubicBezTo>
                    <a:pt x="3070" y="17277"/>
                    <a:pt x="3070" y="16182"/>
                    <a:pt x="3100" y="15027"/>
                  </a:cubicBezTo>
                  <a:cubicBezTo>
                    <a:pt x="3100" y="13933"/>
                    <a:pt x="3161" y="12778"/>
                    <a:pt x="3192" y="11653"/>
                  </a:cubicBezTo>
                  <a:cubicBezTo>
                    <a:pt x="3222" y="10498"/>
                    <a:pt x="3252" y="9374"/>
                    <a:pt x="3465" y="8279"/>
                  </a:cubicBezTo>
                  <a:cubicBezTo>
                    <a:pt x="3647" y="7155"/>
                    <a:pt x="3951" y="6030"/>
                    <a:pt x="4711" y="5179"/>
                  </a:cubicBezTo>
                  <a:cubicBezTo>
                    <a:pt x="5076" y="4723"/>
                    <a:pt x="5562" y="4419"/>
                    <a:pt x="6079" y="4206"/>
                  </a:cubicBezTo>
                  <a:cubicBezTo>
                    <a:pt x="6626" y="3963"/>
                    <a:pt x="7143" y="3811"/>
                    <a:pt x="7721" y="3720"/>
                  </a:cubicBezTo>
                  <a:cubicBezTo>
                    <a:pt x="8845" y="3447"/>
                    <a:pt x="10000" y="3355"/>
                    <a:pt x="11125" y="3264"/>
                  </a:cubicBezTo>
                  <a:lnTo>
                    <a:pt x="12857" y="3112"/>
                  </a:lnTo>
                  <a:lnTo>
                    <a:pt x="14590" y="3021"/>
                  </a:lnTo>
                  <a:cubicBezTo>
                    <a:pt x="15745" y="2991"/>
                    <a:pt x="16870" y="2869"/>
                    <a:pt x="18055" y="2869"/>
                  </a:cubicBezTo>
                  <a:cubicBezTo>
                    <a:pt x="18648" y="2854"/>
                    <a:pt x="19225" y="2846"/>
                    <a:pt x="19803" y="2846"/>
                  </a:cubicBezTo>
                  <a:cubicBezTo>
                    <a:pt x="20380" y="2846"/>
                    <a:pt x="20958" y="2854"/>
                    <a:pt x="21551" y="2869"/>
                  </a:cubicBezTo>
                  <a:cubicBezTo>
                    <a:pt x="23344" y="2899"/>
                    <a:pt x="25107" y="3021"/>
                    <a:pt x="26900" y="3173"/>
                  </a:cubicBezTo>
                  <a:cubicBezTo>
                    <a:pt x="27782" y="3264"/>
                    <a:pt x="28694" y="3355"/>
                    <a:pt x="29575" y="3447"/>
                  </a:cubicBezTo>
                  <a:cubicBezTo>
                    <a:pt x="30487" y="3568"/>
                    <a:pt x="31338" y="3629"/>
                    <a:pt x="32219" y="3781"/>
                  </a:cubicBezTo>
                  <a:cubicBezTo>
                    <a:pt x="33101" y="3933"/>
                    <a:pt x="33982" y="4115"/>
                    <a:pt x="34803" y="4389"/>
                  </a:cubicBezTo>
                  <a:cubicBezTo>
                    <a:pt x="35654" y="4662"/>
                    <a:pt x="36414" y="5118"/>
                    <a:pt x="37052" y="5726"/>
                  </a:cubicBezTo>
                  <a:cubicBezTo>
                    <a:pt x="37691" y="6334"/>
                    <a:pt x="38147" y="7094"/>
                    <a:pt x="38481" y="7884"/>
                  </a:cubicBezTo>
                  <a:cubicBezTo>
                    <a:pt x="38846" y="8675"/>
                    <a:pt x="39089" y="9526"/>
                    <a:pt x="39332" y="10346"/>
                  </a:cubicBezTo>
                  <a:cubicBezTo>
                    <a:pt x="39788" y="12079"/>
                    <a:pt x="40092" y="13781"/>
                    <a:pt x="40366" y="15483"/>
                  </a:cubicBezTo>
                  <a:cubicBezTo>
                    <a:pt x="40609" y="17185"/>
                    <a:pt x="40882" y="18918"/>
                    <a:pt x="41034" y="20620"/>
                  </a:cubicBezTo>
                  <a:cubicBezTo>
                    <a:pt x="41186" y="22322"/>
                    <a:pt x="41308" y="24024"/>
                    <a:pt x="41369" y="25757"/>
                  </a:cubicBezTo>
                  <a:cubicBezTo>
                    <a:pt x="41428" y="27415"/>
                    <a:pt x="41487" y="29073"/>
                    <a:pt x="41378" y="30703"/>
                  </a:cubicBezTo>
                  <a:lnTo>
                    <a:pt x="41378" y="30703"/>
                  </a:lnTo>
                  <a:cubicBezTo>
                    <a:pt x="39085" y="29602"/>
                    <a:pt x="36583" y="29069"/>
                    <a:pt x="34096" y="29069"/>
                  </a:cubicBezTo>
                  <a:cubicBezTo>
                    <a:pt x="32332" y="29069"/>
                    <a:pt x="30576" y="29337"/>
                    <a:pt x="28906" y="29860"/>
                  </a:cubicBezTo>
                  <a:cubicBezTo>
                    <a:pt x="27934" y="30164"/>
                    <a:pt x="26931" y="30559"/>
                    <a:pt x="26019" y="31137"/>
                  </a:cubicBezTo>
                  <a:cubicBezTo>
                    <a:pt x="25107" y="31714"/>
                    <a:pt x="24317" y="32444"/>
                    <a:pt x="23709" y="33295"/>
                  </a:cubicBezTo>
                  <a:cubicBezTo>
                    <a:pt x="23070" y="34176"/>
                    <a:pt x="22706" y="35240"/>
                    <a:pt x="22766" y="36304"/>
                  </a:cubicBezTo>
                  <a:cubicBezTo>
                    <a:pt x="22766" y="36851"/>
                    <a:pt x="22858" y="37368"/>
                    <a:pt x="23101" y="37854"/>
                  </a:cubicBezTo>
                  <a:cubicBezTo>
                    <a:pt x="23314" y="38371"/>
                    <a:pt x="23587" y="38827"/>
                    <a:pt x="23891" y="39222"/>
                  </a:cubicBezTo>
                  <a:cubicBezTo>
                    <a:pt x="24560" y="40043"/>
                    <a:pt x="25350" y="40742"/>
                    <a:pt x="26232" y="41289"/>
                  </a:cubicBezTo>
                  <a:cubicBezTo>
                    <a:pt x="27083" y="41806"/>
                    <a:pt x="28086" y="42171"/>
                    <a:pt x="29058" y="42383"/>
                  </a:cubicBezTo>
                  <a:cubicBezTo>
                    <a:pt x="30406" y="42715"/>
                    <a:pt x="31796" y="42919"/>
                    <a:pt x="33171" y="42919"/>
                  </a:cubicBezTo>
                  <a:cubicBezTo>
                    <a:pt x="33811" y="42919"/>
                    <a:pt x="34449" y="42875"/>
                    <a:pt x="35077" y="42778"/>
                  </a:cubicBezTo>
                  <a:cubicBezTo>
                    <a:pt x="37052" y="42474"/>
                    <a:pt x="38998" y="41715"/>
                    <a:pt x="40457" y="40377"/>
                  </a:cubicBezTo>
                  <a:cubicBezTo>
                    <a:pt x="41904" y="39078"/>
                    <a:pt x="42834" y="37348"/>
                    <a:pt x="43444" y="35578"/>
                  </a:cubicBezTo>
                  <a:lnTo>
                    <a:pt x="43444" y="35578"/>
                  </a:lnTo>
                  <a:cubicBezTo>
                    <a:pt x="43950" y="36067"/>
                    <a:pt x="44404" y="36577"/>
                    <a:pt x="44803" y="37034"/>
                  </a:cubicBezTo>
                  <a:lnTo>
                    <a:pt x="44803" y="36942"/>
                  </a:lnTo>
                  <a:lnTo>
                    <a:pt x="45837" y="38553"/>
                  </a:lnTo>
                  <a:cubicBezTo>
                    <a:pt x="46141" y="39070"/>
                    <a:pt x="46384" y="39617"/>
                    <a:pt x="46627" y="40195"/>
                  </a:cubicBezTo>
                  <a:cubicBezTo>
                    <a:pt x="47083" y="41289"/>
                    <a:pt x="47387" y="42414"/>
                    <a:pt x="47539" y="43599"/>
                  </a:cubicBezTo>
                  <a:cubicBezTo>
                    <a:pt x="47576" y="43968"/>
                    <a:pt x="47624" y="44325"/>
                    <a:pt x="47649" y="44678"/>
                  </a:cubicBezTo>
                  <a:lnTo>
                    <a:pt x="47649" y="44678"/>
                  </a:lnTo>
                  <a:cubicBezTo>
                    <a:pt x="47641" y="44266"/>
                    <a:pt x="47582" y="43849"/>
                    <a:pt x="47539" y="43417"/>
                  </a:cubicBezTo>
                  <a:cubicBezTo>
                    <a:pt x="47387" y="42231"/>
                    <a:pt x="47022" y="41107"/>
                    <a:pt x="46627" y="39952"/>
                  </a:cubicBezTo>
                  <a:cubicBezTo>
                    <a:pt x="46384" y="39374"/>
                    <a:pt x="46110" y="38857"/>
                    <a:pt x="45806" y="38310"/>
                  </a:cubicBezTo>
                  <a:lnTo>
                    <a:pt x="45320" y="37550"/>
                  </a:lnTo>
                  <a:lnTo>
                    <a:pt x="45107" y="37186"/>
                  </a:lnTo>
                  <a:cubicBezTo>
                    <a:pt x="44986" y="37064"/>
                    <a:pt x="44955" y="37003"/>
                    <a:pt x="44834" y="36882"/>
                  </a:cubicBezTo>
                  <a:lnTo>
                    <a:pt x="44834" y="36791"/>
                  </a:lnTo>
                  <a:cubicBezTo>
                    <a:pt x="44439" y="36304"/>
                    <a:pt x="43922" y="35727"/>
                    <a:pt x="43375" y="35240"/>
                  </a:cubicBezTo>
                  <a:lnTo>
                    <a:pt x="43283" y="35119"/>
                  </a:lnTo>
                  <a:lnTo>
                    <a:pt x="43223" y="35271"/>
                  </a:lnTo>
                  <a:cubicBezTo>
                    <a:pt x="42676" y="37094"/>
                    <a:pt x="41703" y="38857"/>
                    <a:pt x="40274" y="40134"/>
                  </a:cubicBezTo>
                  <a:cubicBezTo>
                    <a:pt x="38815" y="41441"/>
                    <a:pt x="36931" y="42201"/>
                    <a:pt x="34985" y="42505"/>
                  </a:cubicBezTo>
                  <a:cubicBezTo>
                    <a:pt x="34345" y="42605"/>
                    <a:pt x="33697" y="42652"/>
                    <a:pt x="33046" y="42652"/>
                  </a:cubicBezTo>
                  <a:cubicBezTo>
                    <a:pt x="31722" y="42652"/>
                    <a:pt x="30383" y="42456"/>
                    <a:pt x="29058" y="42110"/>
                  </a:cubicBezTo>
                  <a:cubicBezTo>
                    <a:pt x="28086" y="41897"/>
                    <a:pt x="27113" y="41563"/>
                    <a:pt x="26262" y="41016"/>
                  </a:cubicBezTo>
                  <a:cubicBezTo>
                    <a:pt x="25411" y="40499"/>
                    <a:pt x="24621" y="39800"/>
                    <a:pt x="24013" y="39009"/>
                  </a:cubicBezTo>
                  <a:cubicBezTo>
                    <a:pt x="23405" y="38219"/>
                    <a:pt x="22949" y="37246"/>
                    <a:pt x="22918" y="36243"/>
                  </a:cubicBezTo>
                  <a:cubicBezTo>
                    <a:pt x="22858" y="35240"/>
                    <a:pt x="23222" y="34207"/>
                    <a:pt x="23830" y="33386"/>
                  </a:cubicBezTo>
                  <a:cubicBezTo>
                    <a:pt x="24438" y="32535"/>
                    <a:pt x="25228" y="31866"/>
                    <a:pt x="26110" y="31289"/>
                  </a:cubicBezTo>
                  <a:cubicBezTo>
                    <a:pt x="26961" y="30711"/>
                    <a:pt x="27964" y="30316"/>
                    <a:pt x="28937" y="30012"/>
                  </a:cubicBezTo>
                  <a:cubicBezTo>
                    <a:pt x="30607" y="29485"/>
                    <a:pt x="32366" y="29217"/>
                    <a:pt x="34126" y="29217"/>
                  </a:cubicBezTo>
                  <a:cubicBezTo>
                    <a:pt x="36628" y="29217"/>
                    <a:pt x="39134" y="29757"/>
                    <a:pt x="41399" y="30863"/>
                  </a:cubicBezTo>
                  <a:lnTo>
                    <a:pt x="41521" y="30955"/>
                  </a:lnTo>
                  <a:lnTo>
                    <a:pt x="41521" y="30803"/>
                  </a:lnTo>
                  <a:cubicBezTo>
                    <a:pt x="41642" y="29100"/>
                    <a:pt x="41612" y="27368"/>
                    <a:pt x="41521" y="25666"/>
                  </a:cubicBezTo>
                  <a:cubicBezTo>
                    <a:pt x="41490" y="23964"/>
                    <a:pt x="41369" y="22261"/>
                    <a:pt x="41186" y="20529"/>
                  </a:cubicBezTo>
                  <a:cubicBezTo>
                    <a:pt x="41004" y="18796"/>
                    <a:pt x="40761" y="17094"/>
                    <a:pt x="40487" y="15362"/>
                  </a:cubicBezTo>
                  <a:cubicBezTo>
                    <a:pt x="40244" y="13659"/>
                    <a:pt x="39940" y="11957"/>
                    <a:pt x="39484" y="10255"/>
                  </a:cubicBezTo>
                  <a:cubicBezTo>
                    <a:pt x="39241" y="9404"/>
                    <a:pt x="38967" y="8523"/>
                    <a:pt x="38633" y="7732"/>
                  </a:cubicBezTo>
                  <a:cubicBezTo>
                    <a:pt x="38299" y="6942"/>
                    <a:pt x="37843" y="6152"/>
                    <a:pt x="37144" y="5544"/>
                  </a:cubicBezTo>
                  <a:cubicBezTo>
                    <a:pt x="36505" y="4936"/>
                    <a:pt x="35715" y="4480"/>
                    <a:pt x="34864" y="4176"/>
                  </a:cubicBezTo>
                  <a:cubicBezTo>
                    <a:pt x="34013" y="3903"/>
                    <a:pt x="33131" y="3720"/>
                    <a:pt x="32250" y="3568"/>
                  </a:cubicBezTo>
                  <a:cubicBezTo>
                    <a:pt x="31368" y="3416"/>
                    <a:pt x="30487" y="3325"/>
                    <a:pt x="29605" y="3203"/>
                  </a:cubicBezTo>
                  <a:cubicBezTo>
                    <a:pt x="28724" y="3143"/>
                    <a:pt x="27812" y="3051"/>
                    <a:pt x="26931" y="2960"/>
                  </a:cubicBezTo>
                  <a:cubicBezTo>
                    <a:pt x="25168" y="2747"/>
                    <a:pt x="23314" y="2687"/>
                    <a:pt x="21551" y="2656"/>
                  </a:cubicBezTo>
                  <a:cubicBezTo>
                    <a:pt x="20760" y="2656"/>
                    <a:pt x="19997" y="2629"/>
                    <a:pt x="19225" y="2629"/>
                  </a:cubicBezTo>
                  <a:cubicBezTo>
                    <a:pt x="18839" y="2629"/>
                    <a:pt x="18450" y="2636"/>
                    <a:pt x="18055" y="2656"/>
                  </a:cubicBezTo>
                  <a:cubicBezTo>
                    <a:pt x="16870" y="2656"/>
                    <a:pt x="15684" y="2747"/>
                    <a:pt x="14560" y="2808"/>
                  </a:cubicBezTo>
                  <a:lnTo>
                    <a:pt x="12797" y="2869"/>
                  </a:lnTo>
                  <a:lnTo>
                    <a:pt x="11094" y="3021"/>
                  </a:lnTo>
                  <a:cubicBezTo>
                    <a:pt x="9970" y="3143"/>
                    <a:pt x="8815" y="3264"/>
                    <a:pt x="7690" y="3477"/>
                  </a:cubicBezTo>
                  <a:cubicBezTo>
                    <a:pt x="7113" y="3599"/>
                    <a:pt x="6535" y="3781"/>
                    <a:pt x="6018" y="4024"/>
                  </a:cubicBezTo>
                  <a:cubicBezTo>
                    <a:pt x="5471" y="4237"/>
                    <a:pt x="4985" y="4571"/>
                    <a:pt x="4590" y="5027"/>
                  </a:cubicBezTo>
                  <a:cubicBezTo>
                    <a:pt x="4225" y="5483"/>
                    <a:pt x="3921" y="6030"/>
                    <a:pt x="3739" y="6547"/>
                  </a:cubicBezTo>
                  <a:cubicBezTo>
                    <a:pt x="3526" y="7094"/>
                    <a:pt x="3404" y="7672"/>
                    <a:pt x="3313" y="8219"/>
                  </a:cubicBezTo>
                  <a:cubicBezTo>
                    <a:pt x="3100" y="9374"/>
                    <a:pt x="3070" y="10498"/>
                    <a:pt x="3040" y="11653"/>
                  </a:cubicBezTo>
                  <a:cubicBezTo>
                    <a:pt x="3040" y="12748"/>
                    <a:pt x="3009" y="13903"/>
                    <a:pt x="2979" y="15027"/>
                  </a:cubicBezTo>
                  <a:cubicBezTo>
                    <a:pt x="2918" y="16182"/>
                    <a:pt x="2918" y="17277"/>
                    <a:pt x="2918" y="18401"/>
                  </a:cubicBezTo>
                  <a:cubicBezTo>
                    <a:pt x="2888" y="19556"/>
                    <a:pt x="2888" y="20681"/>
                    <a:pt x="2888" y="21806"/>
                  </a:cubicBezTo>
                  <a:cubicBezTo>
                    <a:pt x="2888" y="24024"/>
                    <a:pt x="2857" y="26274"/>
                    <a:pt x="2857" y="28493"/>
                  </a:cubicBezTo>
                  <a:cubicBezTo>
                    <a:pt x="2857" y="32900"/>
                    <a:pt x="2766" y="37307"/>
                    <a:pt x="2796" y="41623"/>
                  </a:cubicBezTo>
                  <a:cubicBezTo>
                    <a:pt x="2857" y="43782"/>
                    <a:pt x="2857" y="45970"/>
                    <a:pt x="2857" y="48098"/>
                  </a:cubicBezTo>
                  <a:lnTo>
                    <a:pt x="2857" y="49678"/>
                  </a:lnTo>
                  <a:cubicBezTo>
                    <a:pt x="2857" y="49952"/>
                    <a:pt x="2888" y="50225"/>
                    <a:pt x="2766" y="50438"/>
                  </a:cubicBezTo>
                  <a:cubicBezTo>
                    <a:pt x="2705" y="50681"/>
                    <a:pt x="2492" y="50864"/>
                    <a:pt x="2310" y="51016"/>
                  </a:cubicBezTo>
                  <a:cubicBezTo>
                    <a:pt x="2092" y="51172"/>
                    <a:pt x="1841" y="51248"/>
                    <a:pt x="1592" y="51248"/>
                  </a:cubicBezTo>
                  <a:cubicBezTo>
                    <a:pt x="1355" y="51248"/>
                    <a:pt x="1119" y="51179"/>
                    <a:pt x="912" y="51046"/>
                  </a:cubicBezTo>
                  <a:cubicBezTo>
                    <a:pt x="669" y="50924"/>
                    <a:pt x="517" y="50742"/>
                    <a:pt x="426" y="50529"/>
                  </a:cubicBezTo>
                  <a:cubicBezTo>
                    <a:pt x="304" y="50286"/>
                    <a:pt x="304" y="50073"/>
                    <a:pt x="304" y="49800"/>
                  </a:cubicBezTo>
                  <a:cubicBezTo>
                    <a:pt x="304" y="45544"/>
                    <a:pt x="274" y="41350"/>
                    <a:pt x="274" y="37246"/>
                  </a:cubicBezTo>
                  <a:lnTo>
                    <a:pt x="274" y="31137"/>
                  </a:lnTo>
                  <a:cubicBezTo>
                    <a:pt x="274" y="29131"/>
                    <a:pt x="304" y="27125"/>
                    <a:pt x="304" y="25088"/>
                  </a:cubicBezTo>
                  <a:cubicBezTo>
                    <a:pt x="334" y="21076"/>
                    <a:pt x="334" y="17155"/>
                    <a:pt x="456" y="13295"/>
                  </a:cubicBezTo>
                  <a:cubicBezTo>
                    <a:pt x="456" y="12292"/>
                    <a:pt x="486" y="11349"/>
                    <a:pt x="578" y="10407"/>
                  </a:cubicBezTo>
                  <a:cubicBezTo>
                    <a:pt x="608" y="9404"/>
                    <a:pt x="669" y="8462"/>
                    <a:pt x="881" y="7550"/>
                  </a:cubicBezTo>
                  <a:cubicBezTo>
                    <a:pt x="1033" y="6638"/>
                    <a:pt x="1277" y="5726"/>
                    <a:pt x="1702" y="4875"/>
                  </a:cubicBezTo>
                  <a:cubicBezTo>
                    <a:pt x="2128" y="4054"/>
                    <a:pt x="2705" y="3295"/>
                    <a:pt x="3404" y="2717"/>
                  </a:cubicBezTo>
                  <a:cubicBezTo>
                    <a:pt x="4134" y="2140"/>
                    <a:pt x="4985" y="1744"/>
                    <a:pt x="5836" y="1440"/>
                  </a:cubicBezTo>
                  <a:cubicBezTo>
                    <a:pt x="6717" y="1137"/>
                    <a:pt x="7599" y="924"/>
                    <a:pt x="8511" y="833"/>
                  </a:cubicBezTo>
                  <a:cubicBezTo>
                    <a:pt x="9392" y="711"/>
                    <a:pt x="10304" y="620"/>
                    <a:pt x="11216" y="559"/>
                  </a:cubicBezTo>
                  <a:cubicBezTo>
                    <a:pt x="12128" y="437"/>
                    <a:pt x="13009" y="377"/>
                    <a:pt x="13891" y="316"/>
                  </a:cubicBezTo>
                  <a:cubicBezTo>
                    <a:pt x="15753" y="205"/>
                    <a:pt x="17599" y="152"/>
                    <a:pt x="19425" y="152"/>
                  </a:cubicBezTo>
                  <a:cubicBezTo>
                    <a:pt x="21115" y="152"/>
                    <a:pt x="22787" y="198"/>
                    <a:pt x="24438" y="285"/>
                  </a:cubicBezTo>
                  <a:cubicBezTo>
                    <a:pt x="26140" y="377"/>
                    <a:pt x="27812" y="529"/>
                    <a:pt x="29484" y="711"/>
                  </a:cubicBezTo>
                  <a:cubicBezTo>
                    <a:pt x="31156" y="924"/>
                    <a:pt x="32797" y="1076"/>
                    <a:pt x="34378" y="1471"/>
                  </a:cubicBezTo>
                  <a:cubicBezTo>
                    <a:pt x="35928" y="1836"/>
                    <a:pt x="37508" y="2444"/>
                    <a:pt x="38663" y="3538"/>
                  </a:cubicBezTo>
                  <a:cubicBezTo>
                    <a:pt x="39849" y="4571"/>
                    <a:pt x="40639" y="5939"/>
                    <a:pt x="41217" y="7398"/>
                  </a:cubicBezTo>
                  <a:cubicBezTo>
                    <a:pt x="41764" y="8827"/>
                    <a:pt x="42098" y="10316"/>
                    <a:pt x="42402" y="11805"/>
                  </a:cubicBezTo>
                  <a:cubicBezTo>
                    <a:pt x="42706" y="13295"/>
                    <a:pt x="42980" y="14723"/>
                    <a:pt x="43192" y="16182"/>
                  </a:cubicBezTo>
                  <a:cubicBezTo>
                    <a:pt x="43618" y="19070"/>
                    <a:pt x="43891" y="21866"/>
                    <a:pt x="44074" y="24602"/>
                  </a:cubicBezTo>
                  <a:cubicBezTo>
                    <a:pt x="44226" y="27307"/>
                    <a:pt x="44256" y="29952"/>
                    <a:pt x="43952" y="32474"/>
                  </a:cubicBezTo>
                  <a:lnTo>
                    <a:pt x="43952" y="32505"/>
                  </a:lnTo>
                  <a:lnTo>
                    <a:pt x="44013" y="32535"/>
                  </a:lnTo>
                  <a:cubicBezTo>
                    <a:pt x="46019" y="33994"/>
                    <a:pt x="47508" y="35939"/>
                    <a:pt x="48512" y="37946"/>
                  </a:cubicBezTo>
                  <a:cubicBezTo>
                    <a:pt x="49545" y="39952"/>
                    <a:pt x="50123" y="42049"/>
                    <a:pt x="50305" y="44085"/>
                  </a:cubicBezTo>
                  <a:cubicBezTo>
                    <a:pt x="50639" y="48158"/>
                    <a:pt x="49484" y="51928"/>
                    <a:pt x="47387" y="54481"/>
                  </a:cubicBezTo>
                  <a:lnTo>
                    <a:pt x="47387" y="54511"/>
                  </a:lnTo>
                  <a:cubicBezTo>
                    <a:pt x="47843" y="56061"/>
                    <a:pt x="48086" y="57581"/>
                    <a:pt x="48299" y="59040"/>
                  </a:cubicBezTo>
                  <a:cubicBezTo>
                    <a:pt x="48481" y="60469"/>
                    <a:pt x="48603" y="61806"/>
                    <a:pt x="48724" y="63052"/>
                  </a:cubicBezTo>
                  <a:cubicBezTo>
                    <a:pt x="48937" y="65575"/>
                    <a:pt x="49059" y="67642"/>
                    <a:pt x="49119" y="69375"/>
                  </a:cubicBezTo>
                  <a:cubicBezTo>
                    <a:pt x="49241" y="72748"/>
                    <a:pt x="49332" y="74390"/>
                    <a:pt x="49332" y="74542"/>
                  </a:cubicBezTo>
                  <a:cubicBezTo>
                    <a:pt x="49332" y="74542"/>
                    <a:pt x="49332" y="72748"/>
                    <a:pt x="49119" y="69314"/>
                  </a:cubicBezTo>
                  <a:cubicBezTo>
                    <a:pt x="49059" y="67612"/>
                    <a:pt x="48937" y="65514"/>
                    <a:pt x="48755" y="63022"/>
                  </a:cubicBezTo>
                  <a:cubicBezTo>
                    <a:pt x="48633" y="61776"/>
                    <a:pt x="48512" y="60438"/>
                    <a:pt x="48329" y="58979"/>
                  </a:cubicBezTo>
                  <a:cubicBezTo>
                    <a:pt x="48148" y="57588"/>
                    <a:pt x="47876" y="56046"/>
                    <a:pt x="47424" y="54503"/>
                  </a:cubicBezTo>
                  <a:lnTo>
                    <a:pt x="47424" y="54503"/>
                  </a:lnTo>
                  <a:cubicBezTo>
                    <a:pt x="49517" y="51950"/>
                    <a:pt x="50730" y="48154"/>
                    <a:pt x="50366" y="44055"/>
                  </a:cubicBezTo>
                  <a:cubicBezTo>
                    <a:pt x="50183" y="42019"/>
                    <a:pt x="49606" y="39891"/>
                    <a:pt x="48603" y="37854"/>
                  </a:cubicBezTo>
                  <a:cubicBezTo>
                    <a:pt x="47575" y="35859"/>
                    <a:pt x="46095" y="33893"/>
                    <a:pt x="44075" y="32466"/>
                  </a:cubicBezTo>
                  <a:lnTo>
                    <a:pt x="44075" y="32466"/>
                  </a:lnTo>
                  <a:cubicBezTo>
                    <a:pt x="44378" y="29946"/>
                    <a:pt x="44347" y="27304"/>
                    <a:pt x="44195" y="24571"/>
                  </a:cubicBezTo>
                  <a:cubicBezTo>
                    <a:pt x="44043" y="21836"/>
                    <a:pt x="43770" y="19009"/>
                    <a:pt x="43314" y="16122"/>
                  </a:cubicBezTo>
                  <a:cubicBezTo>
                    <a:pt x="43071" y="14693"/>
                    <a:pt x="42828" y="13234"/>
                    <a:pt x="42524" y="11775"/>
                  </a:cubicBezTo>
                  <a:cubicBezTo>
                    <a:pt x="42220" y="10286"/>
                    <a:pt x="41885" y="8766"/>
                    <a:pt x="41308" y="7307"/>
                  </a:cubicBezTo>
                  <a:cubicBezTo>
                    <a:pt x="40730" y="5878"/>
                    <a:pt x="39940" y="4480"/>
                    <a:pt x="38724" y="3416"/>
                  </a:cubicBezTo>
                  <a:cubicBezTo>
                    <a:pt x="37508" y="2292"/>
                    <a:pt x="35928" y="1684"/>
                    <a:pt x="34347" y="1319"/>
                  </a:cubicBezTo>
                  <a:cubicBezTo>
                    <a:pt x="32767" y="924"/>
                    <a:pt x="31125" y="741"/>
                    <a:pt x="29453" y="559"/>
                  </a:cubicBezTo>
                  <a:cubicBezTo>
                    <a:pt x="27782" y="377"/>
                    <a:pt x="26080" y="255"/>
                    <a:pt x="24347" y="133"/>
                  </a:cubicBezTo>
                  <a:cubicBezTo>
                    <a:pt x="22710" y="46"/>
                    <a:pt x="21046" y="0"/>
                    <a:pt x="19360" y="0"/>
                  </a:cubicBezTo>
                  <a:close/>
                  <a:moveTo>
                    <a:pt x="28134" y="50609"/>
                  </a:moveTo>
                  <a:cubicBezTo>
                    <a:pt x="27625" y="51396"/>
                    <a:pt x="27326" y="52361"/>
                    <a:pt x="27326" y="53326"/>
                  </a:cubicBezTo>
                  <a:cubicBezTo>
                    <a:pt x="27356" y="54329"/>
                    <a:pt x="27690" y="55241"/>
                    <a:pt x="28238" y="56031"/>
                  </a:cubicBezTo>
                  <a:cubicBezTo>
                    <a:pt x="28724" y="56821"/>
                    <a:pt x="29423" y="57520"/>
                    <a:pt x="30183" y="58037"/>
                  </a:cubicBezTo>
                  <a:cubicBezTo>
                    <a:pt x="31733" y="59101"/>
                    <a:pt x="33557" y="59648"/>
                    <a:pt x="35350" y="59830"/>
                  </a:cubicBezTo>
                  <a:cubicBezTo>
                    <a:pt x="35765" y="59873"/>
                    <a:pt x="36182" y="59894"/>
                    <a:pt x="36601" y="59894"/>
                  </a:cubicBezTo>
                  <a:cubicBezTo>
                    <a:pt x="37962" y="59894"/>
                    <a:pt x="39330" y="59671"/>
                    <a:pt x="40609" y="59253"/>
                  </a:cubicBezTo>
                  <a:cubicBezTo>
                    <a:pt x="42249" y="58746"/>
                    <a:pt x="43801" y="57917"/>
                    <a:pt x="45094" y="56881"/>
                  </a:cubicBezTo>
                  <a:lnTo>
                    <a:pt x="45094" y="56881"/>
                  </a:lnTo>
                  <a:cubicBezTo>
                    <a:pt x="45243" y="57685"/>
                    <a:pt x="45372" y="58506"/>
                    <a:pt x="45498" y="59222"/>
                  </a:cubicBezTo>
                  <a:lnTo>
                    <a:pt x="45442" y="59222"/>
                  </a:lnTo>
                  <a:lnTo>
                    <a:pt x="45442" y="59314"/>
                  </a:lnTo>
                  <a:lnTo>
                    <a:pt x="45514" y="59314"/>
                  </a:lnTo>
                  <a:cubicBezTo>
                    <a:pt x="45530" y="59407"/>
                    <a:pt x="45547" y="59498"/>
                    <a:pt x="45563" y="59587"/>
                  </a:cubicBezTo>
                  <a:lnTo>
                    <a:pt x="45571" y="59587"/>
                  </a:lnTo>
                  <a:cubicBezTo>
                    <a:pt x="45900" y="62181"/>
                    <a:pt x="46051" y="64774"/>
                    <a:pt x="46201" y="67308"/>
                  </a:cubicBezTo>
                  <a:cubicBezTo>
                    <a:pt x="46384" y="69831"/>
                    <a:pt x="46475" y="72323"/>
                    <a:pt x="46536" y="74724"/>
                  </a:cubicBezTo>
                  <a:cubicBezTo>
                    <a:pt x="46688" y="79557"/>
                    <a:pt x="46749" y="84086"/>
                    <a:pt x="46779" y="88311"/>
                  </a:cubicBezTo>
                  <a:lnTo>
                    <a:pt x="46779" y="88098"/>
                  </a:lnTo>
                  <a:cubicBezTo>
                    <a:pt x="46779" y="83843"/>
                    <a:pt x="46718" y="79314"/>
                    <a:pt x="46566" y="74511"/>
                  </a:cubicBezTo>
                  <a:cubicBezTo>
                    <a:pt x="46505" y="72080"/>
                    <a:pt x="46384" y="69587"/>
                    <a:pt x="46232" y="67065"/>
                  </a:cubicBezTo>
                  <a:cubicBezTo>
                    <a:pt x="46087" y="64627"/>
                    <a:pt x="45942" y="62135"/>
                    <a:pt x="45638" y="59587"/>
                  </a:cubicBezTo>
                  <a:lnTo>
                    <a:pt x="45715" y="59587"/>
                  </a:lnTo>
                  <a:lnTo>
                    <a:pt x="45715" y="59526"/>
                  </a:lnTo>
                  <a:lnTo>
                    <a:pt x="45631" y="59526"/>
                  </a:lnTo>
                  <a:cubicBezTo>
                    <a:pt x="45619" y="59425"/>
                    <a:pt x="45606" y="59324"/>
                    <a:pt x="45594" y="59222"/>
                  </a:cubicBezTo>
                  <a:lnTo>
                    <a:pt x="45577" y="59222"/>
                  </a:lnTo>
                  <a:cubicBezTo>
                    <a:pt x="45448" y="58489"/>
                    <a:pt x="45317" y="57670"/>
                    <a:pt x="45167" y="56822"/>
                  </a:cubicBezTo>
                  <a:lnTo>
                    <a:pt x="45167" y="56822"/>
                  </a:lnTo>
                  <a:cubicBezTo>
                    <a:pt x="45168" y="56822"/>
                    <a:pt x="45168" y="56821"/>
                    <a:pt x="45168" y="56821"/>
                  </a:cubicBezTo>
                  <a:lnTo>
                    <a:pt x="45167" y="56821"/>
                  </a:lnTo>
                  <a:lnTo>
                    <a:pt x="45167" y="56821"/>
                  </a:lnTo>
                  <a:cubicBezTo>
                    <a:pt x="45147" y="56710"/>
                    <a:pt x="45128" y="56599"/>
                    <a:pt x="45107" y="56487"/>
                  </a:cubicBezTo>
                  <a:lnTo>
                    <a:pt x="45046" y="56365"/>
                  </a:lnTo>
                  <a:lnTo>
                    <a:pt x="44986" y="56456"/>
                  </a:lnTo>
                  <a:cubicBezTo>
                    <a:pt x="43679" y="57520"/>
                    <a:pt x="42159" y="58341"/>
                    <a:pt x="40487" y="58888"/>
                  </a:cubicBezTo>
                  <a:cubicBezTo>
                    <a:pt x="39236" y="59290"/>
                    <a:pt x="37874" y="59526"/>
                    <a:pt x="36488" y="59526"/>
                  </a:cubicBezTo>
                  <a:cubicBezTo>
                    <a:pt x="36090" y="59526"/>
                    <a:pt x="35690" y="59506"/>
                    <a:pt x="35289" y="59466"/>
                  </a:cubicBezTo>
                  <a:cubicBezTo>
                    <a:pt x="33496" y="59253"/>
                    <a:pt x="31733" y="58767"/>
                    <a:pt x="30213" y="57703"/>
                  </a:cubicBezTo>
                  <a:cubicBezTo>
                    <a:pt x="29484" y="57186"/>
                    <a:pt x="28785" y="56517"/>
                    <a:pt x="28298" y="55727"/>
                  </a:cubicBezTo>
                  <a:cubicBezTo>
                    <a:pt x="27812" y="54937"/>
                    <a:pt x="27478" y="54055"/>
                    <a:pt x="27417" y="53113"/>
                  </a:cubicBezTo>
                  <a:cubicBezTo>
                    <a:pt x="27417" y="52264"/>
                    <a:pt x="27681" y="51388"/>
                    <a:pt x="28134" y="50609"/>
                  </a:cubicBezTo>
                  <a:close/>
                  <a:moveTo>
                    <a:pt x="46779" y="98555"/>
                  </a:moveTo>
                  <a:cubicBezTo>
                    <a:pt x="46779" y="98828"/>
                    <a:pt x="46746" y="99113"/>
                    <a:pt x="46779" y="99382"/>
                  </a:cubicBezTo>
                  <a:lnTo>
                    <a:pt x="46779" y="99382"/>
                  </a:lnTo>
                  <a:lnTo>
                    <a:pt x="46779" y="98767"/>
                  </a:lnTo>
                  <a:lnTo>
                    <a:pt x="46779" y="98555"/>
                  </a:lnTo>
                  <a:close/>
                  <a:moveTo>
                    <a:pt x="49332" y="74542"/>
                  </a:moveTo>
                  <a:cubicBezTo>
                    <a:pt x="49332" y="74542"/>
                    <a:pt x="49332" y="74907"/>
                    <a:pt x="49271" y="75514"/>
                  </a:cubicBezTo>
                  <a:cubicBezTo>
                    <a:pt x="49271" y="76335"/>
                    <a:pt x="49271" y="77551"/>
                    <a:pt x="49302" y="79101"/>
                  </a:cubicBezTo>
                  <a:cubicBezTo>
                    <a:pt x="49302" y="80682"/>
                    <a:pt x="49363" y="82627"/>
                    <a:pt x="49393" y="84907"/>
                  </a:cubicBezTo>
                  <a:cubicBezTo>
                    <a:pt x="49393" y="86062"/>
                    <a:pt x="49423" y="87278"/>
                    <a:pt x="49423" y="88585"/>
                  </a:cubicBezTo>
                  <a:lnTo>
                    <a:pt x="49423" y="92810"/>
                  </a:lnTo>
                  <a:lnTo>
                    <a:pt x="49423" y="97521"/>
                  </a:lnTo>
                  <a:lnTo>
                    <a:pt x="49423" y="98767"/>
                  </a:lnTo>
                  <a:cubicBezTo>
                    <a:pt x="49393" y="99010"/>
                    <a:pt x="49423" y="99223"/>
                    <a:pt x="49393" y="99436"/>
                  </a:cubicBezTo>
                  <a:cubicBezTo>
                    <a:pt x="49363" y="99618"/>
                    <a:pt x="49241" y="99831"/>
                    <a:pt x="49119" y="99983"/>
                  </a:cubicBezTo>
                  <a:cubicBezTo>
                    <a:pt x="48863" y="100325"/>
                    <a:pt x="48500" y="100533"/>
                    <a:pt x="48106" y="100533"/>
                  </a:cubicBezTo>
                  <a:cubicBezTo>
                    <a:pt x="48079" y="100533"/>
                    <a:pt x="48052" y="100532"/>
                    <a:pt x="48025" y="100530"/>
                  </a:cubicBezTo>
                  <a:cubicBezTo>
                    <a:pt x="47600" y="100530"/>
                    <a:pt x="47174" y="100256"/>
                    <a:pt x="46961" y="99892"/>
                  </a:cubicBezTo>
                  <a:cubicBezTo>
                    <a:pt x="46852" y="99734"/>
                    <a:pt x="46801" y="99561"/>
                    <a:pt x="46779" y="99382"/>
                  </a:cubicBezTo>
                  <a:lnTo>
                    <a:pt x="46779" y="99382"/>
                  </a:lnTo>
                  <a:lnTo>
                    <a:pt x="46779" y="99466"/>
                  </a:lnTo>
                  <a:cubicBezTo>
                    <a:pt x="46779" y="99709"/>
                    <a:pt x="46840" y="99953"/>
                    <a:pt x="46961" y="100135"/>
                  </a:cubicBezTo>
                  <a:cubicBezTo>
                    <a:pt x="47205" y="100530"/>
                    <a:pt x="47660" y="100834"/>
                    <a:pt x="48116" y="100834"/>
                  </a:cubicBezTo>
                  <a:cubicBezTo>
                    <a:pt x="48140" y="100836"/>
                    <a:pt x="48163" y="100836"/>
                    <a:pt x="48186" y="100836"/>
                  </a:cubicBezTo>
                  <a:cubicBezTo>
                    <a:pt x="48618" y="100836"/>
                    <a:pt x="49041" y="100574"/>
                    <a:pt x="49271" y="100256"/>
                  </a:cubicBezTo>
                  <a:cubicBezTo>
                    <a:pt x="49393" y="100074"/>
                    <a:pt x="49515" y="99892"/>
                    <a:pt x="49545" y="99649"/>
                  </a:cubicBezTo>
                  <a:cubicBezTo>
                    <a:pt x="49575" y="99436"/>
                    <a:pt x="49575" y="99223"/>
                    <a:pt x="49575" y="99010"/>
                  </a:cubicBezTo>
                  <a:lnTo>
                    <a:pt x="49575" y="97764"/>
                  </a:lnTo>
                  <a:lnTo>
                    <a:pt x="49575" y="93053"/>
                  </a:lnTo>
                  <a:lnTo>
                    <a:pt x="49575" y="88828"/>
                  </a:lnTo>
                  <a:cubicBezTo>
                    <a:pt x="49575" y="87521"/>
                    <a:pt x="49545" y="86275"/>
                    <a:pt x="49545" y="85150"/>
                  </a:cubicBezTo>
                  <a:cubicBezTo>
                    <a:pt x="49515" y="82809"/>
                    <a:pt x="49484" y="80895"/>
                    <a:pt x="49423" y="79314"/>
                  </a:cubicBezTo>
                  <a:cubicBezTo>
                    <a:pt x="49393" y="77764"/>
                    <a:pt x="49363" y="76548"/>
                    <a:pt x="49363" y="75758"/>
                  </a:cubicBezTo>
                  <a:cubicBezTo>
                    <a:pt x="49332" y="74967"/>
                    <a:pt x="49332" y="74542"/>
                    <a:pt x="49332" y="7454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06;p38">
              <a:extLst>
                <a:ext uri="{FF2B5EF4-FFF2-40B4-BE49-F238E27FC236}">
                  <a16:creationId xmlns:a16="http://schemas.microsoft.com/office/drawing/2014/main" id="{8094E501-DF19-9227-E4BB-AC9D88F5B425}"/>
                </a:ext>
              </a:extLst>
            </p:cNvPr>
            <p:cNvSpPr/>
            <p:nvPr/>
          </p:nvSpPr>
          <p:spPr>
            <a:xfrm flipH="1">
              <a:off x="1790817" y="2437035"/>
              <a:ext cx="1333" cy="133211"/>
            </a:xfrm>
            <a:custGeom>
              <a:avLst/>
              <a:gdLst/>
              <a:ahLst/>
              <a:cxnLst/>
              <a:rect l="l" t="t" r="r" b="b"/>
              <a:pathLst>
                <a:path w="54" h="5397" extrusionOk="0">
                  <a:moveTo>
                    <a:pt x="30" y="1"/>
                  </a:moveTo>
                  <a:cubicBezTo>
                    <a:pt x="0" y="1"/>
                    <a:pt x="0" y="5397"/>
                    <a:pt x="30" y="5397"/>
                  </a:cubicBezTo>
                  <a:cubicBezTo>
                    <a:pt x="36" y="5397"/>
                    <a:pt x="44" y="5143"/>
                    <a:pt x="53" y="4526"/>
                  </a:cubicBezTo>
                  <a:lnTo>
                    <a:pt x="53" y="4161"/>
                  </a:lnTo>
                  <a:lnTo>
                    <a:pt x="53" y="848"/>
                  </a:lnTo>
                  <a:cubicBezTo>
                    <a:pt x="44" y="248"/>
                    <a:pt x="37" y="1"/>
                    <a:pt x="3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07;p38">
              <a:extLst>
                <a:ext uri="{FF2B5EF4-FFF2-40B4-BE49-F238E27FC236}">
                  <a16:creationId xmlns:a16="http://schemas.microsoft.com/office/drawing/2014/main" id="{4B12A68B-30B0-690D-E296-56DCAAFCFD17}"/>
                </a:ext>
              </a:extLst>
            </p:cNvPr>
            <p:cNvSpPr/>
            <p:nvPr/>
          </p:nvSpPr>
          <p:spPr>
            <a:xfrm flipH="1">
              <a:off x="594925" y="1675136"/>
              <a:ext cx="1197422" cy="2437323"/>
            </a:xfrm>
            <a:custGeom>
              <a:avLst/>
              <a:gdLst/>
              <a:ahLst/>
              <a:cxnLst/>
              <a:rect l="l" t="t" r="r" b="b"/>
              <a:pathLst>
                <a:path w="48513" h="98747" extrusionOk="0">
                  <a:moveTo>
                    <a:pt x="32953" y="29887"/>
                  </a:moveTo>
                  <a:cubicBezTo>
                    <a:pt x="35814" y="29887"/>
                    <a:pt x="38681" y="30663"/>
                    <a:pt x="41096" y="32172"/>
                  </a:cubicBezTo>
                  <a:cubicBezTo>
                    <a:pt x="40700" y="34178"/>
                    <a:pt x="39941" y="36124"/>
                    <a:pt x="38542" y="37643"/>
                  </a:cubicBezTo>
                  <a:cubicBezTo>
                    <a:pt x="36853" y="39430"/>
                    <a:pt x="34415" y="40094"/>
                    <a:pt x="32006" y="40094"/>
                  </a:cubicBezTo>
                  <a:cubicBezTo>
                    <a:pt x="31423" y="40094"/>
                    <a:pt x="30843" y="40055"/>
                    <a:pt x="30275" y="39984"/>
                  </a:cubicBezTo>
                  <a:cubicBezTo>
                    <a:pt x="28846" y="39802"/>
                    <a:pt x="27326" y="39498"/>
                    <a:pt x="26080" y="38798"/>
                  </a:cubicBezTo>
                  <a:cubicBezTo>
                    <a:pt x="24986" y="38130"/>
                    <a:pt x="23831" y="37066"/>
                    <a:pt x="23497" y="35789"/>
                  </a:cubicBezTo>
                  <a:cubicBezTo>
                    <a:pt x="23132" y="34422"/>
                    <a:pt x="23983" y="33114"/>
                    <a:pt x="25016" y="32294"/>
                  </a:cubicBezTo>
                  <a:cubicBezTo>
                    <a:pt x="26050" y="31412"/>
                    <a:pt x="27326" y="30896"/>
                    <a:pt x="28633" y="30500"/>
                  </a:cubicBezTo>
                  <a:cubicBezTo>
                    <a:pt x="30031" y="30089"/>
                    <a:pt x="31491" y="29887"/>
                    <a:pt x="32953" y="29887"/>
                  </a:cubicBezTo>
                  <a:close/>
                  <a:moveTo>
                    <a:pt x="35827" y="47162"/>
                  </a:moveTo>
                  <a:cubicBezTo>
                    <a:pt x="36766" y="47162"/>
                    <a:pt x="37697" y="47283"/>
                    <a:pt x="38573" y="47522"/>
                  </a:cubicBezTo>
                  <a:cubicBezTo>
                    <a:pt x="39941" y="47917"/>
                    <a:pt x="41308" y="48586"/>
                    <a:pt x="42342" y="49619"/>
                  </a:cubicBezTo>
                  <a:cubicBezTo>
                    <a:pt x="43254" y="50531"/>
                    <a:pt x="43862" y="51717"/>
                    <a:pt x="44318" y="52932"/>
                  </a:cubicBezTo>
                  <a:cubicBezTo>
                    <a:pt x="44318" y="52963"/>
                    <a:pt x="44348" y="52993"/>
                    <a:pt x="44348" y="53024"/>
                  </a:cubicBezTo>
                  <a:cubicBezTo>
                    <a:pt x="42342" y="55242"/>
                    <a:pt x="39576" y="56671"/>
                    <a:pt x="36536" y="56975"/>
                  </a:cubicBezTo>
                  <a:cubicBezTo>
                    <a:pt x="36154" y="57014"/>
                    <a:pt x="35764" y="57034"/>
                    <a:pt x="35371" y="57034"/>
                  </a:cubicBezTo>
                  <a:cubicBezTo>
                    <a:pt x="33296" y="57034"/>
                    <a:pt x="31139" y="56470"/>
                    <a:pt x="29606" y="55091"/>
                  </a:cubicBezTo>
                  <a:cubicBezTo>
                    <a:pt x="28633" y="54209"/>
                    <a:pt x="27782" y="52963"/>
                    <a:pt x="28086" y="51595"/>
                  </a:cubicBezTo>
                  <a:cubicBezTo>
                    <a:pt x="28360" y="50379"/>
                    <a:pt x="29363" y="49437"/>
                    <a:pt x="30336" y="48738"/>
                  </a:cubicBezTo>
                  <a:cubicBezTo>
                    <a:pt x="31930" y="47675"/>
                    <a:pt x="33896" y="47162"/>
                    <a:pt x="35827" y="47162"/>
                  </a:cubicBezTo>
                  <a:close/>
                  <a:moveTo>
                    <a:pt x="18828" y="1"/>
                  </a:moveTo>
                  <a:cubicBezTo>
                    <a:pt x="15727" y="1"/>
                    <a:pt x="12609" y="153"/>
                    <a:pt x="9515" y="439"/>
                  </a:cubicBezTo>
                  <a:cubicBezTo>
                    <a:pt x="6718" y="713"/>
                    <a:pt x="3527" y="986"/>
                    <a:pt x="1794" y="3570"/>
                  </a:cubicBezTo>
                  <a:cubicBezTo>
                    <a:pt x="487" y="5485"/>
                    <a:pt x="396" y="8038"/>
                    <a:pt x="274" y="10318"/>
                  </a:cubicBezTo>
                  <a:cubicBezTo>
                    <a:pt x="244" y="11412"/>
                    <a:pt x="213" y="12537"/>
                    <a:pt x="183" y="13661"/>
                  </a:cubicBezTo>
                  <a:cubicBezTo>
                    <a:pt x="92" y="16883"/>
                    <a:pt x="61" y="20136"/>
                    <a:pt x="61" y="23358"/>
                  </a:cubicBezTo>
                  <a:cubicBezTo>
                    <a:pt x="1" y="27218"/>
                    <a:pt x="1" y="31108"/>
                    <a:pt x="1" y="35029"/>
                  </a:cubicBezTo>
                  <a:lnTo>
                    <a:pt x="1" y="41929"/>
                  </a:lnTo>
                  <a:cubicBezTo>
                    <a:pt x="1" y="43935"/>
                    <a:pt x="1" y="45972"/>
                    <a:pt x="61" y="48008"/>
                  </a:cubicBezTo>
                  <a:lnTo>
                    <a:pt x="61" y="48859"/>
                  </a:lnTo>
                  <a:cubicBezTo>
                    <a:pt x="61" y="49087"/>
                    <a:pt x="229" y="49201"/>
                    <a:pt x="396" y="49201"/>
                  </a:cubicBezTo>
                  <a:cubicBezTo>
                    <a:pt x="563" y="49201"/>
                    <a:pt x="730" y="49087"/>
                    <a:pt x="730" y="48859"/>
                  </a:cubicBezTo>
                  <a:lnTo>
                    <a:pt x="730" y="45881"/>
                  </a:lnTo>
                  <a:cubicBezTo>
                    <a:pt x="730" y="43297"/>
                    <a:pt x="730" y="40713"/>
                    <a:pt x="700" y="38130"/>
                  </a:cubicBezTo>
                  <a:lnTo>
                    <a:pt x="700" y="37522"/>
                  </a:lnTo>
                  <a:lnTo>
                    <a:pt x="700" y="31625"/>
                  </a:lnTo>
                  <a:cubicBezTo>
                    <a:pt x="700" y="27947"/>
                    <a:pt x="730" y="24300"/>
                    <a:pt x="761" y="20622"/>
                  </a:cubicBezTo>
                  <a:cubicBezTo>
                    <a:pt x="821" y="17795"/>
                    <a:pt x="852" y="15029"/>
                    <a:pt x="913" y="12233"/>
                  </a:cubicBezTo>
                  <a:cubicBezTo>
                    <a:pt x="973" y="11017"/>
                    <a:pt x="1004" y="9831"/>
                    <a:pt x="1065" y="8616"/>
                  </a:cubicBezTo>
                  <a:cubicBezTo>
                    <a:pt x="1186" y="7248"/>
                    <a:pt x="1429" y="5850"/>
                    <a:pt x="2037" y="4634"/>
                  </a:cubicBezTo>
                  <a:cubicBezTo>
                    <a:pt x="2675" y="3357"/>
                    <a:pt x="3770" y="2506"/>
                    <a:pt x="5107" y="1989"/>
                  </a:cubicBezTo>
                  <a:cubicBezTo>
                    <a:pt x="6505" y="1503"/>
                    <a:pt x="8025" y="1382"/>
                    <a:pt x="9515" y="1230"/>
                  </a:cubicBezTo>
                  <a:cubicBezTo>
                    <a:pt x="11217" y="1047"/>
                    <a:pt x="12949" y="926"/>
                    <a:pt x="14651" y="865"/>
                  </a:cubicBezTo>
                  <a:cubicBezTo>
                    <a:pt x="15889" y="811"/>
                    <a:pt x="17123" y="783"/>
                    <a:pt x="18355" y="783"/>
                  </a:cubicBezTo>
                  <a:cubicBezTo>
                    <a:pt x="20574" y="783"/>
                    <a:pt x="22789" y="871"/>
                    <a:pt x="25016" y="1047"/>
                  </a:cubicBezTo>
                  <a:cubicBezTo>
                    <a:pt x="26779" y="1169"/>
                    <a:pt x="28481" y="1351"/>
                    <a:pt x="30184" y="1594"/>
                  </a:cubicBezTo>
                  <a:cubicBezTo>
                    <a:pt x="31643" y="1777"/>
                    <a:pt x="33071" y="1989"/>
                    <a:pt x="34439" y="2537"/>
                  </a:cubicBezTo>
                  <a:cubicBezTo>
                    <a:pt x="35807" y="3114"/>
                    <a:pt x="36962" y="4026"/>
                    <a:pt x="37722" y="5303"/>
                  </a:cubicBezTo>
                  <a:cubicBezTo>
                    <a:pt x="38421" y="6488"/>
                    <a:pt x="38846" y="7825"/>
                    <a:pt x="39181" y="9132"/>
                  </a:cubicBezTo>
                  <a:cubicBezTo>
                    <a:pt x="40001" y="12415"/>
                    <a:pt x="40518" y="15759"/>
                    <a:pt x="40852" y="19072"/>
                  </a:cubicBezTo>
                  <a:cubicBezTo>
                    <a:pt x="41187" y="22415"/>
                    <a:pt x="41430" y="25820"/>
                    <a:pt x="41308" y="29163"/>
                  </a:cubicBezTo>
                  <a:cubicBezTo>
                    <a:pt x="41278" y="29923"/>
                    <a:pt x="41248" y="30713"/>
                    <a:pt x="41126" y="31534"/>
                  </a:cubicBezTo>
                  <a:cubicBezTo>
                    <a:pt x="40093" y="30926"/>
                    <a:pt x="38998" y="30409"/>
                    <a:pt x="37904" y="30045"/>
                  </a:cubicBezTo>
                  <a:cubicBezTo>
                    <a:pt x="36310" y="29519"/>
                    <a:pt x="34623" y="29260"/>
                    <a:pt x="32944" y="29260"/>
                  </a:cubicBezTo>
                  <a:cubicBezTo>
                    <a:pt x="31902" y="29260"/>
                    <a:pt x="30862" y="29360"/>
                    <a:pt x="29849" y="29558"/>
                  </a:cubicBezTo>
                  <a:cubicBezTo>
                    <a:pt x="27326" y="30045"/>
                    <a:pt x="24287" y="31139"/>
                    <a:pt x="23071" y="33570"/>
                  </a:cubicBezTo>
                  <a:cubicBezTo>
                    <a:pt x="21825" y="36154"/>
                    <a:pt x="24044" y="38677"/>
                    <a:pt x="26263" y="39680"/>
                  </a:cubicBezTo>
                  <a:cubicBezTo>
                    <a:pt x="27600" y="40288"/>
                    <a:pt x="29120" y="40592"/>
                    <a:pt x="30548" y="40744"/>
                  </a:cubicBezTo>
                  <a:cubicBezTo>
                    <a:pt x="31046" y="40792"/>
                    <a:pt x="31546" y="40818"/>
                    <a:pt x="32045" y="40818"/>
                  </a:cubicBezTo>
                  <a:cubicBezTo>
                    <a:pt x="33131" y="40818"/>
                    <a:pt x="34209" y="40691"/>
                    <a:pt x="35229" y="40379"/>
                  </a:cubicBezTo>
                  <a:cubicBezTo>
                    <a:pt x="38056" y="39528"/>
                    <a:pt x="40001" y="37522"/>
                    <a:pt x="41004" y="34817"/>
                  </a:cubicBezTo>
                  <a:cubicBezTo>
                    <a:pt x="41278" y="34148"/>
                    <a:pt x="41521" y="33388"/>
                    <a:pt x="41643" y="32659"/>
                  </a:cubicBezTo>
                  <a:cubicBezTo>
                    <a:pt x="42220" y="33084"/>
                    <a:pt x="42767" y="33510"/>
                    <a:pt x="43254" y="33996"/>
                  </a:cubicBezTo>
                  <a:cubicBezTo>
                    <a:pt x="46932" y="37552"/>
                    <a:pt x="48421" y="43297"/>
                    <a:pt x="47023" y="48251"/>
                  </a:cubicBezTo>
                  <a:cubicBezTo>
                    <a:pt x="46567" y="49802"/>
                    <a:pt x="45807" y="51230"/>
                    <a:pt x="44774" y="52507"/>
                  </a:cubicBezTo>
                  <a:cubicBezTo>
                    <a:pt x="44470" y="51747"/>
                    <a:pt x="44074" y="50987"/>
                    <a:pt x="43618" y="50318"/>
                  </a:cubicBezTo>
                  <a:cubicBezTo>
                    <a:pt x="42008" y="47948"/>
                    <a:pt x="39150" y="46732"/>
                    <a:pt x="36293" y="46580"/>
                  </a:cubicBezTo>
                  <a:cubicBezTo>
                    <a:pt x="36107" y="46571"/>
                    <a:pt x="35920" y="46567"/>
                    <a:pt x="35732" y="46567"/>
                  </a:cubicBezTo>
                  <a:cubicBezTo>
                    <a:pt x="33161" y="46567"/>
                    <a:pt x="30475" y="47354"/>
                    <a:pt x="28633" y="49224"/>
                  </a:cubicBezTo>
                  <a:cubicBezTo>
                    <a:pt x="27782" y="50106"/>
                    <a:pt x="27144" y="51200"/>
                    <a:pt x="27205" y="52446"/>
                  </a:cubicBezTo>
                  <a:cubicBezTo>
                    <a:pt x="27326" y="53753"/>
                    <a:pt x="28117" y="54878"/>
                    <a:pt x="29089" y="55729"/>
                  </a:cubicBezTo>
                  <a:cubicBezTo>
                    <a:pt x="30789" y="57161"/>
                    <a:pt x="32926" y="57780"/>
                    <a:pt x="35114" y="57780"/>
                  </a:cubicBezTo>
                  <a:cubicBezTo>
                    <a:pt x="37894" y="57780"/>
                    <a:pt x="40759" y="56781"/>
                    <a:pt x="42919" y="55182"/>
                  </a:cubicBezTo>
                  <a:cubicBezTo>
                    <a:pt x="43467" y="54787"/>
                    <a:pt x="43983" y="54331"/>
                    <a:pt x="44470" y="53814"/>
                  </a:cubicBezTo>
                  <a:cubicBezTo>
                    <a:pt x="45047" y="55607"/>
                    <a:pt x="45290" y="57522"/>
                    <a:pt x="45533" y="59376"/>
                  </a:cubicBezTo>
                  <a:cubicBezTo>
                    <a:pt x="45746" y="61322"/>
                    <a:pt x="45898" y="63237"/>
                    <a:pt x="46020" y="65212"/>
                  </a:cubicBezTo>
                  <a:cubicBezTo>
                    <a:pt x="46324" y="69984"/>
                    <a:pt x="46445" y="74756"/>
                    <a:pt x="46506" y="79529"/>
                  </a:cubicBezTo>
                  <a:cubicBezTo>
                    <a:pt x="46597" y="84118"/>
                    <a:pt x="46597" y="88738"/>
                    <a:pt x="46597" y="93328"/>
                  </a:cubicBezTo>
                  <a:lnTo>
                    <a:pt x="46597" y="98404"/>
                  </a:lnTo>
                  <a:cubicBezTo>
                    <a:pt x="46597" y="98632"/>
                    <a:pt x="46764" y="98746"/>
                    <a:pt x="46932" y="98746"/>
                  </a:cubicBezTo>
                  <a:cubicBezTo>
                    <a:pt x="47099" y="98746"/>
                    <a:pt x="47266" y="98632"/>
                    <a:pt x="47266" y="98404"/>
                  </a:cubicBezTo>
                  <a:cubicBezTo>
                    <a:pt x="47266" y="94210"/>
                    <a:pt x="47327" y="90045"/>
                    <a:pt x="47266" y="85851"/>
                  </a:cubicBezTo>
                  <a:cubicBezTo>
                    <a:pt x="47236" y="80684"/>
                    <a:pt x="47175" y="75547"/>
                    <a:pt x="46962" y="70410"/>
                  </a:cubicBezTo>
                  <a:cubicBezTo>
                    <a:pt x="46840" y="66185"/>
                    <a:pt x="46628" y="61930"/>
                    <a:pt x="46020" y="57735"/>
                  </a:cubicBezTo>
                  <a:cubicBezTo>
                    <a:pt x="45807" y="56276"/>
                    <a:pt x="45533" y="54756"/>
                    <a:pt x="45047" y="53297"/>
                  </a:cubicBezTo>
                  <a:cubicBezTo>
                    <a:pt x="46050" y="52112"/>
                    <a:pt x="46871" y="50744"/>
                    <a:pt x="47388" y="49255"/>
                  </a:cubicBezTo>
                  <a:cubicBezTo>
                    <a:pt x="48391" y="46701"/>
                    <a:pt x="48512" y="43905"/>
                    <a:pt x="47965" y="41321"/>
                  </a:cubicBezTo>
                  <a:cubicBezTo>
                    <a:pt x="47479" y="38738"/>
                    <a:pt x="46293" y="36306"/>
                    <a:pt x="44622" y="34300"/>
                  </a:cubicBezTo>
                  <a:cubicBezTo>
                    <a:pt x="43831" y="33358"/>
                    <a:pt x="42889" y="32567"/>
                    <a:pt x="41856" y="31868"/>
                  </a:cubicBezTo>
                  <a:cubicBezTo>
                    <a:pt x="42220" y="29467"/>
                    <a:pt x="42159" y="26944"/>
                    <a:pt x="42038" y="24543"/>
                  </a:cubicBezTo>
                  <a:cubicBezTo>
                    <a:pt x="41886" y="20987"/>
                    <a:pt x="41521" y="17461"/>
                    <a:pt x="40944" y="13935"/>
                  </a:cubicBezTo>
                  <a:cubicBezTo>
                    <a:pt x="40670" y="12233"/>
                    <a:pt x="40336" y="10561"/>
                    <a:pt x="39910" y="8889"/>
                  </a:cubicBezTo>
                  <a:cubicBezTo>
                    <a:pt x="39576" y="7521"/>
                    <a:pt x="39120" y="6154"/>
                    <a:pt x="38390" y="4938"/>
                  </a:cubicBezTo>
                  <a:cubicBezTo>
                    <a:pt x="37661" y="3722"/>
                    <a:pt x="36658" y="2719"/>
                    <a:pt x="35381" y="2111"/>
                  </a:cubicBezTo>
                  <a:cubicBezTo>
                    <a:pt x="34074" y="1473"/>
                    <a:pt x="32615" y="1169"/>
                    <a:pt x="31126" y="926"/>
                  </a:cubicBezTo>
                  <a:cubicBezTo>
                    <a:pt x="27570" y="409"/>
                    <a:pt x="23983" y="135"/>
                    <a:pt x="20396" y="14"/>
                  </a:cubicBezTo>
                  <a:cubicBezTo>
                    <a:pt x="19874" y="5"/>
                    <a:pt x="19351" y="1"/>
                    <a:pt x="18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08;p38">
              <a:extLst>
                <a:ext uri="{FF2B5EF4-FFF2-40B4-BE49-F238E27FC236}">
                  <a16:creationId xmlns:a16="http://schemas.microsoft.com/office/drawing/2014/main" id="{D4C84101-1730-548B-0DFF-0D54E6354118}"/>
                </a:ext>
              </a:extLst>
            </p:cNvPr>
            <p:cNvSpPr/>
            <p:nvPr/>
          </p:nvSpPr>
          <p:spPr>
            <a:xfrm flipH="1">
              <a:off x="317346" y="3856402"/>
              <a:ext cx="387885" cy="288119"/>
            </a:xfrm>
            <a:custGeom>
              <a:avLst/>
              <a:gdLst/>
              <a:ahLst/>
              <a:cxnLst/>
              <a:rect l="l" t="t" r="r" b="b"/>
              <a:pathLst>
                <a:path w="15715" h="11673" extrusionOk="0">
                  <a:moveTo>
                    <a:pt x="14742" y="1"/>
                  </a:moveTo>
                  <a:lnTo>
                    <a:pt x="1489" y="122"/>
                  </a:lnTo>
                  <a:lnTo>
                    <a:pt x="0" y="11673"/>
                  </a:lnTo>
                  <a:lnTo>
                    <a:pt x="15715" y="11673"/>
                  </a:lnTo>
                  <a:lnTo>
                    <a:pt x="147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09;p38">
              <a:extLst>
                <a:ext uri="{FF2B5EF4-FFF2-40B4-BE49-F238E27FC236}">
                  <a16:creationId xmlns:a16="http://schemas.microsoft.com/office/drawing/2014/main" id="{13B6F50A-90E1-A478-A595-9D59E382EA6C}"/>
                </a:ext>
              </a:extLst>
            </p:cNvPr>
            <p:cNvSpPr/>
            <p:nvPr/>
          </p:nvSpPr>
          <p:spPr>
            <a:xfrm flipH="1">
              <a:off x="153799" y="3564556"/>
              <a:ext cx="334621" cy="936331"/>
            </a:xfrm>
            <a:custGeom>
              <a:avLst/>
              <a:gdLst/>
              <a:ahLst/>
              <a:cxnLst/>
              <a:rect l="l" t="t" r="r" b="b"/>
              <a:pathLst>
                <a:path w="13557" h="37935" extrusionOk="0">
                  <a:moveTo>
                    <a:pt x="0" y="1"/>
                  </a:moveTo>
                  <a:lnTo>
                    <a:pt x="0" y="31"/>
                  </a:lnTo>
                  <a:lnTo>
                    <a:pt x="3982" y="37782"/>
                  </a:lnTo>
                  <a:lnTo>
                    <a:pt x="13101" y="37934"/>
                  </a:lnTo>
                  <a:cubicBezTo>
                    <a:pt x="13557" y="37083"/>
                    <a:pt x="7599" y="1"/>
                    <a:pt x="7599"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10;p38">
              <a:extLst>
                <a:ext uri="{FF2B5EF4-FFF2-40B4-BE49-F238E27FC236}">
                  <a16:creationId xmlns:a16="http://schemas.microsoft.com/office/drawing/2014/main" id="{07EDFA3A-A9D0-C6DA-6C0D-5B99F7BB16EF}"/>
                </a:ext>
              </a:extLst>
            </p:cNvPr>
            <p:cNvSpPr/>
            <p:nvPr/>
          </p:nvSpPr>
          <p:spPr>
            <a:xfrm flipH="1">
              <a:off x="1618533" y="2406207"/>
              <a:ext cx="332103" cy="105049"/>
            </a:xfrm>
            <a:custGeom>
              <a:avLst/>
              <a:gdLst/>
              <a:ahLst/>
              <a:cxnLst/>
              <a:rect l="l" t="t" r="r" b="b"/>
              <a:pathLst>
                <a:path w="13455" h="4256" extrusionOk="0">
                  <a:moveTo>
                    <a:pt x="2189" y="0"/>
                  </a:moveTo>
                  <a:cubicBezTo>
                    <a:pt x="1611" y="0"/>
                    <a:pt x="1064" y="243"/>
                    <a:pt x="699" y="608"/>
                  </a:cubicBezTo>
                  <a:cubicBezTo>
                    <a:pt x="304" y="973"/>
                    <a:pt x="91" y="1489"/>
                    <a:pt x="61" y="2037"/>
                  </a:cubicBezTo>
                  <a:cubicBezTo>
                    <a:pt x="0" y="2553"/>
                    <a:pt x="213" y="3100"/>
                    <a:pt x="517" y="3465"/>
                  </a:cubicBezTo>
                  <a:cubicBezTo>
                    <a:pt x="851" y="3891"/>
                    <a:pt x="1307" y="4103"/>
                    <a:pt x="1763" y="4225"/>
                  </a:cubicBezTo>
                  <a:cubicBezTo>
                    <a:pt x="1976" y="4255"/>
                    <a:pt x="2219" y="4255"/>
                    <a:pt x="2432" y="4255"/>
                  </a:cubicBezTo>
                  <a:lnTo>
                    <a:pt x="11338" y="4255"/>
                  </a:lnTo>
                  <a:cubicBezTo>
                    <a:pt x="11338" y="4255"/>
                    <a:pt x="11307" y="4255"/>
                    <a:pt x="11247" y="4225"/>
                  </a:cubicBezTo>
                  <a:lnTo>
                    <a:pt x="2432" y="4225"/>
                  </a:lnTo>
                  <a:cubicBezTo>
                    <a:pt x="2219" y="4225"/>
                    <a:pt x="1976" y="4225"/>
                    <a:pt x="1763" y="4195"/>
                  </a:cubicBezTo>
                  <a:cubicBezTo>
                    <a:pt x="1307" y="4103"/>
                    <a:pt x="882" y="3860"/>
                    <a:pt x="578" y="3465"/>
                  </a:cubicBezTo>
                  <a:cubicBezTo>
                    <a:pt x="274" y="3100"/>
                    <a:pt x="91" y="2584"/>
                    <a:pt x="122" y="2097"/>
                  </a:cubicBezTo>
                  <a:cubicBezTo>
                    <a:pt x="122" y="1611"/>
                    <a:pt x="335" y="1064"/>
                    <a:pt x="730" y="730"/>
                  </a:cubicBezTo>
                  <a:cubicBezTo>
                    <a:pt x="1064" y="395"/>
                    <a:pt x="1611" y="152"/>
                    <a:pt x="2128" y="152"/>
                  </a:cubicBezTo>
                  <a:lnTo>
                    <a:pt x="11520" y="152"/>
                  </a:lnTo>
                  <a:cubicBezTo>
                    <a:pt x="11703" y="213"/>
                    <a:pt x="11915" y="243"/>
                    <a:pt x="12098" y="304"/>
                  </a:cubicBezTo>
                  <a:cubicBezTo>
                    <a:pt x="12462" y="426"/>
                    <a:pt x="12766" y="699"/>
                    <a:pt x="12979" y="973"/>
                  </a:cubicBezTo>
                  <a:cubicBezTo>
                    <a:pt x="13353" y="1490"/>
                    <a:pt x="13455" y="2144"/>
                    <a:pt x="13336" y="2650"/>
                  </a:cubicBezTo>
                  <a:lnTo>
                    <a:pt x="13336" y="2650"/>
                  </a:lnTo>
                  <a:cubicBezTo>
                    <a:pt x="13435" y="2388"/>
                    <a:pt x="13431" y="2077"/>
                    <a:pt x="13374" y="1793"/>
                  </a:cubicBezTo>
                  <a:cubicBezTo>
                    <a:pt x="13344" y="1459"/>
                    <a:pt x="13222" y="1155"/>
                    <a:pt x="13010" y="851"/>
                  </a:cubicBezTo>
                  <a:cubicBezTo>
                    <a:pt x="12827" y="547"/>
                    <a:pt x="12523" y="304"/>
                    <a:pt x="12128" y="152"/>
                  </a:cubicBezTo>
                  <a:cubicBezTo>
                    <a:pt x="11976" y="91"/>
                    <a:pt x="11763" y="61"/>
                    <a:pt x="11551" y="0"/>
                  </a:cubicBezTo>
                  <a:close/>
                  <a:moveTo>
                    <a:pt x="13336" y="2650"/>
                  </a:moveTo>
                  <a:cubicBezTo>
                    <a:pt x="13329" y="2669"/>
                    <a:pt x="13322" y="2687"/>
                    <a:pt x="13313" y="2705"/>
                  </a:cubicBezTo>
                  <a:cubicBezTo>
                    <a:pt x="13161" y="3283"/>
                    <a:pt x="12766" y="3647"/>
                    <a:pt x="12462" y="3860"/>
                  </a:cubicBezTo>
                  <a:cubicBezTo>
                    <a:pt x="12128" y="4073"/>
                    <a:pt x="11824" y="4164"/>
                    <a:pt x="11611" y="4195"/>
                  </a:cubicBezTo>
                  <a:lnTo>
                    <a:pt x="11368" y="4195"/>
                  </a:lnTo>
                  <a:lnTo>
                    <a:pt x="11338" y="4255"/>
                  </a:lnTo>
                  <a:cubicBezTo>
                    <a:pt x="11338" y="4255"/>
                    <a:pt x="11459" y="4255"/>
                    <a:pt x="11642" y="4225"/>
                  </a:cubicBezTo>
                  <a:cubicBezTo>
                    <a:pt x="11824" y="4195"/>
                    <a:pt x="12128" y="4103"/>
                    <a:pt x="12462" y="3891"/>
                  </a:cubicBezTo>
                  <a:cubicBezTo>
                    <a:pt x="12766" y="3647"/>
                    <a:pt x="13161" y="3283"/>
                    <a:pt x="13313" y="2736"/>
                  </a:cubicBezTo>
                  <a:cubicBezTo>
                    <a:pt x="13322" y="2708"/>
                    <a:pt x="13329" y="2679"/>
                    <a:pt x="13336" y="2650"/>
                  </a:cubicBezTo>
                  <a:close/>
                </a:path>
              </a:pathLst>
            </a:custGeom>
            <a:solidFill>
              <a:srgbClr val="26323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11;p38">
              <a:extLst>
                <a:ext uri="{FF2B5EF4-FFF2-40B4-BE49-F238E27FC236}">
                  <a16:creationId xmlns:a16="http://schemas.microsoft.com/office/drawing/2014/main" id="{4315FF88-037D-7A96-E4DB-B6EFE560FF65}"/>
                </a:ext>
              </a:extLst>
            </p:cNvPr>
            <p:cNvSpPr/>
            <p:nvPr/>
          </p:nvSpPr>
          <p:spPr>
            <a:xfrm flipH="1">
              <a:off x="1628776" y="2499975"/>
              <a:ext cx="363894" cy="111812"/>
            </a:xfrm>
            <a:custGeom>
              <a:avLst/>
              <a:gdLst/>
              <a:ahLst/>
              <a:cxnLst/>
              <a:rect l="l" t="t" r="r" b="b"/>
              <a:pathLst>
                <a:path w="14743" h="4530" extrusionOk="0">
                  <a:moveTo>
                    <a:pt x="1" y="0"/>
                  </a:moveTo>
                  <a:lnTo>
                    <a:pt x="1" y="4529"/>
                  </a:lnTo>
                  <a:lnTo>
                    <a:pt x="14743" y="4529"/>
                  </a:lnTo>
                  <a:lnTo>
                    <a:pt x="147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12;p38">
              <a:extLst>
                <a:ext uri="{FF2B5EF4-FFF2-40B4-BE49-F238E27FC236}">
                  <a16:creationId xmlns:a16="http://schemas.microsoft.com/office/drawing/2014/main" id="{7FBD65B8-E4BA-C10D-62B7-67F4372BD1D9}"/>
                </a:ext>
              </a:extLst>
            </p:cNvPr>
            <p:cNvSpPr/>
            <p:nvPr/>
          </p:nvSpPr>
          <p:spPr>
            <a:xfrm flipH="1">
              <a:off x="1719534" y="3867189"/>
              <a:ext cx="190598" cy="317269"/>
            </a:xfrm>
            <a:custGeom>
              <a:avLst/>
              <a:gdLst/>
              <a:ahLst/>
              <a:cxnLst/>
              <a:rect l="l" t="t" r="r" b="b"/>
              <a:pathLst>
                <a:path w="7722" h="12854" extrusionOk="0">
                  <a:moveTo>
                    <a:pt x="3655" y="1"/>
                  </a:moveTo>
                  <a:cubicBezTo>
                    <a:pt x="3518" y="1"/>
                    <a:pt x="3381" y="25"/>
                    <a:pt x="3253" y="80"/>
                  </a:cubicBezTo>
                  <a:cubicBezTo>
                    <a:pt x="2615" y="354"/>
                    <a:pt x="2493" y="1175"/>
                    <a:pt x="2371" y="1874"/>
                  </a:cubicBezTo>
                  <a:cubicBezTo>
                    <a:pt x="2128" y="2938"/>
                    <a:pt x="1672" y="3971"/>
                    <a:pt x="1216" y="4944"/>
                  </a:cubicBezTo>
                  <a:cubicBezTo>
                    <a:pt x="760" y="5947"/>
                    <a:pt x="335" y="6980"/>
                    <a:pt x="153" y="8074"/>
                  </a:cubicBezTo>
                  <a:cubicBezTo>
                    <a:pt x="1" y="9169"/>
                    <a:pt x="122" y="10293"/>
                    <a:pt x="730" y="11236"/>
                  </a:cubicBezTo>
                  <a:cubicBezTo>
                    <a:pt x="1307" y="12072"/>
                    <a:pt x="2349" y="12853"/>
                    <a:pt x="3700" y="12853"/>
                  </a:cubicBezTo>
                  <a:cubicBezTo>
                    <a:pt x="3773" y="12853"/>
                    <a:pt x="3847" y="12851"/>
                    <a:pt x="3922" y="12847"/>
                  </a:cubicBezTo>
                  <a:cubicBezTo>
                    <a:pt x="6809" y="12695"/>
                    <a:pt x="7721" y="9564"/>
                    <a:pt x="7691" y="7436"/>
                  </a:cubicBezTo>
                  <a:cubicBezTo>
                    <a:pt x="7630" y="5278"/>
                    <a:pt x="6353" y="3211"/>
                    <a:pt x="5320" y="1387"/>
                  </a:cubicBezTo>
                  <a:cubicBezTo>
                    <a:pt x="5107" y="992"/>
                    <a:pt x="4864" y="597"/>
                    <a:pt x="4529" y="324"/>
                  </a:cubicBezTo>
                  <a:cubicBezTo>
                    <a:pt x="4296" y="133"/>
                    <a:pt x="3974" y="1"/>
                    <a:pt x="3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13;p38">
              <a:extLst>
                <a:ext uri="{FF2B5EF4-FFF2-40B4-BE49-F238E27FC236}">
                  <a16:creationId xmlns:a16="http://schemas.microsoft.com/office/drawing/2014/main" id="{EB982DF5-4118-1073-976E-856F3E4DBF83}"/>
                </a:ext>
              </a:extLst>
            </p:cNvPr>
            <p:cNvSpPr/>
            <p:nvPr/>
          </p:nvSpPr>
          <p:spPr>
            <a:xfrm flipH="1">
              <a:off x="1763049" y="4008545"/>
              <a:ext cx="102827" cy="175024"/>
            </a:xfrm>
            <a:custGeom>
              <a:avLst/>
              <a:gdLst/>
              <a:ahLst/>
              <a:cxnLst/>
              <a:rect l="l" t="t" r="r" b="b"/>
              <a:pathLst>
                <a:path w="4166" h="7091" extrusionOk="0">
                  <a:moveTo>
                    <a:pt x="1939" y="1"/>
                  </a:moveTo>
                  <a:cubicBezTo>
                    <a:pt x="1870" y="1"/>
                    <a:pt x="1800" y="12"/>
                    <a:pt x="1733" y="37"/>
                  </a:cubicBezTo>
                  <a:cubicBezTo>
                    <a:pt x="1399" y="189"/>
                    <a:pt x="1338" y="645"/>
                    <a:pt x="1247" y="1010"/>
                  </a:cubicBezTo>
                  <a:cubicBezTo>
                    <a:pt x="1126" y="1618"/>
                    <a:pt x="882" y="2165"/>
                    <a:pt x="639" y="2712"/>
                  </a:cubicBezTo>
                  <a:cubicBezTo>
                    <a:pt x="396" y="3259"/>
                    <a:pt x="153" y="3837"/>
                    <a:pt x="62" y="4445"/>
                  </a:cubicBezTo>
                  <a:cubicBezTo>
                    <a:pt x="1" y="5053"/>
                    <a:pt x="31" y="5691"/>
                    <a:pt x="366" y="6177"/>
                  </a:cubicBezTo>
                  <a:cubicBezTo>
                    <a:pt x="689" y="6648"/>
                    <a:pt x="1298" y="7091"/>
                    <a:pt x="2054" y="7091"/>
                  </a:cubicBezTo>
                  <a:cubicBezTo>
                    <a:pt x="2079" y="7091"/>
                    <a:pt x="2103" y="7090"/>
                    <a:pt x="2129" y="7089"/>
                  </a:cubicBezTo>
                  <a:cubicBezTo>
                    <a:pt x="3679" y="7059"/>
                    <a:pt x="4165" y="5296"/>
                    <a:pt x="4165" y="4141"/>
                  </a:cubicBezTo>
                  <a:cubicBezTo>
                    <a:pt x="4135" y="2955"/>
                    <a:pt x="3466" y="1800"/>
                    <a:pt x="2888" y="797"/>
                  </a:cubicBezTo>
                  <a:cubicBezTo>
                    <a:pt x="2767" y="554"/>
                    <a:pt x="2615" y="372"/>
                    <a:pt x="2433" y="189"/>
                  </a:cubicBezTo>
                  <a:cubicBezTo>
                    <a:pt x="2300" y="79"/>
                    <a:pt x="2120" y="1"/>
                    <a:pt x="1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14;p38">
              <a:extLst>
                <a:ext uri="{FF2B5EF4-FFF2-40B4-BE49-F238E27FC236}">
                  <a16:creationId xmlns:a16="http://schemas.microsoft.com/office/drawing/2014/main" id="{68B2586D-5755-EF97-B86C-6DF8FFE03ABA}"/>
                </a:ext>
              </a:extLst>
            </p:cNvPr>
            <p:cNvSpPr/>
            <p:nvPr/>
          </p:nvSpPr>
          <p:spPr>
            <a:xfrm flipH="1">
              <a:off x="1742809" y="3949603"/>
              <a:ext cx="143307" cy="236952"/>
            </a:xfrm>
            <a:custGeom>
              <a:avLst/>
              <a:gdLst/>
              <a:ahLst/>
              <a:cxnLst/>
              <a:rect l="l" t="t" r="r" b="b"/>
              <a:pathLst>
                <a:path w="5806" h="9600" extrusionOk="0">
                  <a:moveTo>
                    <a:pt x="2730" y="0"/>
                  </a:moveTo>
                  <a:cubicBezTo>
                    <a:pt x="2626" y="0"/>
                    <a:pt x="2525" y="17"/>
                    <a:pt x="2432" y="55"/>
                  </a:cubicBezTo>
                  <a:cubicBezTo>
                    <a:pt x="1946" y="237"/>
                    <a:pt x="1885" y="906"/>
                    <a:pt x="1763" y="1392"/>
                  </a:cubicBezTo>
                  <a:cubicBezTo>
                    <a:pt x="1611" y="2182"/>
                    <a:pt x="1216" y="2942"/>
                    <a:pt x="912" y="3702"/>
                  </a:cubicBezTo>
                  <a:cubicBezTo>
                    <a:pt x="578" y="4462"/>
                    <a:pt x="274" y="5222"/>
                    <a:pt x="122" y="6012"/>
                  </a:cubicBezTo>
                  <a:cubicBezTo>
                    <a:pt x="0" y="6833"/>
                    <a:pt x="91" y="7684"/>
                    <a:pt x="547" y="8383"/>
                  </a:cubicBezTo>
                  <a:cubicBezTo>
                    <a:pt x="992" y="9035"/>
                    <a:pt x="1783" y="9600"/>
                    <a:pt x="2864" y="9600"/>
                  </a:cubicBezTo>
                  <a:cubicBezTo>
                    <a:pt x="2892" y="9600"/>
                    <a:pt x="2920" y="9599"/>
                    <a:pt x="2949" y="9599"/>
                  </a:cubicBezTo>
                  <a:cubicBezTo>
                    <a:pt x="5107" y="9508"/>
                    <a:pt x="5806" y="7167"/>
                    <a:pt x="5745" y="5556"/>
                  </a:cubicBezTo>
                  <a:cubicBezTo>
                    <a:pt x="5715" y="3976"/>
                    <a:pt x="4772" y="2425"/>
                    <a:pt x="4012" y="1058"/>
                  </a:cubicBezTo>
                  <a:cubicBezTo>
                    <a:pt x="3860" y="754"/>
                    <a:pt x="3678" y="450"/>
                    <a:pt x="3405" y="237"/>
                  </a:cubicBezTo>
                  <a:cubicBezTo>
                    <a:pt x="3215" y="89"/>
                    <a:pt x="2966" y="0"/>
                    <a:pt x="2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15;p38">
              <a:extLst>
                <a:ext uri="{FF2B5EF4-FFF2-40B4-BE49-F238E27FC236}">
                  <a16:creationId xmlns:a16="http://schemas.microsoft.com/office/drawing/2014/main" id="{594F44DE-66D5-AE4A-F96D-AA59F6DEC8CC}"/>
                </a:ext>
              </a:extLst>
            </p:cNvPr>
            <p:cNvSpPr/>
            <p:nvPr/>
          </p:nvSpPr>
          <p:spPr>
            <a:xfrm flipH="1">
              <a:off x="1890608" y="4069486"/>
              <a:ext cx="9009" cy="54030"/>
            </a:xfrm>
            <a:custGeom>
              <a:avLst/>
              <a:gdLst/>
              <a:ahLst/>
              <a:cxnLst/>
              <a:rect l="l" t="t" r="r" b="b"/>
              <a:pathLst>
                <a:path w="365" h="2189" extrusionOk="0">
                  <a:moveTo>
                    <a:pt x="152" y="0"/>
                  </a:moveTo>
                  <a:cubicBezTo>
                    <a:pt x="152" y="0"/>
                    <a:pt x="0" y="486"/>
                    <a:pt x="61" y="1094"/>
                  </a:cubicBezTo>
                  <a:cubicBezTo>
                    <a:pt x="122" y="1733"/>
                    <a:pt x="304" y="2188"/>
                    <a:pt x="334" y="2188"/>
                  </a:cubicBezTo>
                  <a:cubicBezTo>
                    <a:pt x="365" y="2188"/>
                    <a:pt x="182" y="1702"/>
                    <a:pt x="152" y="1094"/>
                  </a:cubicBezTo>
                  <a:cubicBezTo>
                    <a:pt x="61" y="486"/>
                    <a:pt x="182" y="0"/>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16;p38">
              <a:extLst>
                <a:ext uri="{FF2B5EF4-FFF2-40B4-BE49-F238E27FC236}">
                  <a16:creationId xmlns:a16="http://schemas.microsoft.com/office/drawing/2014/main" id="{D1D76ABE-9763-57F8-727F-93E7D8F690EC}"/>
                </a:ext>
              </a:extLst>
            </p:cNvPr>
            <p:cNvSpPr/>
            <p:nvPr/>
          </p:nvSpPr>
          <p:spPr>
            <a:xfrm flipH="1">
              <a:off x="1528244" y="4229281"/>
              <a:ext cx="570956" cy="370632"/>
            </a:xfrm>
            <a:custGeom>
              <a:avLst/>
              <a:gdLst/>
              <a:ahLst/>
              <a:cxnLst/>
              <a:rect l="l" t="t" r="r" b="b"/>
              <a:pathLst>
                <a:path w="23132" h="15016" extrusionOk="0">
                  <a:moveTo>
                    <a:pt x="7296" y="0"/>
                  </a:moveTo>
                  <a:lnTo>
                    <a:pt x="7296" y="0"/>
                  </a:lnTo>
                  <a:cubicBezTo>
                    <a:pt x="7326" y="122"/>
                    <a:pt x="7296" y="4955"/>
                    <a:pt x="7296" y="4955"/>
                  </a:cubicBezTo>
                  <a:lnTo>
                    <a:pt x="821" y="4955"/>
                  </a:lnTo>
                  <a:cubicBezTo>
                    <a:pt x="366" y="4955"/>
                    <a:pt x="1" y="5319"/>
                    <a:pt x="1" y="5775"/>
                  </a:cubicBezTo>
                  <a:lnTo>
                    <a:pt x="1" y="14195"/>
                  </a:lnTo>
                  <a:cubicBezTo>
                    <a:pt x="1" y="14651"/>
                    <a:pt x="366" y="15016"/>
                    <a:pt x="821" y="15016"/>
                  </a:cubicBezTo>
                  <a:lnTo>
                    <a:pt x="22250" y="15016"/>
                  </a:lnTo>
                  <a:cubicBezTo>
                    <a:pt x="22706" y="15016"/>
                    <a:pt x="23102" y="14651"/>
                    <a:pt x="23102" y="14195"/>
                  </a:cubicBezTo>
                  <a:lnTo>
                    <a:pt x="23102" y="5775"/>
                  </a:lnTo>
                  <a:cubicBezTo>
                    <a:pt x="23132" y="5319"/>
                    <a:pt x="22737" y="4955"/>
                    <a:pt x="22281" y="4955"/>
                  </a:cubicBezTo>
                  <a:lnTo>
                    <a:pt x="15837" y="4955"/>
                  </a:lnTo>
                  <a:cubicBezTo>
                    <a:pt x="15837" y="4955"/>
                    <a:pt x="15807" y="122"/>
                    <a:pt x="15837" y="0"/>
                  </a:cubicBezTo>
                  <a:lnTo>
                    <a:pt x="15837" y="0"/>
                  </a:lnTo>
                  <a:lnTo>
                    <a:pt x="11855" y="61"/>
                  </a:lnTo>
                  <a:lnTo>
                    <a:pt x="11278" y="61"/>
                  </a:lnTo>
                  <a:lnTo>
                    <a:pt x="72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17;p38">
              <a:extLst>
                <a:ext uri="{FF2B5EF4-FFF2-40B4-BE49-F238E27FC236}">
                  <a16:creationId xmlns:a16="http://schemas.microsoft.com/office/drawing/2014/main" id="{6A4B2D19-25A0-C12C-490F-494A93C50F49}"/>
                </a:ext>
              </a:extLst>
            </p:cNvPr>
            <p:cNvSpPr/>
            <p:nvPr/>
          </p:nvSpPr>
          <p:spPr>
            <a:xfrm flipH="1">
              <a:off x="1526739" y="4227775"/>
              <a:ext cx="573942" cy="375149"/>
            </a:xfrm>
            <a:custGeom>
              <a:avLst/>
              <a:gdLst/>
              <a:ahLst/>
              <a:cxnLst/>
              <a:rect l="l" t="t" r="r" b="b"/>
              <a:pathLst>
                <a:path w="23253" h="15199" extrusionOk="0">
                  <a:moveTo>
                    <a:pt x="22554" y="4864"/>
                  </a:moveTo>
                  <a:cubicBezTo>
                    <a:pt x="22432" y="5016"/>
                    <a:pt x="22341" y="5016"/>
                    <a:pt x="22341" y="5016"/>
                  </a:cubicBezTo>
                  <a:lnTo>
                    <a:pt x="22554" y="5016"/>
                  </a:lnTo>
                  <a:cubicBezTo>
                    <a:pt x="22645" y="5046"/>
                    <a:pt x="22858" y="5077"/>
                    <a:pt x="23040" y="5320"/>
                  </a:cubicBezTo>
                  <a:cubicBezTo>
                    <a:pt x="23073" y="5385"/>
                    <a:pt x="23114" y="5442"/>
                    <a:pt x="23150" y="5504"/>
                  </a:cubicBezTo>
                  <a:lnTo>
                    <a:pt x="23150" y="5504"/>
                  </a:lnTo>
                  <a:cubicBezTo>
                    <a:pt x="23097" y="5365"/>
                    <a:pt x="23066" y="5253"/>
                    <a:pt x="23010" y="5168"/>
                  </a:cubicBezTo>
                  <a:cubicBezTo>
                    <a:pt x="22858" y="4955"/>
                    <a:pt x="22645" y="4894"/>
                    <a:pt x="22554" y="4864"/>
                  </a:cubicBezTo>
                  <a:close/>
                  <a:moveTo>
                    <a:pt x="7356" y="0"/>
                  </a:moveTo>
                  <a:lnTo>
                    <a:pt x="7356" y="122"/>
                  </a:lnTo>
                  <a:lnTo>
                    <a:pt x="7356" y="669"/>
                  </a:lnTo>
                  <a:lnTo>
                    <a:pt x="7356" y="1277"/>
                  </a:lnTo>
                  <a:lnTo>
                    <a:pt x="7356" y="2493"/>
                  </a:lnTo>
                  <a:lnTo>
                    <a:pt x="7356" y="4925"/>
                  </a:lnTo>
                  <a:lnTo>
                    <a:pt x="881" y="4925"/>
                  </a:lnTo>
                  <a:cubicBezTo>
                    <a:pt x="730" y="4925"/>
                    <a:pt x="578" y="4985"/>
                    <a:pt x="456" y="5046"/>
                  </a:cubicBezTo>
                  <a:cubicBezTo>
                    <a:pt x="243" y="5198"/>
                    <a:pt x="61" y="5472"/>
                    <a:pt x="0" y="5776"/>
                  </a:cubicBezTo>
                  <a:lnTo>
                    <a:pt x="0" y="7417"/>
                  </a:lnTo>
                  <a:lnTo>
                    <a:pt x="0" y="10669"/>
                  </a:lnTo>
                  <a:lnTo>
                    <a:pt x="0" y="12615"/>
                  </a:lnTo>
                  <a:lnTo>
                    <a:pt x="0" y="13557"/>
                  </a:lnTo>
                  <a:lnTo>
                    <a:pt x="0" y="14013"/>
                  </a:lnTo>
                  <a:lnTo>
                    <a:pt x="0" y="14256"/>
                  </a:lnTo>
                  <a:cubicBezTo>
                    <a:pt x="0" y="14317"/>
                    <a:pt x="0" y="14438"/>
                    <a:pt x="61" y="14499"/>
                  </a:cubicBezTo>
                  <a:cubicBezTo>
                    <a:pt x="122" y="14864"/>
                    <a:pt x="426" y="15107"/>
                    <a:pt x="760" y="15198"/>
                  </a:cubicBezTo>
                  <a:lnTo>
                    <a:pt x="10578" y="15198"/>
                  </a:lnTo>
                  <a:cubicBezTo>
                    <a:pt x="15046" y="15168"/>
                    <a:pt x="19089" y="15168"/>
                    <a:pt x="22462" y="15168"/>
                  </a:cubicBezTo>
                  <a:cubicBezTo>
                    <a:pt x="22918" y="15107"/>
                    <a:pt x="23253" y="14651"/>
                    <a:pt x="23253" y="14256"/>
                  </a:cubicBezTo>
                  <a:lnTo>
                    <a:pt x="23253" y="13071"/>
                  </a:lnTo>
                  <a:lnTo>
                    <a:pt x="23253" y="10912"/>
                  </a:lnTo>
                  <a:lnTo>
                    <a:pt x="23253" y="7447"/>
                  </a:lnTo>
                  <a:lnTo>
                    <a:pt x="23253" y="6201"/>
                  </a:lnTo>
                  <a:cubicBezTo>
                    <a:pt x="23222" y="6049"/>
                    <a:pt x="23253" y="5836"/>
                    <a:pt x="23222" y="5684"/>
                  </a:cubicBezTo>
                  <a:cubicBezTo>
                    <a:pt x="23208" y="5614"/>
                    <a:pt x="23181" y="5557"/>
                    <a:pt x="23150" y="5504"/>
                  </a:cubicBezTo>
                  <a:lnTo>
                    <a:pt x="23150" y="5504"/>
                  </a:lnTo>
                  <a:cubicBezTo>
                    <a:pt x="23154" y="5513"/>
                    <a:pt x="23158" y="5523"/>
                    <a:pt x="23162" y="5532"/>
                  </a:cubicBezTo>
                  <a:lnTo>
                    <a:pt x="23162" y="6019"/>
                  </a:lnTo>
                  <a:lnTo>
                    <a:pt x="23162" y="7295"/>
                  </a:lnTo>
                  <a:lnTo>
                    <a:pt x="23162" y="10761"/>
                  </a:lnTo>
                  <a:lnTo>
                    <a:pt x="23162" y="12919"/>
                  </a:lnTo>
                  <a:lnTo>
                    <a:pt x="23162" y="14104"/>
                  </a:lnTo>
                  <a:cubicBezTo>
                    <a:pt x="23162" y="14469"/>
                    <a:pt x="22858" y="14864"/>
                    <a:pt x="22462" y="14894"/>
                  </a:cubicBezTo>
                  <a:lnTo>
                    <a:pt x="1246" y="14894"/>
                  </a:lnTo>
                  <a:cubicBezTo>
                    <a:pt x="1145" y="14894"/>
                    <a:pt x="1030" y="14908"/>
                    <a:pt x="929" y="14908"/>
                  </a:cubicBezTo>
                  <a:cubicBezTo>
                    <a:pt x="878" y="14908"/>
                    <a:pt x="831" y="14904"/>
                    <a:pt x="790" y="14894"/>
                  </a:cubicBezTo>
                  <a:cubicBezTo>
                    <a:pt x="547" y="14864"/>
                    <a:pt x="304" y="14621"/>
                    <a:pt x="243" y="14347"/>
                  </a:cubicBezTo>
                  <a:cubicBezTo>
                    <a:pt x="182" y="14317"/>
                    <a:pt x="182" y="14256"/>
                    <a:pt x="182" y="14165"/>
                  </a:cubicBezTo>
                  <a:lnTo>
                    <a:pt x="182" y="13952"/>
                  </a:lnTo>
                  <a:lnTo>
                    <a:pt x="182" y="13496"/>
                  </a:lnTo>
                  <a:lnTo>
                    <a:pt x="182" y="12523"/>
                  </a:lnTo>
                  <a:lnTo>
                    <a:pt x="182" y="10609"/>
                  </a:lnTo>
                  <a:lnTo>
                    <a:pt x="182" y="7326"/>
                  </a:lnTo>
                  <a:lnTo>
                    <a:pt x="182" y="5745"/>
                  </a:lnTo>
                  <a:cubicBezTo>
                    <a:pt x="243" y="5502"/>
                    <a:pt x="395" y="5289"/>
                    <a:pt x="578" y="5168"/>
                  </a:cubicBezTo>
                  <a:cubicBezTo>
                    <a:pt x="699" y="5077"/>
                    <a:pt x="790" y="5046"/>
                    <a:pt x="912" y="5046"/>
                  </a:cubicBezTo>
                  <a:lnTo>
                    <a:pt x="7477" y="5046"/>
                  </a:lnTo>
                  <a:lnTo>
                    <a:pt x="7477" y="4985"/>
                  </a:lnTo>
                  <a:lnTo>
                    <a:pt x="7477" y="2463"/>
                  </a:lnTo>
                  <a:lnTo>
                    <a:pt x="7477" y="1247"/>
                  </a:lnTo>
                  <a:lnTo>
                    <a:pt x="7477" y="639"/>
                  </a:lnTo>
                  <a:cubicBezTo>
                    <a:pt x="7453" y="492"/>
                    <a:pt x="7468" y="325"/>
                    <a:pt x="7459" y="154"/>
                  </a:cubicBezTo>
                  <a:lnTo>
                    <a:pt x="7459" y="154"/>
                  </a:lnTo>
                  <a:cubicBezTo>
                    <a:pt x="8984" y="183"/>
                    <a:pt x="10478" y="183"/>
                    <a:pt x="11854" y="183"/>
                  </a:cubicBezTo>
                  <a:cubicBezTo>
                    <a:pt x="13279" y="183"/>
                    <a:pt x="14558" y="154"/>
                    <a:pt x="15806" y="152"/>
                  </a:cubicBezTo>
                  <a:lnTo>
                    <a:pt x="15806" y="152"/>
                  </a:lnTo>
                  <a:lnTo>
                    <a:pt x="15806" y="1429"/>
                  </a:lnTo>
                  <a:lnTo>
                    <a:pt x="15806" y="2706"/>
                  </a:lnTo>
                  <a:cubicBezTo>
                    <a:pt x="15867" y="3526"/>
                    <a:pt x="15867" y="4286"/>
                    <a:pt x="15867" y="5016"/>
                  </a:cubicBezTo>
                  <a:lnTo>
                    <a:pt x="15867" y="5046"/>
                  </a:lnTo>
                  <a:lnTo>
                    <a:pt x="15897" y="5046"/>
                  </a:lnTo>
                  <a:cubicBezTo>
                    <a:pt x="17903" y="5016"/>
                    <a:pt x="19544" y="5016"/>
                    <a:pt x="20639" y="5016"/>
                  </a:cubicBezTo>
                  <a:lnTo>
                    <a:pt x="22341" y="5016"/>
                  </a:lnTo>
                  <a:cubicBezTo>
                    <a:pt x="22341" y="5016"/>
                    <a:pt x="22310" y="5016"/>
                    <a:pt x="22310" y="4985"/>
                  </a:cubicBezTo>
                  <a:lnTo>
                    <a:pt x="20730" y="4985"/>
                  </a:lnTo>
                  <a:cubicBezTo>
                    <a:pt x="19616" y="4985"/>
                    <a:pt x="18026" y="4926"/>
                    <a:pt x="16019" y="4925"/>
                  </a:cubicBezTo>
                  <a:lnTo>
                    <a:pt x="16019" y="4925"/>
                  </a:lnTo>
                  <a:lnTo>
                    <a:pt x="16019" y="2645"/>
                  </a:lnTo>
                  <a:cubicBezTo>
                    <a:pt x="16019" y="1855"/>
                    <a:pt x="15958" y="943"/>
                    <a:pt x="16019" y="61"/>
                  </a:cubicBezTo>
                  <a:lnTo>
                    <a:pt x="16019" y="0"/>
                  </a:lnTo>
                  <a:lnTo>
                    <a:pt x="15927" y="0"/>
                  </a:lnTo>
                  <a:cubicBezTo>
                    <a:pt x="14681" y="31"/>
                    <a:pt x="13313" y="31"/>
                    <a:pt x="11915" y="31"/>
                  </a:cubicBezTo>
                  <a:cubicBezTo>
                    <a:pt x="10487" y="31"/>
                    <a:pt x="8967" y="0"/>
                    <a:pt x="741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18;p38">
              <a:extLst>
                <a:ext uri="{FF2B5EF4-FFF2-40B4-BE49-F238E27FC236}">
                  <a16:creationId xmlns:a16="http://schemas.microsoft.com/office/drawing/2014/main" id="{9A6EB90F-06D7-D442-3440-5929C1F3E9D2}"/>
                </a:ext>
              </a:extLst>
            </p:cNvPr>
            <p:cNvSpPr/>
            <p:nvPr/>
          </p:nvSpPr>
          <p:spPr>
            <a:xfrm flipH="1">
              <a:off x="1553741" y="4247274"/>
              <a:ext cx="522183" cy="333880"/>
            </a:xfrm>
            <a:custGeom>
              <a:avLst/>
              <a:gdLst/>
              <a:ahLst/>
              <a:cxnLst/>
              <a:rect l="l" t="t" r="r" b="b"/>
              <a:pathLst>
                <a:path w="21156" h="13527" extrusionOk="0">
                  <a:moveTo>
                    <a:pt x="7265" y="1"/>
                  </a:moveTo>
                  <a:cubicBezTo>
                    <a:pt x="7295" y="92"/>
                    <a:pt x="7265" y="3010"/>
                    <a:pt x="7265" y="4317"/>
                  </a:cubicBezTo>
                  <a:cubicBezTo>
                    <a:pt x="7265" y="4682"/>
                    <a:pt x="6961" y="4986"/>
                    <a:pt x="6596" y="4986"/>
                  </a:cubicBezTo>
                  <a:lnTo>
                    <a:pt x="760" y="4986"/>
                  </a:lnTo>
                  <a:cubicBezTo>
                    <a:pt x="334" y="4986"/>
                    <a:pt x="0" y="5290"/>
                    <a:pt x="0" y="5685"/>
                  </a:cubicBezTo>
                  <a:lnTo>
                    <a:pt x="0" y="12797"/>
                  </a:lnTo>
                  <a:cubicBezTo>
                    <a:pt x="0" y="13192"/>
                    <a:pt x="334" y="13527"/>
                    <a:pt x="760" y="13527"/>
                  </a:cubicBezTo>
                  <a:lnTo>
                    <a:pt x="20365" y="13527"/>
                  </a:lnTo>
                  <a:cubicBezTo>
                    <a:pt x="20791" y="13527"/>
                    <a:pt x="21125" y="13223"/>
                    <a:pt x="21125" y="12797"/>
                  </a:cubicBezTo>
                  <a:lnTo>
                    <a:pt x="21125" y="5685"/>
                  </a:lnTo>
                  <a:cubicBezTo>
                    <a:pt x="21155" y="5320"/>
                    <a:pt x="20821" y="4986"/>
                    <a:pt x="20396" y="4986"/>
                  </a:cubicBezTo>
                  <a:lnTo>
                    <a:pt x="14924" y="4955"/>
                  </a:lnTo>
                  <a:cubicBezTo>
                    <a:pt x="14590" y="4955"/>
                    <a:pt x="14286" y="4651"/>
                    <a:pt x="14286" y="4287"/>
                  </a:cubicBezTo>
                  <a:lnTo>
                    <a:pt x="14286" y="1"/>
                  </a:ln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19;p38">
              <a:extLst>
                <a:ext uri="{FF2B5EF4-FFF2-40B4-BE49-F238E27FC236}">
                  <a16:creationId xmlns:a16="http://schemas.microsoft.com/office/drawing/2014/main" id="{F92FB2DA-13CA-CBB3-B435-1BA27BE7D221}"/>
                </a:ext>
              </a:extLst>
            </p:cNvPr>
            <p:cNvSpPr/>
            <p:nvPr/>
          </p:nvSpPr>
          <p:spPr>
            <a:xfrm flipH="1">
              <a:off x="1688779" y="4213509"/>
              <a:ext cx="256624" cy="33790"/>
            </a:xfrm>
            <a:custGeom>
              <a:avLst/>
              <a:gdLst/>
              <a:ahLst/>
              <a:cxnLst/>
              <a:rect l="l" t="t" r="r" b="b"/>
              <a:pathLst>
                <a:path w="10397" h="1369" extrusionOk="0">
                  <a:moveTo>
                    <a:pt x="670" y="1"/>
                  </a:moveTo>
                  <a:cubicBezTo>
                    <a:pt x="305" y="1"/>
                    <a:pt x="1" y="305"/>
                    <a:pt x="1" y="700"/>
                  </a:cubicBezTo>
                  <a:cubicBezTo>
                    <a:pt x="1" y="1065"/>
                    <a:pt x="305" y="1369"/>
                    <a:pt x="670" y="1369"/>
                  </a:cubicBezTo>
                  <a:lnTo>
                    <a:pt x="9728" y="1369"/>
                  </a:lnTo>
                  <a:cubicBezTo>
                    <a:pt x="10092" y="1369"/>
                    <a:pt x="10396" y="1065"/>
                    <a:pt x="10396" y="700"/>
                  </a:cubicBezTo>
                  <a:cubicBezTo>
                    <a:pt x="10396" y="305"/>
                    <a:pt x="10092" y="1"/>
                    <a:pt x="9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20;p38">
              <a:extLst>
                <a:ext uri="{FF2B5EF4-FFF2-40B4-BE49-F238E27FC236}">
                  <a16:creationId xmlns:a16="http://schemas.microsoft.com/office/drawing/2014/main" id="{9BB52116-3D15-D7D7-7B51-6FF39CBB56ED}"/>
                </a:ext>
              </a:extLst>
            </p:cNvPr>
            <p:cNvSpPr/>
            <p:nvPr/>
          </p:nvSpPr>
          <p:spPr>
            <a:xfrm flipH="1">
              <a:off x="1685793" y="4209757"/>
              <a:ext cx="264843" cy="40553"/>
            </a:xfrm>
            <a:custGeom>
              <a:avLst/>
              <a:gdLst/>
              <a:ahLst/>
              <a:cxnLst/>
              <a:rect l="l" t="t" r="r" b="b"/>
              <a:pathLst>
                <a:path w="10730" h="1643" extrusionOk="0">
                  <a:moveTo>
                    <a:pt x="851" y="1"/>
                  </a:moveTo>
                  <a:cubicBezTo>
                    <a:pt x="395" y="1"/>
                    <a:pt x="0" y="427"/>
                    <a:pt x="61" y="882"/>
                  </a:cubicBezTo>
                  <a:cubicBezTo>
                    <a:pt x="91" y="1095"/>
                    <a:pt x="213" y="1308"/>
                    <a:pt x="365" y="1460"/>
                  </a:cubicBezTo>
                  <a:cubicBezTo>
                    <a:pt x="517" y="1612"/>
                    <a:pt x="730" y="1642"/>
                    <a:pt x="912" y="1642"/>
                  </a:cubicBezTo>
                  <a:lnTo>
                    <a:pt x="3040" y="1642"/>
                  </a:lnTo>
                  <a:cubicBezTo>
                    <a:pt x="4377" y="1612"/>
                    <a:pt x="5593" y="1612"/>
                    <a:pt x="6626" y="1612"/>
                  </a:cubicBezTo>
                  <a:cubicBezTo>
                    <a:pt x="7660" y="1551"/>
                    <a:pt x="8450" y="1551"/>
                    <a:pt x="9058" y="1551"/>
                  </a:cubicBezTo>
                  <a:lnTo>
                    <a:pt x="9696" y="1551"/>
                  </a:lnTo>
                  <a:cubicBezTo>
                    <a:pt x="9848" y="1521"/>
                    <a:pt x="9940" y="1521"/>
                    <a:pt x="9940" y="1521"/>
                  </a:cubicBezTo>
                  <a:lnTo>
                    <a:pt x="9088" y="1521"/>
                  </a:lnTo>
                  <a:cubicBezTo>
                    <a:pt x="8481" y="1521"/>
                    <a:pt x="7660" y="1490"/>
                    <a:pt x="6657" y="1490"/>
                  </a:cubicBezTo>
                  <a:cubicBezTo>
                    <a:pt x="5623" y="1430"/>
                    <a:pt x="4408" y="1430"/>
                    <a:pt x="3101" y="1430"/>
                  </a:cubicBezTo>
                  <a:lnTo>
                    <a:pt x="973" y="1430"/>
                  </a:lnTo>
                  <a:cubicBezTo>
                    <a:pt x="938" y="1435"/>
                    <a:pt x="904" y="1438"/>
                    <a:pt x="870" y="1438"/>
                  </a:cubicBezTo>
                  <a:cubicBezTo>
                    <a:pt x="548" y="1438"/>
                    <a:pt x="274" y="1185"/>
                    <a:pt x="274" y="882"/>
                  </a:cubicBezTo>
                  <a:cubicBezTo>
                    <a:pt x="243" y="518"/>
                    <a:pt x="547" y="214"/>
                    <a:pt x="882" y="214"/>
                  </a:cubicBezTo>
                  <a:cubicBezTo>
                    <a:pt x="4012" y="183"/>
                    <a:pt x="6809" y="183"/>
                    <a:pt x="8876" y="183"/>
                  </a:cubicBezTo>
                  <a:lnTo>
                    <a:pt x="9575" y="183"/>
                  </a:lnTo>
                  <a:cubicBezTo>
                    <a:pt x="9696" y="183"/>
                    <a:pt x="9810" y="176"/>
                    <a:pt x="9913" y="176"/>
                  </a:cubicBezTo>
                  <a:cubicBezTo>
                    <a:pt x="10016" y="176"/>
                    <a:pt x="10107" y="183"/>
                    <a:pt x="10183" y="214"/>
                  </a:cubicBezTo>
                  <a:cubicBezTo>
                    <a:pt x="10547" y="396"/>
                    <a:pt x="10639" y="761"/>
                    <a:pt x="10578" y="1034"/>
                  </a:cubicBezTo>
                  <a:cubicBezTo>
                    <a:pt x="10487" y="1278"/>
                    <a:pt x="10274" y="1430"/>
                    <a:pt x="10152" y="1490"/>
                  </a:cubicBezTo>
                  <a:cubicBezTo>
                    <a:pt x="10000" y="1521"/>
                    <a:pt x="9940" y="1521"/>
                    <a:pt x="9940" y="1521"/>
                  </a:cubicBezTo>
                  <a:cubicBezTo>
                    <a:pt x="9940" y="1521"/>
                    <a:pt x="9955" y="1528"/>
                    <a:pt x="9993" y="1528"/>
                  </a:cubicBezTo>
                  <a:cubicBezTo>
                    <a:pt x="10031" y="1528"/>
                    <a:pt x="10092" y="1521"/>
                    <a:pt x="10183" y="1490"/>
                  </a:cubicBezTo>
                  <a:cubicBezTo>
                    <a:pt x="10304" y="1460"/>
                    <a:pt x="10547" y="1338"/>
                    <a:pt x="10639" y="1034"/>
                  </a:cubicBezTo>
                  <a:cubicBezTo>
                    <a:pt x="10699" y="882"/>
                    <a:pt x="10730" y="730"/>
                    <a:pt x="10639" y="548"/>
                  </a:cubicBezTo>
                  <a:cubicBezTo>
                    <a:pt x="10578" y="396"/>
                    <a:pt x="10426" y="183"/>
                    <a:pt x="10244" y="123"/>
                  </a:cubicBezTo>
                  <a:cubicBezTo>
                    <a:pt x="10122" y="31"/>
                    <a:pt x="10000" y="31"/>
                    <a:pt x="9879" y="31"/>
                  </a:cubicBezTo>
                  <a:lnTo>
                    <a:pt x="8815" y="31"/>
                  </a:lnTo>
                  <a:cubicBezTo>
                    <a:pt x="6748" y="31"/>
                    <a:pt x="3952" y="1"/>
                    <a:pt x="85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21;p38">
              <a:extLst>
                <a:ext uri="{FF2B5EF4-FFF2-40B4-BE49-F238E27FC236}">
                  <a16:creationId xmlns:a16="http://schemas.microsoft.com/office/drawing/2014/main" id="{4C34BBB5-A423-2ACB-9605-A149A6E3BA22}"/>
                </a:ext>
              </a:extLst>
            </p:cNvPr>
            <p:cNvSpPr/>
            <p:nvPr/>
          </p:nvSpPr>
          <p:spPr>
            <a:xfrm flipH="1">
              <a:off x="1790817" y="4206770"/>
              <a:ext cx="44280" cy="352639"/>
            </a:xfrm>
            <a:custGeom>
              <a:avLst/>
              <a:gdLst/>
              <a:ahLst/>
              <a:cxnLst/>
              <a:rect l="l" t="t" r="r" b="b"/>
              <a:pathLst>
                <a:path w="1794" h="14287" extrusionOk="0">
                  <a:moveTo>
                    <a:pt x="0" y="0"/>
                  </a:moveTo>
                  <a:lnTo>
                    <a:pt x="0" y="14286"/>
                  </a:lnTo>
                  <a:lnTo>
                    <a:pt x="1793" y="14286"/>
                  </a:lnTo>
                  <a:lnTo>
                    <a:pt x="17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222;p38">
              <a:extLst>
                <a:ext uri="{FF2B5EF4-FFF2-40B4-BE49-F238E27FC236}">
                  <a16:creationId xmlns:a16="http://schemas.microsoft.com/office/drawing/2014/main" id="{5A9441A0-1C36-BF33-BD3F-55C7A9702A9B}"/>
                </a:ext>
              </a:extLst>
            </p:cNvPr>
            <p:cNvSpPr/>
            <p:nvPr/>
          </p:nvSpPr>
          <p:spPr>
            <a:xfrm flipH="1">
              <a:off x="1744315" y="4186506"/>
              <a:ext cx="153821" cy="26287"/>
            </a:xfrm>
            <a:custGeom>
              <a:avLst/>
              <a:gdLst/>
              <a:ahLst/>
              <a:cxnLst/>
              <a:rect l="l" t="t" r="r" b="b"/>
              <a:pathLst>
                <a:path w="6232" h="1065" extrusionOk="0">
                  <a:moveTo>
                    <a:pt x="396" y="1"/>
                  </a:moveTo>
                  <a:cubicBezTo>
                    <a:pt x="153" y="1"/>
                    <a:pt x="1" y="183"/>
                    <a:pt x="1" y="365"/>
                  </a:cubicBezTo>
                  <a:lnTo>
                    <a:pt x="1" y="669"/>
                  </a:lnTo>
                  <a:cubicBezTo>
                    <a:pt x="1" y="913"/>
                    <a:pt x="214" y="1065"/>
                    <a:pt x="396" y="1065"/>
                  </a:cubicBezTo>
                  <a:lnTo>
                    <a:pt x="5867" y="1065"/>
                  </a:lnTo>
                  <a:cubicBezTo>
                    <a:pt x="6080" y="1065"/>
                    <a:pt x="6232" y="913"/>
                    <a:pt x="6232" y="669"/>
                  </a:cubicBezTo>
                  <a:lnTo>
                    <a:pt x="6232" y="365"/>
                  </a:lnTo>
                  <a:cubicBezTo>
                    <a:pt x="6232" y="153"/>
                    <a:pt x="6050" y="1"/>
                    <a:pt x="5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223;p38">
              <a:extLst>
                <a:ext uri="{FF2B5EF4-FFF2-40B4-BE49-F238E27FC236}">
                  <a16:creationId xmlns:a16="http://schemas.microsoft.com/office/drawing/2014/main" id="{E80E04D7-5F86-41F6-2858-B7DA5139A323}"/>
                </a:ext>
              </a:extLst>
            </p:cNvPr>
            <p:cNvSpPr/>
            <p:nvPr/>
          </p:nvSpPr>
          <p:spPr>
            <a:xfrm flipH="1">
              <a:off x="1553001" y="4483609"/>
              <a:ext cx="522923" cy="97545"/>
            </a:xfrm>
            <a:custGeom>
              <a:avLst/>
              <a:gdLst/>
              <a:ahLst/>
              <a:cxnLst/>
              <a:rect l="l" t="t" r="r" b="b"/>
              <a:pathLst>
                <a:path w="21186" h="3952" extrusionOk="0">
                  <a:moveTo>
                    <a:pt x="0" y="0"/>
                  </a:moveTo>
                  <a:lnTo>
                    <a:pt x="0" y="2858"/>
                  </a:lnTo>
                  <a:cubicBezTo>
                    <a:pt x="0" y="3465"/>
                    <a:pt x="486" y="3952"/>
                    <a:pt x="1094" y="3952"/>
                  </a:cubicBezTo>
                  <a:lnTo>
                    <a:pt x="20092" y="3952"/>
                  </a:lnTo>
                  <a:cubicBezTo>
                    <a:pt x="20700" y="3952"/>
                    <a:pt x="21155" y="3465"/>
                    <a:pt x="21186" y="2858"/>
                  </a:cubicBezTo>
                  <a:lnTo>
                    <a:pt x="211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224;p38">
              <a:extLst>
                <a:ext uri="{FF2B5EF4-FFF2-40B4-BE49-F238E27FC236}">
                  <a16:creationId xmlns:a16="http://schemas.microsoft.com/office/drawing/2014/main" id="{BFEDD418-66E9-F2DB-60B3-5E9BCE6A39A3}"/>
                </a:ext>
              </a:extLst>
            </p:cNvPr>
            <p:cNvSpPr/>
            <p:nvPr/>
          </p:nvSpPr>
          <p:spPr>
            <a:xfrm flipH="1">
              <a:off x="1566502" y="4383077"/>
              <a:ext cx="105049" cy="141826"/>
            </a:xfrm>
            <a:custGeom>
              <a:avLst/>
              <a:gdLst/>
              <a:ahLst/>
              <a:cxnLst/>
              <a:rect l="l" t="t" r="r" b="b"/>
              <a:pathLst>
                <a:path w="4256" h="5746" extrusionOk="0">
                  <a:moveTo>
                    <a:pt x="0" y="0"/>
                  </a:moveTo>
                  <a:lnTo>
                    <a:pt x="0" y="5745"/>
                  </a:lnTo>
                  <a:cubicBezTo>
                    <a:pt x="0" y="5745"/>
                    <a:pt x="1892" y="5732"/>
                    <a:pt x="3153" y="5732"/>
                  </a:cubicBezTo>
                  <a:cubicBezTo>
                    <a:pt x="3783" y="5732"/>
                    <a:pt x="4256" y="5735"/>
                    <a:pt x="4256" y="5745"/>
                  </a:cubicBezTo>
                  <a:lnTo>
                    <a:pt x="4256" y="5745"/>
                  </a:lnTo>
                  <a:cubicBezTo>
                    <a:pt x="4256" y="5715"/>
                    <a:pt x="4254" y="606"/>
                    <a:pt x="4013" y="304"/>
                  </a:cubicBezTo>
                  <a:cubicBezTo>
                    <a:pt x="3769" y="0"/>
                    <a:pt x="0" y="0"/>
                    <a:pt x="0" y="0"/>
                  </a:cubicBezTo>
                  <a:close/>
                  <a:moveTo>
                    <a:pt x="4256" y="5745"/>
                  </a:moveTo>
                  <a:cubicBezTo>
                    <a:pt x="4256" y="5745"/>
                    <a:pt x="4256" y="5745"/>
                    <a:pt x="4256" y="5745"/>
                  </a:cubicBezTo>
                  <a:cubicBezTo>
                    <a:pt x="4256" y="5745"/>
                    <a:pt x="4256" y="5745"/>
                    <a:pt x="4256" y="5745"/>
                  </a:cubicBezTo>
                  <a:cubicBezTo>
                    <a:pt x="4256" y="5745"/>
                    <a:pt x="4256" y="5745"/>
                    <a:pt x="4256" y="57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225;p38">
              <a:extLst>
                <a:ext uri="{FF2B5EF4-FFF2-40B4-BE49-F238E27FC236}">
                  <a16:creationId xmlns:a16="http://schemas.microsoft.com/office/drawing/2014/main" id="{A3B12923-E8EB-E944-6AC4-2117B348E4E7}"/>
                </a:ext>
              </a:extLst>
            </p:cNvPr>
            <p:cNvSpPr/>
            <p:nvPr/>
          </p:nvSpPr>
          <p:spPr>
            <a:xfrm flipH="1">
              <a:off x="1870344" y="4222148"/>
              <a:ext cx="51784" cy="12711"/>
            </a:xfrm>
            <a:custGeom>
              <a:avLst/>
              <a:gdLst/>
              <a:ahLst/>
              <a:cxnLst/>
              <a:rect l="l" t="t" r="r" b="b"/>
              <a:pathLst>
                <a:path w="2098" h="515" extrusionOk="0">
                  <a:moveTo>
                    <a:pt x="1075" y="1"/>
                  </a:moveTo>
                  <a:cubicBezTo>
                    <a:pt x="768" y="1"/>
                    <a:pt x="456" y="31"/>
                    <a:pt x="152" y="76"/>
                  </a:cubicBezTo>
                  <a:lnTo>
                    <a:pt x="61" y="107"/>
                  </a:lnTo>
                  <a:cubicBezTo>
                    <a:pt x="0" y="198"/>
                    <a:pt x="0" y="259"/>
                    <a:pt x="31" y="350"/>
                  </a:cubicBezTo>
                  <a:cubicBezTo>
                    <a:pt x="61" y="411"/>
                    <a:pt x="152" y="411"/>
                    <a:pt x="213" y="441"/>
                  </a:cubicBezTo>
                  <a:cubicBezTo>
                    <a:pt x="444" y="490"/>
                    <a:pt x="680" y="514"/>
                    <a:pt x="917" y="514"/>
                  </a:cubicBezTo>
                  <a:cubicBezTo>
                    <a:pt x="1272" y="514"/>
                    <a:pt x="1629" y="459"/>
                    <a:pt x="1976" y="350"/>
                  </a:cubicBezTo>
                  <a:cubicBezTo>
                    <a:pt x="2006" y="350"/>
                    <a:pt x="2037" y="289"/>
                    <a:pt x="2097" y="259"/>
                  </a:cubicBezTo>
                  <a:cubicBezTo>
                    <a:pt x="2097" y="198"/>
                    <a:pt x="2006" y="137"/>
                    <a:pt x="1976" y="107"/>
                  </a:cubicBezTo>
                  <a:cubicBezTo>
                    <a:pt x="1687" y="31"/>
                    <a:pt x="1383" y="1"/>
                    <a:pt x="107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8" name="TextBox 2117">
            <a:extLst>
              <a:ext uri="{FF2B5EF4-FFF2-40B4-BE49-F238E27FC236}">
                <a16:creationId xmlns:a16="http://schemas.microsoft.com/office/drawing/2014/main" id="{453DF305-C437-CBEB-D86B-DED9ACC62525}"/>
              </a:ext>
            </a:extLst>
          </p:cNvPr>
          <p:cNvSpPr txBox="1"/>
          <p:nvPr/>
        </p:nvSpPr>
        <p:spPr>
          <a:xfrm>
            <a:off x="3034556" y="910002"/>
            <a:ext cx="5629606" cy="2329420"/>
          </a:xfrm>
          <a:prstGeom prst="rect">
            <a:avLst/>
          </a:prstGeom>
          <a:noFill/>
        </p:spPr>
        <p:txBody>
          <a:bodyPr wrap="square">
            <a:spAutoFit/>
          </a:bodyPr>
          <a:lstStyle/>
          <a:p>
            <a:pPr algn="just">
              <a:lnSpc>
                <a:spcPct val="150000"/>
              </a:lnSpc>
            </a:pPr>
            <a:r>
              <a:rPr lang="en-US" sz="2500" b="1">
                <a:effectLst/>
                <a:latin typeface="+mj-lt"/>
                <a:ea typeface="Calibri" panose="020F0502020204030204" pitchFamily="34" charset="0"/>
              </a:rPr>
              <a:t>Kết luận: </a:t>
            </a:r>
            <a:r>
              <a:rPr lang="en-US" sz="2500">
                <a:effectLst/>
                <a:latin typeface="+mj-lt"/>
                <a:ea typeface="Calibri" panose="020F0502020204030204" pitchFamily="34" charset="0"/>
              </a:rPr>
              <a:t>Dựa vào phương trình hóa học, khi biết lượng một chất đã phản ứng hoặc lượng chất tạo thành, tính được lượng các chất còn lại.</a:t>
            </a:r>
            <a:endParaRPr lang="en-US" sz="2500">
              <a:latin typeface="+mj-lt"/>
            </a:endParaRPr>
          </a:p>
        </p:txBody>
      </p:sp>
    </p:spTree>
  </p:cSld>
  <p:clrMapOvr>
    <a:masterClrMapping/>
  </p:clrMapOvr>
  <mc:AlternateContent xmlns:mc="http://schemas.openxmlformats.org/markup-compatibility/2006">
    <mc:Choice xmlns:p15="http://schemas.microsoft.com/office/powerpoint/2012/main" Requires="p15">
      <p:transition spd="med">
        <p15:prstTrans prst="fallOver"/>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5"/>
        <p:cNvGrpSpPr/>
        <p:nvPr/>
      </p:nvGrpSpPr>
      <p:grpSpPr>
        <a:xfrm>
          <a:off x="0" y="0"/>
          <a:ext cx="0" cy="0"/>
          <a:chOff x="0" y="0"/>
          <a:chExt cx="0" cy="0"/>
        </a:xfrm>
      </p:grpSpPr>
      <p:grpSp>
        <p:nvGrpSpPr>
          <p:cNvPr id="1966" name="Google Shape;1966;p35"/>
          <p:cNvGrpSpPr/>
          <p:nvPr/>
        </p:nvGrpSpPr>
        <p:grpSpPr>
          <a:xfrm flipH="1">
            <a:off x="728085" y="2665346"/>
            <a:ext cx="1039735" cy="2342370"/>
            <a:chOff x="163272" y="4191175"/>
            <a:chExt cx="1099899" cy="2477912"/>
          </a:xfrm>
        </p:grpSpPr>
        <p:sp>
          <p:nvSpPr>
            <p:cNvPr id="1967" name="Google Shape;1967;p35"/>
            <p:cNvSpPr/>
            <p:nvPr/>
          </p:nvSpPr>
          <p:spPr>
            <a:xfrm>
              <a:off x="900462" y="4228896"/>
              <a:ext cx="174633" cy="642168"/>
            </a:xfrm>
            <a:custGeom>
              <a:avLst/>
              <a:gdLst/>
              <a:ahLst/>
              <a:cxnLst/>
              <a:rect l="l" t="t" r="r" b="b"/>
              <a:pathLst>
                <a:path w="11399" h="41917" extrusionOk="0">
                  <a:moveTo>
                    <a:pt x="1" y="1"/>
                  </a:moveTo>
                  <a:lnTo>
                    <a:pt x="1" y="36202"/>
                  </a:lnTo>
                  <a:cubicBezTo>
                    <a:pt x="1" y="39363"/>
                    <a:pt x="2554" y="41916"/>
                    <a:pt x="5715" y="41916"/>
                  </a:cubicBezTo>
                  <a:cubicBezTo>
                    <a:pt x="8876" y="41916"/>
                    <a:pt x="11399" y="39363"/>
                    <a:pt x="11369" y="36202"/>
                  </a:cubicBezTo>
                  <a:lnTo>
                    <a:pt x="113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5"/>
            <p:cNvSpPr/>
            <p:nvPr/>
          </p:nvSpPr>
          <p:spPr>
            <a:xfrm>
              <a:off x="900002" y="4228896"/>
              <a:ext cx="176502" cy="642168"/>
            </a:xfrm>
            <a:custGeom>
              <a:avLst/>
              <a:gdLst/>
              <a:ahLst/>
              <a:cxnLst/>
              <a:rect l="l" t="t" r="r" b="b"/>
              <a:pathLst>
                <a:path w="11521" h="41917" extrusionOk="0">
                  <a:moveTo>
                    <a:pt x="31" y="36354"/>
                  </a:moveTo>
                  <a:lnTo>
                    <a:pt x="31" y="36384"/>
                  </a:lnTo>
                  <a:cubicBezTo>
                    <a:pt x="31" y="36419"/>
                    <a:pt x="31" y="36454"/>
                    <a:pt x="32" y="36489"/>
                  </a:cubicBezTo>
                  <a:lnTo>
                    <a:pt x="32" y="36489"/>
                  </a:lnTo>
                  <a:cubicBezTo>
                    <a:pt x="31" y="36444"/>
                    <a:pt x="31" y="36399"/>
                    <a:pt x="31" y="36354"/>
                  </a:cubicBezTo>
                  <a:close/>
                  <a:moveTo>
                    <a:pt x="32" y="36489"/>
                  </a:moveTo>
                  <a:lnTo>
                    <a:pt x="32" y="36489"/>
                  </a:lnTo>
                  <a:cubicBezTo>
                    <a:pt x="43" y="36894"/>
                    <a:pt x="100" y="37272"/>
                    <a:pt x="183" y="37600"/>
                  </a:cubicBezTo>
                  <a:cubicBezTo>
                    <a:pt x="127" y="37265"/>
                    <a:pt x="45" y="36879"/>
                    <a:pt x="32" y="36489"/>
                  </a:cubicBezTo>
                  <a:close/>
                  <a:moveTo>
                    <a:pt x="183" y="37600"/>
                  </a:moveTo>
                  <a:lnTo>
                    <a:pt x="183" y="37600"/>
                  </a:lnTo>
                  <a:cubicBezTo>
                    <a:pt x="313" y="38185"/>
                    <a:pt x="535" y="38678"/>
                    <a:pt x="796" y="39122"/>
                  </a:cubicBezTo>
                  <a:lnTo>
                    <a:pt x="796" y="39122"/>
                  </a:lnTo>
                  <a:cubicBezTo>
                    <a:pt x="551" y="38661"/>
                    <a:pt x="335" y="38146"/>
                    <a:pt x="183" y="37600"/>
                  </a:cubicBezTo>
                  <a:close/>
                  <a:moveTo>
                    <a:pt x="796" y="39122"/>
                  </a:moveTo>
                  <a:cubicBezTo>
                    <a:pt x="892" y="39302"/>
                    <a:pt x="992" y="39474"/>
                    <a:pt x="1094" y="39637"/>
                  </a:cubicBezTo>
                  <a:cubicBezTo>
                    <a:pt x="1520" y="40153"/>
                    <a:pt x="1976" y="40609"/>
                    <a:pt x="2432" y="40913"/>
                  </a:cubicBezTo>
                  <a:cubicBezTo>
                    <a:pt x="3344" y="41552"/>
                    <a:pt x="4225" y="41795"/>
                    <a:pt x="4803" y="41855"/>
                  </a:cubicBezTo>
                  <a:cubicBezTo>
                    <a:pt x="4955" y="41916"/>
                    <a:pt x="5046" y="41916"/>
                    <a:pt x="5167" y="41916"/>
                  </a:cubicBezTo>
                  <a:lnTo>
                    <a:pt x="5228" y="41916"/>
                  </a:lnTo>
                  <a:cubicBezTo>
                    <a:pt x="5137" y="41916"/>
                    <a:pt x="5015" y="41855"/>
                    <a:pt x="4863" y="41855"/>
                  </a:cubicBezTo>
                  <a:cubicBezTo>
                    <a:pt x="4286" y="41795"/>
                    <a:pt x="3435" y="41552"/>
                    <a:pt x="2462" y="40913"/>
                  </a:cubicBezTo>
                  <a:cubicBezTo>
                    <a:pt x="2006" y="40609"/>
                    <a:pt x="1550" y="40153"/>
                    <a:pt x="1125" y="39637"/>
                  </a:cubicBezTo>
                  <a:cubicBezTo>
                    <a:pt x="1011" y="39471"/>
                    <a:pt x="901" y="39300"/>
                    <a:pt x="796" y="39122"/>
                  </a:cubicBezTo>
                  <a:close/>
                  <a:moveTo>
                    <a:pt x="31" y="1"/>
                  </a:moveTo>
                  <a:lnTo>
                    <a:pt x="31" y="31"/>
                  </a:lnTo>
                  <a:lnTo>
                    <a:pt x="31" y="62"/>
                  </a:lnTo>
                  <a:lnTo>
                    <a:pt x="0" y="122"/>
                  </a:lnTo>
                  <a:lnTo>
                    <a:pt x="11368" y="122"/>
                  </a:lnTo>
                  <a:lnTo>
                    <a:pt x="11368" y="32190"/>
                  </a:lnTo>
                  <a:lnTo>
                    <a:pt x="11368" y="35077"/>
                  </a:lnTo>
                  <a:lnTo>
                    <a:pt x="11368" y="36384"/>
                  </a:lnTo>
                  <a:cubicBezTo>
                    <a:pt x="11368" y="36810"/>
                    <a:pt x="11338" y="37235"/>
                    <a:pt x="11216" y="37600"/>
                  </a:cubicBezTo>
                  <a:cubicBezTo>
                    <a:pt x="11034" y="38421"/>
                    <a:pt x="10730" y="39089"/>
                    <a:pt x="10304" y="39637"/>
                  </a:cubicBezTo>
                  <a:cubicBezTo>
                    <a:pt x="9879" y="40153"/>
                    <a:pt x="9423" y="40609"/>
                    <a:pt x="8967" y="40913"/>
                  </a:cubicBezTo>
                  <a:cubicBezTo>
                    <a:pt x="8055" y="41552"/>
                    <a:pt x="7174" y="41764"/>
                    <a:pt x="6626" y="41855"/>
                  </a:cubicBezTo>
                  <a:cubicBezTo>
                    <a:pt x="6474" y="41855"/>
                    <a:pt x="6353" y="41916"/>
                    <a:pt x="6231" y="41916"/>
                  </a:cubicBezTo>
                  <a:lnTo>
                    <a:pt x="6322" y="41916"/>
                  </a:lnTo>
                  <a:cubicBezTo>
                    <a:pt x="6414" y="41916"/>
                    <a:pt x="6535" y="41855"/>
                    <a:pt x="6687" y="41855"/>
                  </a:cubicBezTo>
                  <a:cubicBezTo>
                    <a:pt x="7295" y="41795"/>
                    <a:pt x="8177" y="41552"/>
                    <a:pt x="9088" y="40913"/>
                  </a:cubicBezTo>
                  <a:cubicBezTo>
                    <a:pt x="9544" y="40609"/>
                    <a:pt x="10000" y="40184"/>
                    <a:pt x="10426" y="39637"/>
                  </a:cubicBezTo>
                  <a:cubicBezTo>
                    <a:pt x="10821" y="39089"/>
                    <a:pt x="11186" y="38421"/>
                    <a:pt x="11368" y="37600"/>
                  </a:cubicBezTo>
                  <a:cubicBezTo>
                    <a:pt x="11429" y="37205"/>
                    <a:pt x="11520" y="36779"/>
                    <a:pt x="11520" y="36354"/>
                  </a:cubicBezTo>
                  <a:lnTo>
                    <a:pt x="11520" y="35016"/>
                  </a:lnTo>
                  <a:lnTo>
                    <a:pt x="11520" y="32129"/>
                  </a:lnTo>
                  <a:lnTo>
                    <a:pt x="11520" y="31"/>
                  </a:lnTo>
                  <a:lnTo>
                    <a:pt x="1152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5"/>
            <p:cNvSpPr/>
            <p:nvPr/>
          </p:nvSpPr>
          <p:spPr>
            <a:xfrm>
              <a:off x="920486" y="4255907"/>
              <a:ext cx="135061" cy="589544"/>
            </a:xfrm>
            <a:custGeom>
              <a:avLst/>
              <a:gdLst/>
              <a:ahLst/>
              <a:cxnLst/>
              <a:rect l="l" t="t" r="r" b="b"/>
              <a:pathLst>
                <a:path w="8816" h="38482" extrusionOk="0">
                  <a:moveTo>
                    <a:pt x="1" y="1"/>
                  </a:moveTo>
                  <a:lnTo>
                    <a:pt x="1" y="34257"/>
                  </a:lnTo>
                  <a:cubicBezTo>
                    <a:pt x="1" y="36567"/>
                    <a:pt x="1885" y="38481"/>
                    <a:pt x="4226" y="38481"/>
                  </a:cubicBezTo>
                  <a:lnTo>
                    <a:pt x="4590" y="38481"/>
                  </a:lnTo>
                  <a:cubicBezTo>
                    <a:pt x="6961" y="38481"/>
                    <a:pt x="8815" y="36567"/>
                    <a:pt x="8815" y="34257"/>
                  </a:cubicBezTo>
                  <a:lnTo>
                    <a:pt x="881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5"/>
            <p:cNvSpPr/>
            <p:nvPr/>
          </p:nvSpPr>
          <p:spPr>
            <a:xfrm>
              <a:off x="920486" y="4405395"/>
              <a:ext cx="135061" cy="440067"/>
            </a:xfrm>
            <a:custGeom>
              <a:avLst/>
              <a:gdLst/>
              <a:ahLst/>
              <a:cxnLst/>
              <a:rect l="l" t="t" r="r" b="b"/>
              <a:pathLst>
                <a:path w="8816" h="28725" extrusionOk="0">
                  <a:moveTo>
                    <a:pt x="1" y="1"/>
                  </a:moveTo>
                  <a:lnTo>
                    <a:pt x="1" y="24500"/>
                  </a:lnTo>
                  <a:cubicBezTo>
                    <a:pt x="1" y="26810"/>
                    <a:pt x="1885" y="28724"/>
                    <a:pt x="4226" y="28724"/>
                  </a:cubicBezTo>
                  <a:lnTo>
                    <a:pt x="4590" y="28724"/>
                  </a:lnTo>
                  <a:cubicBezTo>
                    <a:pt x="6961" y="28724"/>
                    <a:pt x="8815" y="26810"/>
                    <a:pt x="8815" y="24469"/>
                  </a:cubicBezTo>
                  <a:lnTo>
                    <a:pt x="88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5"/>
            <p:cNvSpPr/>
            <p:nvPr/>
          </p:nvSpPr>
          <p:spPr>
            <a:xfrm>
              <a:off x="857149" y="4192110"/>
              <a:ext cx="257070" cy="63808"/>
            </a:xfrm>
            <a:custGeom>
              <a:avLst/>
              <a:gdLst/>
              <a:ahLst/>
              <a:cxnLst/>
              <a:rect l="l" t="t" r="r" b="b"/>
              <a:pathLst>
                <a:path w="16780" h="4165" extrusionOk="0">
                  <a:moveTo>
                    <a:pt x="2068" y="1"/>
                  </a:moveTo>
                  <a:cubicBezTo>
                    <a:pt x="943" y="1"/>
                    <a:pt x="1" y="943"/>
                    <a:pt x="1" y="2098"/>
                  </a:cubicBezTo>
                  <a:cubicBezTo>
                    <a:pt x="1" y="3222"/>
                    <a:pt x="943" y="4165"/>
                    <a:pt x="2068" y="4165"/>
                  </a:cubicBezTo>
                  <a:lnTo>
                    <a:pt x="14682" y="4165"/>
                  </a:lnTo>
                  <a:cubicBezTo>
                    <a:pt x="15837" y="4165"/>
                    <a:pt x="16749" y="3283"/>
                    <a:pt x="16779" y="2098"/>
                  </a:cubicBezTo>
                  <a:cubicBezTo>
                    <a:pt x="16779" y="943"/>
                    <a:pt x="15837" y="1"/>
                    <a:pt x="14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5"/>
            <p:cNvSpPr/>
            <p:nvPr/>
          </p:nvSpPr>
          <p:spPr>
            <a:xfrm>
              <a:off x="854820" y="4191175"/>
              <a:ext cx="259398" cy="64742"/>
            </a:xfrm>
            <a:custGeom>
              <a:avLst/>
              <a:gdLst/>
              <a:ahLst/>
              <a:cxnLst/>
              <a:rect l="l" t="t" r="r" b="b"/>
              <a:pathLst>
                <a:path w="16932" h="4226" extrusionOk="0">
                  <a:moveTo>
                    <a:pt x="2189" y="1"/>
                  </a:moveTo>
                  <a:cubicBezTo>
                    <a:pt x="1521" y="1"/>
                    <a:pt x="852" y="335"/>
                    <a:pt x="487" y="852"/>
                  </a:cubicBezTo>
                  <a:cubicBezTo>
                    <a:pt x="92" y="1399"/>
                    <a:pt x="1" y="2098"/>
                    <a:pt x="183" y="2706"/>
                  </a:cubicBezTo>
                  <a:cubicBezTo>
                    <a:pt x="366" y="3344"/>
                    <a:pt x="821" y="3861"/>
                    <a:pt x="1399" y="4104"/>
                  </a:cubicBezTo>
                  <a:cubicBezTo>
                    <a:pt x="1673" y="4195"/>
                    <a:pt x="1976" y="4226"/>
                    <a:pt x="2280" y="4226"/>
                  </a:cubicBezTo>
                  <a:lnTo>
                    <a:pt x="14834" y="4226"/>
                  </a:lnTo>
                  <a:cubicBezTo>
                    <a:pt x="14834" y="4226"/>
                    <a:pt x="14803" y="4226"/>
                    <a:pt x="14743" y="4195"/>
                  </a:cubicBezTo>
                  <a:lnTo>
                    <a:pt x="2280" y="4195"/>
                  </a:lnTo>
                  <a:cubicBezTo>
                    <a:pt x="2007" y="4195"/>
                    <a:pt x="1703" y="4165"/>
                    <a:pt x="1429" y="4043"/>
                  </a:cubicBezTo>
                  <a:cubicBezTo>
                    <a:pt x="913" y="3831"/>
                    <a:pt x="457" y="3314"/>
                    <a:pt x="305" y="2767"/>
                  </a:cubicBezTo>
                  <a:cubicBezTo>
                    <a:pt x="92" y="2159"/>
                    <a:pt x="214" y="1460"/>
                    <a:pt x="609" y="973"/>
                  </a:cubicBezTo>
                  <a:cubicBezTo>
                    <a:pt x="943" y="426"/>
                    <a:pt x="1581" y="122"/>
                    <a:pt x="2220" y="122"/>
                  </a:cubicBezTo>
                  <a:lnTo>
                    <a:pt x="14439" y="122"/>
                  </a:lnTo>
                  <a:cubicBezTo>
                    <a:pt x="14581" y="122"/>
                    <a:pt x="14736" y="109"/>
                    <a:pt x="14887" y="109"/>
                  </a:cubicBezTo>
                  <a:cubicBezTo>
                    <a:pt x="14962" y="109"/>
                    <a:pt x="15037" y="112"/>
                    <a:pt x="15107" y="122"/>
                  </a:cubicBezTo>
                  <a:cubicBezTo>
                    <a:pt x="15290" y="183"/>
                    <a:pt x="15533" y="244"/>
                    <a:pt x="15715" y="335"/>
                  </a:cubicBezTo>
                  <a:cubicBezTo>
                    <a:pt x="16111" y="487"/>
                    <a:pt x="16414" y="791"/>
                    <a:pt x="16597" y="1125"/>
                  </a:cubicBezTo>
                  <a:cubicBezTo>
                    <a:pt x="16810" y="1429"/>
                    <a:pt x="16901" y="1794"/>
                    <a:pt x="16901" y="2159"/>
                  </a:cubicBezTo>
                  <a:cubicBezTo>
                    <a:pt x="16901" y="2698"/>
                    <a:pt x="16663" y="3179"/>
                    <a:pt x="16396" y="3504"/>
                  </a:cubicBezTo>
                  <a:lnTo>
                    <a:pt x="16396" y="3504"/>
                  </a:lnTo>
                  <a:cubicBezTo>
                    <a:pt x="16700" y="3185"/>
                    <a:pt x="16931" y="2709"/>
                    <a:pt x="16931" y="2128"/>
                  </a:cubicBezTo>
                  <a:cubicBezTo>
                    <a:pt x="16931" y="1764"/>
                    <a:pt x="16810" y="1399"/>
                    <a:pt x="16627" y="1065"/>
                  </a:cubicBezTo>
                  <a:cubicBezTo>
                    <a:pt x="16445" y="700"/>
                    <a:pt x="16141" y="396"/>
                    <a:pt x="15715" y="213"/>
                  </a:cubicBezTo>
                  <a:cubicBezTo>
                    <a:pt x="15533" y="153"/>
                    <a:pt x="15290" y="62"/>
                    <a:pt x="15077" y="31"/>
                  </a:cubicBezTo>
                  <a:cubicBezTo>
                    <a:pt x="14834" y="1"/>
                    <a:pt x="14621" y="1"/>
                    <a:pt x="14378" y="1"/>
                  </a:cubicBezTo>
                  <a:close/>
                  <a:moveTo>
                    <a:pt x="16396" y="3504"/>
                  </a:moveTo>
                  <a:cubicBezTo>
                    <a:pt x="16334" y="3569"/>
                    <a:pt x="16269" y="3627"/>
                    <a:pt x="16202" y="3679"/>
                  </a:cubicBezTo>
                  <a:cubicBezTo>
                    <a:pt x="15837" y="3983"/>
                    <a:pt x="15442" y="4135"/>
                    <a:pt x="15229" y="4165"/>
                  </a:cubicBezTo>
                  <a:cubicBezTo>
                    <a:pt x="15138" y="4165"/>
                    <a:pt x="15107" y="4165"/>
                    <a:pt x="15077" y="4195"/>
                  </a:cubicBezTo>
                  <a:lnTo>
                    <a:pt x="14955" y="4195"/>
                  </a:lnTo>
                  <a:lnTo>
                    <a:pt x="14834" y="4226"/>
                  </a:lnTo>
                  <a:lnTo>
                    <a:pt x="15077" y="4226"/>
                  </a:lnTo>
                  <a:cubicBezTo>
                    <a:pt x="15107" y="4226"/>
                    <a:pt x="15168" y="4226"/>
                    <a:pt x="15229" y="4195"/>
                  </a:cubicBezTo>
                  <a:cubicBezTo>
                    <a:pt x="15442" y="4165"/>
                    <a:pt x="15837" y="4043"/>
                    <a:pt x="16202" y="3709"/>
                  </a:cubicBezTo>
                  <a:cubicBezTo>
                    <a:pt x="16266" y="3650"/>
                    <a:pt x="16332" y="3581"/>
                    <a:pt x="16396" y="350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5"/>
            <p:cNvSpPr/>
            <p:nvPr/>
          </p:nvSpPr>
          <p:spPr>
            <a:xfrm>
              <a:off x="988481" y="4793647"/>
              <a:ext cx="46573" cy="36094"/>
            </a:xfrm>
            <a:custGeom>
              <a:avLst/>
              <a:gdLst/>
              <a:ahLst/>
              <a:cxnLst/>
              <a:rect l="l" t="t" r="r" b="b"/>
              <a:pathLst>
                <a:path w="3040" h="2356" extrusionOk="0">
                  <a:moveTo>
                    <a:pt x="2560" y="1"/>
                  </a:moveTo>
                  <a:cubicBezTo>
                    <a:pt x="2370" y="1"/>
                    <a:pt x="2215" y="142"/>
                    <a:pt x="2098" y="283"/>
                  </a:cubicBezTo>
                  <a:cubicBezTo>
                    <a:pt x="1976" y="435"/>
                    <a:pt x="1915" y="678"/>
                    <a:pt x="1763" y="830"/>
                  </a:cubicBezTo>
                  <a:cubicBezTo>
                    <a:pt x="1551" y="1013"/>
                    <a:pt x="1307" y="1134"/>
                    <a:pt x="1064" y="1195"/>
                  </a:cubicBezTo>
                  <a:cubicBezTo>
                    <a:pt x="791" y="1286"/>
                    <a:pt x="547" y="1347"/>
                    <a:pt x="335" y="1499"/>
                  </a:cubicBezTo>
                  <a:cubicBezTo>
                    <a:pt x="0" y="1773"/>
                    <a:pt x="183" y="2320"/>
                    <a:pt x="608" y="2350"/>
                  </a:cubicBezTo>
                  <a:cubicBezTo>
                    <a:pt x="649" y="2354"/>
                    <a:pt x="690" y="2356"/>
                    <a:pt x="730" y="2356"/>
                  </a:cubicBezTo>
                  <a:cubicBezTo>
                    <a:pt x="993" y="2356"/>
                    <a:pt x="1253" y="2277"/>
                    <a:pt x="1490" y="2198"/>
                  </a:cubicBezTo>
                  <a:cubicBezTo>
                    <a:pt x="1946" y="2016"/>
                    <a:pt x="2310" y="1651"/>
                    <a:pt x="2614" y="1286"/>
                  </a:cubicBezTo>
                  <a:cubicBezTo>
                    <a:pt x="2827" y="1043"/>
                    <a:pt x="3040" y="800"/>
                    <a:pt x="3010" y="496"/>
                  </a:cubicBezTo>
                  <a:cubicBezTo>
                    <a:pt x="3010" y="283"/>
                    <a:pt x="2918" y="101"/>
                    <a:pt x="2736" y="40"/>
                  </a:cubicBezTo>
                  <a:cubicBezTo>
                    <a:pt x="2674" y="13"/>
                    <a:pt x="2616" y="1"/>
                    <a:pt x="2560"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5"/>
            <p:cNvSpPr/>
            <p:nvPr/>
          </p:nvSpPr>
          <p:spPr>
            <a:xfrm>
              <a:off x="1031319" y="4771891"/>
              <a:ext cx="13987" cy="13987"/>
            </a:xfrm>
            <a:custGeom>
              <a:avLst/>
              <a:gdLst/>
              <a:ahLst/>
              <a:cxnLst/>
              <a:rect l="l" t="t" r="r" b="b"/>
              <a:pathLst>
                <a:path w="913" h="913" extrusionOk="0">
                  <a:moveTo>
                    <a:pt x="457" y="1"/>
                  </a:moveTo>
                  <a:cubicBezTo>
                    <a:pt x="214" y="1"/>
                    <a:pt x="1" y="214"/>
                    <a:pt x="1" y="457"/>
                  </a:cubicBezTo>
                  <a:cubicBezTo>
                    <a:pt x="1" y="700"/>
                    <a:pt x="214" y="913"/>
                    <a:pt x="457" y="913"/>
                  </a:cubicBezTo>
                  <a:cubicBezTo>
                    <a:pt x="730" y="913"/>
                    <a:pt x="913" y="700"/>
                    <a:pt x="913" y="457"/>
                  </a:cubicBezTo>
                  <a:cubicBezTo>
                    <a:pt x="913" y="214"/>
                    <a:pt x="730" y="1"/>
                    <a:pt x="457"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5"/>
            <p:cNvSpPr/>
            <p:nvPr/>
          </p:nvSpPr>
          <p:spPr>
            <a:xfrm>
              <a:off x="944709" y="4750012"/>
              <a:ext cx="22367" cy="21892"/>
            </a:xfrm>
            <a:custGeom>
              <a:avLst/>
              <a:gdLst/>
              <a:ahLst/>
              <a:cxnLst/>
              <a:rect l="l" t="t" r="r" b="b"/>
              <a:pathLst>
                <a:path w="1460" h="1429" extrusionOk="0">
                  <a:moveTo>
                    <a:pt x="730" y="0"/>
                  </a:moveTo>
                  <a:cubicBezTo>
                    <a:pt x="365" y="0"/>
                    <a:pt x="0" y="304"/>
                    <a:pt x="0" y="700"/>
                  </a:cubicBezTo>
                  <a:cubicBezTo>
                    <a:pt x="0" y="1095"/>
                    <a:pt x="304" y="1429"/>
                    <a:pt x="730" y="1429"/>
                  </a:cubicBezTo>
                  <a:cubicBezTo>
                    <a:pt x="1125" y="1429"/>
                    <a:pt x="1459" y="1125"/>
                    <a:pt x="1459" y="700"/>
                  </a:cubicBezTo>
                  <a:cubicBezTo>
                    <a:pt x="1459" y="304"/>
                    <a:pt x="1155" y="0"/>
                    <a:pt x="730"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5"/>
            <p:cNvSpPr/>
            <p:nvPr/>
          </p:nvSpPr>
          <p:spPr>
            <a:xfrm>
              <a:off x="1016427" y="4632652"/>
              <a:ext cx="22367" cy="22367"/>
            </a:xfrm>
            <a:custGeom>
              <a:avLst/>
              <a:gdLst/>
              <a:ahLst/>
              <a:cxnLst/>
              <a:rect l="l" t="t" r="r" b="b"/>
              <a:pathLst>
                <a:path w="1460" h="1460" extrusionOk="0">
                  <a:moveTo>
                    <a:pt x="730" y="1"/>
                  </a:moveTo>
                  <a:cubicBezTo>
                    <a:pt x="334" y="1"/>
                    <a:pt x="0" y="305"/>
                    <a:pt x="0" y="730"/>
                  </a:cubicBezTo>
                  <a:cubicBezTo>
                    <a:pt x="0" y="1125"/>
                    <a:pt x="304" y="1460"/>
                    <a:pt x="730" y="1460"/>
                  </a:cubicBezTo>
                  <a:cubicBezTo>
                    <a:pt x="1094" y="1460"/>
                    <a:pt x="1459" y="1156"/>
                    <a:pt x="1459" y="730"/>
                  </a:cubicBezTo>
                  <a:cubicBezTo>
                    <a:pt x="1459" y="305"/>
                    <a:pt x="1094" y="1"/>
                    <a:pt x="730"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5"/>
            <p:cNvSpPr/>
            <p:nvPr/>
          </p:nvSpPr>
          <p:spPr>
            <a:xfrm>
              <a:off x="1016427" y="4557656"/>
              <a:ext cx="22367" cy="22398"/>
            </a:xfrm>
            <a:custGeom>
              <a:avLst/>
              <a:gdLst/>
              <a:ahLst/>
              <a:cxnLst/>
              <a:rect l="l" t="t" r="r" b="b"/>
              <a:pathLst>
                <a:path w="1460" h="1462" extrusionOk="0">
                  <a:moveTo>
                    <a:pt x="776" y="0"/>
                  </a:moveTo>
                  <a:cubicBezTo>
                    <a:pt x="760" y="0"/>
                    <a:pt x="745" y="1"/>
                    <a:pt x="730" y="2"/>
                  </a:cubicBezTo>
                  <a:cubicBezTo>
                    <a:pt x="334" y="2"/>
                    <a:pt x="0" y="306"/>
                    <a:pt x="0" y="732"/>
                  </a:cubicBezTo>
                  <a:cubicBezTo>
                    <a:pt x="0" y="1096"/>
                    <a:pt x="304" y="1461"/>
                    <a:pt x="730" y="1461"/>
                  </a:cubicBezTo>
                  <a:cubicBezTo>
                    <a:pt x="1094" y="1461"/>
                    <a:pt x="1459" y="1157"/>
                    <a:pt x="1459" y="732"/>
                  </a:cubicBezTo>
                  <a:cubicBezTo>
                    <a:pt x="1459" y="324"/>
                    <a:pt x="1125" y="0"/>
                    <a:pt x="776"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5"/>
            <p:cNvSpPr/>
            <p:nvPr/>
          </p:nvSpPr>
          <p:spPr>
            <a:xfrm>
              <a:off x="968916" y="4780287"/>
              <a:ext cx="11659" cy="11643"/>
            </a:xfrm>
            <a:custGeom>
              <a:avLst/>
              <a:gdLst/>
              <a:ahLst/>
              <a:cxnLst/>
              <a:rect l="l" t="t" r="r" b="b"/>
              <a:pathLst>
                <a:path w="761" h="760" extrusionOk="0">
                  <a:moveTo>
                    <a:pt x="365" y="0"/>
                  </a:moveTo>
                  <a:cubicBezTo>
                    <a:pt x="153" y="0"/>
                    <a:pt x="1" y="182"/>
                    <a:pt x="1" y="365"/>
                  </a:cubicBezTo>
                  <a:cubicBezTo>
                    <a:pt x="1" y="608"/>
                    <a:pt x="183" y="760"/>
                    <a:pt x="365" y="760"/>
                  </a:cubicBezTo>
                  <a:cubicBezTo>
                    <a:pt x="609" y="760"/>
                    <a:pt x="761" y="547"/>
                    <a:pt x="761" y="365"/>
                  </a:cubicBezTo>
                  <a:cubicBezTo>
                    <a:pt x="761" y="182"/>
                    <a:pt x="609" y="0"/>
                    <a:pt x="365"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5"/>
            <p:cNvSpPr/>
            <p:nvPr/>
          </p:nvSpPr>
          <p:spPr>
            <a:xfrm>
              <a:off x="1000125" y="4601918"/>
              <a:ext cx="11659" cy="11659"/>
            </a:xfrm>
            <a:custGeom>
              <a:avLst/>
              <a:gdLst/>
              <a:ahLst/>
              <a:cxnLst/>
              <a:rect l="l" t="t" r="r" b="b"/>
              <a:pathLst>
                <a:path w="761" h="761" extrusionOk="0">
                  <a:moveTo>
                    <a:pt x="395" y="1"/>
                  </a:moveTo>
                  <a:cubicBezTo>
                    <a:pt x="152" y="1"/>
                    <a:pt x="0" y="183"/>
                    <a:pt x="0" y="396"/>
                  </a:cubicBezTo>
                  <a:cubicBezTo>
                    <a:pt x="0" y="609"/>
                    <a:pt x="183" y="761"/>
                    <a:pt x="395" y="761"/>
                  </a:cubicBezTo>
                  <a:cubicBezTo>
                    <a:pt x="608" y="761"/>
                    <a:pt x="760" y="578"/>
                    <a:pt x="760" y="396"/>
                  </a:cubicBezTo>
                  <a:cubicBezTo>
                    <a:pt x="760" y="183"/>
                    <a:pt x="608" y="1"/>
                    <a:pt x="395"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5"/>
            <p:cNvSpPr/>
            <p:nvPr/>
          </p:nvSpPr>
          <p:spPr>
            <a:xfrm>
              <a:off x="901396" y="4303877"/>
              <a:ext cx="173698" cy="39602"/>
            </a:xfrm>
            <a:custGeom>
              <a:avLst/>
              <a:gdLst/>
              <a:ahLst/>
              <a:cxnLst/>
              <a:rect l="l" t="t" r="r" b="b"/>
              <a:pathLst>
                <a:path w="11338" h="2585" extrusionOk="0">
                  <a:moveTo>
                    <a:pt x="0" y="0"/>
                  </a:moveTo>
                  <a:lnTo>
                    <a:pt x="0" y="2584"/>
                  </a:lnTo>
                  <a:lnTo>
                    <a:pt x="11338" y="2584"/>
                  </a:lnTo>
                  <a:lnTo>
                    <a:pt x="11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5"/>
            <p:cNvSpPr/>
            <p:nvPr/>
          </p:nvSpPr>
          <p:spPr>
            <a:xfrm>
              <a:off x="920486" y="4396554"/>
              <a:ext cx="135061" cy="17235"/>
            </a:xfrm>
            <a:custGeom>
              <a:avLst/>
              <a:gdLst/>
              <a:ahLst/>
              <a:cxnLst/>
              <a:rect l="l" t="t" r="r" b="b"/>
              <a:pathLst>
                <a:path w="8816" h="1125" extrusionOk="0">
                  <a:moveTo>
                    <a:pt x="4408" y="0"/>
                  </a:moveTo>
                  <a:cubicBezTo>
                    <a:pt x="1976" y="0"/>
                    <a:pt x="1" y="274"/>
                    <a:pt x="1" y="578"/>
                  </a:cubicBezTo>
                  <a:cubicBezTo>
                    <a:pt x="1" y="882"/>
                    <a:pt x="1976" y="1125"/>
                    <a:pt x="4408" y="1125"/>
                  </a:cubicBezTo>
                  <a:cubicBezTo>
                    <a:pt x="6840" y="1125"/>
                    <a:pt x="8815" y="882"/>
                    <a:pt x="8815" y="578"/>
                  </a:cubicBezTo>
                  <a:cubicBezTo>
                    <a:pt x="8815" y="274"/>
                    <a:pt x="6840" y="0"/>
                    <a:pt x="4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5"/>
            <p:cNvSpPr/>
            <p:nvPr/>
          </p:nvSpPr>
          <p:spPr>
            <a:xfrm>
              <a:off x="920486" y="4396554"/>
              <a:ext cx="135061" cy="17235"/>
            </a:xfrm>
            <a:custGeom>
              <a:avLst/>
              <a:gdLst/>
              <a:ahLst/>
              <a:cxnLst/>
              <a:rect l="l" t="t" r="r" b="b"/>
              <a:pathLst>
                <a:path w="8816" h="1125" extrusionOk="0">
                  <a:moveTo>
                    <a:pt x="4408" y="0"/>
                  </a:moveTo>
                  <a:cubicBezTo>
                    <a:pt x="1976" y="0"/>
                    <a:pt x="1" y="274"/>
                    <a:pt x="1" y="578"/>
                  </a:cubicBezTo>
                  <a:cubicBezTo>
                    <a:pt x="1" y="882"/>
                    <a:pt x="1976" y="1125"/>
                    <a:pt x="4408" y="1125"/>
                  </a:cubicBezTo>
                  <a:cubicBezTo>
                    <a:pt x="6840" y="1125"/>
                    <a:pt x="8815" y="882"/>
                    <a:pt x="8815" y="578"/>
                  </a:cubicBezTo>
                  <a:cubicBezTo>
                    <a:pt x="8815" y="274"/>
                    <a:pt x="6840" y="0"/>
                    <a:pt x="4408"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5"/>
            <p:cNvSpPr/>
            <p:nvPr/>
          </p:nvSpPr>
          <p:spPr>
            <a:xfrm>
              <a:off x="936788" y="4303877"/>
              <a:ext cx="43785" cy="433541"/>
            </a:xfrm>
            <a:custGeom>
              <a:avLst/>
              <a:gdLst/>
              <a:ahLst/>
              <a:cxnLst/>
              <a:rect l="l" t="t" r="r" b="b"/>
              <a:pathLst>
                <a:path w="2858" h="28299" extrusionOk="0">
                  <a:moveTo>
                    <a:pt x="0" y="0"/>
                  </a:moveTo>
                  <a:lnTo>
                    <a:pt x="0" y="28299"/>
                  </a:lnTo>
                  <a:lnTo>
                    <a:pt x="2858" y="26232"/>
                  </a:lnTo>
                  <a:lnTo>
                    <a:pt x="2858" y="31"/>
                  </a:lnTo>
                  <a:lnTo>
                    <a:pt x="0" y="0"/>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5"/>
            <p:cNvSpPr/>
            <p:nvPr/>
          </p:nvSpPr>
          <p:spPr>
            <a:xfrm>
              <a:off x="347676" y="4229371"/>
              <a:ext cx="174648" cy="642153"/>
            </a:xfrm>
            <a:custGeom>
              <a:avLst/>
              <a:gdLst/>
              <a:ahLst/>
              <a:cxnLst/>
              <a:rect l="l" t="t" r="r" b="b"/>
              <a:pathLst>
                <a:path w="11400" h="41916" extrusionOk="0">
                  <a:moveTo>
                    <a:pt x="1" y="0"/>
                  </a:moveTo>
                  <a:lnTo>
                    <a:pt x="1" y="36201"/>
                  </a:lnTo>
                  <a:cubicBezTo>
                    <a:pt x="1" y="39362"/>
                    <a:pt x="2554" y="41916"/>
                    <a:pt x="5685" y="41916"/>
                  </a:cubicBezTo>
                  <a:cubicBezTo>
                    <a:pt x="8846" y="41916"/>
                    <a:pt x="11399" y="39362"/>
                    <a:pt x="11338" y="36201"/>
                  </a:cubicBezTo>
                  <a:lnTo>
                    <a:pt x="113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5"/>
            <p:cNvSpPr/>
            <p:nvPr/>
          </p:nvSpPr>
          <p:spPr>
            <a:xfrm>
              <a:off x="347217" y="4229371"/>
              <a:ext cx="176042" cy="642153"/>
            </a:xfrm>
            <a:custGeom>
              <a:avLst/>
              <a:gdLst/>
              <a:ahLst/>
              <a:cxnLst/>
              <a:rect l="l" t="t" r="r" b="b"/>
              <a:pathLst>
                <a:path w="11491" h="41916" extrusionOk="0">
                  <a:moveTo>
                    <a:pt x="31" y="36353"/>
                  </a:moveTo>
                  <a:lnTo>
                    <a:pt x="31" y="36414"/>
                  </a:lnTo>
                  <a:cubicBezTo>
                    <a:pt x="31" y="36452"/>
                    <a:pt x="31" y="36490"/>
                    <a:pt x="33" y="36529"/>
                  </a:cubicBezTo>
                  <a:lnTo>
                    <a:pt x="33" y="36529"/>
                  </a:lnTo>
                  <a:cubicBezTo>
                    <a:pt x="31" y="36471"/>
                    <a:pt x="31" y="36412"/>
                    <a:pt x="31" y="36353"/>
                  </a:cubicBezTo>
                  <a:close/>
                  <a:moveTo>
                    <a:pt x="33" y="36529"/>
                  </a:moveTo>
                  <a:cubicBezTo>
                    <a:pt x="40" y="36919"/>
                    <a:pt x="77" y="37286"/>
                    <a:pt x="183" y="37630"/>
                  </a:cubicBezTo>
                  <a:cubicBezTo>
                    <a:pt x="100" y="37273"/>
                    <a:pt x="43" y="36891"/>
                    <a:pt x="33" y="36529"/>
                  </a:cubicBezTo>
                  <a:close/>
                  <a:moveTo>
                    <a:pt x="183" y="37630"/>
                  </a:moveTo>
                  <a:lnTo>
                    <a:pt x="183" y="37630"/>
                  </a:lnTo>
                  <a:cubicBezTo>
                    <a:pt x="283" y="38063"/>
                    <a:pt x="428" y="38450"/>
                    <a:pt x="609" y="38806"/>
                  </a:cubicBezTo>
                  <a:lnTo>
                    <a:pt x="609" y="38806"/>
                  </a:lnTo>
                  <a:cubicBezTo>
                    <a:pt x="431" y="38442"/>
                    <a:pt x="284" y="38050"/>
                    <a:pt x="183" y="37630"/>
                  </a:cubicBezTo>
                  <a:close/>
                  <a:moveTo>
                    <a:pt x="609" y="38806"/>
                  </a:moveTo>
                  <a:cubicBezTo>
                    <a:pt x="753" y="39101"/>
                    <a:pt x="918" y="39378"/>
                    <a:pt x="1095" y="39636"/>
                  </a:cubicBezTo>
                  <a:cubicBezTo>
                    <a:pt x="1520" y="40153"/>
                    <a:pt x="1976" y="40609"/>
                    <a:pt x="2432" y="40913"/>
                  </a:cubicBezTo>
                  <a:cubicBezTo>
                    <a:pt x="3344" y="41581"/>
                    <a:pt x="4195" y="41794"/>
                    <a:pt x="4773" y="41885"/>
                  </a:cubicBezTo>
                  <a:cubicBezTo>
                    <a:pt x="4925" y="41916"/>
                    <a:pt x="5046" y="41916"/>
                    <a:pt x="5168" y="41916"/>
                  </a:cubicBezTo>
                  <a:lnTo>
                    <a:pt x="5229" y="41916"/>
                  </a:lnTo>
                  <a:cubicBezTo>
                    <a:pt x="5107" y="41916"/>
                    <a:pt x="4985" y="41885"/>
                    <a:pt x="4833" y="41885"/>
                  </a:cubicBezTo>
                  <a:cubicBezTo>
                    <a:pt x="4286" y="41794"/>
                    <a:pt x="3405" y="41581"/>
                    <a:pt x="2463" y="40913"/>
                  </a:cubicBezTo>
                  <a:cubicBezTo>
                    <a:pt x="2007" y="40609"/>
                    <a:pt x="1551" y="40153"/>
                    <a:pt x="1125" y="39636"/>
                  </a:cubicBezTo>
                  <a:cubicBezTo>
                    <a:pt x="933" y="39375"/>
                    <a:pt x="759" y="39101"/>
                    <a:pt x="609" y="38806"/>
                  </a:cubicBezTo>
                  <a:close/>
                  <a:moveTo>
                    <a:pt x="31" y="0"/>
                  </a:moveTo>
                  <a:lnTo>
                    <a:pt x="31" y="31"/>
                  </a:lnTo>
                  <a:lnTo>
                    <a:pt x="31" y="91"/>
                  </a:lnTo>
                  <a:lnTo>
                    <a:pt x="0" y="122"/>
                  </a:lnTo>
                  <a:lnTo>
                    <a:pt x="11338" y="122"/>
                  </a:lnTo>
                  <a:lnTo>
                    <a:pt x="11338" y="32189"/>
                  </a:lnTo>
                  <a:lnTo>
                    <a:pt x="11338" y="35077"/>
                  </a:lnTo>
                  <a:lnTo>
                    <a:pt x="11338" y="36414"/>
                  </a:lnTo>
                  <a:cubicBezTo>
                    <a:pt x="11338" y="36809"/>
                    <a:pt x="11308" y="37235"/>
                    <a:pt x="11186" y="37630"/>
                  </a:cubicBezTo>
                  <a:cubicBezTo>
                    <a:pt x="11004" y="38420"/>
                    <a:pt x="10700" y="39089"/>
                    <a:pt x="10274" y="39636"/>
                  </a:cubicBezTo>
                  <a:cubicBezTo>
                    <a:pt x="9879" y="40153"/>
                    <a:pt x="9423" y="40609"/>
                    <a:pt x="8967" y="40913"/>
                  </a:cubicBezTo>
                  <a:cubicBezTo>
                    <a:pt x="8055" y="41581"/>
                    <a:pt x="7174" y="41764"/>
                    <a:pt x="6596" y="41885"/>
                  </a:cubicBezTo>
                  <a:cubicBezTo>
                    <a:pt x="6444" y="41885"/>
                    <a:pt x="6323" y="41916"/>
                    <a:pt x="6232" y="41916"/>
                  </a:cubicBezTo>
                  <a:lnTo>
                    <a:pt x="6292" y="41916"/>
                  </a:lnTo>
                  <a:cubicBezTo>
                    <a:pt x="6414" y="41916"/>
                    <a:pt x="6536" y="41885"/>
                    <a:pt x="6688" y="41885"/>
                  </a:cubicBezTo>
                  <a:cubicBezTo>
                    <a:pt x="7295" y="41794"/>
                    <a:pt x="8147" y="41581"/>
                    <a:pt x="9058" y="40913"/>
                  </a:cubicBezTo>
                  <a:cubicBezTo>
                    <a:pt x="9514" y="40609"/>
                    <a:pt x="9970" y="40213"/>
                    <a:pt x="10396" y="39636"/>
                  </a:cubicBezTo>
                  <a:cubicBezTo>
                    <a:pt x="10821" y="39089"/>
                    <a:pt x="11156" y="38420"/>
                    <a:pt x="11338" y="37630"/>
                  </a:cubicBezTo>
                  <a:cubicBezTo>
                    <a:pt x="11429" y="37204"/>
                    <a:pt x="11490" y="36779"/>
                    <a:pt x="11490" y="36353"/>
                  </a:cubicBezTo>
                  <a:lnTo>
                    <a:pt x="11490" y="35046"/>
                  </a:lnTo>
                  <a:lnTo>
                    <a:pt x="11490" y="32159"/>
                  </a:lnTo>
                  <a:lnTo>
                    <a:pt x="11490" y="31"/>
                  </a:lnTo>
                  <a:lnTo>
                    <a:pt x="1149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5"/>
            <p:cNvSpPr/>
            <p:nvPr/>
          </p:nvSpPr>
          <p:spPr>
            <a:xfrm>
              <a:off x="367241" y="4256841"/>
              <a:ext cx="135061" cy="589069"/>
            </a:xfrm>
            <a:custGeom>
              <a:avLst/>
              <a:gdLst/>
              <a:ahLst/>
              <a:cxnLst/>
              <a:rect l="l" t="t" r="r" b="b"/>
              <a:pathLst>
                <a:path w="8816" h="38451" extrusionOk="0">
                  <a:moveTo>
                    <a:pt x="0" y="0"/>
                  </a:moveTo>
                  <a:lnTo>
                    <a:pt x="0" y="34226"/>
                  </a:lnTo>
                  <a:cubicBezTo>
                    <a:pt x="0" y="36536"/>
                    <a:pt x="1915" y="38451"/>
                    <a:pt x="4225" y="38451"/>
                  </a:cubicBezTo>
                  <a:lnTo>
                    <a:pt x="4621" y="38451"/>
                  </a:lnTo>
                  <a:cubicBezTo>
                    <a:pt x="6931" y="38451"/>
                    <a:pt x="8815" y="36536"/>
                    <a:pt x="8815" y="34226"/>
                  </a:cubicBezTo>
                  <a:lnTo>
                    <a:pt x="881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5"/>
            <p:cNvSpPr/>
            <p:nvPr/>
          </p:nvSpPr>
          <p:spPr>
            <a:xfrm>
              <a:off x="367241" y="4727199"/>
              <a:ext cx="135061" cy="118745"/>
            </a:xfrm>
            <a:custGeom>
              <a:avLst/>
              <a:gdLst/>
              <a:ahLst/>
              <a:cxnLst/>
              <a:rect l="l" t="t" r="r" b="b"/>
              <a:pathLst>
                <a:path w="8816" h="7751" extrusionOk="0">
                  <a:moveTo>
                    <a:pt x="0" y="0"/>
                  </a:moveTo>
                  <a:lnTo>
                    <a:pt x="0" y="3526"/>
                  </a:lnTo>
                  <a:cubicBezTo>
                    <a:pt x="0" y="5836"/>
                    <a:pt x="1915" y="7751"/>
                    <a:pt x="4225" y="7751"/>
                  </a:cubicBezTo>
                  <a:lnTo>
                    <a:pt x="4621" y="7751"/>
                  </a:lnTo>
                  <a:cubicBezTo>
                    <a:pt x="6931" y="7751"/>
                    <a:pt x="8815" y="5836"/>
                    <a:pt x="8815" y="3526"/>
                  </a:cubicBezTo>
                  <a:lnTo>
                    <a:pt x="88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5"/>
            <p:cNvSpPr/>
            <p:nvPr/>
          </p:nvSpPr>
          <p:spPr>
            <a:xfrm>
              <a:off x="303444" y="4193504"/>
              <a:ext cx="257054" cy="63808"/>
            </a:xfrm>
            <a:custGeom>
              <a:avLst/>
              <a:gdLst/>
              <a:ahLst/>
              <a:cxnLst/>
              <a:rect l="l" t="t" r="r" b="b"/>
              <a:pathLst>
                <a:path w="16779" h="4165" extrusionOk="0">
                  <a:moveTo>
                    <a:pt x="2067" y="1"/>
                  </a:moveTo>
                  <a:cubicBezTo>
                    <a:pt x="943" y="1"/>
                    <a:pt x="0" y="943"/>
                    <a:pt x="0" y="2068"/>
                  </a:cubicBezTo>
                  <a:cubicBezTo>
                    <a:pt x="0" y="3223"/>
                    <a:pt x="943" y="4165"/>
                    <a:pt x="2067" y="4165"/>
                  </a:cubicBezTo>
                  <a:lnTo>
                    <a:pt x="14712" y="4165"/>
                  </a:lnTo>
                  <a:cubicBezTo>
                    <a:pt x="15836" y="4165"/>
                    <a:pt x="16779" y="3253"/>
                    <a:pt x="16779" y="2068"/>
                  </a:cubicBezTo>
                  <a:cubicBezTo>
                    <a:pt x="16779" y="943"/>
                    <a:pt x="15836" y="1"/>
                    <a:pt x="14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5"/>
            <p:cNvSpPr/>
            <p:nvPr/>
          </p:nvSpPr>
          <p:spPr>
            <a:xfrm>
              <a:off x="301116" y="4192110"/>
              <a:ext cx="259383" cy="65202"/>
            </a:xfrm>
            <a:custGeom>
              <a:avLst/>
              <a:gdLst/>
              <a:ahLst/>
              <a:cxnLst/>
              <a:rect l="l" t="t" r="r" b="b"/>
              <a:pathLst>
                <a:path w="16931" h="4256" extrusionOk="0">
                  <a:moveTo>
                    <a:pt x="2189" y="1"/>
                  </a:moveTo>
                  <a:cubicBezTo>
                    <a:pt x="1520" y="1"/>
                    <a:pt x="882" y="335"/>
                    <a:pt x="487" y="882"/>
                  </a:cubicBezTo>
                  <a:cubicBezTo>
                    <a:pt x="122" y="1399"/>
                    <a:pt x="0" y="2128"/>
                    <a:pt x="183" y="2736"/>
                  </a:cubicBezTo>
                  <a:cubicBezTo>
                    <a:pt x="365" y="3344"/>
                    <a:pt x="821" y="3891"/>
                    <a:pt x="1398" y="4104"/>
                  </a:cubicBezTo>
                  <a:cubicBezTo>
                    <a:pt x="1672" y="4225"/>
                    <a:pt x="1976" y="4256"/>
                    <a:pt x="2280" y="4256"/>
                  </a:cubicBezTo>
                  <a:lnTo>
                    <a:pt x="14864" y="4256"/>
                  </a:lnTo>
                  <a:cubicBezTo>
                    <a:pt x="14864" y="4256"/>
                    <a:pt x="14803" y="4256"/>
                    <a:pt x="14742" y="4225"/>
                  </a:cubicBezTo>
                  <a:lnTo>
                    <a:pt x="2280" y="4225"/>
                  </a:lnTo>
                  <a:cubicBezTo>
                    <a:pt x="2006" y="4225"/>
                    <a:pt x="1702" y="4165"/>
                    <a:pt x="1429" y="4074"/>
                  </a:cubicBezTo>
                  <a:cubicBezTo>
                    <a:pt x="912" y="3830"/>
                    <a:pt x="456" y="3344"/>
                    <a:pt x="304" y="2767"/>
                  </a:cubicBezTo>
                  <a:cubicBezTo>
                    <a:pt x="122" y="2159"/>
                    <a:pt x="213" y="1490"/>
                    <a:pt x="608" y="973"/>
                  </a:cubicBezTo>
                  <a:cubicBezTo>
                    <a:pt x="943" y="456"/>
                    <a:pt x="1581" y="152"/>
                    <a:pt x="2219" y="152"/>
                  </a:cubicBezTo>
                  <a:lnTo>
                    <a:pt x="14438" y="152"/>
                  </a:lnTo>
                  <a:cubicBezTo>
                    <a:pt x="14580" y="152"/>
                    <a:pt x="14735" y="139"/>
                    <a:pt x="14886" y="139"/>
                  </a:cubicBezTo>
                  <a:cubicBezTo>
                    <a:pt x="14962" y="139"/>
                    <a:pt x="15036" y="142"/>
                    <a:pt x="15107" y="152"/>
                  </a:cubicBezTo>
                  <a:cubicBezTo>
                    <a:pt x="15289" y="183"/>
                    <a:pt x="15532" y="274"/>
                    <a:pt x="15715" y="335"/>
                  </a:cubicBezTo>
                  <a:cubicBezTo>
                    <a:pt x="16110" y="487"/>
                    <a:pt x="16414" y="791"/>
                    <a:pt x="16596" y="1125"/>
                  </a:cubicBezTo>
                  <a:cubicBezTo>
                    <a:pt x="16809" y="1459"/>
                    <a:pt x="16900" y="1824"/>
                    <a:pt x="16900" y="2159"/>
                  </a:cubicBezTo>
                  <a:cubicBezTo>
                    <a:pt x="16900" y="2672"/>
                    <a:pt x="16720" y="3104"/>
                    <a:pt x="16479" y="3429"/>
                  </a:cubicBezTo>
                  <a:lnTo>
                    <a:pt x="16479" y="3429"/>
                  </a:lnTo>
                  <a:cubicBezTo>
                    <a:pt x="16735" y="3120"/>
                    <a:pt x="16931" y="2687"/>
                    <a:pt x="16931" y="2128"/>
                  </a:cubicBezTo>
                  <a:cubicBezTo>
                    <a:pt x="16931" y="1794"/>
                    <a:pt x="16840" y="1399"/>
                    <a:pt x="16627" y="1064"/>
                  </a:cubicBezTo>
                  <a:cubicBezTo>
                    <a:pt x="16444" y="730"/>
                    <a:pt x="16140" y="426"/>
                    <a:pt x="15715" y="244"/>
                  </a:cubicBezTo>
                  <a:cubicBezTo>
                    <a:pt x="15532" y="152"/>
                    <a:pt x="15320" y="92"/>
                    <a:pt x="15077" y="31"/>
                  </a:cubicBezTo>
                  <a:cubicBezTo>
                    <a:pt x="14864" y="1"/>
                    <a:pt x="14621" y="1"/>
                    <a:pt x="14408" y="1"/>
                  </a:cubicBezTo>
                  <a:close/>
                  <a:moveTo>
                    <a:pt x="16479" y="3429"/>
                  </a:moveTo>
                  <a:lnTo>
                    <a:pt x="16479" y="3429"/>
                  </a:lnTo>
                  <a:cubicBezTo>
                    <a:pt x="16401" y="3524"/>
                    <a:pt x="16317" y="3607"/>
                    <a:pt x="16232" y="3678"/>
                  </a:cubicBezTo>
                  <a:cubicBezTo>
                    <a:pt x="15836" y="3982"/>
                    <a:pt x="15472" y="4134"/>
                    <a:pt x="15229" y="4195"/>
                  </a:cubicBezTo>
                  <a:cubicBezTo>
                    <a:pt x="15168" y="4195"/>
                    <a:pt x="15107" y="4195"/>
                    <a:pt x="15077" y="4225"/>
                  </a:cubicBezTo>
                  <a:lnTo>
                    <a:pt x="14955" y="4225"/>
                  </a:lnTo>
                  <a:cubicBezTo>
                    <a:pt x="14894" y="4256"/>
                    <a:pt x="14864" y="4256"/>
                    <a:pt x="14864" y="4256"/>
                  </a:cubicBezTo>
                  <a:lnTo>
                    <a:pt x="15077" y="4256"/>
                  </a:lnTo>
                  <a:cubicBezTo>
                    <a:pt x="15107" y="4256"/>
                    <a:pt x="15198" y="4256"/>
                    <a:pt x="15229" y="4225"/>
                  </a:cubicBezTo>
                  <a:cubicBezTo>
                    <a:pt x="15441" y="4165"/>
                    <a:pt x="15836" y="4074"/>
                    <a:pt x="16201" y="3739"/>
                  </a:cubicBezTo>
                  <a:cubicBezTo>
                    <a:pt x="16298" y="3650"/>
                    <a:pt x="16393" y="3547"/>
                    <a:pt x="16479" y="34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5"/>
            <p:cNvSpPr/>
            <p:nvPr/>
          </p:nvSpPr>
          <p:spPr>
            <a:xfrm>
              <a:off x="368636" y="4651252"/>
              <a:ext cx="117826" cy="87125"/>
            </a:xfrm>
            <a:custGeom>
              <a:avLst/>
              <a:gdLst/>
              <a:ahLst/>
              <a:cxnLst/>
              <a:rect l="l" t="t" r="r" b="b"/>
              <a:pathLst>
                <a:path w="7691" h="5687" extrusionOk="0">
                  <a:moveTo>
                    <a:pt x="4055" y="1"/>
                  </a:moveTo>
                  <a:cubicBezTo>
                    <a:pt x="4041" y="1"/>
                    <a:pt x="4027" y="1"/>
                    <a:pt x="4013" y="3"/>
                  </a:cubicBezTo>
                  <a:cubicBezTo>
                    <a:pt x="3831" y="63"/>
                    <a:pt x="3739" y="215"/>
                    <a:pt x="3679" y="306"/>
                  </a:cubicBezTo>
                  <a:cubicBezTo>
                    <a:pt x="3435" y="854"/>
                    <a:pt x="3405" y="1431"/>
                    <a:pt x="3587" y="1978"/>
                  </a:cubicBezTo>
                  <a:cubicBezTo>
                    <a:pt x="3131" y="1948"/>
                    <a:pt x="2797" y="1674"/>
                    <a:pt x="2524" y="1431"/>
                  </a:cubicBezTo>
                  <a:cubicBezTo>
                    <a:pt x="2280" y="1158"/>
                    <a:pt x="2037" y="884"/>
                    <a:pt x="1703" y="671"/>
                  </a:cubicBezTo>
                  <a:cubicBezTo>
                    <a:pt x="1493" y="538"/>
                    <a:pt x="1199" y="452"/>
                    <a:pt x="926" y="452"/>
                  </a:cubicBezTo>
                  <a:cubicBezTo>
                    <a:pt x="765" y="452"/>
                    <a:pt x="611" y="482"/>
                    <a:pt x="487" y="550"/>
                  </a:cubicBezTo>
                  <a:cubicBezTo>
                    <a:pt x="1" y="1279"/>
                    <a:pt x="2311" y="1796"/>
                    <a:pt x="2493" y="2708"/>
                  </a:cubicBezTo>
                  <a:cubicBezTo>
                    <a:pt x="2736" y="3620"/>
                    <a:pt x="2341" y="4562"/>
                    <a:pt x="1520" y="5261"/>
                  </a:cubicBezTo>
                  <a:lnTo>
                    <a:pt x="7691" y="5687"/>
                  </a:lnTo>
                  <a:cubicBezTo>
                    <a:pt x="6992" y="5170"/>
                    <a:pt x="6262" y="4653"/>
                    <a:pt x="5958" y="3954"/>
                  </a:cubicBezTo>
                  <a:cubicBezTo>
                    <a:pt x="5654" y="3285"/>
                    <a:pt x="5989" y="2373"/>
                    <a:pt x="6900" y="2100"/>
                  </a:cubicBezTo>
                  <a:cubicBezTo>
                    <a:pt x="7144" y="2039"/>
                    <a:pt x="7356" y="1978"/>
                    <a:pt x="7478" y="1887"/>
                  </a:cubicBezTo>
                  <a:cubicBezTo>
                    <a:pt x="7630" y="1674"/>
                    <a:pt x="7387" y="1370"/>
                    <a:pt x="7052" y="1340"/>
                  </a:cubicBezTo>
                  <a:cubicBezTo>
                    <a:pt x="7021" y="1337"/>
                    <a:pt x="6990" y="1335"/>
                    <a:pt x="6958" y="1335"/>
                  </a:cubicBezTo>
                  <a:cubicBezTo>
                    <a:pt x="6686" y="1335"/>
                    <a:pt x="6416" y="1450"/>
                    <a:pt x="6171" y="1614"/>
                  </a:cubicBezTo>
                  <a:cubicBezTo>
                    <a:pt x="5958" y="1765"/>
                    <a:pt x="5715" y="1948"/>
                    <a:pt x="5472" y="2069"/>
                  </a:cubicBezTo>
                  <a:cubicBezTo>
                    <a:pt x="5303" y="2145"/>
                    <a:pt x="5111" y="2197"/>
                    <a:pt x="4917" y="2197"/>
                  </a:cubicBezTo>
                  <a:cubicBezTo>
                    <a:pt x="4797" y="2197"/>
                    <a:pt x="4676" y="2177"/>
                    <a:pt x="4560" y="2130"/>
                  </a:cubicBezTo>
                  <a:cubicBezTo>
                    <a:pt x="4226" y="2039"/>
                    <a:pt x="4104" y="1674"/>
                    <a:pt x="4134" y="1370"/>
                  </a:cubicBezTo>
                  <a:cubicBezTo>
                    <a:pt x="4226" y="1066"/>
                    <a:pt x="4378" y="823"/>
                    <a:pt x="4438" y="550"/>
                  </a:cubicBezTo>
                  <a:cubicBezTo>
                    <a:pt x="4526" y="317"/>
                    <a:pt x="4362" y="1"/>
                    <a:pt x="4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5"/>
            <p:cNvSpPr/>
            <p:nvPr/>
          </p:nvSpPr>
          <p:spPr>
            <a:xfrm>
              <a:off x="411489" y="4343467"/>
              <a:ext cx="38193" cy="73720"/>
            </a:xfrm>
            <a:custGeom>
              <a:avLst/>
              <a:gdLst/>
              <a:ahLst/>
              <a:cxnLst/>
              <a:rect l="l" t="t" r="r" b="b"/>
              <a:pathLst>
                <a:path w="2493" h="4812" extrusionOk="0">
                  <a:moveTo>
                    <a:pt x="1185" y="0"/>
                  </a:moveTo>
                  <a:cubicBezTo>
                    <a:pt x="547" y="882"/>
                    <a:pt x="0" y="2067"/>
                    <a:pt x="61" y="3131"/>
                  </a:cubicBezTo>
                  <a:cubicBezTo>
                    <a:pt x="61" y="3465"/>
                    <a:pt x="122" y="3830"/>
                    <a:pt x="274" y="4134"/>
                  </a:cubicBezTo>
                  <a:cubicBezTo>
                    <a:pt x="426" y="4438"/>
                    <a:pt x="730" y="4711"/>
                    <a:pt x="1064" y="4803"/>
                  </a:cubicBezTo>
                  <a:cubicBezTo>
                    <a:pt x="1107" y="4808"/>
                    <a:pt x="1150" y="4811"/>
                    <a:pt x="1193" y="4811"/>
                  </a:cubicBezTo>
                  <a:cubicBezTo>
                    <a:pt x="1614" y="4811"/>
                    <a:pt x="2057" y="4553"/>
                    <a:pt x="2249" y="4195"/>
                  </a:cubicBezTo>
                  <a:cubicBezTo>
                    <a:pt x="2432" y="3769"/>
                    <a:pt x="2493" y="3283"/>
                    <a:pt x="2432" y="2827"/>
                  </a:cubicBezTo>
                  <a:cubicBezTo>
                    <a:pt x="2280" y="1793"/>
                    <a:pt x="1733" y="882"/>
                    <a:pt x="1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5"/>
            <p:cNvSpPr/>
            <p:nvPr/>
          </p:nvSpPr>
          <p:spPr>
            <a:xfrm>
              <a:off x="438960" y="4629864"/>
              <a:ext cx="13987" cy="13987"/>
            </a:xfrm>
            <a:custGeom>
              <a:avLst/>
              <a:gdLst/>
              <a:ahLst/>
              <a:cxnLst/>
              <a:rect l="l" t="t" r="r" b="b"/>
              <a:pathLst>
                <a:path w="913" h="913" extrusionOk="0">
                  <a:moveTo>
                    <a:pt x="456" y="0"/>
                  </a:moveTo>
                  <a:cubicBezTo>
                    <a:pt x="213" y="0"/>
                    <a:pt x="0" y="183"/>
                    <a:pt x="0" y="456"/>
                  </a:cubicBezTo>
                  <a:cubicBezTo>
                    <a:pt x="0" y="699"/>
                    <a:pt x="213" y="912"/>
                    <a:pt x="456" y="912"/>
                  </a:cubicBezTo>
                  <a:cubicBezTo>
                    <a:pt x="700" y="912"/>
                    <a:pt x="912" y="730"/>
                    <a:pt x="912" y="456"/>
                  </a:cubicBezTo>
                  <a:cubicBezTo>
                    <a:pt x="912" y="244"/>
                    <a:pt x="700" y="0"/>
                    <a:pt x="456"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5"/>
            <p:cNvSpPr/>
            <p:nvPr/>
          </p:nvSpPr>
          <p:spPr>
            <a:xfrm>
              <a:off x="448734" y="4658269"/>
              <a:ext cx="8395" cy="8395"/>
            </a:xfrm>
            <a:custGeom>
              <a:avLst/>
              <a:gdLst/>
              <a:ahLst/>
              <a:cxnLst/>
              <a:rect l="l" t="t" r="r" b="b"/>
              <a:pathLst>
                <a:path w="548" h="548" extrusionOk="0">
                  <a:moveTo>
                    <a:pt x="274" y="0"/>
                  </a:moveTo>
                  <a:cubicBezTo>
                    <a:pt x="122" y="0"/>
                    <a:pt x="1" y="122"/>
                    <a:pt x="1" y="274"/>
                  </a:cubicBezTo>
                  <a:cubicBezTo>
                    <a:pt x="1" y="426"/>
                    <a:pt x="122" y="548"/>
                    <a:pt x="274" y="548"/>
                  </a:cubicBezTo>
                  <a:cubicBezTo>
                    <a:pt x="426" y="548"/>
                    <a:pt x="548" y="426"/>
                    <a:pt x="548" y="274"/>
                  </a:cubicBezTo>
                  <a:cubicBezTo>
                    <a:pt x="548" y="122"/>
                    <a:pt x="426" y="0"/>
                    <a:pt x="274"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5"/>
            <p:cNvSpPr/>
            <p:nvPr/>
          </p:nvSpPr>
          <p:spPr>
            <a:xfrm>
              <a:off x="435696" y="4794122"/>
              <a:ext cx="46588" cy="36125"/>
            </a:xfrm>
            <a:custGeom>
              <a:avLst/>
              <a:gdLst/>
              <a:ahLst/>
              <a:cxnLst/>
              <a:rect l="l" t="t" r="r" b="b"/>
              <a:pathLst>
                <a:path w="3041" h="2358" extrusionOk="0">
                  <a:moveTo>
                    <a:pt x="2559" y="0"/>
                  </a:moveTo>
                  <a:cubicBezTo>
                    <a:pt x="2359" y="0"/>
                    <a:pt x="2186" y="147"/>
                    <a:pt x="2068" y="313"/>
                  </a:cubicBezTo>
                  <a:cubicBezTo>
                    <a:pt x="1976" y="435"/>
                    <a:pt x="1885" y="678"/>
                    <a:pt x="1733" y="830"/>
                  </a:cubicBezTo>
                  <a:cubicBezTo>
                    <a:pt x="1551" y="1012"/>
                    <a:pt x="1277" y="1134"/>
                    <a:pt x="1064" y="1194"/>
                  </a:cubicBezTo>
                  <a:cubicBezTo>
                    <a:pt x="791" y="1286"/>
                    <a:pt x="517" y="1346"/>
                    <a:pt x="335" y="1498"/>
                  </a:cubicBezTo>
                  <a:cubicBezTo>
                    <a:pt x="1" y="1772"/>
                    <a:pt x="183" y="2319"/>
                    <a:pt x="609" y="2349"/>
                  </a:cubicBezTo>
                  <a:cubicBezTo>
                    <a:pt x="661" y="2355"/>
                    <a:pt x="713" y="2357"/>
                    <a:pt x="765" y="2357"/>
                  </a:cubicBezTo>
                  <a:cubicBezTo>
                    <a:pt x="1015" y="2357"/>
                    <a:pt x="1258" y="2298"/>
                    <a:pt x="1460" y="2197"/>
                  </a:cubicBezTo>
                  <a:cubicBezTo>
                    <a:pt x="1916" y="2015"/>
                    <a:pt x="2311" y="1681"/>
                    <a:pt x="2615" y="1286"/>
                  </a:cubicBezTo>
                  <a:cubicBezTo>
                    <a:pt x="2797" y="1073"/>
                    <a:pt x="3040" y="799"/>
                    <a:pt x="2979" y="495"/>
                  </a:cubicBezTo>
                  <a:cubicBezTo>
                    <a:pt x="2979" y="313"/>
                    <a:pt x="2888" y="100"/>
                    <a:pt x="2736" y="39"/>
                  </a:cubicBezTo>
                  <a:cubicBezTo>
                    <a:pt x="2675" y="12"/>
                    <a:pt x="2616" y="0"/>
                    <a:pt x="2559"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5"/>
            <p:cNvSpPr/>
            <p:nvPr/>
          </p:nvSpPr>
          <p:spPr>
            <a:xfrm>
              <a:off x="478074" y="4772366"/>
              <a:ext cx="13987" cy="13987"/>
            </a:xfrm>
            <a:custGeom>
              <a:avLst/>
              <a:gdLst/>
              <a:ahLst/>
              <a:cxnLst/>
              <a:rect l="l" t="t" r="r" b="b"/>
              <a:pathLst>
                <a:path w="913" h="913" extrusionOk="0">
                  <a:moveTo>
                    <a:pt x="457" y="0"/>
                  </a:moveTo>
                  <a:cubicBezTo>
                    <a:pt x="183" y="0"/>
                    <a:pt x="1" y="213"/>
                    <a:pt x="1" y="456"/>
                  </a:cubicBezTo>
                  <a:cubicBezTo>
                    <a:pt x="1" y="730"/>
                    <a:pt x="183" y="912"/>
                    <a:pt x="457" y="912"/>
                  </a:cubicBezTo>
                  <a:cubicBezTo>
                    <a:pt x="700" y="912"/>
                    <a:pt x="913" y="730"/>
                    <a:pt x="913" y="456"/>
                  </a:cubicBezTo>
                  <a:cubicBezTo>
                    <a:pt x="913" y="213"/>
                    <a:pt x="700" y="0"/>
                    <a:pt x="457"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5"/>
            <p:cNvSpPr/>
            <p:nvPr/>
          </p:nvSpPr>
          <p:spPr>
            <a:xfrm>
              <a:off x="391924" y="4750441"/>
              <a:ext cx="21908" cy="21938"/>
            </a:xfrm>
            <a:custGeom>
              <a:avLst/>
              <a:gdLst/>
              <a:ahLst/>
              <a:cxnLst/>
              <a:rect l="l" t="t" r="r" b="b"/>
              <a:pathLst>
                <a:path w="1430" h="1432" extrusionOk="0">
                  <a:moveTo>
                    <a:pt x="776" y="1"/>
                  </a:moveTo>
                  <a:cubicBezTo>
                    <a:pt x="761" y="1"/>
                    <a:pt x="745" y="2"/>
                    <a:pt x="730" y="3"/>
                  </a:cubicBezTo>
                  <a:cubicBezTo>
                    <a:pt x="335" y="3"/>
                    <a:pt x="0" y="307"/>
                    <a:pt x="0" y="732"/>
                  </a:cubicBezTo>
                  <a:cubicBezTo>
                    <a:pt x="0" y="1097"/>
                    <a:pt x="304" y="1431"/>
                    <a:pt x="730" y="1431"/>
                  </a:cubicBezTo>
                  <a:cubicBezTo>
                    <a:pt x="1095" y="1431"/>
                    <a:pt x="1429" y="1127"/>
                    <a:pt x="1429" y="732"/>
                  </a:cubicBezTo>
                  <a:cubicBezTo>
                    <a:pt x="1429" y="325"/>
                    <a:pt x="1122" y="1"/>
                    <a:pt x="776"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5"/>
            <p:cNvSpPr/>
            <p:nvPr/>
          </p:nvSpPr>
          <p:spPr>
            <a:xfrm>
              <a:off x="415212" y="4780746"/>
              <a:ext cx="11659" cy="11659"/>
            </a:xfrm>
            <a:custGeom>
              <a:avLst/>
              <a:gdLst/>
              <a:ahLst/>
              <a:cxnLst/>
              <a:rect l="l" t="t" r="r" b="b"/>
              <a:pathLst>
                <a:path w="761" h="761" extrusionOk="0">
                  <a:moveTo>
                    <a:pt x="365" y="1"/>
                  </a:moveTo>
                  <a:cubicBezTo>
                    <a:pt x="152" y="1"/>
                    <a:pt x="0" y="183"/>
                    <a:pt x="0" y="365"/>
                  </a:cubicBezTo>
                  <a:cubicBezTo>
                    <a:pt x="0" y="608"/>
                    <a:pt x="183" y="760"/>
                    <a:pt x="365" y="760"/>
                  </a:cubicBezTo>
                  <a:cubicBezTo>
                    <a:pt x="608" y="760"/>
                    <a:pt x="760" y="578"/>
                    <a:pt x="760" y="365"/>
                  </a:cubicBezTo>
                  <a:cubicBezTo>
                    <a:pt x="760" y="152"/>
                    <a:pt x="608" y="1"/>
                    <a:pt x="365"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5"/>
            <p:cNvSpPr/>
            <p:nvPr/>
          </p:nvSpPr>
          <p:spPr>
            <a:xfrm>
              <a:off x="347676" y="4304337"/>
              <a:ext cx="174173" cy="39602"/>
            </a:xfrm>
            <a:custGeom>
              <a:avLst/>
              <a:gdLst/>
              <a:ahLst/>
              <a:cxnLst/>
              <a:rect l="l" t="t" r="r" b="b"/>
              <a:pathLst>
                <a:path w="11369" h="2585" extrusionOk="0">
                  <a:moveTo>
                    <a:pt x="1" y="1"/>
                  </a:moveTo>
                  <a:lnTo>
                    <a:pt x="1" y="2584"/>
                  </a:lnTo>
                  <a:lnTo>
                    <a:pt x="11369" y="2584"/>
                  </a:lnTo>
                  <a:lnTo>
                    <a:pt x="113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5"/>
            <p:cNvSpPr/>
            <p:nvPr/>
          </p:nvSpPr>
          <p:spPr>
            <a:xfrm>
              <a:off x="234509" y="4261498"/>
              <a:ext cx="43325" cy="2407589"/>
            </a:xfrm>
            <a:custGeom>
              <a:avLst/>
              <a:gdLst/>
              <a:ahLst/>
              <a:cxnLst/>
              <a:rect l="l" t="t" r="r" b="b"/>
              <a:pathLst>
                <a:path w="2828" h="49303" extrusionOk="0">
                  <a:moveTo>
                    <a:pt x="1" y="0"/>
                  </a:moveTo>
                  <a:lnTo>
                    <a:pt x="1" y="49302"/>
                  </a:lnTo>
                  <a:lnTo>
                    <a:pt x="2827" y="49302"/>
                  </a:lnTo>
                  <a:lnTo>
                    <a:pt x="28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5"/>
            <p:cNvSpPr/>
            <p:nvPr/>
          </p:nvSpPr>
          <p:spPr>
            <a:xfrm>
              <a:off x="1152859" y="4280789"/>
              <a:ext cx="42850" cy="2386786"/>
            </a:xfrm>
            <a:custGeom>
              <a:avLst/>
              <a:gdLst/>
              <a:ahLst/>
              <a:cxnLst/>
              <a:rect l="l" t="t" r="r" b="b"/>
              <a:pathLst>
                <a:path w="2797" h="48877" extrusionOk="0">
                  <a:moveTo>
                    <a:pt x="0" y="1"/>
                  </a:moveTo>
                  <a:lnTo>
                    <a:pt x="0" y="48877"/>
                  </a:lnTo>
                  <a:lnTo>
                    <a:pt x="2796" y="48877"/>
                  </a:lnTo>
                  <a:lnTo>
                    <a:pt x="27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5"/>
            <p:cNvSpPr/>
            <p:nvPr/>
          </p:nvSpPr>
          <p:spPr>
            <a:xfrm>
              <a:off x="625708" y="4229371"/>
              <a:ext cx="174633" cy="642153"/>
            </a:xfrm>
            <a:custGeom>
              <a:avLst/>
              <a:gdLst/>
              <a:ahLst/>
              <a:cxnLst/>
              <a:rect l="l" t="t" r="r" b="b"/>
              <a:pathLst>
                <a:path w="11399" h="41916" extrusionOk="0">
                  <a:moveTo>
                    <a:pt x="0" y="0"/>
                  </a:moveTo>
                  <a:lnTo>
                    <a:pt x="0" y="36201"/>
                  </a:lnTo>
                  <a:cubicBezTo>
                    <a:pt x="0" y="39362"/>
                    <a:pt x="2553" y="41916"/>
                    <a:pt x="5714" y="41916"/>
                  </a:cubicBezTo>
                  <a:cubicBezTo>
                    <a:pt x="8876" y="41916"/>
                    <a:pt x="11398" y="39362"/>
                    <a:pt x="11368" y="36201"/>
                  </a:cubicBezTo>
                  <a:lnTo>
                    <a:pt x="113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5"/>
            <p:cNvSpPr/>
            <p:nvPr/>
          </p:nvSpPr>
          <p:spPr>
            <a:xfrm>
              <a:off x="625233" y="4229371"/>
              <a:ext cx="176502" cy="642153"/>
            </a:xfrm>
            <a:custGeom>
              <a:avLst/>
              <a:gdLst/>
              <a:ahLst/>
              <a:cxnLst/>
              <a:rect l="l" t="t" r="r" b="b"/>
              <a:pathLst>
                <a:path w="11521" h="41916" extrusionOk="0">
                  <a:moveTo>
                    <a:pt x="31" y="36353"/>
                  </a:moveTo>
                  <a:lnTo>
                    <a:pt x="31" y="36414"/>
                  </a:lnTo>
                  <a:cubicBezTo>
                    <a:pt x="31" y="36470"/>
                    <a:pt x="33" y="36527"/>
                    <a:pt x="36" y="36584"/>
                  </a:cubicBezTo>
                  <a:lnTo>
                    <a:pt x="36" y="36584"/>
                  </a:lnTo>
                  <a:cubicBezTo>
                    <a:pt x="33" y="36508"/>
                    <a:pt x="31" y="36431"/>
                    <a:pt x="31" y="36353"/>
                  </a:cubicBezTo>
                  <a:close/>
                  <a:moveTo>
                    <a:pt x="36" y="36584"/>
                  </a:moveTo>
                  <a:lnTo>
                    <a:pt x="36" y="36584"/>
                  </a:lnTo>
                  <a:cubicBezTo>
                    <a:pt x="53" y="36953"/>
                    <a:pt x="107" y="37302"/>
                    <a:pt x="183" y="37630"/>
                  </a:cubicBezTo>
                  <a:cubicBezTo>
                    <a:pt x="131" y="37291"/>
                    <a:pt x="56" y="36929"/>
                    <a:pt x="36" y="36584"/>
                  </a:cubicBezTo>
                  <a:close/>
                  <a:moveTo>
                    <a:pt x="183" y="37630"/>
                  </a:moveTo>
                  <a:cubicBezTo>
                    <a:pt x="279" y="37986"/>
                    <a:pt x="400" y="38312"/>
                    <a:pt x="542" y="38615"/>
                  </a:cubicBezTo>
                  <a:lnTo>
                    <a:pt x="542" y="38615"/>
                  </a:lnTo>
                  <a:cubicBezTo>
                    <a:pt x="403" y="38305"/>
                    <a:pt x="280" y="37977"/>
                    <a:pt x="183" y="37630"/>
                  </a:cubicBezTo>
                  <a:close/>
                  <a:moveTo>
                    <a:pt x="542" y="38615"/>
                  </a:moveTo>
                  <a:lnTo>
                    <a:pt x="542" y="38615"/>
                  </a:lnTo>
                  <a:cubicBezTo>
                    <a:pt x="708" y="38982"/>
                    <a:pt x="897" y="39322"/>
                    <a:pt x="1095" y="39636"/>
                  </a:cubicBezTo>
                  <a:cubicBezTo>
                    <a:pt x="1520" y="40153"/>
                    <a:pt x="1976" y="40609"/>
                    <a:pt x="2432" y="40913"/>
                  </a:cubicBezTo>
                  <a:cubicBezTo>
                    <a:pt x="3344" y="41581"/>
                    <a:pt x="4226" y="41794"/>
                    <a:pt x="4803" y="41885"/>
                  </a:cubicBezTo>
                  <a:cubicBezTo>
                    <a:pt x="4955" y="41916"/>
                    <a:pt x="5046" y="41916"/>
                    <a:pt x="5168" y="41916"/>
                  </a:cubicBezTo>
                  <a:lnTo>
                    <a:pt x="5259" y="41916"/>
                  </a:lnTo>
                  <a:cubicBezTo>
                    <a:pt x="5138" y="41916"/>
                    <a:pt x="5016" y="41885"/>
                    <a:pt x="4864" y="41885"/>
                  </a:cubicBezTo>
                  <a:cubicBezTo>
                    <a:pt x="4286" y="41794"/>
                    <a:pt x="3435" y="41581"/>
                    <a:pt x="2463" y="40913"/>
                  </a:cubicBezTo>
                  <a:cubicBezTo>
                    <a:pt x="2007" y="40609"/>
                    <a:pt x="1551" y="40153"/>
                    <a:pt x="1156" y="39636"/>
                  </a:cubicBezTo>
                  <a:cubicBezTo>
                    <a:pt x="922" y="39319"/>
                    <a:pt x="716" y="38983"/>
                    <a:pt x="542" y="38615"/>
                  </a:cubicBezTo>
                  <a:close/>
                  <a:moveTo>
                    <a:pt x="31" y="0"/>
                  </a:moveTo>
                  <a:lnTo>
                    <a:pt x="31" y="31"/>
                  </a:lnTo>
                  <a:lnTo>
                    <a:pt x="31" y="91"/>
                  </a:lnTo>
                  <a:lnTo>
                    <a:pt x="1" y="122"/>
                  </a:lnTo>
                  <a:lnTo>
                    <a:pt x="11369" y="122"/>
                  </a:lnTo>
                  <a:lnTo>
                    <a:pt x="11369" y="32189"/>
                  </a:lnTo>
                  <a:lnTo>
                    <a:pt x="11369" y="35077"/>
                  </a:lnTo>
                  <a:lnTo>
                    <a:pt x="11369" y="36414"/>
                  </a:lnTo>
                  <a:cubicBezTo>
                    <a:pt x="11369" y="36809"/>
                    <a:pt x="11338" y="37235"/>
                    <a:pt x="11217" y="37630"/>
                  </a:cubicBezTo>
                  <a:cubicBezTo>
                    <a:pt x="11034" y="38420"/>
                    <a:pt x="10730" y="39089"/>
                    <a:pt x="10305" y="39636"/>
                  </a:cubicBezTo>
                  <a:cubicBezTo>
                    <a:pt x="9879" y="40153"/>
                    <a:pt x="9423" y="40609"/>
                    <a:pt x="8967" y="40913"/>
                  </a:cubicBezTo>
                  <a:cubicBezTo>
                    <a:pt x="8056" y="41581"/>
                    <a:pt x="7174" y="41764"/>
                    <a:pt x="6627" y="41885"/>
                  </a:cubicBezTo>
                  <a:cubicBezTo>
                    <a:pt x="6475" y="41885"/>
                    <a:pt x="6353" y="41916"/>
                    <a:pt x="6232" y="41916"/>
                  </a:cubicBezTo>
                  <a:lnTo>
                    <a:pt x="6323" y="41916"/>
                  </a:lnTo>
                  <a:cubicBezTo>
                    <a:pt x="6414" y="41916"/>
                    <a:pt x="6536" y="41885"/>
                    <a:pt x="6688" y="41885"/>
                  </a:cubicBezTo>
                  <a:cubicBezTo>
                    <a:pt x="7296" y="41794"/>
                    <a:pt x="8177" y="41581"/>
                    <a:pt x="9089" y="40913"/>
                  </a:cubicBezTo>
                  <a:cubicBezTo>
                    <a:pt x="9545" y="40609"/>
                    <a:pt x="10001" y="40213"/>
                    <a:pt x="10426" y="39636"/>
                  </a:cubicBezTo>
                  <a:cubicBezTo>
                    <a:pt x="10822" y="39089"/>
                    <a:pt x="11186" y="38420"/>
                    <a:pt x="11369" y="37630"/>
                  </a:cubicBezTo>
                  <a:cubicBezTo>
                    <a:pt x="11429" y="37204"/>
                    <a:pt x="11521" y="36779"/>
                    <a:pt x="11521" y="36353"/>
                  </a:cubicBezTo>
                  <a:lnTo>
                    <a:pt x="11521" y="35046"/>
                  </a:lnTo>
                  <a:lnTo>
                    <a:pt x="11521" y="32159"/>
                  </a:lnTo>
                  <a:lnTo>
                    <a:pt x="11521" y="31"/>
                  </a:lnTo>
                  <a:lnTo>
                    <a:pt x="115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5"/>
            <p:cNvSpPr/>
            <p:nvPr/>
          </p:nvSpPr>
          <p:spPr>
            <a:xfrm>
              <a:off x="645733" y="4256841"/>
              <a:ext cx="135046" cy="589069"/>
            </a:xfrm>
            <a:custGeom>
              <a:avLst/>
              <a:gdLst/>
              <a:ahLst/>
              <a:cxnLst/>
              <a:rect l="l" t="t" r="r" b="b"/>
              <a:pathLst>
                <a:path w="8815" h="38451" extrusionOk="0">
                  <a:moveTo>
                    <a:pt x="0" y="0"/>
                  </a:moveTo>
                  <a:lnTo>
                    <a:pt x="0" y="34226"/>
                  </a:lnTo>
                  <a:cubicBezTo>
                    <a:pt x="0" y="36536"/>
                    <a:pt x="1885" y="38451"/>
                    <a:pt x="4225" y="38451"/>
                  </a:cubicBezTo>
                  <a:lnTo>
                    <a:pt x="4590" y="38451"/>
                  </a:lnTo>
                  <a:cubicBezTo>
                    <a:pt x="6900" y="38451"/>
                    <a:pt x="8815" y="36536"/>
                    <a:pt x="8815" y="34226"/>
                  </a:cubicBezTo>
                  <a:lnTo>
                    <a:pt x="881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5"/>
            <p:cNvSpPr/>
            <p:nvPr/>
          </p:nvSpPr>
          <p:spPr>
            <a:xfrm>
              <a:off x="645733" y="4406329"/>
              <a:ext cx="135046" cy="439592"/>
            </a:xfrm>
            <a:custGeom>
              <a:avLst/>
              <a:gdLst/>
              <a:ahLst/>
              <a:cxnLst/>
              <a:rect l="l" t="t" r="r" b="b"/>
              <a:pathLst>
                <a:path w="8815" h="28694" extrusionOk="0">
                  <a:moveTo>
                    <a:pt x="0" y="0"/>
                  </a:moveTo>
                  <a:lnTo>
                    <a:pt x="0" y="24469"/>
                  </a:lnTo>
                  <a:cubicBezTo>
                    <a:pt x="0" y="26779"/>
                    <a:pt x="1885" y="28694"/>
                    <a:pt x="4225" y="28694"/>
                  </a:cubicBezTo>
                  <a:lnTo>
                    <a:pt x="4590" y="28694"/>
                  </a:lnTo>
                  <a:cubicBezTo>
                    <a:pt x="6900" y="28694"/>
                    <a:pt x="8815" y="26779"/>
                    <a:pt x="8815" y="24469"/>
                  </a:cubicBezTo>
                  <a:lnTo>
                    <a:pt x="88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5"/>
            <p:cNvSpPr/>
            <p:nvPr/>
          </p:nvSpPr>
          <p:spPr>
            <a:xfrm>
              <a:off x="581461" y="4193504"/>
              <a:ext cx="257529" cy="63808"/>
            </a:xfrm>
            <a:custGeom>
              <a:avLst/>
              <a:gdLst/>
              <a:ahLst/>
              <a:cxnLst/>
              <a:rect l="l" t="t" r="r" b="b"/>
              <a:pathLst>
                <a:path w="16810" h="4165" extrusionOk="0">
                  <a:moveTo>
                    <a:pt x="2098" y="1"/>
                  </a:moveTo>
                  <a:cubicBezTo>
                    <a:pt x="943" y="1"/>
                    <a:pt x="0" y="943"/>
                    <a:pt x="0" y="2068"/>
                  </a:cubicBezTo>
                  <a:cubicBezTo>
                    <a:pt x="0" y="3223"/>
                    <a:pt x="943" y="4165"/>
                    <a:pt x="2098" y="4165"/>
                  </a:cubicBezTo>
                  <a:lnTo>
                    <a:pt x="14712" y="4165"/>
                  </a:lnTo>
                  <a:cubicBezTo>
                    <a:pt x="15837" y="4165"/>
                    <a:pt x="16809" y="3253"/>
                    <a:pt x="16809" y="2068"/>
                  </a:cubicBezTo>
                  <a:cubicBezTo>
                    <a:pt x="16809" y="943"/>
                    <a:pt x="15837" y="1"/>
                    <a:pt x="14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5"/>
            <p:cNvSpPr/>
            <p:nvPr/>
          </p:nvSpPr>
          <p:spPr>
            <a:xfrm>
              <a:off x="579132" y="4192110"/>
              <a:ext cx="259858" cy="65202"/>
            </a:xfrm>
            <a:custGeom>
              <a:avLst/>
              <a:gdLst/>
              <a:ahLst/>
              <a:cxnLst/>
              <a:rect l="l" t="t" r="r" b="b"/>
              <a:pathLst>
                <a:path w="16962" h="4256" extrusionOk="0">
                  <a:moveTo>
                    <a:pt x="2219" y="1"/>
                  </a:moveTo>
                  <a:cubicBezTo>
                    <a:pt x="1520" y="1"/>
                    <a:pt x="882" y="335"/>
                    <a:pt x="517" y="882"/>
                  </a:cubicBezTo>
                  <a:cubicBezTo>
                    <a:pt x="122" y="1399"/>
                    <a:pt x="1" y="2128"/>
                    <a:pt x="213" y="2736"/>
                  </a:cubicBezTo>
                  <a:cubicBezTo>
                    <a:pt x="396" y="3344"/>
                    <a:pt x="852" y="3891"/>
                    <a:pt x="1429" y="4104"/>
                  </a:cubicBezTo>
                  <a:cubicBezTo>
                    <a:pt x="1672" y="4225"/>
                    <a:pt x="1976" y="4256"/>
                    <a:pt x="2280" y="4256"/>
                  </a:cubicBezTo>
                  <a:lnTo>
                    <a:pt x="14864" y="4256"/>
                  </a:lnTo>
                  <a:cubicBezTo>
                    <a:pt x="14864" y="4256"/>
                    <a:pt x="14834" y="4256"/>
                    <a:pt x="14742" y="4225"/>
                  </a:cubicBezTo>
                  <a:lnTo>
                    <a:pt x="2280" y="4225"/>
                  </a:lnTo>
                  <a:cubicBezTo>
                    <a:pt x="2037" y="4225"/>
                    <a:pt x="1733" y="4165"/>
                    <a:pt x="1460" y="4074"/>
                  </a:cubicBezTo>
                  <a:cubicBezTo>
                    <a:pt x="912" y="3830"/>
                    <a:pt x="456" y="3344"/>
                    <a:pt x="304" y="2767"/>
                  </a:cubicBezTo>
                  <a:cubicBezTo>
                    <a:pt x="122" y="2159"/>
                    <a:pt x="244" y="1490"/>
                    <a:pt x="608" y="973"/>
                  </a:cubicBezTo>
                  <a:cubicBezTo>
                    <a:pt x="943" y="456"/>
                    <a:pt x="1611" y="152"/>
                    <a:pt x="2250" y="152"/>
                  </a:cubicBezTo>
                  <a:lnTo>
                    <a:pt x="14438" y="152"/>
                  </a:lnTo>
                  <a:cubicBezTo>
                    <a:pt x="14601" y="152"/>
                    <a:pt x="14749" y="139"/>
                    <a:pt x="14902" y="139"/>
                  </a:cubicBezTo>
                  <a:cubicBezTo>
                    <a:pt x="14979" y="139"/>
                    <a:pt x="15057" y="142"/>
                    <a:pt x="15138" y="152"/>
                  </a:cubicBezTo>
                  <a:cubicBezTo>
                    <a:pt x="15320" y="183"/>
                    <a:pt x="15533" y="274"/>
                    <a:pt x="15745" y="335"/>
                  </a:cubicBezTo>
                  <a:cubicBezTo>
                    <a:pt x="16110" y="487"/>
                    <a:pt x="16414" y="791"/>
                    <a:pt x="16597" y="1125"/>
                  </a:cubicBezTo>
                  <a:cubicBezTo>
                    <a:pt x="16840" y="1459"/>
                    <a:pt x="16901" y="1824"/>
                    <a:pt x="16901" y="2159"/>
                  </a:cubicBezTo>
                  <a:cubicBezTo>
                    <a:pt x="16901" y="2686"/>
                    <a:pt x="16710" y="3128"/>
                    <a:pt x="16473" y="3456"/>
                  </a:cubicBezTo>
                  <a:lnTo>
                    <a:pt x="16473" y="3456"/>
                  </a:lnTo>
                  <a:cubicBezTo>
                    <a:pt x="16754" y="3145"/>
                    <a:pt x="16961" y="2703"/>
                    <a:pt x="16961" y="2128"/>
                  </a:cubicBezTo>
                  <a:cubicBezTo>
                    <a:pt x="16961" y="1794"/>
                    <a:pt x="16840" y="1399"/>
                    <a:pt x="16657" y="1064"/>
                  </a:cubicBezTo>
                  <a:cubicBezTo>
                    <a:pt x="16475" y="730"/>
                    <a:pt x="16171" y="426"/>
                    <a:pt x="15745" y="244"/>
                  </a:cubicBezTo>
                  <a:cubicBezTo>
                    <a:pt x="15563" y="152"/>
                    <a:pt x="15320" y="92"/>
                    <a:pt x="15107" y="31"/>
                  </a:cubicBezTo>
                  <a:cubicBezTo>
                    <a:pt x="14864" y="1"/>
                    <a:pt x="14651" y="1"/>
                    <a:pt x="14408" y="1"/>
                  </a:cubicBezTo>
                  <a:close/>
                  <a:moveTo>
                    <a:pt x="16473" y="3456"/>
                  </a:moveTo>
                  <a:lnTo>
                    <a:pt x="16473" y="3456"/>
                  </a:lnTo>
                  <a:cubicBezTo>
                    <a:pt x="16397" y="3540"/>
                    <a:pt x="16316" y="3614"/>
                    <a:pt x="16232" y="3678"/>
                  </a:cubicBezTo>
                  <a:cubicBezTo>
                    <a:pt x="15867" y="3982"/>
                    <a:pt x="15472" y="4134"/>
                    <a:pt x="15259" y="4195"/>
                  </a:cubicBezTo>
                  <a:cubicBezTo>
                    <a:pt x="15168" y="4195"/>
                    <a:pt x="15138" y="4195"/>
                    <a:pt x="15107" y="4225"/>
                  </a:cubicBezTo>
                  <a:lnTo>
                    <a:pt x="14986" y="4225"/>
                  </a:lnTo>
                  <a:cubicBezTo>
                    <a:pt x="14894" y="4256"/>
                    <a:pt x="14864" y="4256"/>
                    <a:pt x="14864" y="4256"/>
                  </a:cubicBezTo>
                  <a:lnTo>
                    <a:pt x="15077" y="4256"/>
                  </a:lnTo>
                  <a:cubicBezTo>
                    <a:pt x="15138" y="4256"/>
                    <a:pt x="15198" y="4256"/>
                    <a:pt x="15229" y="4225"/>
                  </a:cubicBezTo>
                  <a:cubicBezTo>
                    <a:pt x="15472" y="4165"/>
                    <a:pt x="15837" y="4074"/>
                    <a:pt x="16232" y="3739"/>
                  </a:cubicBezTo>
                  <a:cubicBezTo>
                    <a:pt x="16314" y="3657"/>
                    <a:pt x="16396" y="3563"/>
                    <a:pt x="16473" y="345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5"/>
            <p:cNvSpPr/>
            <p:nvPr/>
          </p:nvSpPr>
          <p:spPr>
            <a:xfrm>
              <a:off x="713713" y="4794122"/>
              <a:ext cx="46588" cy="36125"/>
            </a:xfrm>
            <a:custGeom>
              <a:avLst/>
              <a:gdLst/>
              <a:ahLst/>
              <a:cxnLst/>
              <a:rect l="l" t="t" r="r" b="b"/>
              <a:pathLst>
                <a:path w="3041" h="2358" extrusionOk="0">
                  <a:moveTo>
                    <a:pt x="2563" y="0"/>
                  </a:moveTo>
                  <a:cubicBezTo>
                    <a:pt x="2371" y="0"/>
                    <a:pt x="2216" y="147"/>
                    <a:pt x="2098" y="313"/>
                  </a:cubicBezTo>
                  <a:cubicBezTo>
                    <a:pt x="1977" y="435"/>
                    <a:pt x="1885" y="678"/>
                    <a:pt x="1764" y="830"/>
                  </a:cubicBezTo>
                  <a:cubicBezTo>
                    <a:pt x="1551" y="1012"/>
                    <a:pt x="1277" y="1134"/>
                    <a:pt x="1065" y="1194"/>
                  </a:cubicBezTo>
                  <a:cubicBezTo>
                    <a:pt x="791" y="1286"/>
                    <a:pt x="548" y="1346"/>
                    <a:pt x="335" y="1498"/>
                  </a:cubicBezTo>
                  <a:cubicBezTo>
                    <a:pt x="1" y="1772"/>
                    <a:pt x="183" y="2319"/>
                    <a:pt x="609" y="2349"/>
                  </a:cubicBezTo>
                  <a:cubicBezTo>
                    <a:pt x="661" y="2355"/>
                    <a:pt x="713" y="2357"/>
                    <a:pt x="765" y="2357"/>
                  </a:cubicBezTo>
                  <a:cubicBezTo>
                    <a:pt x="1016" y="2357"/>
                    <a:pt x="1264" y="2298"/>
                    <a:pt x="1490" y="2197"/>
                  </a:cubicBezTo>
                  <a:cubicBezTo>
                    <a:pt x="1946" y="2015"/>
                    <a:pt x="2311" y="1681"/>
                    <a:pt x="2615" y="1286"/>
                  </a:cubicBezTo>
                  <a:cubicBezTo>
                    <a:pt x="2828" y="1073"/>
                    <a:pt x="3040" y="799"/>
                    <a:pt x="3010" y="495"/>
                  </a:cubicBezTo>
                  <a:cubicBezTo>
                    <a:pt x="3010" y="313"/>
                    <a:pt x="2888" y="100"/>
                    <a:pt x="2736" y="39"/>
                  </a:cubicBezTo>
                  <a:cubicBezTo>
                    <a:pt x="2676" y="12"/>
                    <a:pt x="2618" y="0"/>
                    <a:pt x="2563"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5"/>
            <p:cNvSpPr/>
            <p:nvPr/>
          </p:nvSpPr>
          <p:spPr>
            <a:xfrm>
              <a:off x="756091" y="4772366"/>
              <a:ext cx="13987" cy="13987"/>
            </a:xfrm>
            <a:custGeom>
              <a:avLst/>
              <a:gdLst/>
              <a:ahLst/>
              <a:cxnLst/>
              <a:rect l="l" t="t" r="r" b="b"/>
              <a:pathLst>
                <a:path w="913" h="913" extrusionOk="0">
                  <a:moveTo>
                    <a:pt x="457" y="0"/>
                  </a:moveTo>
                  <a:cubicBezTo>
                    <a:pt x="214" y="0"/>
                    <a:pt x="1" y="213"/>
                    <a:pt x="1" y="456"/>
                  </a:cubicBezTo>
                  <a:cubicBezTo>
                    <a:pt x="1" y="730"/>
                    <a:pt x="214" y="912"/>
                    <a:pt x="457" y="912"/>
                  </a:cubicBezTo>
                  <a:cubicBezTo>
                    <a:pt x="730" y="912"/>
                    <a:pt x="913" y="730"/>
                    <a:pt x="913" y="456"/>
                  </a:cubicBezTo>
                  <a:cubicBezTo>
                    <a:pt x="913" y="213"/>
                    <a:pt x="730" y="0"/>
                    <a:pt x="457"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5"/>
            <p:cNvSpPr/>
            <p:nvPr/>
          </p:nvSpPr>
          <p:spPr>
            <a:xfrm>
              <a:off x="669940" y="4750441"/>
              <a:ext cx="22367" cy="21938"/>
            </a:xfrm>
            <a:custGeom>
              <a:avLst/>
              <a:gdLst/>
              <a:ahLst/>
              <a:cxnLst/>
              <a:rect l="l" t="t" r="r" b="b"/>
              <a:pathLst>
                <a:path w="1460" h="1432" extrusionOk="0">
                  <a:moveTo>
                    <a:pt x="780" y="1"/>
                  </a:moveTo>
                  <a:cubicBezTo>
                    <a:pt x="764" y="1"/>
                    <a:pt x="747" y="2"/>
                    <a:pt x="730" y="3"/>
                  </a:cubicBezTo>
                  <a:cubicBezTo>
                    <a:pt x="365" y="3"/>
                    <a:pt x="1" y="307"/>
                    <a:pt x="1" y="732"/>
                  </a:cubicBezTo>
                  <a:cubicBezTo>
                    <a:pt x="1" y="1097"/>
                    <a:pt x="305" y="1431"/>
                    <a:pt x="730" y="1431"/>
                  </a:cubicBezTo>
                  <a:cubicBezTo>
                    <a:pt x="1125" y="1431"/>
                    <a:pt x="1460" y="1127"/>
                    <a:pt x="1460" y="732"/>
                  </a:cubicBezTo>
                  <a:cubicBezTo>
                    <a:pt x="1460" y="325"/>
                    <a:pt x="1153" y="1"/>
                    <a:pt x="780"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5"/>
            <p:cNvSpPr/>
            <p:nvPr/>
          </p:nvSpPr>
          <p:spPr>
            <a:xfrm>
              <a:off x="741658" y="4633480"/>
              <a:ext cx="22367" cy="22015"/>
            </a:xfrm>
            <a:custGeom>
              <a:avLst/>
              <a:gdLst/>
              <a:ahLst/>
              <a:cxnLst/>
              <a:rect l="l" t="t" r="r" b="b"/>
              <a:pathLst>
                <a:path w="1460" h="1437" extrusionOk="0">
                  <a:moveTo>
                    <a:pt x="811" y="1"/>
                  </a:moveTo>
                  <a:cubicBezTo>
                    <a:pt x="784" y="1"/>
                    <a:pt x="757" y="3"/>
                    <a:pt x="730" y="8"/>
                  </a:cubicBezTo>
                  <a:cubicBezTo>
                    <a:pt x="335" y="8"/>
                    <a:pt x="1" y="311"/>
                    <a:pt x="1" y="707"/>
                  </a:cubicBezTo>
                  <a:cubicBezTo>
                    <a:pt x="1" y="1102"/>
                    <a:pt x="305" y="1436"/>
                    <a:pt x="730" y="1436"/>
                  </a:cubicBezTo>
                  <a:cubicBezTo>
                    <a:pt x="1095" y="1436"/>
                    <a:pt x="1460" y="1132"/>
                    <a:pt x="1460" y="707"/>
                  </a:cubicBezTo>
                  <a:cubicBezTo>
                    <a:pt x="1460" y="341"/>
                    <a:pt x="1147" y="1"/>
                    <a:pt x="811"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5"/>
            <p:cNvSpPr/>
            <p:nvPr/>
          </p:nvSpPr>
          <p:spPr>
            <a:xfrm>
              <a:off x="741658" y="4557686"/>
              <a:ext cx="22367" cy="22367"/>
            </a:xfrm>
            <a:custGeom>
              <a:avLst/>
              <a:gdLst/>
              <a:ahLst/>
              <a:cxnLst/>
              <a:rect l="l" t="t" r="r" b="b"/>
              <a:pathLst>
                <a:path w="1460" h="1460" extrusionOk="0">
                  <a:moveTo>
                    <a:pt x="730" y="0"/>
                  </a:moveTo>
                  <a:cubicBezTo>
                    <a:pt x="335" y="0"/>
                    <a:pt x="1" y="304"/>
                    <a:pt x="1" y="730"/>
                  </a:cubicBezTo>
                  <a:cubicBezTo>
                    <a:pt x="1" y="1094"/>
                    <a:pt x="305" y="1459"/>
                    <a:pt x="730" y="1459"/>
                  </a:cubicBezTo>
                  <a:cubicBezTo>
                    <a:pt x="1095" y="1459"/>
                    <a:pt x="1460" y="1155"/>
                    <a:pt x="1460" y="730"/>
                  </a:cubicBezTo>
                  <a:cubicBezTo>
                    <a:pt x="1460" y="334"/>
                    <a:pt x="1095" y="0"/>
                    <a:pt x="730"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5"/>
            <p:cNvSpPr/>
            <p:nvPr/>
          </p:nvSpPr>
          <p:spPr>
            <a:xfrm>
              <a:off x="694163" y="4780746"/>
              <a:ext cx="11659" cy="11659"/>
            </a:xfrm>
            <a:custGeom>
              <a:avLst/>
              <a:gdLst/>
              <a:ahLst/>
              <a:cxnLst/>
              <a:rect l="l" t="t" r="r" b="b"/>
              <a:pathLst>
                <a:path w="761" h="761" extrusionOk="0">
                  <a:moveTo>
                    <a:pt x="365" y="1"/>
                  </a:moveTo>
                  <a:cubicBezTo>
                    <a:pt x="152" y="1"/>
                    <a:pt x="0" y="152"/>
                    <a:pt x="0" y="365"/>
                  </a:cubicBezTo>
                  <a:cubicBezTo>
                    <a:pt x="0" y="578"/>
                    <a:pt x="152" y="760"/>
                    <a:pt x="365" y="760"/>
                  </a:cubicBezTo>
                  <a:cubicBezTo>
                    <a:pt x="578" y="760"/>
                    <a:pt x="760" y="578"/>
                    <a:pt x="760" y="365"/>
                  </a:cubicBezTo>
                  <a:cubicBezTo>
                    <a:pt x="760" y="152"/>
                    <a:pt x="578" y="1"/>
                    <a:pt x="365"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5"/>
            <p:cNvSpPr/>
            <p:nvPr/>
          </p:nvSpPr>
          <p:spPr>
            <a:xfrm>
              <a:off x="725357" y="4602393"/>
              <a:ext cx="11659" cy="11643"/>
            </a:xfrm>
            <a:custGeom>
              <a:avLst/>
              <a:gdLst/>
              <a:ahLst/>
              <a:cxnLst/>
              <a:rect l="l" t="t" r="r" b="b"/>
              <a:pathLst>
                <a:path w="761" h="760" extrusionOk="0">
                  <a:moveTo>
                    <a:pt x="366" y="0"/>
                  </a:moveTo>
                  <a:cubicBezTo>
                    <a:pt x="183" y="0"/>
                    <a:pt x="1" y="182"/>
                    <a:pt x="1" y="395"/>
                  </a:cubicBezTo>
                  <a:cubicBezTo>
                    <a:pt x="1" y="608"/>
                    <a:pt x="183" y="760"/>
                    <a:pt x="366" y="760"/>
                  </a:cubicBezTo>
                  <a:cubicBezTo>
                    <a:pt x="578" y="760"/>
                    <a:pt x="761" y="608"/>
                    <a:pt x="761" y="395"/>
                  </a:cubicBezTo>
                  <a:cubicBezTo>
                    <a:pt x="761" y="182"/>
                    <a:pt x="578" y="0"/>
                    <a:pt x="366"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5"/>
            <p:cNvSpPr/>
            <p:nvPr/>
          </p:nvSpPr>
          <p:spPr>
            <a:xfrm>
              <a:off x="625708" y="4304337"/>
              <a:ext cx="174173" cy="39602"/>
            </a:xfrm>
            <a:custGeom>
              <a:avLst/>
              <a:gdLst/>
              <a:ahLst/>
              <a:cxnLst/>
              <a:rect l="l" t="t" r="r" b="b"/>
              <a:pathLst>
                <a:path w="11369" h="2585" extrusionOk="0">
                  <a:moveTo>
                    <a:pt x="0" y="1"/>
                  </a:moveTo>
                  <a:lnTo>
                    <a:pt x="0" y="2584"/>
                  </a:lnTo>
                  <a:lnTo>
                    <a:pt x="11368" y="2584"/>
                  </a:lnTo>
                  <a:lnTo>
                    <a:pt x="113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5"/>
            <p:cNvSpPr/>
            <p:nvPr/>
          </p:nvSpPr>
          <p:spPr>
            <a:xfrm>
              <a:off x="645733" y="4397014"/>
              <a:ext cx="135046" cy="17710"/>
            </a:xfrm>
            <a:custGeom>
              <a:avLst/>
              <a:gdLst/>
              <a:ahLst/>
              <a:cxnLst/>
              <a:rect l="l" t="t" r="r" b="b"/>
              <a:pathLst>
                <a:path w="8815" h="1156" extrusionOk="0">
                  <a:moveTo>
                    <a:pt x="4407" y="1"/>
                  </a:moveTo>
                  <a:cubicBezTo>
                    <a:pt x="1976" y="1"/>
                    <a:pt x="0" y="274"/>
                    <a:pt x="0" y="578"/>
                  </a:cubicBezTo>
                  <a:cubicBezTo>
                    <a:pt x="0" y="882"/>
                    <a:pt x="1976" y="1156"/>
                    <a:pt x="4407" y="1156"/>
                  </a:cubicBezTo>
                  <a:cubicBezTo>
                    <a:pt x="6839" y="1156"/>
                    <a:pt x="8815" y="882"/>
                    <a:pt x="8815" y="578"/>
                  </a:cubicBezTo>
                  <a:cubicBezTo>
                    <a:pt x="8815" y="274"/>
                    <a:pt x="6839" y="1"/>
                    <a:pt x="4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5"/>
            <p:cNvSpPr/>
            <p:nvPr/>
          </p:nvSpPr>
          <p:spPr>
            <a:xfrm>
              <a:off x="645733" y="4397014"/>
              <a:ext cx="135046" cy="17710"/>
            </a:xfrm>
            <a:custGeom>
              <a:avLst/>
              <a:gdLst/>
              <a:ahLst/>
              <a:cxnLst/>
              <a:rect l="l" t="t" r="r" b="b"/>
              <a:pathLst>
                <a:path w="8815" h="1156" extrusionOk="0">
                  <a:moveTo>
                    <a:pt x="4407" y="1"/>
                  </a:moveTo>
                  <a:cubicBezTo>
                    <a:pt x="1976" y="1"/>
                    <a:pt x="0" y="274"/>
                    <a:pt x="0" y="578"/>
                  </a:cubicBezTo>
                  <a:cubicBezTo>
                    <a:pt x="0" y="882"/>
                    <a:pt x="1976" y="1156"/>
                    <a:pt x="4407" y="1156"/>
                  </a:cubicBezTo>
                  <a:cubicBezTo>
                    <a:pt x="6839" y="1156"/>
                    <a:pt x="8815" y="882"/>
                    <a:pt x="8815" y="578"/>
                  </a:cubicBezTo>
                  <a:cubicBezTo>
                    <a:pt x="8815" y="274"/>
                    <a:pt x="6839" y="1"/>
                    <a:pt x="4407"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5"/>
            <p:cNvSpPr/>
            <p:nvPr/>
          </p:nvSpPr>
          <p:spPr>
            <a:xfrm>
              <a:off x="662019" y="4304337"/>
              <a:ext cx="43800" cy="434016"/>
            </a:xfrm>
            <a:custGeom>
              <a:avLst/>
              <a:gdLst/>
              <a:ahLst/>
              <a:cxnLst/>
              <a:rect l="l" t="t" r="r" b="b"/>
              <a:pathLst>
                <a:path w="2859" h="28330" extrusionOk="0">
                  <a:moveTo>
                    <a:pt x="1" y="1"/>
                  </a:moveTo>
                  <a:lnTo>
                    <a:pt x="1" y="28330"/>
                  </a:lnTo>
                  <a:lnTo>
                    <a:pt x="2858" y="26232"/>
                  </a:lnTo>
                  <a:lnTo>
                    <a:pt x="2858" y="31"/>
                  </a:lnTo>
                  <a:lnTo>
                    <a:pt x="1" y="1"/>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5"/>
            <p:cNvSpPr/>
            <p:nvPr/>
          </p:nvSpPr>
          <p:spPr>
            <a:xfrm>
              <a:off x="373293" y="4304337"/>
              <a:ext cx="43325" cy="413058"/>
            </a:xfrm>
            <a:custGeom>
              <a:avLst/>
              <a:gdLst/>
              <a:ahLst/>
              <a:cxnLst/>
              <a:rect l="l" t="t" r="r" b="b"/>
              <a:pathLst>
                <a:path w="2828" h="26962" extrusionOk="0">
                  <a:moveTo>
                    <a:pt x="1" y="1"/>
                  </a:moveTo>
                  <a:lnTo>
                    <a:pt x="1" y="26962"/>
                  </a:lnTo>
                  <a:lnTo>
                    <a:pt x="2827" y="24864"/>
                  </a:lnTo>
                  <a:lnTo>
                    <a:pt x="2554" y="62"/>
                  </a:lnTo>
                  <a:lnTo>
                    <a:pt x="1" y="1"/>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5"/>
            <p:cNvSpPr/>
            <p:nvPr/>
          </p:nvSpPr>
          <p:spPr>
            <a:xfrm>
              <a:off x="163272" y="4257776"/>
              <a:ext cx="1099899" cy="47507"/>
            </a:xfrm>
            <a:custGeom>
              <a:avLst/>
              <a:gdLst/>
              <a:ahLst/>
              <a:cxnLst/>
              <a:rect l="l" t="t" r="r" b="b"/>
              <a:pathLst>
                <a:path w="71795" h="3101" extrusionOk="0">
                  <a:moveTo>
                    <a:pt x="1094" y="0"/>
                  </a:moveTo>
                  <a:cubicBezTo>
                    <a:pt x="486" y="0"/>
                    <a:pt x="0" y="517"/>
                    <a:pt x="0" y="1125"/>
                  </a:cubicBezTo>
                  <a:lnTo>
                    <a:pt x="0" y="1976"/>
                  </a:lnTo>
                  <a:cubicBezTo>
                    <a:pt x="0" y="2584"/>
                    <a:pt x="486" y="3101"/>
                    <a:pt x="1094" y="3101"/>
                  </a:cubicBezTo>
                  <a:lnTo>
                    <a:pt x="70701" y="3101"/>
                  </a:lnTo>
                  <a:cubicBezTo>
                    <a:pt x="71308" y="3101"/>
                    <a:pt x="71795" y="2584"/>
                    <a:pt x="71795" y="1976"/>
                  </a:cubicBezTo>
                  <a:lnTo>
                    <a:pt x="71795" y="1125"/>
                  </a:lnTo>
                  <a:cubicBezTo>
                    <a:pt x="71795" y="517"/>
                    <a:pt x="71308" y="0"/>
                    <a:pt x="70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0" name="Google Shape;2020;p35"/>
          <p:cNvGrpSpPr/>
          <p:nvPr/>
        </p:nvGrpSpPr>
        <p:grpSpPr>
          <a:xfrm flipH="1">
            <a:off x="15218" y="3042297"/>
            <a:ext cx="2792728" cy="1965290"/>
            <a:chOff x="5661125" y="2253175"/>
            <a:chExt cx="3340584" cy="2350825"/>
          </a:xfrm>
        </p:grpSpPr>
        <p:sp>
          <p:nvSpPr>
            <p:cNvPr id="2021" name="Google Shape;2021;p35"/>
            <p:cNvSpPr/>
            <p:nvPr/>
          </p:nvSpPr>
          <p:spPr>
            <a:xfrm>
              <a:off x="6748967" y="2988054"/>
              <a:ext cx="1335429" cy="1465177"/>
            </a:xfrm>
            <a:custGeom>
              <a:avLst/>
              <a:gdLst/>
              <a:ahLst/>
              <a:cxnLst/>
              <a:rect l="l" t="t" r="r" b="b"/>
              <a:pathLst>
                <a:path w="78624" h="86263" extrusionOk="0">
                  <a:moveTo>
                    <a:pt x="1" y="0"/>
                  </a:moveTo>
                  <a:lnTo>
                    <a:pt x="1" y="5037"/>
                  </a:lnTo>
                  <a:lnTo>
                    <a:pt x="1" y="7406"/>
                  </a:lnTo>
                  <a:lnTo>
                    <a:pt x="1" y="75721"/>
                  </a:lnTo>
                  <a:cubicBezTo>
                    <a:pt x="1" y="81559"/>
                    <a:pt x="4704" y="86262"/>
                    <a:pt x="10542" y="86262"/>
                  </a:cubicBezTo>
                  <a:lnTo>
                    <a:pt x="59076" y="86262"/>
                  </a:lnTo>
                  <a:cubicBezTo>
                    <a:pt x="64914" y="86262"/>
                    <a:pt x="69617" y="81559"/>
                    <a:pt x="69617" y="75721"/>
                  </a:cubicBezTo>
                  <a:lnTo>
                    <a:pt x="69617" y="7873"/>
                  </a:lnTo>
                  <a:lnTo>
                    <a:pt x="786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5"/>
            <p:cNvSpPr/>
            <p:nvPr/>
          </p:nvSpPr>
          <p:spPr>
            <a:xfrm>
              <a:off x="6745010" y="2984657"/>
              <a:ext cx="1339386" cy="1469135"/>
            </a:xfrm>
            <a:custGeom>
              <a:avLst/>
              <a:gdLst/>
              <a:ahLst/>
              <a:cxnLst/>
              <a:rect l="l" t="t" r="r" b="b"/>
              <a:pathLst>
                <a:path w="78857" h="86496" extrusionOk="0">
                  <a:moveTo>
                    <a:pt x="67" y="0"/>
                  </a:moveTo>
                  <a:lnTo>
                    <a:pt x="67" y="100"/>
                  </a:lnTo>
                  <a:lnTo>
                    <a:pt x="67" y="37494"/>
                  </a:lnTo>
                  <a:lnTo>
                    <a:pt x="67" y="58008"/>
                  </a:lnTo>
                  <a:lnTo>
                    <a:pt x="67" y="68616"/>
                  </a:lnTo>
                  <a:lnTo>
                    <a:pt x="67" y="73986"/>
                  </a:lnTo>
                  <a:cubicBezTo>
                    <a:pt x="67" y="74887"/>
                    <a:pt x="0" y="75788"/>
                    <a:pt x="101" y="76688"/>
                  </a:cubicBezTo>
                  <a:cubicBezTo>
                    <a:pt x="101" y="76889"/>
                    <a:pt x="134" y="77155"/>
                    <a:pt x="167" y="77356"/>
                  </a:cubicBezTo>
                  <a:cubicBezTo>
                    <a:pt x="234" y="77556"/>
                    <a:pt x="267" y="77823"/>
                    <a:pt x="301" y="78023"/>
                  </a:cubicBezTo>
                  <a:cubicBezTo>
                    <a:pt x="434" y="78490"/>
                    <a:pt x="501" y="78957"/>
                    <a:pt x="668" y="79357"/>
                  </a:cubicBezTo>
                  <a:cubicBezTo>
                    <a:pt x="1001" y="80358"/>
                    <a:pt x="1502" y="81292"/>
                    <a:pt x="2135" y="82126"/>
                  </a:cubicBezTo>
                  <a:cubicBezTo>
                    <a:pt x="2769" y="82960"/>
                    <a:pt x="3470" y="83693"/>
                    <a:pt x="4304" y="84327"/>
                  </a:cubicBezTo>
                  <a:cubicBezTo>
                    <a:pt x="4737" y="84627"/>
                    <a:pt x="5137" y="84894"/>
                    <a:pt x="5604" y="85161"/>
                  </a:cubicBezTo>
                  <a:cubicBezTo>
                    <a:pt x="5838" y="85295"/>
                    <a:pt x="6071" y="85361"/>
                    <a:pt x="6305" y="85495"/>
                  </a:cubicBezTo>
                  <a:cubicBezTo>
                    <a:pt x="6405" y="85528"/>
                    <a:pt x="6505" y="85628"/>
                    <a:pt x="6639" y="85661"/>
                  </a:cubicBezTo>
                  <a:lnTo>
                    <a:pt x="7005" y="85795"/>
                  </a:lnTo>
                  <a:cubicBezTo>
                    <a:pt x="7973" y="86162"/>
                    <a:pt x="9007" y="86362"/>
                    <a:pt x="10008" y="86462"/>
                  </a:cubicBezTo>
                  <a:lnTo>
                    <a:pt x="10775" y="86495"/>
                  </a:lnTo>
                  <a:lnTo>
                    <a:pt x="58776" y="86495"/>
                  </a:lnTo>
                  <a:cubicBezTo>
                    <a:pt x="59176" y="86495"/>
                    <a:pt x="59643" y="86495"/>
                    <a:pt x="60110" y="86462"/>
                  </a:cubicBezTo>
                  <a:cubicBezTo>
                    <a:pt x="60310" y="86462"/>
                    <a:pt x="60544" y="86429"/>
                    <a:pt x="60777" y="86362"/>
                  </a:cubicBezTo>
                  <a:lnTo>
                    <a:pt x="61444" y="86295"/>
                  </a:lnTo>
                  <a:cubicBezTo>
                    <a:pt x="63179" y="85928"/>
                    <a:pt x="64813" y="85128"/>
                    <a:pt x="66148" y="83994"/>
                  </a:cubicBezTo>
                  <a:cubicBezTo>
                    <a:pt x="67482" y="82859"/>
                    <a:pt x="68516" y="81425"/>
                    <a:pt x="69150" y="79824"/>
                  </a:cubicBezTo>
                  <a:cubicBezTo>
                    <a:pt x="69317" y="79457"/>
                    <a:pt x="69483" y="79023"/>
                    <a:pt x="69550" y="78623"/>
                  </a:cubicBezTo>
                  <a:cubicBezTo>
                    <a:pt x="69650" y="78423"/>
                    <a:pt x="69684" y="78189"/>
                    <a:pt x="69717" y="77989"/>
                  </a:cubicBezTo>
                  <a:lnTo>
                    <a:pt x="69817" y="77356"/>
                  </a:lnTo>
                  <a:cubicBezTo>
                    <a:pt x="69950" y="76522"/>
                    <a:pt x="69950" y="75688"/>
                    <a:pt x="69950" y="74854"/>
                  </a:cubicBezTo>
                  <a:lnTo>
                    <a:pt x="69950" y="65147"/>
                  </a:lnTo>
                  <a:cubicBezTo>
                    <a:pt x="69950" y="39853"/>
                    <a:pt x="69884" y="19852"/>
                    <a:pt x="69884" y="8106"/>
                  </a:cubicBezTo>
                  <a:lnTo>
                    <a:pt x="69884" y="8106"/>
                  </a:lnTo>
                  <a:cubicBezTo>
                    <a:pt x="75688" y="2969"/>
                    <a:pt x="78657" y="400"/>
                    <a:pt x="78857" y="200"/>
                  </a:cubicBezTo>
                  <a:lnTo>
                    <a:pt x="78857" y="200"/>
                  </a:lnTo>
                  <a:cubicBezTo>
                    <a:pt x="78623" y="367"/>
                    <a:pt x="75654" y="2969"/>
                    <a:pt x="69784" y="8073"/>
                  </a:cubicBezTo>
                  <a:cubicBezTo>
                    <a:pt x="69784" y="19881"/>
                    <a:pt x="69784" y="39829"/>
                    <a:pt x="69717" y="65147"/>
                  </a:cubicBezTo>
                  <a:lnTo>
                    <a:pt x="69717" y="74854"/>
                  </a:lnTo>
                  <a:cubicBezTo>
                    <a:pt x="69717" y="75688"/>
                    <a:pt x="69717" y="76522"/>
                    <a:pt x="69617" y="77356"/>
                  </a:cubicBezTo>
                  <a:lnTo>
                    <a:pt x="69517" y="77989"/>
                  </a:lnTo>
                  <a:cubicBezTo>
                    <a:pt x="69483" y="78189"/>
                    <a:pt x="69383" y="78423"/>
                    <a:pt x="69350" y="78623"/>
                  </a:cubicBezTo>
                  <a:cubicBezTo>
                    <a:pt x="69283" y="79023"/>
                    <a:pt x="69116" y="79457"/>
                    <a:pt x="68983" y="79824"/>
                  </a:cubicBezTo>
                  <a:cubicBezTo>
                    <a:pt x="68349" y="81358"/>
                    <a:pt x="67315" y="82793"/>
                    <a:pt x="66014" y="83927"/>
                  </a:cubicBezTo>
                  <a:cubicBezTo>
                    <a:pt x="64713" y="85028"/>
                    <a:pt x="63112" y="85795"/>
                    <a:pt x="61378" y="86162"/>
                  </a:cubicBezTo>
                  <a:lnTo>
                    <a:pt x="60710" y="86262"/>
                  </a:lnTo>
                  <a:cubicBezTo>
                    <a:pt x="60510" y="86295"/>
                    <a:pt x="60243" y="86329"/>
                    <a:pt x="60043" y="86329"/>
                  </a:cubicBezTo>
                  <a:cubicBezTo>
                    <a:pt x="59610" y="86362"/>
                    <a:pt x="59176" y="86362"/>
                    <a:pt x="58709" y="86362"/>
                  </a:cubicBezTo>
                  <a:lnTo>
                    <a:pt x="10741" y="86362"/>
                  </a:lnTo>
                  <a:lnTo>
                    <a:pt x="9974" y="86329"/>
                  </a:lnTo>
                  <a:cubicBezTo>
                    <a:pt x="8974" y="86295"/>
                    <a:pt x="7973" y="86095"/>
                    <a:pt x="7072" y="85695"/>
                  </a:cubicBezTo>
                  <a:lnTo>
                    <a:pt x="6739" y="85595"/>
                  </a:lnTo>
                  <a:cubicBezTo>
                    <a:pt x="6605" y="85528"/>
                    <a:pt x="6505" y="85461"/>
                    <a:pt x="6372" y="85428"/>
                  </a:cubicBezTo>
                  <a:cubicBezTo>
                    <a:pt x="6172" y="85295"/>
                    <a:pt x="5938" y="85194"/>
                    <a:pt x="5738" y="85094"/>
                  </a:cubicBezTo>
                  <a:cubicBezTo>
                    <a:pt x="5304" y="84828"/>
                    <a:pt x="4837" y="84594"/>
                    <a:pt x="4470" y="84260"/>
                  </a:cubicBezTo>
                  <a:cubicBezTo>
                    <a:pt x="3670" y="83627"/>
                    <a:pt x="2936" y="82926"/>
                    <a:pt x="2335" y="82092"/>
                  </a:cubicBezTo>
                  <a:cubicBezTo>
                    <a:pt x="1768" y="81292"/>
                    <a:pt x="1268" y="80358"/>
                    <a:pt x="934" y="79424"/>
                  </a:cubicBezTo>
                  <a:cubicBezTo>
                    <a:pt x="768" y="78990"/>
                    <a:pt x="668" y="78523"/>
                    <a:pt x="534" y="78123"/>
                  </a:cubicBezTo>
                  <a:cubicBezTo>
                    <a:pt x="467" y="77923"/>
                    <a:pt x="467" y="77656"/>
                    <a:pt x="434" y="77456"/>
                  </a:cubicBezTo>
                  <a:cubicBezTo>
                    <a:pt x="367" y="77255"/>
                    <a:pt x="334" y="76989"/>
                    <a:pt x="334" y="76788"/>
                  </a:cubicBezTo>
                  <a:cubicBezTo>
                    <a:pt x="267" y="75854"/>
                    <a:pt x="301" y="74987"/>
                    <a:pt x="301" y="74053"/>
                  </a:cubicBezTo>
                  <a:lnTo>
                    <a:pt x="301" y="68683"/>
                  </a:lnTo>
                  <a:lnTo>
                    <a:pt x="301" y="58108"/>
                  </a:lnTo>
                  <a:lnTo>
                    <a:pt x="301" y="37594"/>
                  </a:lnTo>
                  <a:lnTo>
                    <a:pt x="301" y="267"/>
                  </a:lnTo>
                  <a:lnTo>
                    <a:pt x="301" y="267"/>
                  </a:lnTo>
                  <a:cubicBezTo>
                    <a:pt x="47397" y="234"/>
                    <a:pt x="78057" y="200"/>
                    <a:pt x="78857" y="200"/>
                  </a:cubicBezTo>
                  <a:cubicBezTo>
                    <a:pt x="78023" y="200"/>
                    <a:pt x="47368" y="134"/>
                    <a:pt x="13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5"/>
            <p:cNvSpPr/>
            <p:nvPr/>
          </p:nvSpPr>
          <p:spPr>
            <a:xfrm>
              <a:off x="6822634" y="2988054"/>
              <a:ext cx="1171116" cy="1374511"/>
            </a:xfrm>
            <a:custGeom>
              <a:avLst/>
              <a:gdLst/>
              <a:ahLst/>
              <a:cxnLst/>
              <a:rect l="l" t="t" r="r" b="b"/>
              <a:pathLst>
                <a:path w="68950" h="80925" extrusionOk="0">
                  <a:moveTo>
                    <a:pt x="0" y="0"/>
                  </a:moveTo>
                  <a:lnTo>
                    <a:pt x="0" y="4737"/>
                  </a:lnTo>
                  <a:lnTo>
                    <a:pt x="0" y="6972"/>
                  </a:lnTo>
                  <a:lnTo>
                    <a:pt x="0" y="71051"/>
                  </a:lnTo>
                  <a:cubicBezTo>
                    <a:pt x="0" y="76488"/>
                    <a:pt x="4103" y="80925"/>
                    <a:pt x="9240" y="80925"/>
                  </a:cubicBezTo>
                  <a:lnTo>
                    <a:pt x="51771" y="80925"/>
                  </a:lnTo>
                  <a:cubicBezTo>
                    <a:pt x="56841" y="80925"/>
                    <a:pt x="61011" y="76488"/>
                    <a:pt x="61011" y="71051"/>
                  </a:cubicBezTo>
                  <a:lnTo>
                    <a:pt x="61011" y="7406"/>
                  </a:lnTo>
                  <a:lnTo>
                    <a:pt x="68950" y="0"/>
                  </a:ln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5"/>
            <p:cNvSpPr/>
            <p:nvPr/>
          </p:nvSpPr>
          <p:spPr>
            <a:xfrm>
              <a:off x="6823195" y="3401907"/>
              <a:ext cx="1035711" cy="442272"/>
            </a:xfrm>
            <a:custGeom>
              <a:avLst/>
              <a:gdLst/>
              <a:ahLst/>
              <a:cxnLst/>
              <a:rect l="l" t="t" r="r" b="b"/>
              <a:pathLst>
                <a:path w="60978" h="26039" extrusionOk="0">
                  <a:moveTo>
                    <a:pt x="57537" y="0"/>
                  </a:moveTo>
                  <a:cubicBezTo>
                    <a:pt x="56755" y="0"/>
                    <a:pt x="55941" y="105"/>
                    <a:pt x="55040" y="253"/>
                  </a:cubicBezTo>
                  <a:cubicBezTo>
                    <a:pt x="52772" y="620"/>
                    <a:pt x="50604" y="1520"/>
                    <a:pt x="48469" y="2288"/>
                  </a:cubicBezTo>
                  <a:cubicBezTo>
                    <a:pt x="41849" y="4781"/>
                    <a:pt x="34691" y="6782"/>
                    <a:pt x="27673" y="6782"/>
                  </a:cubicBezTo>
                  <a:cubicBezTo>
                    <a:pt x="24365" y="6782"/>
                    <a:pt x="21088" y="6337"/>
                    <a:pt x="17914" y="5290"/>
                  </a:cubicBezTo>
                  <a:cubicBezTo>
                    <a:pt x="15679" y="4556"/>
                    <a:pt x="13510" y="3522"/>
                    <a:pt x="11209" y="2855"/>
                  </a:cubicBezTo>
                  <a:cubicBezTo>
                    <a:pt x="9803" y="2427"/>
                    <a:pt x="8323" y="2148"/>
                    <a:pt x="6874" y="2148"/>
                  </a:cubicBezTo>
                  <a:cubicBezTo>
                    <a:pt x="5951" y="2148"/>
                    <a:pt x="5040" y="2262"/>
                    <a:pt x="4170" y="2521"/>
                  </a:cubicBezTo>
                  <a:cubicBezTo>
                    <a:pt x="1869" y="3222"/>
                    <a:pt x="101" y="5723"/>
                    <a:pt x="1" y="8025"/>
                  </a:cubicBezTo>
                  <a:lnTo>
                    <a:pt x="4437" y="20401"/>
                  </a:lnTo>
                  <a:lnTo>
                    <a:pt x="36460" y="26038"/>
                  </a:lnTo>
                  <a:lnTo>
                    <a:pt x="49803" y="23169"/>
                  </a:lnTo>
                  <a:lnTo>
                    <a:pt x="60978" y="887"/>
                  </a:lnTo>
                  <a:cubicBezTo>
                    <a:pt x="59783" y="230"/>
                    <a:pt x="58695" y="0"/>
                    <a:pt x="57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5"/>
            <p:cNvSpPr/>
            <p:nvPr/>
          </p:nvSpPr>
          <p:spPr>
            <a:xfrm>
              <a:off x="6824893" y="3401907"/>
              <a:ext cx="1034013" cy="442272"/>
            </a:xfrm>
            <a:custGeom>
              <a:avLst/>
              <a:gdLst/>
              <a:ahLst/>
              <a:cxnLst/>
              <a:rect l="l" t="t" r="r" b="b"/>
              <a:pathLst>
                <a:path w="60878" h="26039" extrusionOk="0">
                  <a:moveTo>
                    <a:pt x="57437" y="0"/>
                  </a:moveTo>
                  <a:cubicBezTo>
                    <a:pt x="56655" y="0"/>
                    <a:pt x="55841" y="105"/>
                    <a:pt x="54940" y="253"/>
                  </a:cubicBezTo>
                  <a:cubicBezTo>
                    <a:pt x="52672" y="620"/>
                    <a:pt x="50504" y="1520"/>
                    <a:pt x="48369" y="2288"/>
                  </a:cubicBezTo>
                  <a:cubicBezTo>
                    <a:pt x="41749" y="4781"/>
                    <a:pt x="34591" y="6782"/>
                    <a:pt x="27573" y="6782"/>
                  </a:cubicBezTo>
                  <a:cubicBezTo>
                    <a:pt x="24265" y="6782"/>
                    <a:pt x="20988" y="6337"/>
                    <a:pt x="17814" y="5290"/>
                  </a:cubicBezTo>
                  <a:cubicBezTo>
                    <a:pt x="15579" y="4556"/>
                    <a:pt x="13410" y="3522"/>
                    <a:pt x="11109" y="2855"/>
                  </a:cubicBezTo>
                  <a:cubicBezTo>
                    <a:pt x="9703" y="2427"/>
                    <a:pt x="8223" y="2148"/>
                    <a:pt x="6774" y="2148"/>
                  </a:cubicBezTo>
                  <a:cubicBezTo>
                    <a:pt x="5851" y="2148"/>
                    <a:pt x="4940" y="2262"/>
                    <a:pt x="4070" y="2521"/>
                  </a:cubicBezTo>
                  <a:cubicBezTo>
                    <a:pt x="1769" y="3222"/>
                    <a:pt x="168" y="5056"/>
                    <a:pt x="1" y="7358"/>
                  </a:cubicBezTo>
                  <a:lnTo>
                    <a:pt x="4304" y="20401"/>
                  </a:lnTo>
                  <a:lnTo>
                    <a:pt x="36327" y="26038"/>
                  </a:lnTo>
                  <a:lnTo>
                    <a:pt x="49670" y="23169"/>
                  </a:lnTo>
                  <a:lnTo>
                    <a:pt x="60878" y="887"/>
                  </a:lnTo>
                  <a:cubicBezTo>
                    <a:pt x="59683" y="230"/>
                    <a:pt x="58595" y="0"/>
                    <a:pt x="57437"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5"/>
            <p:cNvSpPr/>
            <p:nvPr/>
          </p:nvSpPr>
          <p:spPr>
            <a:xfrm>
              <a:off x="6822634" y="3416956"/>
              <a:ext cx="1036272" cy="952434"/>
            </a:xfrm>
            <a:custGeom>
              <a:avLst/>
              <a:gdLst/>
              <a:ahLst/>
              <a:cxnLst/>
              <a:rect l="l" t="t" r="r" b="b"/>
              <a:pathLst>
                <a:path w="61011" h="56075" extrusionOk="0">
                  <a:moveTo>
                    <a:pt x="61011" y="1"/>
                  </a:moveTo>
                  <a:cubicBezTo>
                    <a:pt x="61011" y="1"/>
                    <a:pt x="35626" y="11676"/>
                    <a:pt x="19614" y="12143"/>
                  </a:cubicBezTo>
                  <a:cubicBezTo>
                    <a:pt x="19061" y="12157"/>
                    <a:pt x="18523" y="12163"/>
                    <a:pt x="17999" y="12163"/>
                  </a:cubicBezTo>
                  <a:cubicBezTo>
                    <a:pt x="3420" y="12163"/>
                    <a:pt x="0" y="6972"/>
                    <a:pt x="0" y="6972"/>
                  </a:cubicBezTo>
                  <a:lnTo>
                    <a:pt x="0" y="46200"/>
                  </a:lnTo>
                  <a:cubicBezTo>
                    <a:pt x="0" y="51671"/>
                    <a:pt x="4170" y="56074"/>
                    <a:pt x="9240" y="56074"/>
                  </a:cubicBezTo>
                  <a:lnTo>
                    <a:pt x="51771" y="56074"/>
                  </a:lnTo>
                  <a:cubicBezTo>
                    <a:pt x="56908" y="56074"/>
                    <a:pt x="61011" y="51671"/>
                    <a:pt x="61011" y="46200"/>
                  </a:cubicBezTo>
                  <a:lnTo>
                    <a:pt x="610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5"/>
            <p:cNvSpPr/>
            <p:nvPr/>
          </p:nvSpPr>
          <p:spPr>
            <a:xfrm>
              <a:off x="7733147" y="2988054"/>
              <a:ext cx="262911" cy="1377925"/>
            </a:xfrm>
            <a:custGeom>
              <a:avLst/>
              <a:gdLst/>
              <a:ahLst/>
              <a:cxnLst/>
              <a:rect l="l" t="t" r="r" b="b"/>
              <a:pathLst>
                <a:path w="15479" h="81126" extrusionOk="0">
                  <a:moveTo>
                    <a:pt x="7406" y="0"/>
                  </a:moveTo>
                  <a:lnTo>
                    <a:pt x="0" y="8106"/>
                  </a:lnTo>
                  <a:lnTo>
                    <a:pt x="0" y="81125"/>
                  </a:lnTo>
                  <a:cubicBezTo>
                    <a:pt x="4070" y="81125"/>
                    <a:pt x="7406" y="77789"/>
                    <a:pt x="7406" y="73720"/>
                  </a:cubicBezTo>
                  <a:lnTo>
                    <a:pt x="7406" y="8173"/>
                  </a:lnTo>
                  <a:lnTo>
                    <a:pt x="15478" y="100"/>
                  </a:lnTo>
                  <a:lnTo>
                    <a:pt x="7406" y="0"/>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5"/>
            <p:cNvSpPr/>
            <p:nvPr/>
          </p:nvSpPr>
          <p:spPr>
            <a:xfrm>
              <a:off x="7630588" y="3491183"/>
              <a:ext cx="300295" cy="4552"/>
            </a:xfrm>
            <a:custGeom>
              <a:avLst/>
              <a:gdLst/>
              <a:ahLst/>
              <a:cxnLst/>
              <a:rect l="l" t="t" r="r" b="b"/>
              <a:pathLst>
                <a:path w="17680" h="268" extrusionOk="0">
                  <a:moveTo>
                    <a:pt x="8840" y="0"/>
                  </a:moveTo>
                  <a:cubicBezTo>
                    <a:pt x="3970" y="0"/>
                    <a:pt x="1" y="101"/>
                    <a:pt x="1" y="134"/>
                  </a:cubicBezTo>
                  <a:cubicBezTo>
                    <a:pt x="1" y="234"/>
                    <a:pt x="3970" y="267"/>
                    <a:pt x="8840" y="267"/>
                  </a:cubicBezTo>
                  <a:cubicBezTo>
                    <a:pt x="13710" y="267"/>
                    <a:pt x="17680" y="234"/>
                    <a:pt x="17680" y="134"/>
                  </a:cubicBezTo>
                  <a:cubicBezTo>
                    <a:pt x="17680" y="67"/>
                    <a:pt x="13710" y="0"/>
                    <a:pt x="8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5"/>
            <p:cNvSpPr/>
            <p:nvPr/>
          </p:nvSpPr>
          <p:spPr>
            <a:xfrm>
              <a:off x="7637382" y="3122903"/>
              <a:ext cx="300312" cy="4552"/>
            </a:xfrm>
            <a:custGeom>
              <a:avLst/>
              <a:gdLst/>
              <a:ahLst/>
              <a:cxnLst/>
              <a:rect l="l" t="t" r="r" b="b"/>
              <a:pathLst>
                <a:path w="17681" h="268" extrusionOk="0">
                  <a:moveTo>
                    <a:pt x="8841" y="0"/>
                  </a:moveTo>
                  <a:cubicBezTo>
                    <a:pt x="3970" y="0"/>
                    <a:pt x="1" y="100"/>
                    <a:pt x="1" y="134"/>
                  </a:cubicBezTo>
                  <a:cubicBezTo>
                    <a:pt x="1" y="234"/>
                    <a:pt x="3970" y="267"/>
                    <a:pt x="8841" y="267"/>
                  </a:cubicBezTo>
                  <a:cubicBezTo>
                    <a:pt x="13744" y="267"/>
                    <a:pt x="17680" y="167"/>
                    <a:pt x="17680" y="134"/>
                  </a:cubicBezTo>
                  <a:cubicBezTo>
                    <a:pt x="17680" y="67"/>
                    <a:pt x="13744" y="0"/>
                    <a:pt x="8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5"/>
            <p:cNvSpPr/>
            <p:nvPr/>
          </p:nvSpPr>
          <p:spPr>
            <a:xfrm>
              <a:off x="7511604" y="3692326"/>
              <a:ext cx="419275" cy="4552"/>
            </a:xfrm>
            <a:custGeom>
              <a:avLst/>
              <a:gdLst/>
              <a:ahLst/>
              <a:cxnLst/>
              <a:rect l="l" t="t" r="r" b="b"/>
              <a:pathLst>
                <a:path w="24685" h="268" extrusionOk="0">
                  <a:moveTo>
                    <a:pt x="12343" y="0"/>
                  </a:moveTo>
                  <a:cubicBezTo>
                    <a:pt x="5505" y="0"/>
                    <a:pt x="1" y="100"/>
                    <a:pt x="1" y="134"/>
                  </a:cubicBezTo>
                  <a:cubicBezTo>
                    <a:pt x="1" y="167"/>
                    <a:pt x="5538" y="234"/>
                    <a:pt x="12343" y="267"/>
                  </a:cubicBezTo>
                  <a:cubicBezTo>
                    <a:pt x="19181" y="267"/>
                    <a:pt x="24685" y="234"/>
                    <a:pt x="24685" y="134"/>
                  </a:cubicBezTo>
                  <a:cubicBezTo>
                    <a:pt x="24685" y="67"/>
                    <a:pt x="19148" y="0"/>
                    <a:pt x="12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5"/>
            <p:cNvSpPr/>
            <p:nvPr/>
          </p:nvSpPr>
          <p:spPr>
            <a:xfrm>
              <a:off x="7644754" y="3892891"/>
              <a:ext cx="286129" cy="4552"/>
            </a:xfrm>
            <a:custGeom>
              <a:avLst/>
              <a:gdLst/>
              <a:ahLst/>
              <a:cxnLst/>
              <a:rect l="l" t="t" r="r" b="b"/>
              <a:pathLst>
                <a:path w="16846" h="268" extrusionOk="0">
                  <a:moveTo>
                    <a:pt x="8407" y="1"/>
                  </a:moveTo>
                  <a:cubicBezTo>
                    <a:pt x="3737" y="1"/>
                    <a:pt x="1" y="101"/>
                    <a:pt x="1" y="134"/>
                  </a:cubicBezTo>
                  <a:cubicBezTo>
                    <a:pt x="1" y="201"/>
                    <a:pt x="3803" y="268"/>
                    <a:pt x="8407" y="268"/>
                  </a:cubicBezTo>
                  <a:cubicBezTo>
                    <a:pt x="13077" y="268"/>
                    <a:pt x="16846" y="168"/>
                    <a:pt x="16846" y="134"/>
                  </a:cubicBezTo>
                  <a:cubicBezTo>
                    <a:pt x="16846" y="34"/>
                    <a:pt x="13077" y="1"/>
                    <a:pt x="8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5"/>
            <p:cNvSpPr/>
            <p:nvPr/>
          </p:nvSpPr>
          <p:spPr>
            <a:xfrm>
              <a:off x="7511604" y="4094034"/>
              <a:ext cx="419275" cy="4552"/>
            </a:xfrm>
            <a:custGeom>
              <a:avLst/>
              <a:gdLst/>
              <a:ahLst/>
              <a:cxnLst/>
              <a:rect l="l" t="t" r="r" b="b"/>
              <a:pathLst>
                <a:path w="24685" h="268" extrusionOk="0">
                  <a:moveTo>
                    <a:pt x="12343" y="1"/>
                  </a:moveTo>
                  <a:cubicBezTo>
                    <a:pt x="5505" y="1"/>
                    <a:pt x="1" y="101"/>
                    <a:pt x="1" y="134"/>
                  </a:cubicBezTo>
                  <a:cubicBezTo>
                    <a:pt x="1" y="201"/>
                    <a:pt x="5538" y="267"/>
                    <a:pt x="12343" y="267"/>
                  </a:cubicBezTo>
                  <a:cubicBezTo>
                    <a:pt x="19181" y="267"/>
                    <a:pt x="24685" y="167"/>
                    <a:pt x="24685" y="134"/>
                  </a:cubicBezTo>
                  <a:cubicBezTo>
                    <a:pt x="24685" y="34"/>
                    <a:pt x="19148" y="1"/>
                    <a:pt x="12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5"/>
            <p:cNvSpPr/>
            <p:nvPr/>
          </p:nvSpPr>
          <p:spPr>
            <a:xfrm>
              <a:off x="6748407" y="2986781"/>
              <a:ext cx="1335989" cy="5112"/>
            </a:xfrm>
            <a:custGeom>
              <a:avLst/>
              <a:gdLst/>
              <a:ahLst/>
              <a:cxnLst/>
              <a:rect l="l" t="t" r="r" b="b"/>
              <a:pathLst>
                <a:path w="78657" h="301" extrusionOk="0">
                  <a:moveTo>
                    <a:pt x="67124" y="0"/>
                  </a:moveTo>
                  <a:cubicBezTo>
                    <a:pt x="60002" y="0"/>
                    <a:pt x="50170" y="25"/>
                    <a:pt x="39329" y="75"/>
                  </a:cubicBezTo>
                  <a:cubicBezTo>
                    <a:pt x="17613" y="109"/>
                    <a:pt x="1" y="242"/>
                    <a:pt x="1" y="275"/>
                  </a:cubicBezTo>
                  <a:cubicBezTo>
                    <a:pt x="1" y="292"/>
                    <a:pt x="4404" y="300"/>
                    <a:pt x="11521" y="300"/>
                  </a:cubicBezTo>
                  <a:cubicBezTo>
                    <a:pt x="18639" y="300"/>
                    <a:pt x="28471" y="292"/>
                    <a:pt x="39329" y="275"/>
                  </a:cubicBezTo>
                  <a:cubicBezTo>
                    <a:pt x="61078" y="242"/>
                    <a:pt x="78657" y="109"/>
                    <a:pt x="78657" y="75"/>
                  </a:cubicBezTo>
                  <a:cubicBezTo>
                    <a:pt x="78657" y="25"/>
                    <a:pt x="74245" y="0"/>
                    <a:pt x="671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5"/>
            <p:cNvSpPr/>
            <p:nvPr/>
          </p:nvSpPr>
          <p:spPr>
            <a:xfrm>
              <a:off x="7511604" y="3290618"/>
              <a:ext cx="419275" cy="4535"/>
            </a:xfrm>
            <a:custGeom>
              <a:avLst/>
              <a:gdLst/>
              <a:ahLst/>
              <a:cxnLst/>
              <a:rect l="l" t="t" r="r" b="b"/>
              <a:pathLst>
                <a:path w="24685" h="267" extrusionOk="0">
                  <a:moveTo>
                    <a:pt x="12343" y="0"/>
                  </a:moveTo>
                  <a:cubicBezTo>
                    <a:pt x="5505" y="0"/>
                    <a:pt x="1" y="100"/>
                    <a:pt x="1" y="133"/>
                  </a:cubicBezTo>
                  <a:cubicBezTo>
                    <a:pt x="1" y="200"/>
                    <a:pt x="5538" y="234"/>
                    <a:pt x="12343" y="267"/>
                  </a:cubicBezTo>
                  <a:cubicBezTo>
                    <a:pt x="19181" y="267"/>
                    <a:pt x="24685" y="200"/>
                    <a:pt x="24685" y="133"/>
                  </a:cubicBezTo>
                  <a:cubicBezTo>
                    <a:pt x="24685" y="67"/>
                    <a:pt x="19148" y="0"/>
                    <a:pt x="12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5"/>
            <p:cNvSpPr/>
            <p:nvPr/>
          </p:nvSpPr>
          <p:spPr>
            <a:xfrm>
              <a:off x="6691182" y="2923458"/>
              <a:ext cx="1437967" cy="65732"/>
            </a:xfrm>
            <a:custGeom>
              <a:avLst/>
              <a:gdLst/>
              <a:ahLst/>
              <a:cxnLst/>
              <a:rect l="l" t="t" r="r" b="b"/>
              <a:pathLst>
                <a:path w="84661" h="3870" extrusionOk="0">
                  <a:moveTo>
                    <a:pt x="1835" y="1"/>
                  </a:moveTo>
                  <a:cubicBezTo>
                    <a:pt x="834" y="1"/>
                    <a:pt x="1" y="834"/>
                    <a:pt x="1" y="1835"/>
                  </a:cubicBezTo>
                  <a:lnTo>
                    <a:pt x="1" y="2035"/>
                  </a:lnTo>
                  <a:cubicBezTo>
                    <a:pt x="1" y="3036"/>
                    <a:pt x="834" y="3870"/>
                    <a:pt x="1835" y="3870"/>
                  </a:cubicBezTo>
                  <a:lnTo>
                    <a:pt x="82826" y="3870"/>
                  </a:lnTo>
                  <a:cubicBezTo>
                    <a:pt x="83860" y="3870"/>
                    <a:pt x="84661" y="3036"/>
                    <a:pt x="84661" y="2035"/>
                  </a:cubicBezTo>
                  <a:lnTo>
                    <a:pt x="84661" y="1835"/>
                  </a:lnTo>
                  <a:cubicBezTo>
                    <a:pt x="84661" y="834"/>
                    <a:pt x="83827" y="1"/>
                    <a:pt x="82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5"/>
            <p:cNvSpPr/>
            <p:nvPr/>
          </p:nvSpPr>
          <p:spPr>
            <a:xfrm>
              <a:off x="6687785" y="2920622"/>
              <a:ext cx="1441942" cy="70369"/>
            </a:xfrm>
            <a:custGeom>
              <a:avLst/>
              <a:gdLst/>
              <a:ahLst/>
              <a:cxnLst/>
              <a:rect l="l" t="t" r="r" b="b"/>
              <a:pathLst>
                <a:path w="84895" h="4143" extrusionOk="0">
                  <a:moveTo>
                    <a:pt x="84527" y="3204"/>
                  </a:moveTo>
                  <a:cubicBezTo>
                    <a:pt x="84193" y="3704"/>
                    <a:pt x="83727" y="3870"/>
                    <a:pt x="83427" y="3970"/>
                  </a:cubicBezTo>
                  <a:cubicBezTo>
                    <a:pt x="83401" y="3981"/>
                    <a:pt x="83375" y="3991"/>
                    <a:pt x="83351" y="3999"/>
                  </a:cubicBezTo>
                  <a:lnTo>
                    <a:pt x="83351" y="3999"/>
                  </a:lnTo>
                  <a:cubicBezTo>
                    <a:pt x="83395" y="3991"/>
                    <a:pt x="83442" y="3982"/>
                    <a:pt x="83493" y="3970"/>
                  </a:cubicBezTo>
                  <a:cubicBezTo>
                    <a:pt x="83760" y="3870"/>
                    <a:pt x="84193" y="3704"/>
                    <a:pt x="84527" y="3204"/>
                  </a:cubicBezTo>
                  <a:close/>
                  <a:moveTo>
                    <a:pt x="83351" y="3999"/>
                  </a:moveTo>
                  <a:lnTo>
                    <a:pt x="83351" y="3999"/>
                  </a:lnTo>
                  <a:cubicBezTo>
                    <a:pt x="83141" y="4037"/>
                    <a:pt x="83026" y="4037"/>
                    <a:pt x="83026" y="4037"/>
                  </a:cubicBezTo>
                  <a:cubicBezTo>
                    <a:pt x="83026" y="4037"/>
                    <a:pt x="83053" y="4042"/>
                    <a:pt x="83100" y="4042"/>
                  </a:cubicBezTo>
                  <a:cubicBezTo>
                    <a:pt x="83157" y="4042"/>
                    <a:pt x="83245" y="4034"/>
                    <a:pt x="83351" y="3999"/>
                  </a:cubicBezTo>
                  <a:close/>
                  <a:moveTo>
                    <a:pt x="2002" y="1"/>
                  </a:moveTo>
                  <a:cubicBezTo>
                    <a:pt x="1201" y="1"/>
                    <a:pt x="434" y="534"/>
                    <a:pt x="167" y="1302"/>
                  </a:cubicBezTo>
                  <a:cubicBezTo>
                    <a:pt x="100" y="1502"/>
                    <a:pt x="34" y="1669"/>
                    <a:pt x="34" y="1869"/>
                  </a:cubicBezTo>
                  <a:cubicBezTo>
                    <a:pt x="0" y="2069"/>
                    <a:pt x="0" y="2236"/>
                    <a:pt x="34" y="2469"/>
                  </a:cubicBezTo>
                  <a:cubicBezTo>
                    <a:pt x="100" y="2836"/>
                    <a:pt x="301" y="3203"/>
                    <a:pt x="534" y="3503"/>
                  </a:cubicBezTo>
                  <a:cubicBezTo>
                    <a:pt x="801" y="3803"/>
                    <a:pt x="1168" y="4004"/>
                    <a:pt x="1535" y="4070"/>
                  </a:cubicBezTo>
                  <a:cubicBezTo>
                    <a:pt x="1775" y="4130"/>
                    <a:pt x="2003" y="4142"/>
                    <a:pt x="2227" y="4142"/>
                  </a:cubicBezTo>
                  <a:cubicBezTo>
                    <a:pt x="2375" y="4142"/>
                    <a:pt x="2522" y="4137"/>
                    <a:pt x="2669" y="4137"/>
                  </a:cubicBezTo>
                  <a:lnTo>
                    <a:pt x="29855" y="4137"/>
                  </a:lnTo>
                  <a:cubicBezTo>
                    <a:pt x="40296" y="4070"/>
                    <a:pt x="49636" y="4070"/>
                    <a:pt x="57508" y="4070"/>
                  </a:cubicBezTo>
                  <a:cubicBezTo>
                    <a:pt x="65380" y="4037"/>
                    <a:pt x="71718" y="4037"/>
                    <a:pt x="76155" y="4037"/>
                  </a:cubicBezTo>
                  <a:lnTo>
                    <a:pt x="83026" y="4037"/>
                  </a:lnTo>
                  <a:cubicBezTo>
                    <a:pt x="83026" y="4037"/>
                    <a:pt x="82893" y="4037"/>
                    <a:pt x="82593" y="4004"/>
                  </a:cubicBezTo>
                  <a:lnTo>
                    <a:pt x="76188" y="4004"/>
                  </a:lnTo>
                  <a:cubicBezTo>
                    <a:pt x="71752" y="4004"/>
                    <a:pt x="65414" y="3937"/>
                    <a:pt x="57541" y="3937"/>
                  </a:cubicBezTo>
                  <a:cubicBezTo>
                    <a:pt x="49669" y="3904"/>
                    <a:pt x="40329" y="3904"/>
                    <a:pt x="29888" y="3904"/>
                  </a:cubicBezTo>
                  <a:lnTo>
                    <a:pt x="2702" y="3904"/>
                  </a:lnTo>
                  <a:cubicBezTo>
                    <a:pt x="2519" y="3904"/>
                    <a:pt x="2335" y="3912"/>
                    <a:pt x="2156" y="3912"/>
                  </a:cubicBezTo>
                  <a:cubicBezTo>
                    <a:pt x="1977" y="3912"/>
                    <a:pt x="1802" y="3904"/>
                    <a:pt x="1635" y="3870"/>
                  </a:cubicBezTo>
                  <a:cubicBezTo>
                    <a:pt x="1301" y="3803"/>
                    <a:pt x="1001" y="3637"/>
                    <a:pt x="768" y="3370"/>
                  </a:cubicBezTo>
                  <a:cubicBezTo>
                    <a:pt x="501" y="3136"/>
                    <a:pt x="334" y="2803"/>
                    <a:pt x="301" y="2469"/>
                  </a:cubicBezTo>
                  <a:lnTo>
                    <a:pt x="301" y="1902"/>
                  </a:lnTo>
                  <a:cubicBezTo>
                    <a:pt x="301" y="1735"/>
                    <a:pt x="334" y="1569"/>
                    <a:pt x="367" y="1402"/>
                  </a:cubicBezTo>
                  <a:cubicBezTo>
                    <a:pt x="634" y="735"/>
                    <a:pt x="1301" y="301"/>
                    <a:pt x="2002" y="301"/>
                  </a:cubicBezTo>
                  <a:cubicBezTo>
                    <a:pt x="26019" y="234"/>
                    <a:pt x="47734" y="234"/>
                    <a:pt x="63512" y="234"/>
                  </a:cubicBezTo>
                  <a:cubicBezTo>
                    <a:pt x="71385" y="201"/>
                    <a:pt x="77723" y="201"/>
                    <a:pt x="82159" y="201"/>
                  </a:cubicBezTo>
                  <a:cubicBezTo>
                    <a:pt x="82386" y="201"/>
                    <a:pt x="82602" y="190"/>
                    <a:pt x="82810" y="190"/>
                  </a:cubicBezTo>
                  <a:cubicBezTo>
                    <a:pt x="83121" y="190"/>
                    <a:pt x="83413" y="214"/>
                    <a:pt x="83693" y="334"/>
                  </a:cubicBezTo>
                  <a:cubicBezTo>
                    <a:pt x="84160" y="501"/>
                    <a:pt x="84494" y="835"/>
                    <a:pt x="84661" y="1202"/>
                  </a:cubicBezTo>
                  <a:cubicBezTo>
                    <a:pt x="84828" y="1569"/>
                    <a:pt x="84828" y="2002"/>
                    <a:pt x="84828" y="2336"/>
                  </a:cubicBezTo>
                  <a:cubicBezTo>
                    <a:pt x="84828" y="2669"/>
                    <a:pt x="84694" y="2970"/>
                    <a:pt x="84527" y="3203"/>
                  </a:cubicBezTo>
                  <a:cubicBezTo>
                    <a:pt x="84694" y="2970"/>
                    <a:pt x="84828" y="2669"/>
                    <a:pt x="84861" y="2302"/>
                  </a:cubicBezTo>
                  <a:cubicBezTo>
                    <a:pt x="84894" y="1902"/>
                    <a:pt x="84894" y="1502"/>
                    <a:pt x="84694" y="1135"/>
                  </a:cubicBezTo>
                  <a:cubicBezTo>
                    <a:pt x="84494" y="735"/>
                    <a:pt x="84160" y="368"/>
                    <a:pt x="83693" y="201"/>
                  </a:cubicBezTo>
                  <a:cubicBezTo>
                    <a:pt x="83493" y="101"/>
                    <a:pt x="83193" y="67"/>
                    <a:pt x="82926" y="67"/>
                  </a:cubicBezTo>
                  <a:lnTo>
                    <a:pt x="82159" y="67"/>
                  </a:lnTo>
                  <a:cubicBezTo>
                    <a:pt x="77723" y="67"/>
                    <a:pt x="71385" y="34"/>
                    <a:pt x="63512" y="34"/>
                  </a:cubicBezTo>
                  <a:cubicBezTo>
                    <a:pt x="47734" y="34"/>
                    <a:pt x="26019" y="1"/>
                    <a:pt x="200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5"/>
            <p:cNvSpPr/>
            <p:nvPr/>
          </p:nvSpPr>
          <p:spPr>
            <a:xfrm>
              <a:off x="7072492" y="3937648"/>
              <a:ext cx="137137" cy="137137"/>
            </a:xfrm>
            <a:custGeom>
              <a:avLst/>
              <a:gdLst/>
              <a:ahLst/>
              <a:cxnLst/>
              <a:rect l="l" t="t" r="r" b="b"/>
              <a:pathLst>
                <a:path w="8074" h="8074" extrusionOk="0">
                  <a:moveTo>
                    <a:pt x="4037" y="1"/>
                  </a:moveTo>
                  <a:cubicBezTo>
                    <a:pt x="1802" y="1"/>
                    <a:pt x="1" y="1802"/>
                    <a:pt x="1" y="4037"/>
                  </a:cubicBezTo>
                  <a:cubicBezTo>
                    <a:pt x="1" y="6272"/>
                    <a:pt x="1802" y="8073"/>
                    <a:pt x="4037" y="8073"/>
                  </a:cubicBezTo>
                  <a:cubicBezTo>
                    <a:pt x="6272" y="8073"/>
                    <a:pt x="8073" y="6272"/>
                    <a:pt x="8073" y="4037"/>
                  </a:cubicBezTo>
                  <a:cubicBezTo>
                    <a:pt x="8073" y="1802"/>
                    <a:pt x="6272" y="1"/>
                    <a:pt x="40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5"/>
            <p:cNvSpPr/>
            <p:nvPr/>
          </p:nvSpPr>
          <p:spPr>
            <a:xfrm>
              <a:off x="7107635" y="3810155"/>
              <a:ext cx="67991" cy="68025"/>
            </a:xfrm>
            <a:custGeom>
              <a:avLst/>
              <a:gdLst/>
              <a:ahLst/>
              <a:cxnLst/>
              <a:rect l="l" t="t" r="r" b="b"/>
              <a:pathLst>
                <a:path w="4003" h="4005" extrusionOk="0">
                  <a:moveTo>
                    <a:pt x="2061" y="1"/>
                  </a:moveTo>
                  <a:cubicBezTo>
                    <a:pt x="2041" y="1"/>
                    <a:pt x="2021" y="1"/>
                    <a:pt x="2001" y="2"/>
                  </a:cubicBezTo>
                  <a:cubicBezTo>
                    <a:pt x="934" y="2"/>
                    <a:pt x="0" y="869"/>
                    <a:pt x="0" y="2003"/>
                  </a:cubicBezTo>
                  <a:cubicBezTo>
                    <a:pt x="0" y="3070"/>
                    <a:pt x="901" y="4004"/>
                    <a:pt x="2001" y="4004"/>
                  </a:cubicBezTo>
                  <a:cubicBezTo>
                    <a:pt x="3102" y="4004"/>
                    <a:pt x="4003" y="3137"/>
                    <a:pt x="4003" y="2003"/>
                  </a:cubicBezTo>
                  <a:cubicBezTo>
                    <a:pt x="4003" y="889"/>
                    <a:pt x="3134" y="1"/>
                    <a:pt x="20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5"/>
            <p:cNvSpPr/>
            <p:nvPr/>
          </p:nvSpPr>
          <p:spPr>
            <a:xfrm>
              <a:off x="7581856" y="4207345"/>
              <a:ext cx="68008" cy="68008"/>
            </a:xfrm>
            <a:custGeom>
              <a:avLst/>
              <a:gdLst/>
              <a:ahLst/>
              <a:cxnLst/>
              <a:rect l="l" t="t" r="r" b="b"/>
              <a:pathLst>
                <a:path w="4004" h="4004" extrusionOk="0">
                  <a:moveTo>
                    <a:pt x="2060" y="0"/>
                  </a:moveTo>
                  <a:cubicBezTo>
                    <a:pt x="2041" y="0"/>
                    <a:pt x="2022" y="0"/>
                    <a:pt x="2002" y="1"/>
                  </a:cubicBezTo>
                  <a:cubicBezTo>
                    <a:pt x="902" y="1"/>
                    <a:pt x="1" y="868"/>
                    <a:pt x="1" y="2002"/>
                  </a:cubicBezTo>
                  <a:cubicBezTo>
                    <a:pt x="1" y="3103"/>
                    <a:pt x="868" y="4004"/>
                    <a:pt x="2002" y="4004"/>
                  </a:cubicBezTo>
                  <a:cubicBezTo>
                    <a:pt x="3070" y="4004"/>
                    <a:pt x="4004" y="3137"/>
                    <a:pt x="4004" y="2002"/>
                  </a:cubicBezTo>
                  <a:cubicBezTo>
                    <a:pt x="4004" y="889"/>
                    <a:pt x="3103" y="0"/>
                    <a:pt x="2060"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5"/>
            <p:cNvSpPr/>
            <p:nvPr/>
          </p:nvSpPr>
          <p:spPr>
            <a:xfrm>
              <a:off x="7441351" y="4006219"/>
              <a:ext cx="34004" cy="34004"/>
            </a:xfrm>
            <a:custGeom>
              <a:avLst/>
              <a:gdLst/>
              <a:ahLst/>
              <a:cxnLst/>
              <a:rect l="l" t="t" r="r" b="b"/>
              <a:pathLst>
                <a:path w="2002" h="2002" extrusionOk="0">
                  <a:moveTo>
                    <a:pt x="1001" y="0"/>
                  </a:moveTo>
                  <a:cubicBezTo>
                    <a:pt x="467" y="0"/>
                    <a:pt x="0" y="467"/>
                    <a:pt x="0" y="1001"/>
                  </a:cubicBezTo>
                  <a:cubicBezTo>
                    <a:pt x="0" y="1535"/>
                    <a:pt x="467" y="2002"/>
                    <a:pt x="1001" y="2002"/>
                  </a:cubicBezTo>
                  <a:cubicBezTo>
                    <a:pt x="1535" y="2002"/>
                    <a:pt x="2002" y="1535"/>
                    <a:pt x="2002" y="1001"/>
                  </a:cubicBezTo>
                  <a:cubicBezTo>
                    <a:pt x="2002" y="467"/>
                    <a:pt x="1535" y="0"/>
                    <a:pt x="1001"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5"/>
            <p:cNvSpPr/>
            <p:nvPr/>
          </p:nvSpPr>
          <p:spPr>
            <a:xfrm>
              <a:off x="7467407" y="3873052"/>
              <a:ext cx="87846" cy="68025"/>
            </a:xfrm>
            <a:custGeom>
              <a:avLst/>
              <a:gdLst/>
              <a:ahLst/>
              <a:cxnLst/>
              <a:rect l="l" t="t" r="r" b="b"/>
              <a:pathLst>
                <a:path w="5172" h="4005" extrusionOk="0">
                  <a:moveTo>
                    <a:pt x="2681" y="0"/>
                  </a:moveTo>
                  <a:cubicBezTo>
                    <a:pt x="2655" y="0"/>
                    <a:pt x="2629" y="1"/>
                    <a:pt x="2603" y="1"/>
                  </a:cubicBezTo>
                  <a:cubicBezTo>
                    <a:pt x="1168" y="1"/>
                    <a:pt x="1" y="869"/>
                    <a:pt x="1" y="2003"/>
                  </a:cubicBezTo>
                  <a:cubicBezTo>
                    <a:pt x="1" y="3103"/>
                    <a:pt x="1168" y="4004"/>
                    <a:pt x="2603" y="4004"/>
                  </a:cubicBezTo>
                  <a:cubicBezTo>
                    <a:pt x="4004" y="4004"/>
                    <a:pt x="5171" y="3137"/>
                    <a:pt x="5171" y="2003"/>
                  </a:cubicBezTo>
                  <a:cubicBezTo>
                    <a:pt x="5171" y="889"/>
                    <a:pt x="4110" y="0"/>
                    <a:pt x="2681"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5"/>
            <p:cNvSpPr/>
            <p:nvPr/>
          </p:nvSpPr>
          <p:spPr>
            <a:xfrm>
              <a:off x="6823195" y="3280410"/>
              <a:ext cx="3991" cy="692377"/>
            </a:xfrm>
            <a:custGeom>
              <a:avLst/>
              <a:gdLst/>
              <a:ahLst/>
              <a:cxnLst/>
              <a:rect l="l" t="t" r="r" b="b"/>
              <a:pathLst>
                <a:path w="235" h="40764" extrusionOk="0">
                  <a:moveTo>
                    <a:pt x="134" y="1"/>
                  </a:moveTo>
                  <a:cubicBezTo>
                    <a:pt x="34" y="1"/>
                    <a:pt x="1" y="9140"/>
                    <a:pt x="1" y="20382"/>
                  </a:cubicBezTo>
                  <a:cubicBezTo>
                    <a:pt x="1" y="31657"/>
                    <a:pt x="67" y="40763"/>
                    <a:pt x="134" y="40763"/>
                  </a:cubicBezTo>
                  <a:cubicBezTo>
                    <a:pt x="168" y="40763"/>
                    <a:pt x="201" y="31657"/>
                    <a:pt x="234" y="20382"/>
                  </a:cubicBezTo>
                  <a:cubicBezTo>
                    <a:pt x="234" y="9140"/>
                    <a:pt x="201" y="1"/>
                    <a:pt x="1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5"/>
            <p:cNvSpPr/>
            <p:nvPr/>
          </p:nvSpPr>
          <p:spPr>
            <a:xfrm>
              <a:off x="7010172" y="4373361"/>
              <a:ext cx="600590" cy="3991"/>
            </a:xfrm>
            <a:custGeom>
              <a:avLst/>
              <a:gdLst/>
              <a:ahLst/>
              <a:cxnLst/>
              <a:rect l="l" t="t" r="r" b="b"/>
              <a:pathLst>
                <a:path w="35360" h="235" extrusionOk="0">
                  <a:moveTo>
                    <a:pt x="17680" y="1"/>
                  </a:moveTo>
                  <a:cubicBezTo>
                    <a:pt x="7906" y="1"/>
                    <a:pt x="1" y="34"/>
                    <a:pt x="1" y="101"/>
                  </a:cubicBezTo>
                  <a:cubicBezTo>
                    <a:pt x="1" y="201"/>
                    <a:pt x="7906" y="234"/>
                    <a:pt x="17680" y="234"/>
                  </a:cubicBezTo>
                  <a:cubicBezTo>
                    <a:pt x="27420" y="234"/>
                    <a:pt x="35359" y="167"/>
                    <a:pt x="35359" y="101"/>
                  </a:cubicBezTo>
                  <a:cubicBezTo>
                    <a:pt x="35359" y="34"/>
                    <a:pt x="27420" y="1"/>
                    <a:pt x="176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5"/>
            <p:cNvSpPr/>
            <p:nvPr/>
          </p:nvSpPr>
          <p:spPr>
            <a:xfrm>
              <a:off x="5661125" y="2650925"/>
              <a:ext cx="1320686" cy="1801718"/>
            </a:xfrm>
            <a:custGeom>
              <a:avLst/>
              <a:gdLst/>
              <a:ahLst/>
              <a:cxnLst/>
              <a:rect l="l" t="t" r="r" b="b"/>
              <a:pathLst>
                <a:path w="77756" h="106077" extrusionOk="0">
                  <a:moveTo>
                    <a:pt x="25518" y="1"/>
                  </a:moveTo>
                  <a:lnTo>
                    <a:pt x="25518" y="22050"/>
                  </a:lnTo>
                  <a:lnTo>
                    <a:pt x="1868" y="94335"/>
                  </a:lnTo>
                  <a:cubicBezTo>
                    <a:pt x="0" y="100106"/>
                    <a:pt x="4237" y="106077"/>
                    <a:pt x="10241" y="106077"/>
                  </a:cubicBezTo>
                  <a:lnTo>
                    <a:pt x="67448" y="106077"/>
                  </a:lnTo>
                  <a:cubicBezTo>
                    <a:pt x="73453" y="106077"/>
                    <a:pt x="77756" y="100106"/>
                    <a:pt x="75821" y="94335"/>
                  </a:cubicBezTo>
                  <a:lnTo>
                    <a:pt x="52004" y="21916"/>
                  </a:lnTo>
                  <a:lnTo>
                    <a:pt x="520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5"/>
            <p:cNvSpPr/>
            <p:nvPr/>
          </p:nvSpPr>
          <p:spPr>
            <a:xfrm>
              <a:off x="5681525" y="2649227"/>
              <a:ext cx="1281586" cy="1803671"/>
            </a:xfrm>
            <a:custGeom>
              <a:avLst/>
              <a:gdLst/>
              <a:ahLst/>
              <a:cxnLst/>
              <a:rect l="l" t="t" r="r" b="b"/>
              <a:pathLst>
                <a:path w="75454" h="106192" extrusionOk="0">
                  <a:moveTo>
                    <a:pt x="50836" y="1"/>
                  </a:moveTo>
                  <a:cubicBezTo>
                    <a:pt x="34024" y="1"/>
                    <a:pt x="24751" y="34"/>
                    <a:pt x="24317" y="34"/>
                  </a:cubicBezTo>
                  <a:cubicBezTo>
                    <a:pt x="24751" y="34"/>
                    <a:pt x="34012" y="101"/>
                    <a:pt x="50736" y="101"/>
                  </a:cubicBezTo>
                  <a:lnTo>
                    <a:pt x="50736" y="101"/>
                  </a:lnTo>
                  <a:lnTo>
                    <a:pt x="50736" y="21983"/>
                  </a:lnTo>
                  <a:cubicBezTo>
                    <a:pt x="55106" y="35293"/>
                    <a:pt x="60276" y="51004"/>
                    <a:pt x="66014" y="68416"/>
                  </a:cubicBezTo>
                  <a:cubicBezTo>
                    <a:pt x="67415" y="72753"/>
                    <a:pt x="68883" y="77223"/>
                    <a:pt x="70384" y="81759"/>
                  </a:cubicBezTo>
                  <a:cubicBezTo>
                    <a:pt x="71118" y="84027"/>
                    <a:pt x="71885" y="86329"/>
                    <a:pt x="72619" y="88664"/>
                  </a:cubicBezTo>
                  <a:cubicBezTo>
                    <a:pt x="73052" y="89832"/>
                    <a:pt x="73419" y="90999"/>
                    <a:pt x="73786" y="92167"/>
                  </a:cubicBezTo>
                  <a:cubicBezTo>
                    <a:pt x="74186" y="93334"/>
                    <a:pt x="74620" y="94502"/>
                    <a:pt x="74854" y="95703"/>
                  </a:cubicBezTo>
                  <a:cubicBezTo>
                    <a:pt x="75287" y="98104"/>
                    <a:pt x="74587" y="100706"/>
                    <a:pt x="73052" y="102674"/>
                  </a:cubicBezTo>
                  <a:cubicBezTo>
                    <a:pt x="71518" y="104609"/>
                    <a:pt x="69083" y="105910"/>
                    <a:pt x="66548" y="105943"/>
                  </a:cubicBezTo>
                  <a:lnTo>
                    <a:pt x="9340" y="105943"/>
                  </a:lnTo>
                  <a:cubicBezTo>
                    <a:pt x="9253" y="105950"/>
                    <a:pt x="9169" y="105953"/>
                    <a:pt x="9087" y="105953"/>
                  </a:cubicBezTo>
                  <a:cubicBezTo>
                    <a:pt x="8758" y="105953"/>
                    <a:pt x="8459" y="105910"/>
                    <a:pt x="8139" y="105910"/>
                  </a:cubicBezTo>
                  <a:cubicBezTo>
                    <a:pt x="7706" y="105876"/>
                    <a:pt x="7339" y="105776"/>
                    <a:pt x="6905" y="105710"/>
                  </a:cubicBezTo>
                  <a:cubicBezTo>
                    <a:pt x="6505" y="105576"/>
                    <a:pt x="6138" y="105476"/>
                    <a:pt x="5738" y="105343"/>
                  </a:cubicBezTo>
                  <a:cubicBezTo>
                    <a:pt x="5371" y="105143"/>
                    <a:pt x="5004" y="105043"/>
                    <a:pt x="4670" y="104776"/>
                  </a:cubicBezTo>
                  <a:cubicBezTo>
                    <a:pt x="3269" y="103942"/>
                    <a:pt x="2135" y="102774"/>
                    <a:pt x="1368" y="101373"/>
                  </a:cubicBezTo>
                  <a:cubicBezTo>
                    <a:pt x="601" y="100006"/>
                    <a:pt x="234" y="98404"/>
                    <a:pt x="334" y="96837"/>
                  </a:cubicBezTo>
                  <a:cubicBezTo>
                    <a:pt x="367" y="95236"/>
                    <a:pt x="1001" y="93768"/>
                    <a:pt x="1434" y="92267"/>
                  </a:cubicBezTo>
                  <a:cubicBezTo>
                    <a:pt x="3369" y="86362"/>
                    <a:pt x="5237" y="80658"/>
                    <a:pt x="7038" y="75154"/>
                  </a:cubicBezTo>
                  <a:cubicBezTo>
                    <a:pt x="14210" y="53172"/>
                    <a:pt x="20215" y="34859"/>
                    <a:pt x="24351" y="22150"/>
                  </a:cubicBezTo>
                  <a:cubicBezTo>
                    <a:pt x="24317" y="7940"/>
                    <a:pt x="24317" y="468"/>
                    <a:pt x="24317" y="34"/>
                  </a:cubicBezTo>
                  <a:cubicBezTo>
                    <a:pt x="24317" y="468"/>
                    <a:pt x="24251" y="7940"/>
                    <a:pt x="24184" y="22050"/>
                  </a:cubicBezTo>
                  <a:cubicBezTo>
                    <a:pt x="20014" y="34792"/>
                    <a:pt x="14010" y="53072"/>
                    <a:pt x="6805" y="75054"/>
                  </a:cubicBezTo>
                  <a:cubicBezTo>
                    <a:pt x="5004" y="80558"/>
                    <a:pt x="3136" y="86262"/>
                    <a:pt x="1168" y="92200"/>
                  </a:cubicBezTo>
                  <a:cubicBezTo>
                    <a:pt x="967" y="92934"/>
                    <a:pt x="701" y="93701"/>
                    <a:pt x="467" y="94435"/>
                  </a:cubicBezTo>
                  <a:cubicBezTo>
                    <a:pt x="367" y="94835"/>
                    <a:pt x="200" y="95236"/>
                    <a:pt x="167" y="95602"/>
                  </a:cubicBezTo>
                  <a:lnTo>
                    <a:pt x="67" y="96203"/>
                  </a:lnTo>
                  <a:lnTo>
                    <a:pt x="33" y="96503"/>
                  </a:lnTo>
                  <a:lnTo>
                    <a:pt x="33" y="96770"/>
                  </a:lnTo>
                  <a:cubicBezTo>
                    <a:pt x="0" y="98404"/>
                    <a:pt x="367" y="100039"/>
                    <a:pt x="1134" y="101440"/>
                  </a:cubicBezTo>
                  <a:cubicBezTo>
                    <a:pt x="1868" y="102908"/>
                    <a:pt x="3069" y="104109"/>
                    <a:pt x="4503" y="104942"/>
                  </a:cubicBezTo>
                  <a:cubicBezTo>
                    <a:pt x="4870" y="105176"/>
                    <a:pt x="5237" y="105343"/>
                    <a:pt x="5637" y="105510"/>
                  </a:cubicBezTo>
                  <a:cubicBezTo>
                    <a:pt x="6004" y="105676"/>
                    <a:pt x="6405" y="105776"/>
                    <a:pt x="6805" y="105910"/>
                  </a:cubicBezTo>
                  <a:cubicBezTo>
                    <a:pt x="7205" y="106010"/>
                    <a:pt x="7639" y="106077"/>
                    <a:pt x="8039" y="106110"/>
                  </a:cubicBezTo>
                  <a:cubicBezTo>
                    <a:pt x="8473" y="106110"/>
                    <a:pt x="8873" y="106177"/>
                    <a:pt x="9307" y="106177"/>
                  </a:cubicBezTo>
                  <a:lnTo>
                    <a:pt x="50903" y="106177"/>
                  </a:lnTo>
                  <a:cubicBezTo>
                    <a:pt x="54417" y="106177"/>
                    <a:pt x="57901" y="106192"/>
                    <a:pt x="61355" y="106192"/>
                  </a:cubicBezTo>
                  <a:cubicBezTo>
                    <a:pt x="63082" y="106192"/>
                    <a:pt x="64802" y="106188"/>
                    <a:pt x="66514" y="106177"/>
                  </a:cubicBezTo>
                  <a:cubicBezTo>
                    <a:pt x="69083" y="106110"/>
                    <a:pt x="71585" y="104776"/>
                    <a:pt x="73186" y="102774"/>
                  </a:cubicBezTo>
                  <a:cubicBezTo>
                    <a:pt x="74753" y="100840"/>
                    <a:pt x="75454" y="98171"/>
                    <a:pt x="75020" y="95669"/>
                  </a:cubicBezTo>
                  <a:cubicBezTo>
                    <a:pt x="74787" y="94402"/>
                    <a:pt x="74353" y="93234"/>
                    <a:pt x="73953" y="92067"/>
                  </a:cubicBezTo>
                  <a:cubicBezTo>
                    <a:pt x="73553" y="90899"/>
                    <a:pt x="73186" y="89732"/>
                    <a:pt x="72785" y="88564"/>
                  </a:cubicBezTo>
                  <a:lnTo>
                    <a:pt x="70550" y="81692"/>
                  </a:lnTo>
                  <a:cubicBezTo>
                    <a:pt x="69083" y="77156"/>
                    <a:pt x="67582" y="72686"/>
                    <a:pt x="66181" y="68350"/>
                  </a:cubicBezTo>
                  <a:cubicBezTo>
                    <a:pt x="60410" y="50970"/>
                    <a:pt x="55240" y="35226"/>
                    <a:pt x="50870" y="21950"/>
                  </a:cubicBezTo>
                  <a:lnTo>
                    <a:pt x="50870" y="34"/>
                  </a:lnTo>
                  <a:lnTo>
                    <a:pt x="5087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5"/>
            <p:cNvSpPr/>
            <p:nvPr/>
          </p:nvSpPr>
          <p:spPr>
            <a:xfrm>
              <a:off x="5758571" y="2649804"/>
              <a:ext cx="1112195" cy="1722381"/>
            </a:xfrm>
            <a:custGeom>
              <a:avLst/>
              <a:gdLst/>
              <a:ahLst/>
              <a:cxnLst/>
              <a:rect l="l" t="t" r="r" b="b"/>
              <a:pathLst>
                <a:path w="65481" h="101406" extrusionOk="0">
                  <a:moveTo>
                    <a:pt x="23618" y="0"/>
                  </a:moveTo>
                  <a:lnTo>
                    <a:pt x="23618" y="67"/>
                  </a:lnTo>
                  <a:lnTo>
                    <a:pt x="23618" y="67"/>
                  </a:lnTo>
                  <a:lnTo>
                    <a:pt x="23618" y="0"/>
                  </a:lnTo>
                  <a:close/>
                  <a:moveTo>
                    <a:pt x="23618" y="67"/>
                  </a:moveTo>
                  <a:lnTo>
                    <a:pt x="23818" y="22683"/>
                  </a:lnTo>
                  <a:lnTo>
                    <a:pt x="1669" y="92333"/>
                  </a:lnTo>
                  <a:cubicBezTo>
                    <a:pt x="1" y="97203"/>
                    <a:pt x="1769" y="101406"/>
                    <a:pt x="7106" y="101406"/>
                  </a:cubicBezTo>
                  <a:lnTo>
                    <a:pt x="58409" y="101406"/>
                  </a:lnTo>
                  <a:cubicBezTo>
                    <a:pt x="63713" y="101406"/>
                    <a:pt x="65481" y="98004"/>
                    <a:pt x="63746" y="93133"/>
                  </a:cubicBezTo>
                  <a:lnTo>
                    <a:pt x="42464" y="22750"/>
                  </a:lnTo>
                  <a:lnTo>
                    <a:pt x="42664" y="67"/>
                  </a:ln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5"/>
            <p:cNvSpPr/>
            <p:nvPr/>
          </p:nvSpPr>
          <p:spPr>
            <a:xfrm>
              <a:off x="6299664" y="4013574"/>
              <a:ext cx="66870" cy="66309"/>
            </a:xfrm>
            <a:custGeom>
              <a:avLst/>
              <a:gdLst/>
              <a:ahLst/>
              <a:cxnLst/>
              <a:rect l="l" t="t" r="r" b="b"/>
              <a:pathLst>
                <a:path w="3937" h="3904" extrusionOk="0">
                  <a:moveTo>
                    <a:pt x="1969" y="401"/>
                  </a:moveTo>
                  <a:cubicBezTo>
                    <a:pt x="2803" y="401"/>
                    <a:pt x="3503" y="1068"/>
                    <a:pt x="3503" y="1936"/>
                  </a:cubicBezTo>
                  <a:cubicBezTo>
                    <a:pt x="3503" y="2769"/>
                    <a:pt x="2836" y="3470"/>
                    <a:pt x="1969" y="3470"/>
                  </a:cubicBezTo>
                  <a:cubicBezTo>
                    <a:pt x="1135" y="3470"/>
                    <a:pt x="434" y="2836"/>
                    <a:pt x="434" y="1936"/>
                  </a:cubicBezTo>
                  <a:cubicBezTo>
                    <a:pt x="434" y="1102"/>
                    <a:pt x="1102" y="401"/>
                    <a:pt x="1969" y="401"/>
                  </a:cubicBezTo>
                  <a:close/>
                  <a:moveTo>
                    <a:pt x="1969" y="1"/>
                  </a:moveTo>
                  <a:cubicBezTo>
                    <a:pt x="868" y="1"/>
                    <a:pt x="1" y="868"/>
                    <a:pt x="1" y="1936"/>
                  </a:cubicBezTo>
                  <a:cubicBezTo>
                    <a:pt x="1" y="3036"/>
                    <a:pt x="868" y="3904"/>
                    <a:pt x="1969" y="3904"/>
                  </a:cubicBezTo>
                  <a:cubicBezTo>
                    <a:pt x="3036" y="3904"/>
                    <a:pt x="3937" y="3036"/>
                    <a:pt x="3937" y="1936"/>
                  </a:cubicBezTo>
                  <a:cubicBezTo>
                    <a:pt x="3937" y="868"/>
                    <a:pt x="3036" y="1"/>
                    <a:pt x="1969" y="1"/>
                  </a:cubicBezTo>
                  <a:close/>
                </a:path>
              </a:pathLst>
            </a:custGeom>
            <a:solidFill>
              <a:srgbClr val="AE7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5"/>
            <p:cNvSpPr/>
            <p:nvPr/>
          </p:nvSpPr>
          <p:spPr>
            <a:xfrm>
              <a:off x="6443583" y="4012453"/>
              <a:ext cx="105969" cy="106530"/>
            </a:xfrm>
            <a:custGeom>
              <a:avLst/>
              <a:gdLst/>
              <a:ahLst/>
              <a:cxnLst/>
              <a:rect l="l" t="t" r="r" b="b"/>
              <a:pathLst>
                <a:path w="6239" h="6272" extrusionOk="0">
                  <a:moveTo>
                    <a:pt x="3136" y="467"/>
                  </a:moveTo>
                  <a:cubicBezTo>
                    <a:pt x="4570" y="467"/>
                    <a:pt x="5805" y="1668"/>
                    <a:pt x="5838" y="3169"/>
                  </a:cubicBezTo>
                  <a:cubicBezTo>
                    <a:pt x="5838" y="4670"/>
                    <a:pt x="4637" y="5904"/>
                    <a:pt x="3136" y="5904"/>
                  </a:cubicBezTo>
                  <a:cubicBezTo>
                    <a:pt x="1635" y="5904"/>
                    <a:pt x="401" y="4670"/>
                    <a:pt x="401" y="3169"/>
                  </a:cubicBezTo>
                  <a:cubicBezTo>
                    <a:pt x="401" y="1668"/>
                    <a:pt x="1635" y="467"/>
                    <a:pt x="3136" y="467"/>
                  </a:cubicBezTo>
                  <a:close/>
                  <a:moveTo>
                    <a:pt x="3136" y="0"/>
                  </a:moveTo>
                  <a:cubicBezTo>
                    <a:pt x="1368" y="0"/>
                    <a:pt x="0" y="1401"/>
                    <a:pt x="0" y="3136"/>
                  </a:cubicBezTo>
                  <a:cubicBezTo>
                    <a:pt x="0" y="4904"/>
                    <a:pt x="1401" y="6271"/>
                    <a:pt x="3136" y="6271"/>
                  </a:cubicBezTo>
                  <a:cubicBezTo>
                    <a:pt x="4837" y="6271"/>
                    <a:pt x="6238" y="4904"/>
                    <a:pt x="6238" y="3136"/>
                  </a:cubicBezTo>
                  <a:cubicBezTo>
                    <a:pt x="6238" y="1401"/>
                    <a:pt x="4871" y="0"/>
                    <a:pt x="3136" y="0"/>
                  </a:cubicBezTo>
                  <a:close/>
                </a:path>
              </a:pathLst>
            </a:custGeom>
            <a:solidFill>
              <a:srgbClr val="AE7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5"/>
            <p:cNvSpPr/>
            <p:nvPr/>
          </p:nvSpPr>
          <p:spPr>
            <a:xfrm>
              <a:off x="6107031" y="2253973"/>
              <a:ext cx="465168" cy="574297"/>
            </a:xfrm>
            <a:custGeom>
              <a:avLst/>
              <a:gdLst/>
              <a:ahLst/>
              <a:cxnLst/>
              <a:rect l="l" t="t" r="r" b="b"/>
              <a:pathLst>
                <a:path w="27387" h="33812" extrusionOk="0">
                  <a:moveTo>
                    <a:pt x="16265" y="0"/>
                  </a:moveTo>
                  <a:cubicBezTo>
                    <a:pt x="12137" y="0"/>
                    <a:pt x="6767" y="375"/>
                    <a:pt x="0" y="1522"/>
                  </a:cubicBezTo>
                  <a:lnTo>
                    <a:pt x="2936" y="33812"/>
                  </a:lnTo>
                  <a:lnTo>
                    <a:pt x="22216" y="33812"/>
                  </a:lnTo>
                  <a:lnTo>
                    <a:pt x="27387" y="1322"/>
                  </a:lnTo>
                  <a:cubicBezTo>
                    <a:pt x="27387" y="1322"/>
                    <a:pt x="24019" y="0"/>
                    <a:pt x="16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5"/>
            <p:cNvSpPr/>
            <p:nvPr/>
          </p:nvSpPr>
          <p:spPr>
            <a:xfrm>
              <a:off x="6414691" y="2253175"/>
              <a:ext cx="99736" cy="64169"/>
            </a:xfrm>
            <a:custGeom>
              <a:avLst/>
              <a:gdLst/>
              <a:ahLst/>
              <a:cxnLst/>
              <a:rect l="l" t="t" r="r" b="b"/>
              <a:pathLst>
                <a:path w="5872" h="3778" extrusionOk="0">
                  <a:moveTo>
                    <a:pt x="334" y="1"/>
                  </a:moveTo>
                  <a:cubicBezTo>
                    <a:pt x="0" y="1002"/>
                    <a:pt x="434" y="2469"/>
                    <a:pt x="1268" y="3137"/>
                  </a:cubicBezTo>
                  <a:cubicBezTo>
                    <a:pt x="1774" y="3562"/>
                    <a:pt x="2427" y="3778"/>
                    <a:pt x="3072" y="3778"/>
                  </a:cubicBezTo>
                  <a:cubicBezTo>
                    <a:pt x="3489" y="3778"/>
                    <a:pt x="3903" y="3687"/>
                    <a:pt x="4270" y="3503"/>
                  </a:cubicBezTo>
                  <a:cubicBezTo>
                    <a:pt x="5237" y="3070"/>
                    <a:pt x="5871" y="1669"/>
                    <a:pt x="5771" y="601"/>
                  </a:cubicBezTo>
                  <a:lnTo>
                    <a:pt x="334" y="1"/>
                  </a:lnTo>
                  <a:close/>
                </a:path>
              </a:pathLst>
            </a:custGeom>
            <a:solidFill>
              <a:srgbClr val="191919">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5"/>
            <p:cNvSpPr/>
            <p:nvPr/>
          </p:nvSpPr>
          <p:spPr>
            <a:xfrm>
              <a:off x="6192587" y="2343266"/>
              <a:ext cx="64033" cy="64050"/>
            </a:xfrm>
            <a:custGeom>
              <a:avLst/>
              <a:gdLst/>
              <a:ahLst/>
              <a:cxnLst/>
              <a:rect l="l" t="t" r="r" b="b"/>
              <a:pathLst>
                <a:path w="3770" h="3771" extrusionOk="0">
                  <a:moveTo>
                    <a:pt x="1902" y="1"/>
                  </a:moveTo>
                  <a:cubicBezTo>
                    <a:pt x="834" y="1"/>
                    <a:pt x="0" y="835"/>
                    <a:pt x="0" y="1869"/>
                  </a:cubicBezTo>
                  <a:cubicBezTo>
                    <a:pt x="0" y="2936"/>
                    <a:pt x="834" y="3770"/>
                    <a:pt x="1902" y="3770"/>
                  </a:cubicBezTo>
                  <a:cubicBezTo>
                    <a:pt x="2936" y="3770"/>
                    <a:pt x="3770" y="2936"/>
                    <a:pt x="3770" y="1869"/>
                  </a:cubicBezTo>
                  <a:cubicBezTo>
                    <a:pt x="3770" y="835"/>
                    <a:pt x="2936" y="1"/>
                    <a:pt x="1902" y="1"/>
                  </a:cubicBezTo>
                  <a:close/>
                </a:path>
              </a:pathLst>
            </a:custGeom>
            <a:solidFill>
              <a:srgbClr val="191919">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5"/>
            <p:cNvSpPr/>
            <p:nvPr/>
          </p:nvSpPr>
          <p:spPr>
            <a:xfrm>
              <a:off x="6313830" y="2464883"/>
              <a:ext cx="139956" cy="123379"/>
            </a:xfrm>
            <a:custGeom>
              <a:avLst/>
              <a:gdLst/>
              <a:ahLst/>
              <a:cxnLst/>
              <a:rect l="l" t="t" r="r" b="b"/>
              <a:pathLst>
                <a:path w="8240" h="7264" extrusionOk="0">
                  <a:moveTo>
                    <a:pt x="4122" y="1"/>
                  </a:moveTo>
                  <a:cubicBezTo>
                    <a:pt x="3659" y="1"/>
                    <a:pt x="3188" y="90"/>
                    <a:pt x="2736" y="279"/>
                  </a:cubicBezTo>
                  <a:cubicBezTo>
                    <a:pt x="868" y="1047"/>
                    <a:pt x="1" y="3182"/>
                    <a:pt x="768" y="5050"/>
                  </a:cubicBezTo>
                  <a:cubicBezTo>
                    <a:pt x="1345" y="6431"/>
                    <a:pt x="2698" y="7264"/>
                    <a:pt x="4114" y="7264"/>
                  </a:cubicBezTo>
                  <a:cubicBezTo>
                    <a:pt x="4579" y="7264"/>
                    <a:pt x="5051" y="7174"/>
                    <a:pt x="5505" y="6984"/>
                  </a:cubicBezTo>
                  <a:cubicBezTo>
                    <a:pt x="7373" y="6217"/>
                    <a:pt x="8240" y="4082"/>
                    <a:pt x="7473" y="2248"/>
                  </a:cubicBezTo>
                  <a:cubicBezTo>
                    <a:pt x="6895" y="840"/>
                    <a:pt x="5540" y="1"/>
                    <a:pt x="4122" y="1"/>
                  </a:cubicBezTo>
                  <a:close/>
                </a:path>
              </a:pathLst>
            </a:custGeom>
            <a:solidFill>
              <a:srgbClr val="191919">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5"/>
            <p:cNvSpPr/>
            <p:nvPr/>
          </p:nvSpPr>
          <p:spPr>
            <a:xfrm>
              <a:off x="6007308" y="2581811"/>
              <a:ext cx="610220" cy="135421"/>
            </a:xfrm>
            <a:custGeom>
              <a:avLst/>
              <a:gdLst/>
              <a:ahLst/>
              <a:cxnLst/>
              <a:rect l="l" t="t" r="r" b="b"/>
              <a:pathLst>
                <a:path w="35927" h="7973" extrusionOk="0">
                  <a:moveTo>
                    <a:pt x="3670" y="0"/>
                  </a:moveTo>
                  <a:cubicBezTo>
                    <a:pt x="1635" y="0"/>
                    <a:pt x="0" y="1668"/>
                    <a:pt x="0" y="3669"/>
                  </a:cubicBezTo>
                  <a:lnTo>
                    <a:pt x="0" y="4303"/>
                  </a:lnTo>
                  <a:cubicBezTo>
                    <a:pt x="0" y="6338"/>
                    <a:pt x="1668" y="7973"/>
                    <a:pt x="3670" y="7973"/>
                  </a:cubicBezTo>
                  <a:lnTo>
                    <a:pt x="32257" y="7973"/>
                  </a:lnTo>
                  <a:cubicBezTo>
                    <a:pt x="34258" y="7973"/>
                    <a:pt x="35926" y="6338"/>
                    <a:pt x="35926" y="4303"/>
                  </a:cubicBezTo>
                  <a:lnTo>
                    <a:pt x="35926" y="3669"/>
                  </a:lnTo>
                  <a:cubicBezTo>
                    <a:pt x="35926" y="1635"/>
                    <a:pt x="34258" y="0"/>
                    <a:pt x="32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5"/>
            <p:cNvSpPr/>
            <p:nvPr/>
          </p:nvSpPr>
          <p:spPr>
            <a:xfrm>
              <a:off x="6004472" y="2579535"/>
              <a:ext cx="614755" cy="139396"/>
            </a:xfrm>
            <a:custGeom>
              <a:avLst/>
              <a:gdLst/>
              <a:ahLst/>
              <a:cxnLst/>
              <a:rect l="l" t="t" r="r" b="b"/>
              <a:pathLst>
                <a:path w="36194" h="8207" extrusionOk="0">
                  <a:moveTo>
                    <a:pt x="3803" y="1"/>
                  </a:moveTo>
                  <a:cubicBezTo>
                    <a:pt x="3070" y="1"/>
                    <a:pt x="2336" y="234"/>
                    <a:pt x="1735" y="601"/>
                  </a:cubicBezTo>
                  <a:cubicBezTo>
                    <a:pt x="1168" y="968"/>
                    <a:pt x="668" y="1569"/>
                    <a:pt x="368" y="2202"/>
                  </a:cubicBezTo>
                  <a:cubicBezTo>
                    <a:pt x="67" y="2803"/>
                    <a:pt x="1" y="3570"/>
                    <a:pt x="34" y="4237"/>
                  </a:cubicBezTo>
                  <a:cubicBezTo>
                    <a:pt x="1" y="4938"/>
                    <a:pt x="167" y="5638"/>
                    <a:pt x="501" y="6239"/>
                  </a:cubicBezTo>
                  <a:cubicBezTo>
                    <a:pt x="1168" y="7439"/>
                    <a:pt x="2469" y="8207"/>
                    <a:pt x="3803" y="8207"/>
                  </a:cubicBezTo>
                  <a:lnTo>
                    <a:pt x="7539" y="8207"/>
                  </a:lnTo>
                  <a:cubicBezTo>
                    <a:pt x="12410" y="8140"/>
                    <a:pt x="16846" y="8140"/>
                    <a:pt x="20515" y="8140"/>
                  </a:cubicBezTo>
                  <a:cubicBezTo>
                    <a:pt x="24185" y="8107"/>
                    <a:pt x="27153" y="8107"/>
                    <a:pt x="29222" y="8107"/>
                  </a:cubicBezTo>
                  <a:lnTo>
                    <a:pt x="29255" y="8107"/>
                  </a:lnTo>
                  <a:cubicBezTo>
                    <a:pt x="27220" y="8107"/>
                    <a:pt x="24218" y="8073"/>
                    <a:pt x="20549" y="8073"/>
                  </a:cubicBezTo>
                  <a:cubicBezTo>
                    <a:pt x="16846" y="8006"/>
                    <a:pt x="12476" y="8006"/>
                    <a:pt x="7573" y="8006"/>
                  </a:cubicBezTo>
                  <a:lnTo>
                    <a:pt x="3837" y="8006"/>
                  </a:lnTo>
                  <a:cubicBezTo>
                    <a:pt x="2569" y="8006"/>
                    <a:pt x="1335" y="7306"/>
                    <a:pt x="701" y="6172"/>
                  </a:cubicBezTo>
                  <a:cubicBezTo>
                    <a:pt x="401" y="5605"/>
                    <a:pt x="234" y="4971"/>
                    <a:pt x="301" y="4304"/>
                  </a:cubicBezTo>
                  <a:cubicBezTo>
                    <a:pt x="301" y="3603"/>
                    <a:pt x="334" y="2970"/>
                    <a:pt x="634" y="2336"/>
                  </a:cubicBezTo>
                  <a:cubicBezTo>
                    <a:pt x="1168" y="1135"/>
                    <a:pt x="2469" y="301"/>
                    <a:pt x="3837" y="301"/>
                  </a:cubicBezTo>
                  <a:cubicBezTo>
                    <a:pt x="15078" y="268"/>
                    <a:pt x="25252" y="268"/>
                    <a:pt x="32657" y="268"/>
                  </a:cubicBezTo>
                  <a:cubicBezTo>
                    <a:pt x="33558" y="301"/>
                    <a:pt x="34392" y="668"/>
                    <a:pt x="34992" y="1268"/>
                  </a:cubicBezTo>
                  <a:cubicBezTo>
                    <a:pt x="35559" y="1835"/>
                    <a:pt x="35893" y="2569"/>
                    <a:pt x="36026" y="3270"/>
                  </a:cubicBezTo>
                  <a:cubicBezTo>
                    <a:pt x="36060" y="3603"/>
                    <a:pt x="36060" y="3970"/>
                    <a:pt x="36060" y="4304"/>
                  </a:cubicBezTo>
                  <a:cubicBezTo>
                    <a:pt x="36060" y="4637"/>
                    <a:pt x="36060" y="4971"/>
                    <a:pt x="35993" y="5271"/>
                  </a:cubicBezTo>
                  <a:cubicBezTo>
                    <a:pt x="35826" y="5872"/>
                    <a:pt x="35559" y="6405"/>
                    <a:pt x="35226" y="6772"/>
                  </a:cubicBezTo>
                  <a:cubicBezTo>
                    <a:pt x="34559" y="7573"/>
                    <a:pt x="33758" y="7873"/>
                    <a:pt x="33258" y="7973"/>
                  </a:cubicBezTo>
                  <a:cubicBezTo>
                    <a:pt x="32724" y="8107"/>
                    <a:pt x="32424" y="8107"/>
                    <a:pt x="32424" y="8107"/>
                  </a:cubicBezTo>
                  <a:lnTo>
                    <a:pt x="32657" y="8107"/>
                  </a:lnTo>
                  <a:cubicBezTo>
                    <a:pt x="32824" y="8107"/>
                    <a:pt x="33024" y="8073"/>
                    <a:pt x="33258" y="8006"/>
                  </a:cubicBezTo>
                  <a:cubicBezTo>
                    <a:pt x="33758" y="7906"/>
                    <a:pt x="34592" y="7606"/>
                    <a:pt x="35259" y="6806"/>
                  </a:cubicBezTo>
                  <a:cubicBezTo>
                    <a:pt x="35659" y="6405"/>
                    <a:pt x="35893" y="5905"/>
                    <a:pt x="36060" y="5271"/>
                  </a:cubicBezTo>
                  <a:cubicBezTo>
                    <a:pt x="36093" y="4938"/>
                    <a:pt x="36160" y="4604"/>
                    <a:pt x="36160" y="4270"/>
                  </a:cubicBezTo>
                  <a:cubicBezTo>
                    <a:pt x="36160" y="3904"/>
                    <a:pt x="36193" y="3570"/>
                    <a:pt x="36093" y="3170"/>
                  </a:cubicBezTo>
                  <a:cubicBezTo>
                    <a:pt x="35993" y="2436"/>
                    <a:pt x="35593" y="1669"/>
                    <a:pt x="35026" y="1102"/>
                  </a:cubicBezTo>
                  <a:cubicBezTo>
                    <a:pt x="34392" y="501"/>
                    <a:pt x="33558" y="101"/>
                    <a:pt x="32591" y="67"/>
                  </a:cubicBezTo>
                  <a:cubicBezTo>
                    <a:pt x="25219" y="67"/>
                    <a:pt x="15045" y="1"/>
                    <a:pt x="380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5"/>
            <p:cNvSpPr/>
            <p:nvPr/>
          </p:nvSpPr>
          <p:spPr>
            <a:xfrm>
              <a:off x="5758011" y="3740480"/>
              <a:ext cx="1111634" cy="631740"/>
            </a:xfrm>
            <a:custGeom>
              <a:avLst/>
              <a:gdLst/>
              <a:ahLst/>
              <a:cxnLst/>
              <a:rect l="l" t="t" r="r" b="b"/>
              <a:pathLst>
                <a:path w="65448" h="37194" extrusionOk="0">
                  <a:moveTo>
                    <a:pt x="54873" y="1"/>
                  </a:moveTo>
                  <a:cubicBezTo>
                    <a:pt x="54873" y="1"/>
                    <a:pt x="48205" y="7385"/>
                    <a:pt x="37398" y="7385"/>
                  </a:cubicBezTo>
                  <a:cubicBezTo>
                    <a:pt x="35645" y="7385"/>
                    <a:pt x="33783" y="7190"/>
                    <a:pt x="31823" y="6739"/>
                  </a:cubicBezTo>
                  <a:cubicBezTo>
                    <a:pt x="19748" y="3970"/>
                    <a:pt x="9540" y="3503"/>
                    <a:pt x="9540" y="3503"/>
                  </a:cubicBezTo>
                  <a:lnTo>
                    <a:pt x="1068" y="29789"/>
                  </a:lnTo>
                  <a:cubicBezTo>
                    <a:pt x="0" y="33325"/>
                    <a:pt x="2902" y="37194"/>
                    <a:pt x="6638" y="37194"/>
                  </a:cubicBezTo>
                  <a:lnTo>
                    <a:pt x="60610" y="37127"/>
                  </a:lnTo>
                  <a:cubicBezTo>
                    <a:pt x="63446" y="37127"/>
                    <a:pt x="65447" y="34359"/>
                    <a:pt x="64613" y="31690"/>
                  </a:cubicBezTo>
                  <a:lnTo>
                    <a:pt x="54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5"/>
            <p:cNvSpPr/>
            <p:nvPr/>
          </p:nvSpPr>
          <p:spPr>
            <a:xfrm>
              <a:off x="6003911" y="4155794"/>
              <a:ext cx="90666" cy="90666"/>
            </a:xfrm>
            <a:custGeom>
              <a:avLst/>
              <a:gdLst/>
              <a:ahLst/>
              <a:cxnLst/>
              <a:rect l="l" t="t" r="r" b="b"/>
              <a:pathLst>
                <a:path w="5338" h="5338" extrusionOk="0">
                  <a:moveTo>
                    <a:pt x="2669" y="1"/>
                  </a:moveTo>
                  <a:cubicBezTo>
                    <a:pt x="1168" y="1"/>
                    <a:pt x="0" y="1201"/>
                    <a:pt x="0" y="2669"/>
                  </a:cubicBezTo>
                  <a:cubicBezTo>
                    <a:pt x="0" y="4137"/>
                    <a:pt x="1168" y="5338"/>
                    <a:pt x="2669" y="5338"/>
                  </a:cubicBezTo>
                  <a:cubicBezTo>
                    <a:pt x="4137" y="5338"/>
                    <a:pt x="5337" y="4137"/>
                    <a:pt x="5337" y="2669"/>
                  </a:cubicBezTo>
                  <a:cubicBezTo>
                    <a:pt x="5337" y="1201"/>
                    <a:pt x="4137" y="1"/>
                    <a:pt x="2669"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5"/>
            <p:cNvSpPr/>
            <p:nvPr/>
          </p:nvSpPr>
          <p:spPr>
            <a:xfrm>
              <a:off x="6475873" y="4056309"/>
              <a:ext cx="138835" cy="126080"/>
            </a:xfrm>
            <a:custGeom>
              <a:avLst/>
              <a:gdLst/>
              <a:ahLst/>
              <a:cxnLst/>
              <a:rect l="l" t="t" r="r" b="b"/>
              <a:pathLst>
                <a:path w="8174" h="7423" extrusionOk="0">
                  <a:moveTo>
                    <a:pt x="4100" y="0"/>
                  </a:moveTo>
                  <a:cubicBezTo>
                    <a:pt x="2399" y="0"/>
                    <a:pt x="872" y="1157"/>
                    <a:pt x="468" y="2889"/>
                  </a:cubicBezTo>
                  <a:cubicBezTo>
                    <a:pt x="1" y="4890"/>
                    <a:pt x="1268" y="6892"/>
                    <a:pt x="3270" y="7325"/>
                  </a:cubicBezTo>
                  <a:cubicBezTo>
                    <a:pt x="3551" y="7391"/>
                    <a:pt x="3831" y="7422"/>
                    <a:pt x="4106" y="7422"/>
                  </a:cubicBezTo>
                  <a:cubicBezTo>
                    <a:pt x="5794" y="7422"/>
                    <a:pt x="7305" y="6244"/>
                    <a:pt x="7706" y="4523"/>
                  </a:cubicBezTo>
                  <a:cubicBezTo>
                    <a:pt x="8173" y="2555"/>
                    <a:pt x="6906" y="554"/>
                    <a:pt x="4904" y="87"/>
                  </a:cubicBezTo>
                  <a:cubicBezTo>
                    <a:pt x="4634" y="28"/>
                    <a:pt x="4365" y="0"/>
                    <a:pt x="4100"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5"/>
            <p:cNvSpPr/>
            <p:nvPr/>
          </p:nvSpPr>
          <p:spPr>
            <a:xfrm>
              <a:off x="6132526" y="4107640"/>
              <a:ext cx="36840" cy="36840"/>
            </a:xfrm>
            <a:custGeom>
              <a:avLst/>
              <a:gdLst/>
              <a:ahLst/>
              <a:cxnLst/>
              <a:rect l="l" t="t" r="r" b="b"/>
              <a:pathLst>
                <a:path w="2169" h="2169" extrusionOk="0">
                  <a:moveTo>
                    <a:pt x="1101" y="0"/>
                  </a:moveTo>
                  <a:cubicBezTo>
                    <a:pt x="501" y="0"/>
                    <a:pt x="0" y="500"/>
                    <a:pt x="0" y="1068"/>
                  </a:cubicBezTo>
                  <a:cubicBezTo>
                    <a:pt x="0" y="1668"/>
                    <a:pt x="501" y="2168"/>
                    <a:pt x="1101" y="2168"/>
                  </a:cubicBezTo>
                  <a:cubicBezTo>
                    <a:pt x="1668" y="2168"/>
                    <a:pt x="2169" y="1668"/>
                    <a:pt x="2169" y="1068"/>
                  </a:cubicBezTo>
                  <a:cubicBezTo>
                    <a:pt x="2169" y="467"/>
                    <a:pt x="1668" y="0"/>
                    <a:pt x="1101"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5"/>
            <p:cNvSpPr/>
            <p:nvPr/>
          </p:nvSpPr>
          <p:spPr>
            <a:xfrm>
              <a:off x="6329695" y="2743276"/>
              <a:ext cx="468582" cy="1520701"/>
            </a:xfrm>
            <a:custGeom>
              <a:avLst/>
              <a:gdLst/>
              <a:ahLst/>
              <a:cxnLst/>
              <a:rect l="l" t="t" r="r" b="b"/>
              <a:pathLst>
                <a:path w="27588" h="89532" extrusionOk="0">
                  <a:moveTo>
                    <a:pt x="268" y="1"/>
                  </a:moveTo>
                  <a:lnTo>
                    <a:pt x="1" y="20282"/>
                  </a:lnTo>
                  <a:lnTo>
                    <a:pt x="17380" y="88331"/>
                  </a:lnTo>
                  <a:cubicBezTo>
                    <a:pt x="17547" y="89065"/>
                    <a:pt x="18247" y="89532"/>
                    <a:pt x="19014" y="89532"/>
                  </a:cubicBezTo>
                  <a:lnTo>
                    <a:pt x="25852" y="89165"/>
                  </a:lnTo>
                  <a:cubicBezTo>
                    <a:pt x="26887" y="89098"/>
                    <a:pt x="27587" y="88064"/>
                    <a:pt x="27253" y="87063"/>
                  </a:cubicBezTo>
                  <a:lnTo>
                    <a:pt x="5872" y="19882"/>
                  </a:lnTo>
                  <a:lnTo>
                    <a:pt x="5671" y="34"/>
                  </a:lnTo>
                  <a:lnTo>
                    <a:pt x="268" y="34"/>
                  </a:lnTo>
                  <a:lnTo>
                    <a:pt x="268" y="1"/>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5"/>
            <p:cNvSpPr/>
            <p:nvPr/>
          </p:nvSpPr>
          <p:spPr>
            <a:xfrm>
              <a:off x="5868485" y="3274176"/>
              <a:ext cx="213620" cy="708241"/>
            </a:xfrm>
            <a:custGeom>
              <a:avLst/>
              <a:gdLst/>
              <a:ahLst/>
              <a:cxnLst/>
              <a:rect l="l" t="t" r="r" b="b"/>
              <a:pathLst>
                <a:path w="12577" h="41698" extrusionOk="0">
                  <a:moveTo>
                    <a:pt x="12543" y="1"/>
                  </a:moveTo>
                  <a:cubicBezTo>
                    <a:pt x="12510" y="1"/>
                    <a:pt x="9675" y="9274"/>
                    <a:pt x="6205" y="20849"/>
                  </a:cubicBezTo>
                  <a:cubicBezTo>
                    <a:pt x="2736" y="32357"/>
                    <a:pt x="1" y="41697"/>
                    <a:pt x="34" y="41697"/>
                  </a:cubicBezTo>
                  <a:cubicBezTo>
                    <a:pt x="68" y="41697"/>
                    <a:pt x="2970" y="32391"/>
                    <a:pt x="6372" y="20849"/>
                  </a:cubicBezTo>
                  <a:cubicBezTo>
                    <a:pt x="9841" y="9374"/>
                    <a:pt x="12577" y="1"/>
                    <a:pt x="12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5"/>
            <p:cNvSpPr/>
            <p:nvPr/>
          </p:nvSpPr>
          <p:spPr>
            <a:xfrm>
              <a:off x="6154047" y="2795404"/>
              <a:ext cx="3991" cy="207947"/>
            </a:xfrm>
            <a:custGeom>
              <a:avLst/>
              <a:gdLst/>
              <a:ahLst/>
              <a:cxnLst/>
              <a:rect l="l" t="t" r="r" b="b"/>
              <a:pathLst>
                <a:path w="235" h="12243" extrusionOk="0">
                  <a:moveTo>
                    <a:pt x="101" y="1"/>
                  </a:moveTo>
                  <a:cubicBezTo>
                    <a:pt x="34" y="1"/>
                    <a:pt x="1" y="2736"/>
                    <a:pt x="1" y="6105"/>
                  </a:cubicBezTo>
                  <a:cubicBezTo>
                    <a:pt x="1" y="9508"/>
                    <a:pt x="68" y="12243"/>
                    <a:pt x="101" y="12243"/>
                  </a:cubicBezTo>
                  <a:cubicBezTo>
                    <a:pt x="201" y="12243"/>
                    <a:pt x="234" y="9508"/>
                    <a:pt x="234" y="6105"/>
                  </a:cubicBezTo>
                  <a:cubicBezTo>
                    <a:pt x="234" y="2736"/>
                    <a:pt x="168"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5"/>
            <p:cNvSpPr/>
            <p:nvPr/>
          </p:nvSpPr>
          <p:spPr>
            <a:xfrm>
              <a:off x="6335368" y="3731410"/>
              <a:ext cx="74802" cy="75379"/>
            </a:xfrm>
            <a:custGeom>
              <a:avLst/>
              <a:gdLst/>
              <a:ahLst/>
              <a:cxnLst/>
              <a:rect l="l" t="t" r="r" b="b"/>
              <a:pathLst>
                <a:path w="4404" h="4438" extrusionOk="0">
                  <a:moveTo>
                    <a:pt x="2202" y="1"/>
                  </a:moveTo>
                  <a:cubicBezTo>
                    <a:pt x="1001" y="1"/>
                    <a:pt x="0" y="1002"/>
                    <a:pt x="0" y="2203"/>
                  </a:cubicBezTo>
                  <a:cubicBezTo>
                    <a:pt x="0" y="3437"/>
                    <a:pt x="1001" y="4437"/>
                    <a:pt x="2202" y="4437"/>
                  </a:cubicBezTo>
                  <a:cubicBezTo>
                    <a:pt x="3403" y="4437"/>
                    <a:pt x="4403" y="3403"/>
                    <a:pt x="4403" y="2203"/>
                  </a:cubicBezTo>
                  <a:cubicBezTo>
                    <a:pt x="4403" y="1002"/>
                    <a:pt x="3436" y="34"/>
                    <a:pt x="2202"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5"/>
            <p:cNvSpPr/>
            <p:nvPr/>
          </p:nvSpPr>
          <p:spPr>
            <a:xfrm>
              <a:off x="6311571" y="3461628"/>
              <a:ext cx="36840" cy="36942"/>
            </a:xfrm>
            <a:custGeom>
              <a:avLst/>
              <a:gdLst/>
              <a:ahLst/>
              <a:cxnLst/>
              <a:rect l="l" t="t" r="r" b="b"/>
              <a:pathLst>
                <a:path w="2169" h="2175" extrusionOk="0">
                  <a:moveTo>
                    <a:pt x="1197" y="0"/>
                  </a:moveTo>
                  <a:cubicBezTo>
                    <a:pt x="1165" y="0"/>
                    <a:pt x="1133" y="2"/>
                    <a:pt x="1101" y="6"/>
                  </a:cubicBezTo>
                  <a:cubicBezTo>
                    <a:pt x="501" y="6"/>
                    <a:pt x="0" y="473"/>
                    <a:pt x="0" y="1073"/>
                  </a:cubicBezTo>
                  <a:cubicBezTo>
                    <a:pt x="0" y="1674"/>
                    <a:pt x="467" y="2174"/>
                    <a:pt x="1101" y="2174"/>
                  </a:cubicBezTo>
                  <a:cubicBezTo>
                    <a:pt x="1668" y="2174"/>
                    <a:pt x="2168" y="1707"/>
                    <a:pt x="2168" y="1073"/>
                  </a:cubicBezTo>
                  <a:cubicBezTo>
                    <a:pt x="2168" y="507"/>
                    <a:pt x="1724" y="0"/>
                    <a:pt x="1197"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5"/>
            <p:cNvSpPr/>
            <p:nvPr/>
          </p:nvSpPr>
          <p:spPr>
            <a:xfrm>
              <a:off x="6054342" y="4368826"/>
              <a:ext cx="622110" cy="4552"/>
            </a:xfrm>
            <a:custGeom>
              <a:avLst/>
              <a:gdLst/>
              <a:ahLst/>
              <a:cxnLst/>
              <a:rect l="l" t="t" r="r" b="b"/>
              <a:pathLst>
                <a:path w="36627" h="268" extrusionOk="0">
                  <a:moveTo>
                    <a:pt x="18313" y="1"/>
                  </a:moveTo>
                  <a:cubicBezTo>
                    <a:pt x="8239" y="1"/>
                    <a:pt x="0" y="68"/>
                    <a:pt x="0" y="134"/>
                  </a:cubicBezTo>
                  <a:cubicBezTo>
                    <a:pt x="0" y="201"/>
                    <a:pt x="8206" y="268"/>
                    <a:pt x="18313" y="268"/>
                  </a:cubicBezTo>
                  <a:cubicBezTo>
                    <a:pt x="28420" y="268"/>
                    <a:pt x="36626" y="168"/>
                    <a:pt x="36626" y="134"/>
                  </a:cubicBezTo>
                  <a:cubicBezTo>
                    <a:pt x="36626" y="101"/>
                    <a:pt x="28454" y="34"/>
                    <a:pt x="18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5"/>
            <p:cNvSpPr/>
            <p:nvPr/>
          </p:nvSpPr>
          <p:spPr>
            <a:xfrm>
              <a:off x="7825498" y="2518353"/>
              <a:ext cx="1175651" cy="1934863"/>
            </a:xfrm>
            <a:custGeom>
              <a:avLst/>
              <a:gdLst/>
              <a:ahLst/>
              <a:cxnLst/>
              <a:rect l="l" t="t" r="r" b="b"/>
              <a:pathLst>
                <a:path w="69217" h="113916" extrusionOk="0">
                  <a:moveTo>
                    <a:pt x="21950" y="0"/>
                  </a:moveTo>
                  <a:lnTo>
                    <a:pt x="21950" y="49502"/>
                  </a:lnTo>
                  <a:cubicBezTo>
                    <a:pt x="9074" y="54372"/>
                    <a:pt x="1" y="66414"/>
                    <a:pt x="1" y="80558"/>
                  </a:cubicBezTo>
                  <a:cubicBezTo>
                    <a:pt x="1" y="98971"/>
                    <a:pt x="15445" y="113915"/>
                    <a:pt x="34592" y="113915"/>
                  </a:cubicBezTo>
                  <a:cubicBezTo>
                    <a:pt x="53739" y="113915"/>
                    <a:pt x="69217" y="98971"/>
                    <a:pt x="69217" y="80558"/>
                  </a:cubicBezTo>
                  <a:cubicBezTo>
                    <a:pt x="69150" y="66414"/>
                    <a:pt x="60077" y="54339"/>
                    <a:pt x="47201" y="49502"/>
                  </a:cubicBezTo>
                  <a:lnTo>
                    <a:pt x="472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5"/>
            <p:cNvSpPr/>
            <p:nvPr/>
          </p:nvSpPr>
          <p:spPr>
            <a:xfrm>
              <a:off x="7822100" y="2518353"/>
              <a:ext cx="1179608" cy="1938668"/>
            </a:xfrm>
            <a:custGeom>
              <a:avLst/>
              <a:gdLst/>
              <a:ahLst/>
              <a:cxnLst/>
              <a:rect l="l" t="t" r="r" b="b"/>
              <a:pathLst>
                <a:path w="69450" h="114140" extrusionOk="0">
                  <a:moveTo>
                    <a:pt x="47384" y="26673"/>
                  </a:moveTo>
                  <a:lnTo>
                    <a:pt x="47384" y="26673"/>
                  </a:lnTo>
                  <a:cubicBezTo>
                    <a:pt x="47375" y="30243"/>
                    <a:pt x="47368" y="33437"/>
                    <a:pt x="47368" y="36226"/>
                  </a:cubicBezTo>
                  <a:lnTo>
                    <a:pt x="47368" y="46066"/>
                  </a:lnTo>
                  <a:lnTo>
                    <a:pt x="47368" y="48635"/>
                  </a:lnTo>
                  <a:lnTo>
                    <a:pt x="47401" y="49502"/>
                  </a:lnTo>
                  <a:lnTo>
                    <a:pt x="47401" y="48602"/>
                  </a:lnTo>
                  <a:lnTo>
                    <a:pt x="47401" y="46066"/>
                  </a:lnTo>
                  <a:lnTo>
                    <a:pt x="47401" y="36226"/>
                  </a:lnTo>
                  <a:cubicBezTo>
                    <a:pt x="47401" y="33441"/>
                    <a:pt x="47394" y="30245"/>
                    <a:pt x="47384" y="26673"/>
                  </a:cubicBezTo>
                  <a:close/>
                  <a:moveTo>
                    <a:pt x="47401" y="49502"/>
                  </a:moveTo>
                  <a:cubicBezTo>
                    <a:pt x="47404" y="49503"/>
                    <a:pt x="47638" y="49571"/>
                    <a:pt x="48268" y="49836"/>
                  </a:cubicBezTo>
                  <a:cubicBezTo>
                    <a:pt x="48317" y="49850"/>
                    <a:pt x="48368" y="49867"/>
                    <a:pt x="48423" y="49886"/>
                  </a:cubicBezTo>
                  <a:lnTo>
                    <a:pt x="48423" y="49886"/>
                  </a:lnTo>
                  <a:cubicBezTo>
                    <a:pt x="48323" y="49844"/>
                    <a:pt x="48229" y="49804"/>
                    <a:pt x="48135" y="49769"/>
                  </a:cubicBezTo>
                  <a:cubicBezTo>
                    <a:pt x="47637" y="49570"/>
                    <a:pt x="47404" y="49503"/>
                    <a:pt x="47401" y="49502"/>
                  </a:cubicBezTo>
                  <a:close/>
                  <a:moveTo>
                    <a:pt x="48423" y="49886"/>
                  </a:moveTo>
                  <a:cubicBezTo>
                    <a:pt x="48547" y="49938"/>
                    <a:pt x="48681" y="49995"/>
                    <a:pt x="48835" y="50053"/>
                  </a:cubicBezTo>
                  <a:lnTo>
                    <a:pt x="48835" y="50053"/>
                  </a:lnTo>
                  <a:cubicBezTo>
                    <a:pt x="48683" y="49986"/>
                    <a:pt x="48545" y="49930"/>
                    <a:pt x="48423" y="49886"/>
                  </a:cubicBezTo>
                  <a:close/>
                  <a:moveTo>
                    <a:pt x="48835" y="50053"/>
                  </a:moveTo>
                  <a:cubicBezTo>
                    <a:pt x="48939" y="50099"/>
                    <a:pt x="49050" y="50149"/>
                    <a:pt x="49169" y="50203"/>
                  </a:cubicBezTo>
                  <a:cubicBezTo>
                    <a:pt x="49375" y="50289"/>
                    <a:pt x="49582" y="50375"/>
                    <a:pt x="49798" y="50470"/>
                  </a:cubicBezTo>
                  <a:lnTo>
                    <a:pt x="49798" y="50470"/>
                  </a:lnTo>
                  <a:cubicBezTo>
                    <a:pt x="49537" y="50343"/>
                    <a:pt x="49296" y="50239"/>
                    <a:pt x="49069" y="50136"/>
                  </a:cubicBezTo>
                  <a:cubicBezTo>
                    <a:pt x="48985" y="50108"/>
                    <a:pt x="48908" y="50080"/>
                    <a:pt x="48835" y="50053"/>
                  </a:cubicBezTo>
                  <a:close/>
                  <a:moveTo>
                    <a:pt x="49798" y="50470"/>
                  </a:moveTo>
                  <a:cubicBezTo>
                    <a:pt x="49958" y="50548"/>
                    <a:pt x="50126" y="50635"/>
                    <a:pt x="50303" y="50736"/>
                  </a:cubicBezTo>
                  <a:cubicBezTo>
                    <a:pt x="50770" y="50970"/>
                    <a:pt x="51304" y="51237"/>
                    <a:pt x="51837" y="51537"/>
                  </a:cubicBezTo>
                  <a:cubicBezTo>
                    <a:pt x="51967" y="51595"/>
                    <a:pt x="52095" y="51659"/>
                    <a:pt x="52223" y="51727"/>
                  </a:cubicBezTo>
                  <a:lnTo>
                    <a:pt x="52223" y="51727"/>
                  </a:lnTo>
                  <a:cubicBezTo>
                    <a:pt x="52137" y="51674"/>
                    <a:pt x="52053" y="51622"/>
                    <a:pt x="51971" y="51570"/>
                  </a:cubicBezTo>
                  <a:cubicBezTo>
                    <a:pt x="51404" y="51270"/>
                    <a:pt x="50903" y="51037"/>
                    <a:pt x="50436" y="50770"/>
                  </a:cubicBezTo>
                  <a:cubicBezTo>
                    <a:pt x="50210" y="50657"/>
                    <a:pt x="50000" y="50559"/>
                    <a:pt x="49798" y="50470"/>
                  </a:cubicBezTo>
                  <a:close/>
                  <a:moveTo>
                    <a:pt x="52223" y="51727"/>
                  </a:moveTo>
                  <a:cubicBezTo>
                    <a:pt x="52552" y="51931"/>
                    <a:pt x="52904" y="52147"/>
                    <a:pt x="53280" y="52374"/>
                  </a:cubicBezTo>
                  <a:lnTo>
                    <a:pt x="53280" y="52374"/>
                  </a:lnTo>
                  <a:cubicBezTo>
                    <a:pt x="52918" y="52141"/>
                    <a:pt x="52572" y="51916"/>
                    <a:pt x="52223" y="51727"/>
                  </a:cubicBezTo>
                  <a:close/>
                  <a:moveTo>
                    <a:pt x="53280" y="52374"/>
                  </a:moveTo>
                  <a:cubicBezTo>
                    <a:pt x="53397" y="52450"/>
                    <a:pt x="53517" y="52527"/>
                    <a:pt x="53639" y="52604"/>
                  </a:cubicBezTo>
                  <a:cubicBezTo>
                    <a:pt x="54940" y="53405"/>
                    <a:pt x="56341" y="54439"/>
                    <a:pt x="57842" y="55740"/>
                  </a:cubicBezTo>
                  <a:cubicBezTo>
                    <a:pt x="58242" y="56040"/>
                    <a:pt x="58609" y="56407"/>
                    <a:pt x="58976" y="56774"/>
                  </a:cubicBezTo>
                  <a:cubicBezTo>
                    <a:pt x="59343" y="57141"/>
                    <a:pt x="59776" y="57475"/>
                    <a:pt x="60143" y="57908"/>
                  </a:cubicBezTo>
                  <a:cubicBezTo>
                    <a:pt x="60844" y="58742"/>
                    <a:pt x="61678" y="59543"/>
                    <a:pt x="62412" y="60543"/>
                  </a:cubicBezTo>
                  <a:cubicBezTo>
                    <a:pt x="62578" y="60777"/>
                    <a:pt x="62779" y="60977"/>
                    <a:pt x="62945" y="61244"/>
                  </a:cubicBezTo>
                  <a:lnTo>
                    <a:pt x="63246" y="61611"/>
                  </a:lnTo>
                  <a:lnTo>
                    <a:pt x="63479" y="61978"/>
                  </a:lnTo>
                  <a:cubicBezTo>
                    <a:pt x="63813" y="62545"/>
                    <a:pt x="64180" y="63045"/>
                    <a:pt x="64580" y="63579"/>
                  </a:cubicBezTo>
                  <a:cubicBezTo>
                    <a:pt x="65035" y="64439"/>
                    <a:pt x="65567" y="65318"/>
                    <a:pt x="66045" y="66246"/>
                  </a:cubicBezTo>
                  <a:lnTo>
                    <a:pt x="66045" y="66246"/>
                  </a:lnTo>
                  <a:cubicBezTo>
                    <a:pt x="65595" y="65322"/>
                    <a:pt x="65086" y="64458"/>
                    <a:pt x="64613" y="63612"/>
                  </a:cubicBezTo>
                  <a:cubicBezTo>
                    <a:pt x="64246" y="63079"/>
                    <a:pt x="63913" y="62545"/>
                    <a:pt x="63579" y="62045"/>
                  </a:cubicBezTo>
                  <a:lnTo>
                    <a:pt x="63312" y="61678"/>
                  </a:lnTo>
                  <a:lnTo>
                    <a:pt x="63012" y="61277"/>
                  </a:lnTo>
                  <a:cubicBezTo>
                    <a:pt x="62812" y="61044"/>
                    <a:pt x="62645" y="60777"/>
                    <a:pt x="62478" y="60577"/>
                  </a:cubicBezTo>
                  <a:cubicBezTo>
                    <a:pt x="61778" y="59609"/>
                    <a:pt x="60977" y="58776"/>
                    <a:pt x="60243" y="57942"/>
                  </a:cubicBezTo>
                  <a:cubicBezTo>
                    <a:pt x="59843" y="57541"/>
                    <a:pt x="59443" y="57208"/>
                    <a:pt x="59109" y="56841"/>
                  </a:cubicBezTo>
                  <a:cubicBezTo>
                    <a:pt x="58742" y="56507"/>
                    <a:pt x="58409" y="56107"/>
                    <a:pt x="57975" y="55773"/>
                  </a:cubicBezTo>
                  <a:cubicBezTo>
                    <a:pt x="56474" y="54506"/>
                    <a:pt x="55073" y="53505"/>
                    <a:pt x="53772" y="52671"/>
                  </a:cubicBezTo>
                  <a:cubicBezTo>
                    <a:pt x="53604" y="52570"/>
                    <a:pt x="53440" y="52471"/>
                    <a:pt x="53280" y="52374"/>
                  </a:cubicBezTo>
                  <a:close/>
                  <a:moveTo>
                    <a:pt x="22049" y="0"/>
                  </a:moveTo>
                  <a:lnTo>
                    <a:pt x="22049" y="67"/>
                  </a:lnTo>
                  <a:lnTo>
                    <a:pt x="22049" y="49463"/>
                  </a:lnTo>
                  <a:lnTo>
                    <a:pt x="22049" y="49463"/>
                  </a:lnTo>
                  <a:cubicBezTo>
                    <a:pt x="19704" y="50425"/>
                    <a:pt x="17392" y="51584"/>
                    <a:pt x="15211" y="52971"/>
                  </a:cubicBezTo>
                  <a:cubicBezTo>
                    <a:pt x="13043" y="54439"/>
                    <a:pt x="10975" y="56140"/>
                    <a:pt x="9140" y="58075"/>
                  </a:cubicBezTo>
                  <a:cubicBezTo>
                    <a:pt x="8707" y="58575"/>
                    <a:pt x="8273" y="59076"/>
                    <a:pt x="7806" y="59576"/>
                  </a:cubicBezTo>
                  <a:cubicBezTo>
                    <a:pt x="7406" y="60110"/>
                    <a:pt x="6972" y="60610"/>
                    <a:pt x="6572" y="61144"/>
                  </a:cubicBezTo>
                  <a:lnTo>
                    <a:pt x="6272" y="61578"/>
                  </a:lnTo>
                  <a:lnTo>
                    <a:pt x="5971" y="61978"/>
                  </a:lnTo>
                  <a:lnTo>
                    <a:pt x="5438" y="62812"/>
                  </a:lnTo>
                  <a:lnTo>
                    <a:pt x="4904" y="63646"/>
                  </a:lnTo>
                  <a:lnTo>
                    <a:pt x="4404" y="64546"/>
                  </a:lnTo>
                  <a:lnTo>
                    <a:pt x="3903" y="65414"/>
                  </a:lnTo>
                  <a:lnTo>
                    <a:pt x="3636" y="65881"/>
                  </a:lnTo>
                  <a:lnTo>
                    <a:pt x="3436" y="66348"/>
                  </a:lnTo>
                  <a:cubicBezTo>
                    <a:pt x="3169" y="66915"/>
                    <a:pt x="2902" y="67549"/>
                    <a:pt x="2602" y="68149"/>
                  </a:cubicBezTo>
                  <a:cubicBezTo>
                    <a:pt x="2369" y="68783"/>
                    <a:pt x="2135" y="69450"/>
                    <a:pt x="1902" y="70084"/>
                  </a:cubicBezTo>
                  <a:cubicBezTo>
                    <a:pt x="1735" y="70384"/>
                    <a:pt x="1635" y="70717"/>
                    <a:pt x="1568" y="71051"/>
                  </a:cubicBezTo>
                  <a:lnTo>
                    <a:pt x="1268" y="72052"/>
                  </a:lnTo>
                  <a:cubicBezTo>
                    <a:pt x="1135" y="72319"/>
                    <a:pt x="1068" y="72686"/>
                    <a:pt x="968" y="73019"/>
                  </a:cubicBezTo>
                  <a:lnTo>
                    <a:pt x="768" y="73986"/>
                  </a:lnTo>
                  <a:lnTo>
                    <a:pt x="567" y="74987"/>
                  </a:lnTo>
                  <a:cubicBezTo>
                    <a:pt x="567" y="75154"/>
                    <a:pt x="534" y="75321"/>
                    <a:pt x="467" y="75488"/>
                  </a:cubicBezTo>
                  <a:lnTo>
                    <a:pt x="434" y="75988"/>
                  </a:lnTo>
                  <a:lnTo>
                    <a:pt x="167" y="77989"/>
                  </a:lnTo>
                  <a:cubicBezTo>
                    <a:pt x="134" y="78656"/>
                    <a:pt x="134" y="79324"/>
                    <a:pt x="100" y="79991"/>
                  </a:cubicBezTo>
                  <a:cubicBezTo>
                    <a:pt x="0" y="82659"/>
                    <a:pt x="301" y="85328"/>
                    <a:pt x="901" y="87896"/>
                  </a:cubicBezTo>
                  <a:cubicBezTo>
                    <a:pt x="1468" y="90432"/>
                    <a:pt x="2335" y="92900"/>
                    <a:pt x="3503" y="95235"/>
                  </a:cubicBezTo>
                  <a:cubicBezTo>
                    <a:pt x="4704" y="97503"/>
                    <a:pt x="6105" y="99672"/>
                    <a:pt x="7739" y="101640"/>
                  </a:cubicBezTo>
                  <a:cubicBezTo>
                    <a:pt x="10975" y="105576"/>
                    <a:pt x="15078" y="108645"/>
                    <a:pt x="19481" y="110746"/>
                  </a:cubicBezTo>
                  <a:cubicBezTo>
                    <a:pt x="23951" y="112848"/>
                    <a:pt x="28721" y="113948"/>
                    <a:pt x="33391" y="114115"/>
                  </a:cubicBezTo>
                  <a:cubicBezTo>
                    <a:pt x="33842" y="114131"/>
                    <a:pt x="34291" y="114139"/>
                    <a:pt x="34740" y="114139"/>
                  </a:cubicBezTo>
                  <a:cubicBezTo>
                    <a:pt x="38939" y="114139"/>
                    <a:pt x="43033" y="113437"/>
                    <a:pt x="46800" y="112080"/>
                  </a:cubicBezTo>
                  <a:cubicBezTo>
                    <a:pt x="51003" y="110579"/>
                    <a:pt x="54773" y="108311"/>
                    <a:pt x="57908" y="105609"/>
                  </a:cubicBezTo>
                  <a:cubicBezTo>
                    <a:pt x="61077" y="102907"/>
                    <a:pt x="63579" y="99705"/>
                    <a:pt x="65447" y="96302"/>
                  </a:cubicBezTo>
                  <a:cubicBezTo>
                    <a:pt x="67315" y="92900"/>
                    <a:pt x="68449" y="89331"/>
                    <a:pt x="69016" y="85828"/>
                  </a:cubicBezTo>
                  <a:cubicBezTo>
                    <a:pt x="69317" y="84094"/>
                    <a:pt x="69450" y="82326"/>
                    <a:pt x="69450" y="80658"/>
                  </a:cubicBezTo>
                  <a:cubicBezTo>
                    <a:pt x="69450" y="79824"/>
                    <a:pt x="69417" y="78990"/>
                    <a:pt x="69350" y="78156"/>
                  </a:cubicBezTo>
                  <a:cubicBezTo>
                    <a:pt x="69283" y="77322"/>
                    <a:pt x="69150" y="76555"/>
                    <a:pt x="69083" y="75754"/>
                  </a:cubicBezTo>
                  <a:cubicBezTo>
                    <a:pt x="68583" y="72585"/>
                    <a:pt x="67649" y="69717"/>
                    <a:pt x="66481" y="67148"/>
                  </a:cubicBezTo>
                  <a:cubicBezTo>
                    <a:pt x="66344" y="66842"/>
                    <a:pt x="66197" y="66541"/>
                    <a:pt x="66045" y="66246"/>
                  </a:cubicBezTo>
                  <a:lnTo>
                    <a:pt x="66045" y="66246"/>
                  </a:lnTo>
                  <a:cubicBezTo>
                    <a:pt x="66199" y="66561"/>
                    <a:pt x="66345" y="66884"/>
                    <a:pt x="66481" y="67215"/>
                  </a:cubicBezTo>
                  <a:cubicBezTo>
                    <a:pt x="67615" y="69750"/>
                    <a:pt x="68583" y="72619"/>
                    <a:pt x="69016" y="75754"/>
                  </a:cubicBezTo>
                  <a:cubicBezTo>
                    <a:pt x="69150" y="76522"/>
                    <a:pt x="69250" y="77356"/>
                    <a:pt x="69317" y="78123"/>
                  </a:cubicBezTo>
                  <a:cubicBezTo>
                    <a:pt x="69317" y="78923"/>
                    <a:pt x="69350" y="79757"/>
                    <a:pt x="69417" y="80591"/>
                  </a:cubicBezTo>
                  <a:cubicBezTo>
                    <a:pt x="69417" y="82259"/>
                    <a:pt x="69250" y="83960"/>
                    <a:pt x="68983" y="85728"/>
                  </a:cubicBezTo>
                  <a:cubicBezTo>
                    <a:pt x="68416" y="89197"/>
                    <a:pt x="67282" y="92733"/>
                    <a:pt x="65414" y="96102"/>
                  </a:cubicBezTo>
                  <a:cubicBezTo>
                    <a:pt x="63579" y="99471"/>
                    <a:pt x="61011" y="102640"/>
                    <a:pt x="57908" y="105376"/>
                  </a:cubicBezTo>
                  <a:cubicBezTo>
                    <a:pt x="54773" y="108078"/>
                    <a:pt x="51070" y="110312"/>
                    <a:pt x="46901" y="111780"/>
                  </a:cubicBezTo>
                  <a:cubicBezTo>
                    <a:pt x="43163" y="113136"/>
                    <a:pt x="39045" y="113839"/>
                    <a:pt x="34890" y="113839"/>
                  </a:cubicBezTo>
                  <a:cubicBezTo>
                    <a:pt x="34446" y="113839"/>
                    <a:pt x="34002" y="113831"/>
                    <a:pt x="33558" y="113815"/>
                  </a:cubicBezTo>
                  <a:cubicBezTo>
                    <a:pt x="28888" y="113648"/>
                    <a:pt x="24151" y="112581"/>
                    <a:pt x="19748" y="110479"/>
                  </a:cubicBezTo>
                  <a:cubicBezTo>
                    <a:pt x="15311" y="108411"/>
                    <a:pt x="11275" y="105376"/>
                    <a:pt x="8039" y="101473"/>
                  </a:cubicBezTo>
                  <a:cubicBezTo>
                    <a:pt x="6405" y="99538"/>
                    <a:pt x="4971" y="97403"/>
                    <a:pt x="3803" y="95102"/>
                  </a:cubicBezTo>
                  <a:cubicBezTo>
                    <a:pt x="2636" y="92800"/>
                    <a:pt x="1768" y="90365"/>
                    <a:pt x="1201" y="87796"/>
                  </a:cubicBezTo>
                  <a:cubicBezTo>
                    <a:pt x="601" y="85261"/>
                    <a:pt x="301" y="82593"/>
                    <a:pt x="401" y="79957"/>
                  </a:cubicBezTo>
                  <a:cubicBezTo>
                    <a:pt x="434" y="79290"/>
                    <a:pt x="434" y="78623"/>
                    <a:pt x="467" y="77956"/>
                  </a:cubicBezTo>
                  <a:lnTo>
                    <a:pt x="734" y="75955"/>
                  </a:lnTo>
                  <a:lnTo>
                    <a:pt x="768" y="75454"/>
                  </a:lnTo>
                  <a:cubicBezTo>
                    <a:pt x="768" y="75287"/>
                    <a:pt x="801" y="75121"/>
                    <a:pt x="868" y="74954"/>
                  </a:cubicBezTo>
                  <a:lnTo>
                    <a:pt x="1068" y="73953"/>
                  </a:lnTo>
                  <a:lnTo>
                    <a:pt x="1268" y="72952"/>
                  </a:lnTo>
                  <a:cubicBezTo>
                    <a:pt x="1301" y="72619"/>
                    <a:pt x="1435" y="72352"/>
                    <a:pt x="1535" y="72018"/>
                  </a:cubicBezTo>
                  <a:lnTo>
                    <a:pt x="1802" y="71051"/>
                  </a:lnTo>
                  <a:cubicBezTo>
                    <a:pt x="1902" y="70717"/>
                    <a:pt x="1968" y="70417"/>
                    <a:pt x="2102" y="70084"/>
                  </a:cubicBezTo>
                  <a:cubicBezTo>
                    <a:pt x="2369" y="69417"/>
                    <a:pt x="2569" y="68783"/>
                    <a:pt x="2802" y="68149"/>
                  </a:cubicBezTo>
                  <a:cubicBezTo>
                    <a:pt x="3069" y="67549"/>
                    <a:pt x="3369" y="66948"/>
                    <a:pt x="3636" y="66348"/>
                  </a:cubicBezTo>
                  <a:lnTo>
                    <a:pt x="3870" y="65881"/>
                  </a:lnTo>
                  <a:lnTo>
                    <a:pt x="4103" y="65414"/>
                  </a:lnTo>
                  <a:lnTo>
                    <a:pt x="4604" y="64546"/>
                  </a:lnTo>
                  <a:lnTo>
                    <a:pt x="5104" y="63646"/>
                  </a:lnTo>
                  <a:lnTo>
                    <a:pt x="5638" y="62812"/>
                  </a:lnTo>
                  <a:lnTo>
                    <a:pt x="6205" y="61978"/>
                  </a:lnTo>
                  <a:lnTo>
                    <a:pt x="6472" y="61578"/>
                  </a:lnTo>
                  <a:lnTo>
                    <a:pt x="6772" y="61211"/>
                  </a:lnTo>
                  <a:cubicBezTo>
                    <a:pt x="7139" y="60644"/>
                    <a:pt x="7572" y="60143"/>
                    <a:pt x="7973" y="59609"/>
                  </a:cubicBezTo>
                  <a:cubicBezTo>
                    <a:pt x="8440" y="59142"/>
                    <a:pt x="8873" y="58642"/>
                    <a:pt x="9307" y="58142"/>
                  </a:cubicBezTo>
                  <a:cubicBezTo>
                    <a:pt x="11142" y="56240"/>
                    <a:pt x="13143" y="54573"/>
                    <a:pt x="15311" y="53105"/>
                  </a:cubicBezTo>
                  <a:cubicBezTo>
                    <a:pt x="17546" y="51704"/>
                    <a:pt x="19815" y="50536"/>
                    <a:pt x="22216" y="49602"/>
                  </a:cubicBezTo>
                  <a:lnTo>
                    <a:pt x="22283" y="49569"/>
                  </a:lnTo>
                  <a:lnTo>
                    <a:pt x="22283" y="49469"/>
                  </a:lnTo>
                  <a:lnTo>
                    <a:pt x="22283" y="100"/>
                  </a:lnTo>
                  <a:lnTo>
                    <a:pt x="47334" y="100"/>
                  </a:lnTo>
                  <a:cubicBezTo>
                    <a:pt x="47334" y="10345"/>
                    <a:pt x="47365" y="19308"/>
                    <a:pt x="47384" y="26673"/>
                  </a:cubicBezTo>
                  <a:lnTo>
                    <a:pt x="47384" y="26673"/>
                  </a:lnTo>
                  <a:cubicBezTo>
                    <a:pt x="47404" y="19320"/>
                    <a:pt x="47434" y="10374"/>
                    <a:pt x="47434" y="100"/>
                  </a:cubicBezTo>
                  <a:lnTo>
                    <a:pt x="47434" y="100"/>
                  </a:lnTo>
                  <a:lnTo>
                    <a:pt x="47434" y="100"/>
                  </a:lnTo>
                  <a:lnTo>
                    <a:pt x="47434" y="100"/>
                  </a:lnTo>
                  <a:cubicBezTo>
                    <a:pt x="47434" y="89"/>
                    <a:pt x="47434" y="78"/>
                    <a:pt x="47434" y="67"/>
                  </a:cubicBezTo>
                  <a:lnTo>
                    <a:pt x="4743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5"/>
            <p:cNvSpPr/>
            <p:nvPr/>
          </p:nvSpPr>
          <p:spPr>
            <a:xfrm>
              <a:off x="7903122" y="2624292"/>
              <a:ext cx="1019847" cy="1745073"/>
            </a:xfrm>
            <a:custGeom>
              <a:avLst/>
              <a:gdLst/>
              <a:ahLst/>
              <a:cxnLst/>
              <a:rect l="l" t="t" r="r" b="b"/>
              <a:pathLst>
                <a:path w="60044" h="102742" extrusionOk="0">
                  <a:moveTo>
                    <a:pt x="20582" y="1"/>
                  </a:moveTo>
                  <a:lnTo>
                    <a:pt x="20982" y="46334"/>
                  </a:lnTo>
                  <a:cubicBezTo>
                    <a:pt x="7706" y="49970"/>
                    <a:pt x="0" y="61545"/>
                    <a:pt x="0" y="73820"/>
                  </a:cubicBezTo>
                  <a:cubicBezTo>
                    <a:pt x="0" y="89799"/>
                    <a:pt x="13410" y="102741"/>
                    <a:pt x="30022" y="102741"/>
                  </a:cubicBezTo>
                  <a:cubicBezTo>
                    <a:pt x="46600" y="102741"/>
                    <a:pt x="60043" y="89765"/>
                    <a:pt x="60043" y="73820"/>
                  </a:cubicBezTo>
                  <a:cubicBezTo>
                    <a:pt x="60010" y="61545"/>
                    <a:pt x="50503" y="50604"/>
                    <a:pt x="39329" y="46367"/>
                  </a:cubicBezTo>
                  <a:lnTo>
                    <a:pt x="39262" y="1"/>
                  </a:ln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5"/>
            <p:cNvSpPr/>
            <p:nvPr/>
          </p:nvSpPr>
          <p:spPr>
            <a:xfrm>
              <a:off x="7895189" y="3757381"/>
              <a:ext cx="1027202" cy="265832"/>
            </a:xfrm>
            <a:custGeom>
              <a:avLst/>
              <a:gdLst/>
              <a:ahLst/>
              <a:cxnLst/>
              <a:rect l="l" t="t" r="r" b="b"/>
              <a:pathLst>
                <a:path w="60477" h="15651" extrusionOk="0">
                  <a:moveTo>
                    <a:pt x="8205" y="0"/>
                  </a:moveTo>
                  <a:cubicBezTo>
                    <a:pt x="5656" y="0"/>
                    <a:pt x="2819" y="393"/>
                    <a:pt x="1101" y="1307"/>
                  </a:cubicBezTo>
                  <a:cubicBezTo>
                    <a:pt x="1101" y="1307"/>
                    <a:pt x="0" y="4977"/>
                    <a:pt x="1101" y="9613"/>
                  </a:cubicBezTo>
                  <a:lnTo>
                    <a:pt x="28821" y="15651"/>
                  </a:lnTo>
                  <a:lnTo>
                    <a:pt x="46133" y="10581"/>
                  </a:lnTo>
                  <a:lnTo>
                    <a:pt x="55107" y="10581"/>
                  </a:lnTo>
                  <a:lnTo>
                    <a:pt x="60477" y="7111"/>
                  </a:lnTo>
                  <a:cubicBezTo>
                    <a:pt x="59510" y="5410"/>
                    <a:pt x="58509" y="4943"/>
                    <a:pt x="56641" y="4276"/>
                  </a:cubicBezTo>
                  <a:cubicBezTo>
                    <a:pt x="53922" y="3342"/>
                    <a:pt x="51044" y="2838"/>
                    <a:pt x="48158" y="2838"/>
                  </a:cubicBezTo>
                  <a:cubicBezTo>
                    <a:pt x="47539" y="2838"/>
                    <a:pt x="46919" y="2861"/>
                    <a:pt x="46300" y="2908"/>
                  </a:cubicBezTo>
                  <a:cubicBezTo>
                    <a:pt x="41597" y="3242"/>
                    <a:pt x="36960" y="4810"/>
                    <a:pt x="32257" y="4843"/>
                  </a:cubicBezTo>
                  <a:cubicBezTo>
                    <a:pt x="32153" y="4845"/>
                    <a:pt x="32050" y="4845"/>
                    <a:pt x="31946" y="4845"/>
                  </a:cubicBezTo>
                  <a:cubicBezTo>
                    <a:pt x="24960" y="4845"/>
                    <a:pt x="18479" y="1555"/>
                    <a:pt x="11609" y="273"/>
                  </a:cubicBezTo>
                  <a:cubicBezTo>
                    <a:pt x="10659" y="96"/>
                    <a:pt x="9467" y="0"/>
                    <a:pt x="8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5"/>
            <p:cNvSpPr/>
            <p:nvPr/>
          </p:nvSpPr>
          <p:spPr>
            <a:xfrm>
              <a:off x="7895189" y="3757381"/>
              <a:ext cx="1027202" cy="265832"/>
            </a:xfrm>
            <a:custGeom>
              <a:avLst/>
              <a:gdLst/>
              <a:ahLst/>
              <a:cxnLst/>
              <a:rect l="l" t="t" r="r" b="b"/>
              <a:pathLst>
                <a:path w="60477" h="15651" extrusionOk="0">
                  <a:moveTo>
                    <a:pt x="8205" y="0"/>
                  </a:moveTo>
                  <a:cubicBezTo>
                    <a:pt x="5656" y="0"/>
                    <a:pt x="2819" y="393"/>
                    <a:pt x="1101" y="1307"/>
                  </a:cubicBezTo>
                  <a:cubicBezTo>
                    <a:pt x="1101" y="1307"/>
                    <a:pt x="0" y="4977"/>
                    <a:pt x="1101" y="9613"/>
                  </a:cubicBezTo>
                  <a:lnTo>
                    <a:pt x="28821" y="15651"/>
                  </a:lnTo>
                  <a:lnTo>
                    <a:pt x="46133" y="10581"/>
                  </a:lnTo>
                  <a:lnTo>
                    <a:pt x="55107" y="10581"/>
                  </a:lnTo>
                  <a:lnTo>
                    <a:pt x="60477" y="7111"/>
                  </a:lnTo>
                  <a:cubicBezTo>
                    <a:pt x="59510" y="5410"/>
                    <a:pt x="58509" y="4943"/>
                    <a:pt x="56641" y="4276"/>
                  </a:cubicBezTo>
                  <a:cubicBezTo>
                    <a:pt x="53922" y="3342"/>
                    <a:pt x="51044" y="2838"/>
                    <a:pt x="48158" y="2838"/>
                  </a:cubicBezTo>
                  <a:cubicBezTo>
                    <a:pt x="47539" y="2838"/>
                    <a:pt x="46919" y="2861"/>
                    <a:pt x="46300" y="2908"/>
                  </a:cubicBezTo>
                  <a:cubicBezTo>
                    <a:pt x="41597" y="3242"/>
                    <a:pt x="36960" y="4810"/>
                    <a:pt x="32257" y="4843"/>
                  </a:cubicBezTo>
                  <a:cubicBezTo>
                    <a:pt x="32153" y="4845"/>
                    <a:pt x="32050" y="4845"/>
                    <a:pt x="31946" y="4845"/>
                  </a:cubicBezTo>
                  <a:cubicBezTo>
                    <a:pt x="24960" y="4845"/>
                    <a:pt x="18479" y="1555"/>
                    <a:pt x="11609" y="273"/>
                  </a:cubicBezTo>
                  <a:cubicBezTo>
                    <a:pt x="10659" y="96"/>
                    <a:pt x="9467" y="0"/>
                    <a:pt x="8205"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5"/>
            <p:cNvSpPr/>
            <p:nvPr/>
          </p:nvSpPr>
          <p:spPr>
            <a:xfrm>
              <a:off x="7903122" y="3855472"/>
              <a:ext cx="1019847" cy="513932"/>
            </a:xfrm>
            <a:custGeom>
              <a:avLst/>
              <a:gdLst/>
              <a:ahLst/>
              <a:cxnLst/>
              <a:rect l="l" t="t" r="r" b="b"/>
              <a:pathLst>
                <a:path w="60044" h="30258" extrusionOk="0">
                  <a:moveTo>
                    <a:pt x="50816" y="0"/>
                  </a:moveTo>
                  <a:cubicBezTo>
                    <a:pt x="49346" y="0"/>
                    <a:pt x="47723" y="86"/>
                    <a:pt x="45967" y="302"/>
                  </a:cubicBezTo>
                  <a:cubicBezTo>
                    <a:pt x="42497" y="703"/>
                    <a:pt x="30856" y="4205"/>
                    <a:pt x="24284" y="4806"/>
                  </a:cubicBezTo>
                  <a:cubicBezTo>
                    <a:pt x="21801" y="5039"/>
                    <a:pt x="19538" y="5139"/>
                    <a:pt x="17482" y="5139"/>
                  </a:cubicBezTo>
                  <a:cubicBezTo>
                    <a:pt x="4816" y="5139"/>
                    <a:pt x="1" y="1337"/>
                    <a:pt x="0" y="1336"/>
                  </a:cubicBezTo>
                  <a:lnTo>
                    <a:pt x="0" y="1336"/>
                  </a:lnTo>
                  <a:cubicBezTo>
                    <a:pt x="0" y="17315"/>
                    <a:pt x="13443" y="30257"/>
                    <a:pt x="30022" y="30257"/>
                  </a:cubicBezTo>
                  <a:cubicBezTo>
                    <a:pt x="46634" y="30257"/>
                    <a:pt x="60043" y="17315"/>
                    <a:pt x="60043" y="1336"/>
                  </a:cubicBezTo>
                  <a:cubicBezTo>
                    <a:pt x="60043" y="1336"/>
                    <a:pt x="56607" y="0"/>
                    <a:pt x="50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5"/>
            <p:cNvSpPr/>
            <p:nvPr/>
          </p:nvSpPr>
          <p:spPr>
            <a:xfrm>
              <a:off x="8131459" y="2495678"/>
              <a:ext cx="563749" cy="128627"/>
            </a:xfrm>
            <a:custGeom>
              <a:avLst/>
              <a:gdLst/>
              <a:ahLst/>
              <a:cxnLst/>
              <a:rect l="l" t="t" r="r" b="b"/>
              <a:pathLst>
                <a:path w="33191" h="7573" extrusionOk="0">
                  <a:moveTo>
                    <a:pt x="3503" y="1"/>
                  </a:moveTo>
                  <a:cubicBezTo>
                    <a:pt x="1535" y="1"/>
                    <a:pt x="0" y="1569"/>
                    <a:pt x="0" y="3503"/>
                  </a:cubicBezTo>
                  <a:lnTo>
                    <a:pt x="0" y="4070"/>
                  </a:lnTo>
                  <a:cubicBezTo>
                    <a:pt x="0" y="6039"/>
                    <a:pt x="1568" y="7573"/>
                    <a:pt x="3503" y="7573"/>
                  </a:cubicBezTo>
                  <a:lnTo>
                    <a:pt x="29688" y="7573"/>
                  </a:lnTo>
                  <a:cubicBezTo>
                    <a:pt x="31590" y="7573"/>
                    <a:pt x="33124" y="6039"/>
                    <a:pt x="33191" y="4070"/>
                  </a:cubicBezTo>
                  <a:lnTo>
                    <a:pt x="33191" y="3503"/>
                  </a:lnTo>
                  <a:cubicBezTo>
                    <a:pt x="33191" y="1535"/>
                    <a:pt x="31590" y="1"/>
                    <a:pt x="296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5"/>
            <p:cNvSpPr/>
            <p:nvPr/>
          </p:nvSpPr>
          <p:spPr>
            <a:xfrm>
              <a:off x="8128622" y="2493979"/>
              <a:ext cx="567724" cy="132041"/>
            </a:xfrm>
            <a:custGeom>
              <a:avLst/>
              <a:gdLst/>
              <a:ahLst/>
              <a:cxnLst/>
              <a:rect l="l" t="t" r="r" b="b"/>
              <a:pathLst>
                <a:path w="33425" h="7774" extrusionOk="0">
                  <a:moveTo>
                    <a:pt x="3670" y="1"/>
                  </a:moveTo>
                  <a:cubicBezTo>
                    <a:pt x="2336" y="1"/>
                    <a:pt x="1035" y="835"/>
                    <a:pt x="434" y="2002"/>
                  </a:cubicBezTo>
                  <a:cubicBezTo>
                    <a:pt x="267" y="2302"/>
                    <a:pt x="201" y="2603"/>
                    <a:pt x="101" y="2936"/>
                  </a:cubicBezTo>
                  <a:cubicBezTo>
                    <a:pt x="34" y="3270"/>
                    <a:pt x="34" y="3603"/>
                    <a:pt x="34" y="3904"/>
                  </a:cubicBezTo>
                  <a:cubicBezTo>
                    <a:pt x="1" y="4471"/>
                    <a:pt x="67" y="5138"/>
                    <a:pt x="368" y="5738"/>
                  </a:cubicBezTo>
                  <a:cubicBezTo>
                    <a:pt x="901" y="6906"/>
                    <a:pt x="2069" y="7673"/>
                    <a:pt x="3270" y="7773"/>
                  </a:cubicBezTo>
                  <a:lnTo>
                    <a:pt x="6739" y="7773"/>
                  </a:lnTo>
                  <a:cubicBezTo>
                    <a:pt x="11275" y="7740"/>
                    <a:pt x="15345" y="7740"/>
                    <a:pt x="18747" y="7740"/>
                  </a:cubicBezTo>
                  <a:cubicBezTo>
                    <a:pt x="22183" y="7673"/>
                    <a:pt x="24918" y="7673"/>
                    <a:pt x="26853" y="7673"/>
                  </a:cubicBezTo>
                  <a:lnTo>
                    <a:pt x="29855" y="7673"/>
                  </a:lnTo>
                  <a:cubicBezTo>
                    <a:pt x="29855" y="7673"/>
                    <a:pt x="29755" y="7673"/>
                    <a:pt x="29688" y="7540"/>
                  </a:cubicBezTo>
                  <a:lnTo>
                    <a:pt x="26886" y="7540"/>
                  </a:lnTo>
                  <a:cubicBezTo>
                    <a:pt x="24952" y="7540"/>
                    <a:pt x="22216" y="7506"/>
                    <a:pt x="18781" y="7506"/>
                  </a:cubicBezTo>
                  <a:cubicBezTo>
                    <a:pt x="15378" y="7473"/>
                    <a:pt x="11275" y="7473"/>
                    <a:pt x="6772" y="7473"/>
                  </a:cubicBezTo>
                  <a:cubicBezTo>
                    <a:pt x="6038" y="7473"/>
                    <a:pt x="5275" y="7488"/>
                    <a:pt x="4501" y="7488"/>
                  </a:cubicBezTo>
                  <a:cubicBezTo>
                    <a:pt x="4115" y="7488"/>
                    <a:pt x="3726" y="7484"/>
                    <a:pt x="3336" y="7473"/>
                  </a:cubicBezTo>
                  <a:cubicBezTo>
                    <a:pt x="2169" y="7406"/>
                    <a:pt x="1068" y="6639"/>
                    <a:pt x="568" y="5571"/>
                  </a:cubicBezTo>
                  <a:cubicBezTo>
                    <a:pt x="267" y="5004"/>
                    <a:pt x="234" y="4437"/>
                    <a:pt x="234" y="3804"/>
                  </a:cubicBezTo>
                  <a:cubicBezTo>
                    <a:pt x="234" y="3470"/>
                    <a:pt x="267" y="3170"/>
                    <a:pt x="334" y="2903"/>
                  </a:cubicBezTo>
                  <a:cubicBezTo>
                    <a:pt x="368" y="2603"/>
                    <a:pt x="501" y="2302"/>
                    <a:pt x="601" y="2002"/>
                  </a:cubicBezTo>
                  <a:cubicBezTo>
                    <a:pt x="1168" y="901"/>
                    <a:pt x="2369" y="134"/>
                    <a:pt x="3603" y="134"/>
                  </a:cubicBezTo>
                  <a:lnTo>
                    <a:pt x="28988" y="134"/>
                  </a:lnTo>
                  <a:cubicBezTo>
                    <a:pt x="29455" y="134"/>
                    <a:pt x="29889" y="134"/>
                    <a:pt x="30289" y="168"/>
                  </a:cubicBezTo>
                  <a:cubicBezTo>
                    <a:pt x="31089" y="268"/>
                    <a:pt x="31823" y="735"/>
                    <a:pt x="32324" y="1268"/>
                  </a:cubicBezTo>
                  <a:cubicBezTo>
                    <a:pt x="32891" y="1835"/>
                    <a:pt x="33124" y="2503"/>
                    <a:pt x="33224" y="3170"/>
                  </a:cubicBezTo>
                  <a:cubicBezTo>
                    <a:pt x="33258" y="3837"/>
                    <a:pt x="33291" y="4504"/>
                    <a:pt x="33124" y="5071"/>
                  </a:cubicBezTo>
                  <a:cubicBezTo>
                    <a:pt x="33024" y="5605"/>
                    <a:pt x="32724" y="6072"/>
                    <a:pt x="32424" y="6439"/>
                  </a:cubicBezTo>
                  <a:cubicBezTo>
                    <a:pt x="31790" y="7173"/>
                    <a:pt x="31056" y="7439"/>
                    <a:pt x="30589" y="7573"/>
                  </a:cubicBezTo>
                  <a:cubicBezTo>
                    <a:pt x="30089" y="7673"/>
                    <a:pt x="29855" y="7673"/>
                    <a:pt x="29855" y="7673"/>
                  </a:cubicBezTo>
                  <a:cubicBezTo>
                    <a:pt x="29855" y="7673"/>
                    <a:pt x="29889" y="7673"/>
                    <a:pt x="30055" y="7706"/>
                  </a:cubicBezTo>
                  <a:cubicBezTo>
                    <a:pt x="30155" y="7706"/>
                    <a:pt x="30389" y="7673"/>
                    <a:pt x="30622" y="7640"/>
                  </a:cubicBezTo>
                  <a:cubicBezTo>
                    <a:pt x="31089" y="7573"/>
                    <a:pt x="31823" y="7273"/>
                    <a:pt x="32524" y="6572"/>
                  </a:cubicBezTo>
                  <a:cubicBezTo>
                    <a:pt x="32791" y="6172"/>
                    <a:pt x="33091" y="5738"/>
                    <a:pt x="33258" y="5138"/>
                  </a:cubicBezTo>
                  <a:cubicBezTo>
                    <a:pt x="33424" y="4571"/>
                    <a:pt x="33424" y="3904"/>
                    <a:pt x="33391" y="3236"/>
                  </a:cubicBezTo>
                  <a:cubicBezTo>
                    <a:pt x="33291" y="2503"/>
                    <a:pt x="33058" y="1802"/>
                    <a:pt x="32524" y="1235"/>
                  </a:cubicBezTo>
                  <a:cubicBezTo>
                    <a:pt x="31990" y="601"/>
                    <a:pt x="31256" y="168"/>
                    <a:pt x="30389" y="34"/>
                  </a:cubicBezTo>
                  <a:cubicBezTo>
                    <a:pt x="29922" y="1"/>
                    <a:pt x="29522" y="1"/>
                    <a:pt x="2905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5"/>
            <p:cNvSpPr/>
            <p:nvPr/>
          </p:nvSpPr>
          <p:spPr>
            <a:xfrm>
              <a:off x="8392664" y="2624292"/>
              <a:ext cx="453262" cy="1434587"/>
            </a:xfrm>
            <a:custGeom>
              <a:avLst/>
              <a:gdLst/>
              <a:ahLst/>
              <a:cxnLst/>
              <a:rect l="l" t="t" r="r" b="b"/>
              <a:pathLst>
                <a:path w="26686" h="84462" extrusionOk="0">
                  <a:moveTo>
                    <a:pt x="1234" y="1"/>
                  </a:moveTo>
                  <a:lnTo>
                    <a:pt x="0" y="47201"/>
                  </a:lnTo>
                  <a:cubicBezTo>
                    <a:pt x="0" y="47201"/>
                    <a:pt x="16879" y="66482"/>
                    <a:pt x="10641" y="83794"/>
                  </a:cubicBezTo>
                  <a:lnTo>
                    <a:pt x="23417" y="84461"/>
                  </a:lnTo>
                  <a:cubicBezTo>
                    <a:pt x="23417" y="84461"/>
                    <a:pt x="26686" y="73487"/>
                    <a:pt x="21515" y="62479"/>
                  </a:cubicBezTo>
                  <a:cubicBezTo>
                    <a:pt x="16345" y="51471"/>
                    <a:pt x="8539" y="46468"/>
                    <a:pt x="8539" y="46468"/>
                  </a:cubicBezTo>
                  <a:lnTo>
                    <a:pt x="8606" y="68"/>
                  </a:lnTo>
                  <a:lnTo>
                    <a:pt x="1234" y="1"/>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5"/>
            <p:cNvSpPr/>
            <p:nvPr/>
          </p:nvSpPr>
          <p:spPr>
            <a:xfrm>
              <a:off x="7900863" y="3515540"/>
              <a:ext cx="158079" cy="680470"/>
            </a:xfrm>
            <a:custGeom>
              <a:avLst/>
              <a:gdLst/>
              <a:ahLst/>
              <a:cxnLst/>
              <a:rect l="l" t="t" r="r" b="b"/>
              <a:pathLst>
                <a:path w="9307" h="40063" extrusionOk="0">
                  <a:moveTo>
                    <a:pt x="9307" y="1"/>
                  </a:moveTo>
                  <a:cubicBezTo>
                    <a:pt x="9240" y="34"/>
                    <a:pt x="9140" y="101"/>
                    <a:pt x="9073" y="201"/>
                  </a:cubicBezTo>
                  <a:cubicBezTo>
                    <a:pt x="8840" y="401"/>
                    <a:pt x="8506" y="701"/>
                    <a:pt x="8139" y="1102"/>
                  </a:cubicBezTo>
                  <a:cubicBezTo>
                    <a:pt x="7405" y="1936"/>
                    <a:pt x="6305" y="3170"/>
                    <a:pt x="5170" y="4838"/>
                  </a:cubicBezTo>
                  <a:cubicBezTo>
                    <a:pt x="4637" y="5672"/>
                    <a:pt x="4070" y="6606"/>
                    <a:pt x="3503" y="7673"/>
                  </a:cubicBezTo>
                  <a:cubicBezTo>
                    <a:pt x="2969" y="8740"/>
                    <a:pt x="2435" y="9875"/>
                    <a:pt x="1968" y="11109"/>
                  </a:cubicBezTo>
                  <a:cubicBezTo>
                    <a:pt x="1001" y="13577"/>
                    <a:pt x="334" y="16479"/>
                    <a:pt x="167" y="19548"/>
                  </a:cubicBezTo>
                  <a:cubicBezTo>
                    <a:pt x="0" y="22650"/>
                    <a:pt x="334" y="25552"/>
                    <a:pt x="1001" y="28154"/>
                  </a:cubicBezTo>
                  <a:cubicBezTo>
                    <a:pt x="1301" y="29422"/>
                    <a:pt x="1735" y="30589"/>
                    <a:pt x="2135" y="31724"/>
                  </a:cubicBezTo>
                  <a:cubicBezTo>
                    <a:pt x="2602" y="32858"/>
                    <a:pt x="3069" y="33858"/>
                    <a:pt x="3503" y="34726"/>
                  </a:cubicBezTo>
                  <a:cubicBezTo>
                    <a:pt x="4437" y="36527"/>
                    <a:pt x="5337" y="37861"/>
                    <a:pt x="6071" y="38729"/>
                  </a:cubicBezTo>
                  <a:cubicBezTo>
                    <a:pt x="6405" y="39196"/>
                    <a:pt x="6738" y="39462"/>
                    <a:pt x="6905" y="39729"/>
                  </a:cubicBezTo>
                  <a:cubicBezTo>
                    <a:pt x="6972" y="39829"/>
                    <a:pt x="7072" y="39896"/>
                    <a:pt x="7105" y="39996"/>
                  </a:cubicBezTo>
                  <a:lnTo>
                    <a:pt x="7172" y="40063"/>
                  </a:lnTo>
                  <a:cubicBezTo>
                    <a:pt x="7172" y="40063"/>
                    <a:pt x="7172" y="40030"/>
                    <a:pt x="7105" y="39896"/>
                  </a:cubicBezTo>
                  <a:cubicBezTo>
                    <a:pt x="7038" y="39863"/>
                    <a:pt x="6972" y="39763"/>
                    <a:pt x="6872" y="39663"/>
                  </a:cubicBezTo>
                  <a:cubicBezTo>
                    <a:pt x="6705" y="39396"/>
                    <a:pt x="6438" y="39062"/>
                    <a:pt x="6104" y="38595"/>
                  </a:cubicBezTo>
                  <a:cubicBezTo>
                    <a:pt x="5437" y="37695"/>
                    <a:pt x="4503" y="36360"/>
                    <a:pt x="3603" y="34559"/>
                  </a:cubicBezTo>
                  <a:cubicBezTo>
                    <a:pt x="3136" y="33692"/>
                    <a:pt x="2669" y="32691"/>
                    <a:pt x="2268" y="31590"/>
                  </a:cubicBezTo>
                  <a:cubicBezTo>
                    <a:pt x="1835" y="30456"/>
                    <a:pt x="1434" y="29322"/>
                    <a:pt x="1134" y="28021"/>
                  </a:cubicBezTo>
                  <a:cubicBezTo>
                    <a:pt x="500" y="25486"/>
                    <a:pt x="167" y="22550"/>
                    <a:pt x="334" y="19515"/>
                  </a:cubicBezTo>
                  <a:cubicBezTo>
                    <a:pt x="567" y="16479"/>
                    <a:pt x="1168" y="13577"/>
                    <a:pt x="2102" y="11109"/>
                  </a:cubicBezTo>
                  <a:cubicBezTo>
                    <a:pt x="2569" y="9875"/>
                    <a:pt x="3069" y="8740"/>
                    <a:pt x="3603" y="7706"/>
                  </a:cubicBezTo>
                  <a:cubicBezTo>
                    <a:pt x="4136" y="6672"/>
                    <a:pt x="4737" y="5705"/>
                    <a:pt x="5270" y="4871"/>
                  </a:cubicBezTo>
                  <a:cubicBezTo>
                    <a:pt x="6405" y="3203"/>
                    <a:pt x="7439" y="2002"/>
                    <a:pt x="8173" y="1168"/>
                  </a:cubicBezTo>
                  <a:cubicBezTo>
                    <a:pt x="8573" y="735"/>
                    <a:pt x="8840" y="468"/>
                    <a:pt x="9073" y="234"/>
                  </a:cubicBezTo>
                  <a:cubicBezTo>
                    <a:pt x="9173" y="101"/>
                    <a:pt x="9273" y="68"/>
                    <a:pt x="9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5"/>
            <p:cNvSpPr/>
            <p:nvPr/>
          </p:nvSpPr>
          <p:spPr>
            <a:xfrm>
              <a:off x="8677087" y="3781840"/>
              <a:ext cx="247047" cy="520709"/>
            </a:xfrm>
            <a:custGeom>
              <a:avLst/>
              <a:gdLst/>
              <a:ahLst/>
              <a:cxnLst/>
              <a:rect l="l" t="t" r="r" b="b"/>
              <a:pathLst>
                <a:path w="14545" h="30657" extrusionOk="0">
                  <a:moveTo>
                    <a:pt x="13777" y="1"/>
                  </a:moveTo>
                  <a:lnTo>
                    <a:pt x="13777" y="401"/>
                  </a:lnTo>
                  <a:cubicBezTo>
                    <a:pt x="13810" y="668"/>
                    <a:pt x="13877" y="1001"/>
                    <a:pt x="13944" y="1468"/>
                  </a:cubicBezTo>
                  <a:cubicBezTo>
                    <a:pt x="14077" y="2369"/>
                    <a:pt x="14211" y="3670"/>
                    <a:pt x="14277" y="5305"/>
                  </a:cubicBezTo>
                  <a:cubicBezTo>
                    <a:pt x="14344" y="8507"/>
                    <a:pt x="13844" y="13043"/>
                    <a:pt x="11809" y="17580"/>
                  </a:cubicBezTo>
                  <a:cubicBezTo>
                    <a:pt x="9807" y="22083"/>
                    <a:pt x="6705" y="25519"/>
                    <a:pt x="4270" y="27587"/>
                  </a:cubicBezTo>
                  <a:cubicBezTo>
                    <a:pt x="3002" y="28655"/>
                    <a:pt x="1935" y="29388"/>
                    <a:pt x="1168" y="29889"/>
                  </a:cubicBezTo>
                  <a:cubicBezTo>
                    <a:pt x="801" y="30156"/>
                    <a:pt x="501" y="30322"/>
                    <a:pt x="301" y="30423"/>
                  </a:cubicBezTo>
                  <a:cubicBezTo>
                    <a:pt x="100" y="30556"/>
                    <a:pt x="0" y="30656"/>
                    <a:pt x="0" y="30656"/>
                  </a:cubicBezTo>
                  <a:cubicBezTo>
                    <a:pt x="0" y="30656"/>
                    <a:pt x="134" y="30589"/>
                    <a:pt x="334" y="30489"/>
                  </a:cubicBezTo>
                  <a:cubicBezTo>
                    <a:pt x="567" y="30356"/>
                    <a:pt x="901" y="30189"/>
                    <a:pt x="1268" y="29922"/>
                  </a:cubicBezTo>
                  <a:cubicBezTo>
                    <a:pt x="2035" y="29489"/>
                    <a:pt x="3136" y="28721"/>
                    <a:pt x="4404" y="27687"/>
                  </a:cubicBezTo>
                  <a:cubicBezTo>
                    <a:pt x="5638" y="26653"/>
                    <a:pt x="7072" y="25252"/>
                    <a:pt x="8406" y="23584"/>
                  </a:cubicBezTo>
                  <a:cubicBezTo>
                    <a:pt x="9774" y="21916"/>
                    <a:pt x="11008" y="19882"/>
                    <a:pt x="12076" y="17647"/>
                  </a:cubicBezTo>
                  <a:cubicBezTo>
                    <a:pt x="13110" y="15345"/>
                    <a:pt x="13744" y="13043"/>
                    <a:pt x="14110" y="10909"/>
                  </a:cubicBezTo>
                  <a:cubicBezTo>
                    <a:pt x="14444" y="8807"/>
                    <a:pt x="14544" y="6839"/>
                    <a:pt x="14477" y="5204"/>
                  </a:cubicBezTo>
                  <a:cubicBezTo>
                    <a:pt x="14411" y="3570"/>
                    <a:pt x="14211" y="2236"/>
                    <a:pt x="14077" y="1368"/>
                  </a:cubicBezTo>
                  <a:cubicBezTo>
                    <a:pt x="13977" y="901"/>
                    <a:pt x="13910" y="568"/>
                    <a:pt x="13844" y="334"/>
                  </a:cubicBezTo>
                  <a:cubicBezTo>
                    <a:pt x="13810" y="134"/>
                    <a:pt x="13777" y="1"/>
                    <a:pt x="13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5"/>
            <p:cNvSpPr/>
            <p:nvPr/>
          </p:nvSpPr>
          <p:spPr>
            <a:xfrm>
              <a:off x="8261773" y="2723454"/>
              <a:ext cx="3991" cy="583588"/>
            </a:xfrm>
            <a:custGeom>
              <a:avLst/>
              <a:gdLst/>
              <a:ahLst/>
              <a:cxnLst/>
              <a:rect l="l" t="t" r="r" b="b"/>
              <a:pathLst>
                <a:path w="235" h="34359" extrusionOk="0">
                  <a:moveTo>
                    <a:pt x="101" y="0"/>
                  </a:moveTo>
                  <a:cubicBezTo>
                    <a:pt x="34" y="0"/>
                    <a:pt x="1" y="7673"/>
                    <a:pt x="1" y="17179"/>
                  </a:cubicBezTo>
                  <a:cubicBezTo>
                    <a:pt x="1" y="26686"/>
                    <a:pt x="67" y="34358"/>
                    <a:pt x="101" y="34358"/>
                  </a:cubicBezTo>
                  <a:cubicBezTo>
                    <a:pt x="167" y="34358"/>
                    <a:pt x="234" y="26686"/>
                    <a:pt x="234" y="17179"/>
                  </a:cubicBezTo>
                  <a:cubicBezTo>
                    <a:pt x="234" y="7673"/>
                    <a:pt x="167" y="0"/>
                    <a:pt x="1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5"/>
            <p:cNvSpPr/>
            <p:nvPr/>
          </p:nvSpPr>
          <p:spPr>
            <a:xfrm>
              <a:off x="8222672" y="4022644"/>
              <a:ext cx="71982" cy="71965"/>
            </a:xfrm>
            <a:custGeom>
              <a:avLst/>
              <a:gdLst/>
              <a:ahLst/>
              <a:cxnLst/>
              <a:rect l="l" t="t" r="r" b="b"/>
              <a:pathLst>
                <a:path w="4238" h="4237" extrusionOk="0">
                  <a:moveTo>
                    <a:pt x="2102" y="1"/>
                  </a:moveTo>
                  <a:cubicBezTo>
                    <a:pt x="935" y="1"/>
                    <a:pt x="1" y="968"/>
                    <a:pt x="1" y="2135"/>
                  </a:cubicBezTo>
                  <a:cubicBezTo>
                    <a:pt x="1" y="3303"/>
                    <a:pt x="935" y="4237"/>
                    <a:pt x="2102" y="4237"/>
                  </a:cubicBezTo>
                  <a:cubicBezTo>
                    <a:pt x="3303" y="4237"/>
                    <a:pt x="4237" y="3303"/>
                    <a:pt x="4237" y="2135"/>
                  </a:cubicBezTo>
                  <a:cubicBezTo>
                    <a:pt x="4237" y="968"/>
                    <a:pt x="3337" y="34"/>
                    <a:pt x="2102"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5"/>
            <p:cNvSpPr/>
            <p:nvPr/>
          </p:nvSpPr>
          <p:spPr>
            <a:xfrm>
              <a:off x="8461217" y="4022644"/>
              <a:ext cx="72526" cy="71965"/>
            </a:xfrm>
            <a:custGeom>
              <a:avLst/>
              <a:gdLst/>
              <a:ahLst/>
              <a:cxnLst/>
              <a:rect l="l" t="t" r="r" b="b"/>
              <a:pathLst>
                <a:path w="4270" h="4237" extrusionOk="0">
                  <a:moveTo>
                    <a:pt x="2135" y="1"/>
                  </a:moveTo>
                  <a:cubicBezTo>
                    <a:pt x="968" y="1"/>
                    <a:pt x="0" y="968"/>
                    <a:pt x="0" y="2135"/>
                  </a:cubicBezTo>
                  <a:cubicBezTo>
                    <a:pt x="0" y="3303"/>
                    <a:pt x="968" y="4237"/>
                    <a:pt x="2135" y="4237"/>
                  </a:cubicBezTo>
                  <a:cubicBezTo>
                    <a:pt x="3303" y="4237"/>
                    <a:pt x="4270" y="3303"/>
                    <a:pt x="4270" y="2135"/>
                  </a:cubicBezTo>
                  <a:cubicBezTo>
                    <a:pt x="4270" y="968"/>
                    <a:pt x="3303" y="1"/>
                    <a:pt x="2135"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5"/>
            <p:cNvSpPr/>
            <p:nvPr/>
          </p:nvSpPr>
          <p:spPr>
            <a:xfrm>
              <a:off x="8305409" y="4122366"/>
              <a:ext cx="35142" cy="35142"/>
            </a:xfrm>
            <a:custGeom>
              <a:avLst/>
              <a:gdLst/>
              <a:ahLst/>
              <a:cxnLst/>
              <a:rect l="l" t="t" r="r" b="b"/>
              <a:pathLst>
                <a:path w="2069" h="2069" extrusionOk="0">
                  <a:moveTo>
                    <a:pt x="1034" y="0"/>
                  </a:moveTo>
                  <a:cubicBezTo>
                    <a:pt x="467" y="0"/>
                    <a:pt x="0" y="467"/>
                    <a:pt x="0" y="1034"/>
                  </a:cubicBezTo>
                  <a:cubicBezTo>
                    <a:pt x="0" y="1635"/>
                    <a:pt x="467" y="2069"/>
                    <a:pt x="1034" y="2069"/>
                  </a:cubicBezTo>
                  <a:cubicBezTo>
                    <a:pt x="1635" y="2069"/>
                    <a:pt x="2068" y="1635"/>
                    <a:pt x="2068" y="1034"/>
                  </a:cubicBezTo>
                  <a:cubicBezTo>
                    <a:pt x="2068" y="467"/>
                    <a:pt x="1635" y="0"/>
                    <a:pt x="1034"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5"/>
            <p:cNvSpPr/>
            <p:nvPr/>
          </p:nvSpPr>
          <p:spPr>
            <a:xfrm>
              <a:off x="6548962" y="3835106"/>
              <a:ext cx="894634" cy="766584"/>
            </a:xfrm>
            <a:custGeom>
              <a:avLst/>
              <a:gdLst/>
              <a:ahLst/>
              <a:cxnLst/>
              <a:rect l="l" t="t" r="r" b="b"/>
              <a:pathLst>
                <a:path w="52672" h="45133" extrusionOk="0">
                  <a:moveTo>
                    <a:pt x="8874" y="0"/>
                  </a:moveTo>
                  <a:lnTo>
                    <a:pt x="8874" y="34"/>
                  </a:lnTo>
                  <a:cubicBezTo>
                    <a:pt x="8874" y="334"/>
                    <a:pt x="6639" y="11008"/>
                    <a:pt x="4304" y="21916"/>
                  </a:cubicBezTo>
                  <a:cubicBezTo>
                    <a:pt x="2970" y="28187"/>
                    <a:pt x="1569" y="34525"/>
                    <a:pt x="668" y="38962"/>
                  </a:cubicBezTo>
                  <a:cubicBezTo>
                    <a:pt x="1" y="42130"/>
                    <a:pt x="2403" y="45133"/>
                    <a:pt x="5672" y="45133"/>
                  </a:cubicBezTo>
                  <a:lnTo>
                    <a:pt x="47034" y="45133"/>
                  </a:lnTo>
                  <a:cubicBezTo>
                    <a:pt x="50237" y="45133"/>
                    <a:pt x="52672" y="42197"/>
                    <a:pt x="52038" y="39028"/>
                  </a:cubicBezTo>
                  <a:lnTo>
                    <a:pt x="441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6555196" y="3833968"/>
              <a:ext cx="879908" cy="770032"/>
            </a:xfrm>
            <a:custGeom>
              <a:avLst/>
              <a:gdLst/>
              <a:ahLst/>
              <a:cxnLst/>
              <a:rect l="l" t="t" r="r" b="b"/>
              <a:pathLst>
                <a:path w="51805" h="45336" extrusionOk="0">
                  <a:moveTo>
                    <a:pt x="43665" y="1"/>
                  </a:moveTo>
                  <a:cubicBezTo>
                    <a:pt x="32958" y="1"/>
                    <a:pt x="24151" y="67"/>
                    <a:pt x="18014" y="67"/>
                  </a:cubicBezTo>
                  <a:cubicBezTo>
                    <a:pt x="14978" y="101"/>
                    <a:pt x="12610" y="101"/>
                    <a:pt x="10975" y="101"/>
                  </a:cubicBezTo>
                  <a:lnTo>
                    <a:pt x="8507" y="101"/>
                  </a:lnTo>
                  <a:cubicBezTo>
                    <a:pt x="8507" y="101"/>
                    <a:pt x="8707" y="101"/>
                    <a:pt x="9174" y="134"/>
                  </a:cubicBezTo>
                  <a:lnTo>
                    <a:pt x="11075" y="134"/>
                  </a:lnTo>
                  <a:cubicBezTo>
                    <a:pt x="12677" y="167"/>
                    <a:pt x="15112" y="167"/>
                    <a:pt x="18147" y="167"/>
                  </a:cubicBezTo>
                  <a:cubicBezTo>
                    <a:pt x="24270" y="167"/>
                    <a:pt x="32981" y="234"/>
                    <a:pt x="43686" y="234"/>
                  </a:cubicBezTo>
                  <a:lnTo>
                    <a:pt x="43686" y="234"/>
                  </a:lnTo>
                  <a:cubicBezTo>
                    <a:pt x="45148" y="7248"/>
                    <a:pt x="46709" y="15152"/>
                    <a:pt x="48469" y="23684"/>
                  </a:cubicBezTo>
                  <a:cubicBezTo>
                    <a:pt x="49336" y="27987"/>
                    <a:pt x="50270" y="32390"/>
                    <a:pt x="51171" y="36994"/>
                  </a:cubicBezTo>
                  <a:cubicBezTo>
                    <a:pt x="51271" y="37527"/>
                    <a:pt x="51371" y="38128"/>
                    <a:pt x="51504" y="38695"/>
                  </a:cubicBezTo>
                  <a:cubicBezTo>
                    <a:pt x="51638" y="39262"/>
                    <a:pt x="51704" y="39829"/>
                    <a:pt x="51671" y="40430"/>
                  </a:cubicBezTo>
                  <a:cubicBezTo>
                    <a:pt x="51638" y="40997"/>
                    <a:pt x="51471" y="41530"/>
                    <a:pt x="51271" y="42097"/>
                  </a:cubicBezTo>
                  <a:cubicBezTo>
                    <a:pt x="51037" y="42631"/>
                    <a:pt x="50704" y="43131"/>
                    <a:pt x="50303" y="43532"/>
                  </a:cubicBezTo>
                  <a:cubicBezTo>
                    <a:pt x="49870" y="43965"/>
                    <a:pt x="49436" y="44332"/>
                    <a:pt x="48869" y="44599"/>
                  </a:cubicBezTo>
                  <a:cubicBezTo>
                    <a:pt x="48335" y="44833"/>
                    <a:pt x="47768" y="44999"/>
                    <a:pt x="47168" y="45100"/>
                  </a:cubicBezTo>
                  <a:cubicBezTo>
                    <a:pt x="46601" y="45133"/>
                    <a:pt x="46000" y="45133"/>
                    <a:pt x="45367" y="45133"/>
                  </a:cubicBezTo>
                  <a:lnTo>
                    <a:pt x="5738" y="45133"/>
                  </a:lnTo>
                  <a:cubicBezTo>
                    <a:pt x="5633" y="45138"/>
                    <a:pt x="5527" y="45141"/>
                    <a:pt x="5422" y="45141"/>
                  </a:cubicBezTo>
                  <a:cubicBezTo>
                    <a:pt x="4267" y="45141"/>
                    <a:pt x="3156" y="44805"/>
                    <a:pt x="2269" y="44132"/>
                  </a:cubicBezTo>
                  <a:cubicBezTo>
                    <a:pt x="1802" y="43765"/>
                    <a:pt x="1402" y="43298"/>
                    <a:pt x="1035" y="42798"/>
                  </a:cubicBezTo>
                  <a:cubicBezTo>
                    <a:pt x="735" y="42298"/>
                    <a:pt x="501" y="41764"/>
                    <a:pt x="368" y="41163"/>
                  </a:cubicBezTo>
                  <a:cubicBezTo>
                    <a:pt x="268" y="40596"/>
                    <a:pt x="268" y="39996"/>
                    <a:pt x="334" y="39429"/>
                  </a:cubicBezTo>
                  <a:cubicBezTo>
                    <a:pt x="434" y="38828"/>
                    <a:pt x="568" y="38295"/>
                    <a:pt x="668" y="37694"/>
                  </a:cubicBezTo>
                  <a:cubicBezTo>
                    <a:pt x="1635" y="33158"/>
                    <a:pt x="2503" y="28955"/>
                    <a:pt x="3337" y="25085"/>
                  </a:cubicBezTo>
                  <a:cubicBezTo>
                    <a:pt x="4971" y="17346"/>
                    <a:pt x="6272" y="11142"/>
                    <a:pt x="7173" y="6805"/>
                  </a:cubicBezTo>
                  <a:cubicBezTo>
                    <a:pt x="7606" y="4671"/>
                    <a:pt x="7940" y="2969"/>
                    <a:pt x="8173" y="1835"/>
                  </a:cubicBezTo>
                  <a:cubicBezTo>
                    <a:pt x="8307" y="1302"/>
                    <a:pt x="8407" y="835"/>
                    <a:pt x="8440" y="568"/>
                  </a:cubicBezTo>
                  <a:cubicBezTo>
                    <a:pt x="8507" y="268"/>
                    <a:pt x="8507" y="101"/>
                    <a:pt x="8507" y="101"/>
                  </a:cubicBezTo>
                  <a:lnTo>
                    <a:pt x="8507" y="101"/>
                  </a:lnTo>
                  <a:cubicBezTo>
                    <a:pt x="8474" y="234"/>
                    <a:pt x="8407" y="734"/>
                    <a:pt x="8107" y="1835"/>
                  </a:cubicBezTo>
                  <a:cubicBezTo>
                    <a:pt x="7840" y="2969"/>
                    <a:pt x="7506" y="4637"/>
                    <a:pt x="7073" y="6805"/>
                  </a:cubicBezTo>
                  <a:cubicBezTo>
                    <a:pt x="6139" y="11109"/>
                    <a:pt x="4804" y="17346"/>
                    <a:pt x="3136" y="25052"/>
                  </a:cubicBezTo>
                  <a:cubicBezTo>
                    <a:pt x="2302" y="28955"/>
                    <a:pt x="1402" y="33158"/>
                    <a:pt x="434" y="37694"/>
                  </a:cubicBezTo>
                  <a:cubicBezTo>
                    <a:pt x="334" y="38228"/>
                    <a:pt x="168" y="38828"/>
                    <a:pt x="101" y="39429"/>
                  </a:cubicBezTo>
                  <a:cubicBezTo>
                    <a:pt x="1" y="39996"/>
                    <a:pt x="1" y="40630"/>
                    <a:pt x="134" y="41197"/>
                  </a:cubicBezTo>
                  <a:cubicBezTo>
                    <a:pt x="268" y="41797"/>
                    <a:pt x="468" y="42364"/>
                    <a:pt x="801" y="42931"/>
                  </a:cubicBezTo>
                  <a:cubicBezTo>
                    <a:pt x="1135" y="43465"/>
                    <a:pt x="1569" y="43932"/>
                    <a:pt x="2036" y="44299"/>
                  </a:cubicBezTo>
                  <a:cubicBezTo>
                    <a:pt x="3023" y="45000"/>
                    <a:pt x="4223" y="45335"/>
                    <a:pt x="5461" y="45335"/>
                  </a:cubicBezTo>
                  <a:cubicBezTo>
                    <a:pt x="5520" y="45335"/>
                    <a:pt x="5579" y="45335"/>
                    <a:pt x="5638" y="45333"/>
                  </a:cubicBezTo>
                  <a:lnTo>
                    <a:pt x="45300" y="45333"/>
                  </a:lnTo>
                  <a:cubicBezTo>
                    <a:pt x="45934" y="45333"/>
                    <a:pt x="46501" y="45333"/>
                    <a:pt x="47134" y="45300"/>
                  </a:cubicBezTo>
                  <a:cubicBezTo>
                    <a:pt x="47702" y="45200"/>
                    <a:pt x="48335" y="45033"/>
                    <a:pt x="48869" y="44799"/>
                  </a:cubicBezTo>
                  <a:cubicBezTo>
                    <a:pt x="49436" y="44532"/>
                    <a:pt x="49936" y="44166"/>
                    <a:pt x="50337" y="43699"/>
                  </a:cubicBezTo>
                  <a:cubicBezTo>
                    <a:pt x="50770" y="43298"/>
                    <a:pt x="51071" y="42765"/>
                    <a:pt x="51337" y="42197"/>
                  </a:cubicBezTo>
                  <a:cubicBezTo>
                    <a:pt x="51604" y="41664"/>
                    <a:pt x="51704" y="41097"/>
                    <a:pt x="51738" y="40463"/>
                  </a:cubicBezTo>
                  <a:cubicBezTo>
                    <a:pt x="51804" y="39829"/>
                    <a:pt x="51704" y="39229"/>
                    <a:pt x="51604" y="38662"/>
                  </a:cubicBezTo>
                  <a:cubicBezTo>
                    <a:pt x="51504" y="38061"/>
                    <a:pt x="51371" y="37527"/>
                    <a:pt x="51271" y="36960"/>
                  </a:cubicBezTo>
                  <a:cubicBezTo>
                    <a:pt x="50337" y="32390"/>
                    <a:pt x="49436" y="27954"/>
                    <a:pt x="48535" y="23651"/>
                  </a:cubicBezTo>
                  <a:cubicBezTo>
                    <a:pt x="46801" y="15045"/>
                    <a:pt x="45166" y="7139"/>
                    <a:pt x="43765" y="101"/>
                  </a:cubicBezTo>
                  <a:lnTo>
                    <a:pt x="4376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5"/>
            <p:cNvSpPr/>
            <p:nvPr/>
          </p:nvSpPr>
          <p:spPr>
            <a:xfrm>
              <a:off x="6605626" y="3856067"/>
              <a:ext cx="779628" cy="693498"/>
            </a:xfrm>
            <a:custGeom>
              <a:avLst/>
              <a:gdLst/>
              <a:ahLst/>
              <a:cxnLst/>
              <a:rect l="l" t="t" r="r" b="b"/>
              <a:pathLst>
                <a:path w="45901" h="40830" extrusionOk="0">
                  <a:moveTo>
                    <a:pt x="7806" y="1"/>
                  </a:moveTo>
                  <a:cubicBezTo>
                    <a:pt x="7806" y="434"/>
                    <a:pt x="2369" y="28321"/>
                    <a:pt x="368" y="37561"/>
                  </a:cubicBezTo>
                  <a:cubicBezTo>
                    <a:pt x="1" y="39229"/>
                    <a:pt x="1302" y="40830"/>
                    <a:pt x="3003" y="40830"/>
                  </a:cubicBezTo>
                  <a:lnTo>
                    <a:pt x="43165" y="40830"/>
                  </a:lnTo>
                  <a:cubicBezTo>
                    <a:pt x="44733" y="40830"/>
                    <a:pt x="45900" y="39362"/>
                    <a:pt x="45566" y="37828"/>
                  </a:cubicBezTo>
                  <a:lnTo>
                    <a:pt x="38161" y="1"/>
                  </a:ln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6625465" y="4021676"/>
              <a:ext cx="739952" cy="232932"/>
            </a:xfrm>
            <a:custGeom>
              <a:avLst/>
              <a:gdLst/>
              <a:ahLst/>
              <a:cxnLst/>
              <a:rect l="l" t="t" r="r" b="b"/>
              <a:pathLst>
                <a:path w="43565" h="13714" extrusionOk="0">
                  <a:moveTo>
                    <a:pt x="33471" y="1"/>
                  </a:moveTo>
                  <a:cubicBezTo>
                    <a:pt x="33058" y="1"/>
                    <a:pt x="32630" y="19"/>
                    <a:pt x="32190" y="58"/>
                  </a:cubicBezTo>
                  <a:cubicBezTo>
                    <a:pt x="25385" y="625"/>
                    <a:pt x="19314" y="9431"/>
                    <a:pt x="13476" y="9631"/>
                  </a:cubicBezTo>
                  <a:cubicBezTo>
                    <a:pt x="13403" y="9633"/>
                    <a:pt x="13330" y="9634"/>
                    <a:pt x="13257" y="9634"/>
                  </a:cubicBezTo>
                  <a:cubicBezTo>
                    <a:pt x="7495" y="9634"/>
                    <a:pt x="1868" y="3226"/>
                    <a:pt x="1868" y="3226"/>
                  </a:cubicBezTo>
                  <a:lnTo>
                    <a:pt x="0" y="11599"/>
                  </a:lnTo>
                  <a:cubicBezTo>
                    <a:pt x="0" y="11599"/>
                    <a:pt x="3391" y="13713"/>
                    <a:pt x="8598" y="13713"/>
                  </a:cubicBezTo>
                  <a:cubicBezTo>
                    <a:pt x="9964" y="13713"/>
                    <a:pt x="11455" y="13568"/>
                    <a:pt x="13043" y="13200"/>
                  </a:cubicBezTo>
                  <a:cubicBezTo>
                    <a:pt x="18862" y="11828"/>
                    <a:pt x="26559" y="6836"/>
                    <a:pt x="35204" y="6836"/>
                  </a:cubicBezTo>
                  <a:cubicBezTo>
                    <a:pt x="37908" y="6836"/>
                    <a:pt x="40704" y="7324"/>
                    <a:pt x="43565" y="8564"/>
                  </a:cubicBezTo>
                  <a:lnTo>
                    <a:pt x="42597" y="3794"/>
                  </a:lnTo>
                  <a:cubicBezTo>
                    <a:pt x="42597" y="3794"/>
                    <a:pt x="39446" y="1"/>
                    <a:pt x="33471"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6606187" y="4286107"/>
              <a:ext cx="779068" cy="263471"/>
            </a:xfrm>
            <a:custGeom>
              <a:avLst/>
              <a:gdLst/>
              <a:ahLst/>
              <a:cxnLst/>
              <a:rect l="l" t="t" r="r" b="b"/>
              <a:pathLst>
                <a:path w="45868" h="15512" extrusionOk="0">
                  <a:moveTo>
                    <a:pt x="43065" y="1"/>
                  </a:moveTo>
                  <a:cubicBezTo>
                    <a:pt x="43065" y="1"/>
                    <a:pt x="27988" y="3503"/>
                    <a:pt x="19148" y="3703"/>
                  </a:cubicBezTo>
                  <a:cubicBezTo>
                    <a:pt x="18666" y="3714"/>
                    <a:pt x="18187" y="3719"/>
                    <a:pt x="17711" y="3719"/>
                  </a:cubicBezTo>
                  <a:cubicBezTo>
                    <a:pt x="9473" y="3719"/>
                    <a:pt x="2436" y="2169"/>
                    <a:pt x="2436" y="2169"/>
                  </a:cubicBezTo>
                  <a:cubicBezTo>
                    <a:pt x="1602" y="6238"/>
                    <a:pt x="835" y="9874"/>
                    <a:pt x="335" y="12243"/>
                  </a:cubicBezTo>
                  <a:cubicBezTo>
                    <a:pt x="1" y="13911"/>
                    <a:pt x="1269" y="15512"/>
                    <a:pt x="2970" y="15512"/>
                  </a:cubicBezTo>
                  <a:lnTo>
                    <a:pt x="43132" y="15512"/>
                  </a:lnTo>
                  <a:cubicBezTo>
                    <a:pt x="44666" y="15512"/>
                    <a:pt x="45867" y="14044"/>
                    <a:pt x="45533" y="12510"/>
                  </a:cubicBezTo>
                  <a:lnTo>
                    <a:pt x="43632" y="2736"/>
                  </a:lnTo>
                  <a:lnTo>
                    <a:pt x="430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6665127" y="3799980"/>
              <a:ext cx="662330" cy="53842"/>
            </a:xfrm>
            <a:custGeom>
              <a:avLst/>
              <a:gdLst/>
              <a:ahLst/>
              <a:cxnLst/>
              <a:rect l="l" t="t" r="r" b="b"/>
              <a:pathLst>
                <a:path w="38995" h="3170" extrusionOk="0">
                  <a:moveTo>
                    <a:pt x="1468" y="0"/>
                  </a:moveTo>
                  <a:cubicBezTo>
                    <a:pt x="667" y="0"/>
                    <a:pt x="0" y="667"/>
                    <a:pt x="0" y="1468"/>
                  </a:cubicBezTo>
                  <a:lnTo>
                    <a:pt x="0" y="1735"/>
                  </a:lnTo>
                  <a:cubicBezTo>
                    <a:pt x="0" y="2502"/>
                    <a:pt x="667" y="3169"/>
                    <a:pt x="1468" y="3169"/>
                  </a:cubicBezTo>
                  <a:lnTo>
                    <a:pt x="37527" y="3169"/>
                  </a:lnTo>
                  <a:cubicBezTo>
                    <a:pt x="38327" y="3169"/>
                    <a:pt x="38995" y="2502"/>
                    <a:pt x="38995" y="1735"/>
                  </a:cubicBezTo>
                  <a:lnTo>
                    <a:pt x="38995" y="1468"/>
                  </a:lnTo>
                  <a:cubicBezTo>
                    <a:pt x="38995" y="667"/>
                    <a:pt x="38327" y="0"/>
                    <a:pt x="375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a:off x="6664549" y="3798842"/>
              <a:ext cx="664046" cy="56679"/>
            </a:xfrm>
            <a:custGeom>
              <a:avLst/>
              <a:gdLst/>
              <a:ahLst/>
              <a:cxnLst/>
              <a:rect l="l" t="t" r="r" b="b"/>
              <a:pathLst>
                <a:path w="39096" h="3337" extrusionOk="0">
                  <a:moveTo>
                    <a:pt x="37935" y="3188"/>
                  </a:moveTo>
                  <a:lnTo>
                    <a:pt x="37935" y="3188"/>
                  </a:lnTo>
                  <a:cubicBezTo>
                    <a:pt x="37891" y="3198"/>
                    <a:pt x="37855" y="3203"/>
                    <a:pt x="37828" y="3203"/>
                  </a:cubicBezTo>
                  <a:cubicBezTo>
                    <a:pt x="37770" y="3214"/>
                    <a:pt x="37720" y="3222"/>
                    <a:pt x="37680" y="3227"/>
                  </a:cubicBezTo>
                  <a:lnTo>
                    <a:pt x="37680" y="3227"/>
                  </a:lnTo>
                  <a:cubicBezTo>
                    <a:pt x="37742" y="3225"/>
                    <a:pt x="37828" y="3216"/>
                    <a:pt x="37935" y="3188"/>
                  </a:cubicBezTo>
                  <a:close/>
                  <a:moveTo>
                    <a:pt x="37680" y="3227"/>
                  </a:moveTo>
                  <a:cubicBezTo>
                    <a:pt x="37654" y="3228"/>
                    <a:pt x="37633" y="3228"/>
                    <a:pt x="37616" y="3228"/>
                  </a:cubicBezTo>
                  <a:cubicBezTo>
                    <a:pt x="37580" y="3228"/>
                    <a:pt x="37561" y="3228"/>
                    <a:pt x="37561" y="3236"/>
                  </a:cubicBezTo>
                  <a:cubicBezTo>
                    <a:pt x="37561" y="3236"/>
                    <a:pt x="37604" y="3236"/>
                    <a:pt x="37680" y="3227"/>
                  </a:cubicBezTo>
                  <a:close/>
                  <a:moveTo>
                    <a:pt x="1535" y="0"/>
                  </a:moveTo>
                  <a:cubicBezTo>
                    <a:pt x="801" y="0"/>
                    <a:pt x="67" y="634"/>
                    <a:pt x="1" y="1368"/>
                  </a:cubicBezTo>
                  <a:lnTo>
                    <a:pt x="1" y="1902"/>
                  </a:lnTo>
                  <a:cubicBezTo>
                    <a:pt x="1" y="2135"/>
                    <a:pt x="34" y="2302"/>
                    <a:pt x="134" y="2469"/>
                  </a:cubicBezTo>
                  <a:cubicBezTo>
                    <a:pt x="234" y="2802"/>
                    <a:pt x="534" y="3036"/>
                    <a:pt x="868" y="3203"/>
                  </a:cubicBezTo>
                  <a:cubicBezTo>
                    <a:pt x="1035" y="3303"/>
                    <a:pt x="1235" y="3336"/>
                    <a:pt x="1402" y="3336"/>
                  </a:cubicBezTo>
                  <a:lnTo>
                    <a:pt x="12576" y="3336"/>
                  </a:lnTo>
                  <a:cubicBezTo>
                    <a:pt x="17513" y="3303"/>
                    <a:pt x="21883" y="3303"/>
                    <a:pt x="25586" y="3303"/>
                  </a:cubicBezTo>
                  <a:cubicBezTo>
                    <a:pt x="29255" y="3236"/>
                    <a:pt x="32257" y="3236"/>
                    <a:pt x="34359" y="3236"/>
                  </a:cubicBezTo>
                  <a:lnTo>
                    <a:pt x="37561" y="3236"/>
                  </a:lnTo>
                  <a:cubicBezTo>
                    <a:pt x="37561" y="3236"/>
                    <a:pt x="37494" y="3236"/>
                    <a:pt x="37361" y="3203"/>
                  </a:cubicBezTo>
                  <a:lnTo>
                    <a:pt x="34359" y="3203"/>
                  </a:lnTo>
                  <a:cubicBezTo>
                    <a:pt x="32257" y="3203"/>
                    <a:pt x="29322" y="3169"/>
                    <a:pt x="25586" y="3169"/>
                  </a:cubicBezTo>
                  <a:cubicBezTo>
                    <a:pt x="21883" y="3136"/>
                    <a:pt x="17480" y="3136"/>
                    <a:pt x="12576" y="3136"/>
                  </a:cubicBezTo>
                  <a:lnTo>
                    <a:pt x="1902" y="3136"/>
                  </a:lnTo>
                  <a:cubicBezTo>
                    <a:pt x="1569" y="3136"/>
                    <a:pt x="1235" y="3136"/>
                    <a:pt x="968" y="3003"/>
                  </a:cubicBezTo>
                  <a:cubicBezTo>
                    <a:pt x="668" y="2869"/>
                    <a:pt x="401" y="2636"/>
                    <a:pt x="301" y="2335"/>
                  </a:cubicBezTo>
                  <a:cubicBezTo>
                    <a:pt x="201" y="2202"/>
                    <a:pt x="168" y="2035"/>
                    <a:pt x="168" y="1868"/>
                  </a:cubicBezTo>
                  <a:lnTo>
                    <a:pt x="168" y="1368"/>
                  </a:lnTo>
                  <a:cubicBezTo>
                    <a:pt x="234" y="734"/>
                    <a:pt x="835" y="201"/>
                    <a:pt x="1502" y="201"/>
                  </a:cubicBezTo>
                  <a:cubicBezTo>
                    <a:pt x="12743" y="167"/>
                    <a:pt x="22984" y="167"/>
                    <a:pt x="30389" y="167"/>
                  </a:cubicBezTo>
                  <a:lnTo>
                    <a:pt x="37427" y="167"/>
                  </a:lnTo>
                  <a:cubicBezTo>
                    <a:pt x="37460" y="166"/>
                    <a:pt x="37491" y="165"/>
                    <a:pt x="37523" y="165"/>
                  </a:cubicBezTo>
                  <a:cubicBezTo>
                    <a:pt x="38115" y="165"/>
                    <a:pt x="38607" y="458"/>
                    <a:pt x="38828" y="901"/>
                  </a:cubicBezTo>
                  <a:cubicBezTo>
                    <a:pt x="38929" y="1101"/>
                    <a:pt x="38995" y="1368"/>
                    <a:pt x="38995" y="1568"/>
                  </a:cubicBezTo>
                  <a:cubicBezTo>
                    <a:pt x="39029" y="1835"/>
                    <a:pt x="38995" y="2002"/>
                    <a:pt x="38929" y="2202"/>
                  </a:cubicBezTo>
                  <a:cubicBezTo>
                    <a:pt x="38828" y="2569"/>
                    <a:pt x="38562" y="2836"/>
                    <a:pt x="38361" y="3003"/>
                  </a:cubicBezTo>
                  <a:cubicBezTo>
                    <a:pt x="38196" y="3102"/>
                    <a:pt x="38053" y="3157"/>
                    <a:pt x="37935" y="3188"/>
                  </a:cubicBezTo>
                  <a:lnTo>
                    <a:pt x="37935" y="3188"/>
                  </a:lnTo>
                  <a:cubicBezTo>
                    <a:pt x="38054" y="3162"/>
                    <a:pt x="38224" y="3100"/>
                    <a:pt x="38395" y="3003"/>
                  </a:cubicBezTo>
                  <a:cubicBezTo>
                    <a:pt x="38662" y="2869"/>
                    <a:pt x="38895" y="2569"/>
                    <a:pt x="39029" y="2202"/>
                  </a:cubicBezTo>
                  <a:cubicBezTo>
                    <a:pt x="39095" y="2035"/>
                    <a:pt x="39095" y="1802"/>
                    <a:pt x="39095" y="1568"/>
                  </a:cubicBezTo>
                  <a:cubicBezTo>
                    <a:pt x="39095" y="1368"/>
                    <a:pt x="39062" y="1135"/>
                    <a:pt x="38929" y="868"/>
                  </a:cubicBezTo>
                  <a:cubicBezTo>
                    <a:pt x="38737" y="389"/>
                    <a:pt x="38209" y="32"/>
                    <a:pt x="37578" y="32"/>
                  </a:cubicBezTo>
                  <a:cubicBezTo>
                    <a:pt x="37550" y="32"/>
                    <a:pt x="37522" y="32"/>
                    <a:pt x="37494" y="34"/>
                  </a:cubicBezTo>
                  <a:lnTo>
                    <a:pt x="30422" y="34"/>
                  </a:lnTo>
                  <a:cubicBezTo>
                    <a:pt x="23051" y="34"/>
                    <a:pt x="12843" y="0"/>
                    <a:pt x="153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p:cNvSpPr/>
            <p:nvPr/>
          </p:nvSpPr>
          <p:spPr>
            <a:xfrm>
              <a:off x="6647563" y="4277614"/>
              <a:ext cx="690661" cy="71524"/>
            </a:xfrm>
            <a:custGeom>
              <a:avLst/>
              <a:gdLst/>
              <a:ahLst/>
              <a:cxnLst/>
              <a:rect l="l" t="t" r="r" b="b"/>
              <a:pathLst>
                <a:path w="40663" h="4211" extrusionOk="0">
                  <a:moveTo>
                    <a:pt x="40562" y="0"/>
                  </a:moveTo>
                  <a:cubicBezTo>
                    <a:pt x="40562" y="0"/>
                    <a:pt x="20748" y="834"/>
                    <a:pt x="12075" y="1335"/>
                  </a:cubicBezTo>
                  <a:cubicBezTo>
                    <a:pt x="3402" y="1835"/>
                    <a:pt x="0" y="2669"/>
                    <a:pt x="0" y="2669"/>
                  </a:cubicBezTo>
                  <a:cubicBezTo>
                    <a:pt x="0" y="2669"/>
                    <a:pt x="4534" y="4211"/>
                    <a:pt x="14046" y="4211"/>
                  </a:cubicBezTo>
                  <a:cubicBezTo>
                    <a:pt x="14426" y="4211"/>
                    <a:pt x="14814" y="4208"/>
                    <a:pt x="15211" y="4203"/>
                  </a:cubicBezTo>
                  <a:cubicBezTo>
                    <a:pt x="25552" y="4137"/>
                    <a:pt x="40662" y="501"/>
                    <a:pt x="40662" y="501"/>
                  </a:cubicBezTo>
                  <a:lnTo>
                    <a:pt x="405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6647563" y="4277614"/>
              <a:ext cx="690661" cy="71524"/>
            </a:xfrm>
            <a:custGeom>
              <a:avLst/>
              <a:gdLst/>
              <a:ahLst/>
              <a:cxnLst/>
              <a:rect l="l" t="t" r="r" b="b"/>
              <a:pathLst>
                <a:path w="40663" h="4211" extrusionOk="0">
                  <a:moveTo>
                    <a:pt x="40562" y="0"/>
                  </a:moveTo>
                  <a:cubicBezTo>
                    <a:pt x="40562" y="0"/>
                    <a:pt x="20748" y="834"/>
                    <a:pt x="12075" y="1335"/>
                  </a:cubicBezTo>
                  <a:cubicBezTo>
                    <a:pt x="3402" y="1835"/>
                    <a:pt x="0" y="2669"/>
                    <a:pt x="0" y="2669"/>
                  </a:cubicBezTo>
                  <a:cubicBezTo>
                    <a:pt x="0" y="2669"/>
                    <a:pt x="4534" y="4211"/>
                    <a:pt x="14046" y="4211"/>
                  </a:cubicBezTo>
                  <a:cubicBezTo>
                    <a:pt x="14426" y="4211"/>
                    <a:pt x="14814" y="4208"/>
                    <a:pt x="15211" y="4203"/>
                  </a:cubicBezTo>
                  <a:cubicBezTo>
                    <a:pt x="25552" y="4137"/>
                    <a:pt x="40662" y="501"/>
                    <a:pt x="40662" y="501"/>
                  </a:cubicBezTo>
                  <a:lnTo>
                    <a:pt x="40562" y="0"/>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p:cNvSpPr/>
            <p:nvPr/>
          </p:nvSpPr>
          <p:spPr>
            <a:xfrm>
              <a:off x="6808468" y="4120090"/>
              <a:ext cx="277637" cy="4552"/>
            </a:xfrm>
            <a:custGeom>
              <a:avLst/>
              <a:gdLst/>
              <a:ahLst/>
              <a:cxnLst/>
              <a:rect l="l" t="t" r="r" b="b"/>
              <a:pathLst>
                <a:path w="16346" h="268" extrusionOk="0">
                  <a:moveTo>
                    <a:pt x="8173" y="1"/>
                  </a:moveTo>
                  <a:cubicBezTo>
                    <a:pt x="3670" y="1"/>
                    <a:pt x="0" y="68"/>
                    <a:pt x="0" y="134"/>
                  </a:cubicBezTo>
                  <a:cubicBezTo>
                    <a:pt x="0" y="234"/>
                    <a:pt x="3670" y="268"/>
                    <a:pt x="8173" y="268"/>
                  </a:cubicBezTo>
                  <a:cubicBezTo>
                    <a:pt x="12643" y="268"/>
                    <a:pt x="16345" y="168"/>
                    <a:pt x="16345" y="134"/>
                  </a:cubicBezTo>
                  <a:cubicBezTo>
                    <a:pt x="16345" y="68"/>
                    <a:pt x="12676" y="1"/>
                    <a:pt x="81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p:cNvSpPr/>
            <p:nvPr/>
          </p:nvSpPr>
          <p:spPr>
            <a:xfrm>
              <a:off x="6808468" y="4283848"/>
              <a:ext cx="277637" cy="4552"/>
            </a:xfrm>
            <a:custGeom>
              <a:avLst/>
              <a:gdLst/>
              <a:ahLst/>
              <a:cxnLst/>
              <a:rect l="l" t="t" r="r" b="b"/>
              <a:pathLst>
                <a:path w="16346" h="268" extrusionOk="0">
                  <a:moveTo>
                    <a:pt x="8173" y="0"/>
                  </a:moveTo>
                  <a:cubicBezTo>
                    <a:pt x="3670" y="0"/>
                    <a:pt x="0" y="67"/>
                    <a:pt x="0" y="134"/>
                  </a:cubicBezTo>
                  <a:cubicBezTo>
                    <a:pt x="0" y="200"/>
                    <a:pt x="3670" y="267"/>
                    <a:pt x="8173" y="267"/>
                  </a:cubicBezTo>
                  <a:cubicBezTo>
                    <a:pt x="12643" y="267"/>
                    <a:pt x="16345" y="167"/>
                    <a:pt x="16345" y="134"/>
                  </a:cubicBezTo>
                  <a:cubicBezTo>
                    <a:pt x="16345" y="100"/>
                    <a:pt x="12676" y="0"/>
                    <a:pt x="81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p:cNvSpPr/>
            <p:nvPr/>
          </p:nvSpPr>
          <p:spPr>
            <a:xfrm>
              <a:off x="6808468" y="4461194"/>
              <a:ext cx="277637" cy="3974"/>
            </a:xfrm>
            <a:custGeom>
              <a:avLst/>
              <a:gdLst/>
              <a:ahLst/>
              <a:cxnLst/>
              <a:rect l="l" t="t" r="r" b="b"/>
              <a:pathLst>
                <a:path w="16346" h="234" extrusionOk="0">
                  <a:moveTo>
                    <a:pt x="8173" y="0"/>
                  </a:moveTo>
                  <a:cubicBezTo>
                    <a:pt x="3670" y="0"/>
                    <a:pt x="0" y="67"/>
                    <a:pt x="0" y="100"/>
                  </a:cubicBezTo>
                  <a:cubicBezTo>
                    <a:pt x="0" y="200"/>
                    <a:pt x="3670" y="234"/>
                    <a:pt x="8173" y="234"/>
                  </a:cubicBezTo>
                  <a:cubicBezTo>
                    <a:pt x="12643" y="234"/>
                    <a:pt x="16345" y="167"/>
                    <a:pt x="16345" y="100"/>
                  </a:cubicBezTo>
                  <a:cubicBezTo>
                    <a:pt x="16345" y="33"/>
                    <a:pt x="12676" y="0"/>
                    <a:pt x="81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p:cNvSpPr/>
            <p:nvPr/>
          </p:nvSpPr>
          <p:spPr>
            <a:xfrm>
              <a:off x="6808468" y="3968817"/>
              <a:ext cx="277637" cy="3991"/>
            </a:xfrm>
            <a:custGeom>
              <a:avLst/>
              <a:gdLst/>
              <a:ahLst/>
              <a:cxnLst/>
              <a:rect l="l" t="t" r="r" b="b"/>
              <a:pathLst>
                <a:path w="16346" h="235" extrusionOk="0">
                  <a:moveTo>
                    <a:pt x="8173" y="1"/>
                  </a:moveTo>
                  <a:cubicBezTo>
                    <a:pt x="3670" y="1"/>
                    <a:pt x="0" y="34"/>
                    <a:pt x="0" y="134"/>
                  </a:cubicBezTo>
                  <a:cubicBezTo>
                    <a:pt x="0" y="201"/>
                    <a:pt x="3670" y="234"/>
                    <a:pt x="8173" y="234"/>
                  </a:cubicBezTo>
                  <a:cubicBezTo>
                    <a:pt x="12643" y="234"/>
                    <a:pt x="16345" y="167"/>
                    <a:pt x="16345" y="134"/>
                  </a:cubicBezTo>
                  <a:cubicBezTo>
                    <a:pt x="16345" y="34"/>
                    <a:pt x="12676" y="1"/>
                    <a:pt x="81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p:cNvSpPr/>
            <p:nvPr/>
          </p:nvSpPr>
          <p:spPr>
            <a:xfrm>
              <a:off x="6807907" y="4045303"/>
              <a:ext cx="160355" cy="3991"/>
            </a:xfrm>
            <a:custGeom>
              <a:avLst/>
              <a:gdLst/>
              <a:ahLst/>
              <a:cxnLst/>
              <a:rect l="l" t="t" r="r" b="b"/>
              <a:pathLst>
                <a:path w="9441" h="235" extrusionOk="0">
                  <a:moveTo>
                    <a:pt x="4737" y="1"/>
                  </a:moveTo>
                  <a:cubicBezTo>
                    <a:pt x="2135" y="1"/>
                    <a:pt x="0" y="34"/>
                    <a:pt x="0" y="134"/>
                  </a:cubicBezTo>
                  <a:cubicBezTo>
                    <a:pt x="0" y="201"/>
                    <a:pt x="2102" y="234"/>
                    <a:pt x="4737" y="234"/>
                  </a:cubicBezTo>
                  <a:cubicBezTo>
                    <a:pt x="7305" y="234"/>
                    <a:pt x="9440" y="168"/>
                    <a:pt x="9440" y="134"/>
                  </a:cubicBezTo>
                  <a:cubicBezTo>
                    <a:pt x="9440" y="34"/>
                    <a:pt x="7305" y="1"/>
                    <a:pt x="47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p:cNvSpPr/>
            <p:nvPr/>
          </p:nvSpPr>
          <p:spPr>
            <a:xfrm>
              <a:off x="6807907" y="4200550"/>
              <a:ext cx="160355" cy="3991"/>
            </a:xfrm>
            <a:custGeom>
              <a:avLst/>
              <a:gdLst/>
              <a:ahLst/>
              <a:cxnLst/>
              <a:rect l="l" t="t" r="r" b="b"/>
              <a:pathLst>
                <a:path w="9441" h="235" extrusionOk="0">
                  <a:moveTo>
                    <a:pt x="4737" y="1"/>
                  </a:moveTo>
                  <a:cubicBezTo>
                    <a:pt x="2135" y="1"/>
                    <a:pt x="0" y="67"/>
                    <a:pt x="0" y="101"/>
                  </a:cubicBezTo>
                  <a:cubicBezTo>
                    <a:pt x="0" y="201"/>
                    <a:pt x="2102" y="234"/>
                    <a:pt x="4737" y="234"/>
                  </a:cubicBezTo>
                  <a:cubicBezTo>
                    <a:pt x="7305" y="234"/>
                    <a:pt x="9440" y="168"/>
                    <a:pt x="9440" y="101"/>
                  </a:cubicBezTo>
                  <a:cubicBezTo>
                    <a:pt x="9440" y="67"/>
                    <a:pt x="7305" y="34"/>
                    <a:pt x="47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5"/>
            <p:cNvSpPr/>
            <p:nvPr/>
          </p:nvSpPr>
          <p:spPr>
            <a:xfrm>
              <a:off x="6807907" y="4369404"/>
              <a:ext cx="160355" cy="4552"/>
            </a:xfrm>
            <a:custGeom>
              <a:avLst/>
              <a:gdLst/>
              <a:ahLst/>
              <a:cxnLst/>
              <a:rect l="l" t="t" r="r" b="b"/>
              <a:pathLst>
                <a:path w="9441" h="268" extrusionOk="0">
                  <a:moveTo>
                    <a:pt x="4737" y="0"/>
                  </a:moveTo>
                  <a:cubicBezTo>
                    <a:pt x="2135" y="0"/>
                    <a:pt x="0" y="100"/>
                    <a:pt x="0" y="134"/>
                  </a:cubicBezTo>
                  <a:cubicBezTo>
                    <a:pt x="0" y="234"/>
                    <a:pt x="2102" y="267"/>
                    <a:pt x="4737" y="267"/>
                  </a:cubicBezTo>
                  <a:cubicBezTo>
                    <a:pt x="7305" y="267"/>
                    <a:pt x="9440" y="167"/>
                    <a:pt x="9440" y="134"/>
                  </a:cubicBezTo>
                  <a:cubicBezTo>
                    <a:pt x="9440" y="100"/>
                    <a:pt x="7305" y="0"/>
                    <a:pt x="47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5"/>
            <p:cNvSpPr/>
            <p:nvPr/>
          </p:nvSpPr>
          <p:spPr>
            <a:xfrm>
              <a:off x="7086098" y="3853808"/>
              <a:ext cx="248745" cy="698593"/>
            </a:xfrm>
            <a:custGeom>
              <a:avLst/>
              <a:gdLst/>
              <a:ahLst/>
              <a:cxnLst/>
              <a:rect l="l" t="t" r="r" b="b"/>
              <a:pathLst>
                <a:path w="14645" h="41130" extrusionOk="0">
                  <a:moveTo>
                    <a:pt x="0" y="0"/>
                  </a:moveTo>
                  <a:lnTo>
                    <a:pt x="4337" y="40963"/>
                  </a:lnTo>
                  <a:lnTo>
                    <a:pt x="14211" y="41130"/>
                  </a:lnTo>
                  <a:cubicBezTo>
                    <a:pt x="14644" y="40196"/>
                    <a:pt x="8240" y="0"/>
                    <a:pt x="8240"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p:cNvSpPr/>
            <p:nvPr/>
          </p:nvSpPr>
          <p:spPr>
            <a:xfrm>
              <a:off x="6728007" y="4550147"/>
              <a:ext cx="518433" cy="4535"/>
            </a:xfrm>
            <a:custGeom>
              <a:avLst/>
              <a:gdLst/>
              <a:ahLst/>
              <a:cxnLst/>
              <a:rect l="l" t="t" r="r" b="b"/>
              <a:pathLst>
                <a:path w="30523" h="267" extrusionOk="0">
                  <a:moveTo>
                    <a:pt x="15278" y="0"/>
                  </a:moveTo>
                  <a:cubicBezTo>
                    <a:pt x="6839" y="0"/>
                    <a:pt x="1" y="33"/>
                    <a:pt x="1" y="134"/>
                  </a:cubicBezTo>
                  <a:cubicBezTo>
                    <a:pt x="1" y="200"/>
                    <a:pt x="6839" y="267"/>
                    <a:pt x="15278" y="267"/>
                  </a:cubicBezTo>
                  <a:cubicBezTo>
                    <a:pt x="23684" y="267"/>
                    <a:pt x="30523" y="167"/>
                    <a:pt x="30523" y="134"/>
                  </a:cubicBezTo>
                  <a:cubicBezTo>
                    <a:pt x="30523" y="100"/>
                    <a:pt x="23751" y="0"/>
                    <a:pt x="1527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p:cNvSpPr/>
            <p:nvPr/>
          </p:nvSpPr>
          <p:spPr>
            <a:xfrm>
              <a:off x="7036245" y="4403392"/>
              <a:ext cx="36840" cy="36840"/>
            </a:xfrm>
            <a:custGeom>
              <a:avLst/>
              <a:gdLst/>
              <a:ahLst/>
              <a:cxnLst/>
              <a:rect l="l" t="t" r="r" b="b"/>
              <a:pathLst>
                <a:path w="2169" h="2169" extrusionOk="0">
                  <a:moveTo>
                    <a:pt x="1101" y="1"/>
                  </a:moveTo>
                  <a:cubicBezTo>
                    <a:pt x="500" y="1"/>
                    <a:pt x="0" y="468"/>
                    <a:pt x="0" y="1101"/>
                  </a:cubicBezTo>
                  <a:cubicBezTo>
                    <a:pt x="0" y="1668"/>
                    <a:pt x="500" y="2169"/>
                    <a:pt x="1101" y="2169"/>
                  </a:cubicBezTo>
                  <a:cubicBezTo>
                    <a:pt x="1668" y="2169"/>
                    <a:pt x="2168" y="1735"/>
                    <a:pt x="2168" y="1101"/>
                  </a:cubicBezTo>
                  <a:cubicBezTo>
                    <a:pt x="2168" y="501"/>
                    <a:pt x="1668" y="1"/>
                    <a:pt x="1101"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p:cNvSpPr/>
            <p:nvPr/>
          </p:nvSpPr>
          <p:spPr>
            <a:xfrm>
              <a:off x="6733680" y="4428293"/>
              <a:ext cx="36840" cy="36874"/>
            </a:xfrm>
            <a:custGeom>
              <a:avLst/>
              <a:gdLst/>
              <a:ahLst/>
              <a:cxnLst/>
              <a:rect l="l" t="t" r="r" b="b"/>
              <a:pathLst>
                <a:path w="2169" h="2171" extrusionOk="0">
                  <a:moveTo>
                    <a:pt x="1155" y="1"/>
                  </a:moveTo>
                  <a:cubicBezTo>
                    <a:pt x="1137" y="1"/>
                    <a:pt x="1119" y="1"/>
                    <a:pt x="1101" y="2"/>
                  </a:cubicBezTo>
                  <a:cubicBezTo>
                    <a:pt x="501" y="2"/>
                    <a:pt x="0" y="503"/>
                    <a:pt x="0" y="1103"/>
                  </a:cubicBezTo>
                  <a:cubicBezTo>
                    <a:pt x="0" y="1670"/>
                    <a:pt x="467" y="2171"/>
                    <a:pt x="1101" y="2171"/>
                  </a:cubicBezTo>
                  <a:cubicBezTo>
                    <a:pt x="1668" y="2171"/>
                    <a:pt x="2169" y="1704"/>
                    <a:pt x="2169" y="1103"/>
                  </a:cubicBezTo>
                  <a:cubicBezTo>
                    <a:pt x="2169" y="489"/>
                    <a:pt x="1699" y="1"/>
                    <a:pt x="1155"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p:cNvSpPr/>
            <p:nvPr/>
          </p:nvSpPr>
          <p:spPr>
            <a:xfrm>
              <a:off x="7120663" y="4446450"/>
              <a:ext cx="66309" cy="66870"/>
            </a:xfrm>
            <a:custGeom>
              <a:avLst/>
              <a:gdLst/>
              <a:ahLst/>
              <a:cxnLst/>
              <a:rect l="l" t="t" r="r" b="b"/>
              <a:pathLst>
                <a:path w="3904" h="3937" extrusionOk="0">
                  <a:moveTo>
                    <a:pt x="1968" y="1"/>
                  </a:moveTo>
                  <a:cubicBezTo>
                    <a:pt x="868" y="1"/>
                    <a:pt x="0" y="901"/>
                    <a:pt x="0" y="1969"/>
                  </a:cubicBezTo>
                  <a:cubicBezTo>
                    <a:pt x="0" y="3070"/>
                    <a:pt x="868" y="3937"/>
                    <a:pt x="1968" y="3937"/>
                  </a:cubicBezTo>
                  <a:cubicBezTo>
                    <a:pt x="3036" y="3937"/>
                    <a:pt x="3903" y="3070"/>
                    <a:pt x="3903" y="1969"/>
                  </a:cubicBezTo>
                  <a:cubicBezTo>
                    <a:pt x="3903" y="901"/>
                    <a:pt x="3036" y="1"/>
                    <a:pt x="1968"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p:cNvSpPr/>
            <p:nvPr/>
          </p:nvSpPr>
          <p:spPr>
            <a:xfrm>
              <a:off x="6988651" y="4399995"/>
              <a:ext cx="22675" cy="22675"/>
            </a:xfrm>
            <a:custGeom>
              <a:avLst/>
              <a:gdLst/>
              <a:ahLst/>
              <a:cxnLst/>
              <a:rect l="l" t="t" r="r" b="b"/>
              <a:pathLst>
                <a:path w="1335" h="1335" extrusionOk="0">
                  <a:moveTo>
                    <a:pt x="667" y="0"/>
                  </a:moveTo>
                  <a:cubicBezTo>
                    <a:pt x="300" y="0"/>
                    <a:pt x="0" y="301"/>
                    <a:pt x="0" y="668"/>
                  </a:cubicBezTo>
                  <a:cubicBezTo>
                    <a:pt x="0" y="1035"/>
                    <a:pt x="300" y="1335"/>
                    <a:pt x="667" y="1335"/>
                  </a:cubicBezTo>
                  <a:cubicBezTo>
                    <a:pt x="1034" y="1335"/>
                    <a:pt x="1334" y="1035"/>
                    <a:pt x="1334" y="668"/>
                  </a:cubicBezTo>
                  <a:cubicBezTo>
                    <a:pt x="1334" y="301"/>
                    <a:pt x="1034" y="0"/>
                    <a:pt x="667"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p:cNvSpPr/>
            <p:nvPr/>
          </p:nvSpPr>
          <p:spPr>
            <a:xfrm>
              <a:off x="7310460" y="4355238"/>
              <a:ext cx="22692" cy="22675"/>
            </a:xfrm>
            <a:custGeom>
              <a:avLst/>
              <a:gdLst/>
              <a:ahLst/>
              <a:cxnLst/>
              <a:rect l="l" t="t" r="r" b="b"/>
              <a:pathLst>
                <a:path w="1336" h="1335" extrusionOk="0">
                  <a:moveTo>
                    <a:pt x="668" y="0"/>
                  </a:moveTo>
                  <a:cubicBezTo>
                    <a:pt x="301" y="0"/>
                    <a:pt x="1" y="300"/>
                    <a:pt x="1" y="667"/>
                  </a:cubicBezTo>
                  <a:cubicBezTo>
                    <a:pt x="1" y="1034"/>
                    <a:pt x="301" y="1335"/>
                    <a:pt x="668" y="1335"/>
                  </a:cubicBezTo>
                  <a:cubicBezTo>
                    <a:pt x="1035" y="1335"/>
                    <a:pt x="1335" y="1034"/>
                    <a:pt x="1335" y="667"/>
                  </a:cubicBezTo>
                  <a:cubicBezTo>
                    <a:pt x="1335" y="300"/>
                    <a:pt x="1035" y="0"/>
                    <a:pt x="668"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3" name="Google Shape;2103;p35"/>
          <p:cNvGrpSpPr/>
          <p:nvPr/>
        </p:nvGrpSpPr>
        <p:grpSpPr>
          <a:xfrm>
            <a:off x="7371850" y="4314986"/>
            <a:ext cx="1636185" cy="712400"/>
            <a:chOff x="6547250" y="3629076"/>
            <a:chExt cx="2229743" cy="970837"/>
          </a:xfrm>
        </p:grpSpPr>
        <p:sp>
          <p:nvSpPr>
            <p:cNvPr id="2104" name="Google Shape;2104;p35"/>
            <p:cNvSpPr/>
            <p:nvPr/>
          </p:nvSpPr>
          <p:spPr>
            <a:xfrm flipH="1">
              <a:off x="6797826" y="3629076"/>
              <a:ext cx="1202679" cy="54795"/>
            </a:xfrm>
            <a:custGeom>
              <a:avLst/>
              <a:gdLst/>
              <a:ahLst/>
              <a:cxnLst/>
              <a:rect l="l" t="t" r="r" b="b"/>
              <a:pathLst>
                <a:path w="48726" h="2220" extrusionOk="0">
                  <a:moveTo>
                    <a:pt x="1" y="1"/>
                  </a:moveTo>
                  <a:lnTo>
                    <a:pt x="1" y="2220"/>
                  </a:lnTo>
                  <a:lnTo>
                    <a:pt x="47722" y="2220"/>
                  </a:lnTo>
                  <a:cubicBezTo>
                    <a:pt x="48269" y="2220"/>
                    <a:pt x="48725" y="1733"/>
                    <a:pt x="48725" y="1125"/>
                  </a:cubicBezTo>
                  <a:cubicBezTo>
                    <a:pt x="48725" y="518"/>
                    <a:pt x="48269" y="1"/>
                    <a:pt x="47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5"/>
            <p:cNvSpPr/>
            <p:nvPr/>
          </p:nvSpPr>
          <p:spPr>
            <a:xfrm flipH="1">
              <a:off x="8015488" y="3654598"/>
              <a:ext cx="442656" cy="3776"/>
            </a:xfrm>
            <a:custGeom>
              <a:avLst/>
              <a:gdLst/>
              <a:ahLst/>
              <a:cxnLst/>
              <a:rect l="l" t="t" r="r" b="b"/>
              <a:pathLst>
                <a:path w="17934" h="153" extrusionOk="0">
                  <a:moveTo>
                    <a:pt x="8967" y="0"/>
                  </a:moveTo>
                  <a:cubicBezTo>
                    <a:pt x="4043" y="0"/>
                    <a:pt x="0" y="0"/>
                    <a:pt x="0" y="91"/>
                  </a:cubicBezTo>
                  <a:cubicBezTo>
                    <a:pt x="0" y="152"/>
                    <a:pt x="4043" y="152"/>
                    <a:pt x="8967" y="152"/>
                  </a:cubicBezTo>
                  <a:cubicBezTo>
                    <a:pt x="13922" y="152"/>
                    <a:pt x="17934" y="91"/>
                    <a:pt x="17934" y="91"/>
                  </a:cubicBezTo>
                  <a:cubicBezTo>
                    <a:pt x="17934" y="31"/>
                    <a:pt x="13922" y="0"/>
                    <a:pt x="8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6" name="Google Shape;2106;p35"/>
            <p:cNvGrpSpPr/>
            <p:nvPr/>
          </p:nvGrpSpPr>
          <p:grpSpPr>
            <a:xfrm>
              <a:off x="6547250" y="3630582"/>
              <a:ext cx="2229743" cy="969331"/>
              <a:chOff x="6547250" y="3630582"/>
              <a:chExt cx="2229743" cy="969331"/>
            </a:xfrm>
          </p:grpSpPr>
          <p:sp>
            <p:nvSpPr>
              <p:cNvPr id="2107" name="Google Shape;2107;p35"/>
              <p:cNvSpPr/>
              <p:nvPr/>
            </p:nvSpPr>
            <p:spPr>
              <a:xfrm flipH="1">
                <a:off x="7851917" y="3630582"/>
                <a:ext cx="677510" cy="324131"/>
              </a:xfrm>
              <a:custGeom>
                <a:avLst/>
                <a:gdLst/>
                <a:ahLst/>
                <a:cxnLst/>
                <a:rect l="l" t="t" r="r" b="b"/>
                <a:pathLst>
                  <a:path w="27449" h="13132" extrusionOk="0">
                    <a:moveTo>
                      <a:pt x="5989" y="1"/>
                    </a:moveTo>
                    <a:cubicBezTo>
                      <a:pt x="2676" y="1"/>
                      <a:pt x="1" y="2919"/>
                      <a:pt x="1" y="6566"/>
                    </a:cubicBezTo>
                    <a:cubicBezTo>
                      <a:pt x="1" y="10214"/>
                      <a:pt x="2676" y="13131"/>
                      <a:pt x="5989" y="13131"/>
                    </a:cubicBezTo>
                    <a:lnTo>
                      <a:pt x="27448" y="13131"/>
                    </a:lnTo>
                    <a:lnTo>
                      <a:pt x="274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5"/>
              <p:cNvSpPr/>
              <p:nvPr/>
            </p:nvSpPr>
            <p:spPr>
              <a:xfrm flipH="1">
                <a:off x="6797826" y="3901423"/>
                <a:ext cx="1202679" cy="53290"/>
              </a:xfrm>
              <a:custGeom>
                <a:avLst/>
                <a:gdLst/>
                <a:ahLst/>
                <a:cxnLst/>
                <a:rect l="l" t="t" r="r" b="b"/>
                <a:pathLst>
                  <a:path w="48726" h="2159" extrusionOk="0">
                    <a:moveTo>
                      <a:pt x="1" y="0"/>
                    </a:moveTo>
                    <a:lnTo>
                      <a:pt x="1" y="2158"/>
                    </a:lnTo>
                    <a:lnTo>
                      <a:pt x="47722" y="2158"/>
                    </a:lnTo>
                    <a:cubicBezTo>
                      <a:pt x="48269" y="2158"/>
                      <a:pt x="48725" y="1672"/>
                      <a:pt x="48725" y="1064"/>
                    </a:cubicBezTo>
                    <a:cubicBezTo>
                      <a:pt x="48725" y="456"/>
                      <a:pt x="48269" y="0"/>
                      <a:pt x="47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5"/>
              <p:cNvSpPr/>
              <p:nvPr/>
            </p:nvSpPr>
            <p:spPr>
              <a:xfrm flipH="1">
                <a:off x="6833838" y="3684612"/>
                <a:ext cx="1129891" cy="216836"/>
              </a:xfrm>
              <a:custGeom>
                <a:avLst/>
                <a:gdLst/>
                <a:ahLst/>
                <a:cxnLst/>
                <a:rect l="l" t="t" r="r" b="b"/>
                <a:pathLst>
                  <a:path w="45777" h="8785" extrusionOk="0">
                    <a:moveTo>
                      <a:pt x="3982" y="0"/>
                    </a:moveTo>
                    <a:cubicBezTo>
                      <a:pt x="1794" y="0"/>
                      <a:pt x="0" y="1945"/>
                      <a:pt x="0" y="4377"/>
                    </a:cubicBezTo>
                    <a:cubicBezTo>
                      <a:pt x="0" y="6809"/>
                      <a:pt x="1794" y="8784"/>
                      <a:pt x="3982" y="8784"/>
                    </a:cubicBezTo>
                    <a:lnTo>
                      <a:pt x="45776" y="8784"/>
                    </a:lnTo>
                    <a:cubicBezTo>
                      <a:pt x="44652" y="5958"/>
                      <a:pt x="44652" y="2766"/>
                      <a:pt x="45776"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5"/>
              <p:cNvSpPr/>
              <p:nvPr/>
            </p:nvSpPr>
            <p:spPr>
              <a:xfrm flipH="1">
                <a:off x="6959126" y="3800126"/>
                <a:ext cx="945340" cy="3776"/>
              </a:xfrm>
              <a:custGeom>
                <a:avLst/>
                <a:gdLst/>
                <a:ahLst/>
                <a:cxnLst/>
                <a:rect l="l" t="t" r="r" b="b"/>
                <a:pathLst>
                  <a:path w="38300" h="153" extrusionOk="0">
                    <a:moveTo>
                      <a:pt x="19150" y="1"/>
                    </a:moveTo>
                    <a:cubicBezTo>
                      <a:pt x="8542" y="1"/>
                      <a:pt x="1" y="1"/>
                      <a:pt x="1" y="62"/>
                    </a:cubicBezTo>
                    <a:cubicBezTo>
                      <a:pt x="1" y="153"/>
                      <a:pt x="8542" y="153"/>
                      <a:pt x="19150" y="153"/>
                    </a:cubicBezTo>
                    <a:cubicBezTo>
                      <a:pt x="29758" y="153"/>
                      <a:pt x="38299" y="62"/>
                      <a:pt x="38299" y="62"/>
                    </a:cubicBezTo>
                    <a:cubicBezTo>
                      <a:pt x="38299" y="31"/>
                      <a:pt x="29758" y="31"/>
                      <a:pt x="19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5"/>
              <p:cNvSpPr/>
              <p:nvPr/>
            </p:nvSpPr>
            <p:spPr>
              <a:xfrm flipH="1">
                <a:off x="6861606" y="3848899"/>
                <a:ext cx="945340" cy="3776"/>
              </a:xfrm>
              <a:custGeom>
                <a:avLst/>
                <a:gdLst/>
                <a:ahLst/>
                <a:cxnLst/>
                <a:rect l="l" t="t" r="r" b="b"/>
                <a:pathLst>
                  <a:path w="38300" h="153" extrusionOk="0">
                    <a:moveTo>
                      <a:pt x="19150" y="1"/>
                    </a:moveTo>
                    <a:cubicBezTo>
                      <a:pt x="8542" y="1"/>
                      <a:pt x="1" y="1"/>
                      <a:pt x="1" y="61"/>
                    </a:cubicBezTo>
                    <a:cubicBezTo>
                      <a:pt x="1" y="153"/>
                      <a:pt x="8542" y="153"/>
                      <a:pt x="19150" y="153"/>
                    </a:cubicBezTo>
                    <a:cubicBezTo>
                      <a:pt x="29758" y="153"/>
                      <a:pt x="38300" y="61"/>
                      <a:pt x="38300" y="61"/>
                    </a:cubicBezTo>
                    <a:cubicBezTo>
                      <a:pt x="38300" y="31"/>
                      <a:pt x="29758" y="1"/>
                      <a:pt x="19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5"/>
              <p:cNvSpPr/>
              <p:nvPr/>
            </p:nvSpPr>
            <p:spPr>
              <a:xfrm flipH="1">
                <a:off x="6890855" y="3733459"/>
                <a:ext cx="945340" cy="2937"/>
              </a:xfrm>
              <a:custGeom>
                <a:avLst/>
                <a:gdLst/>
                <a:ahLst/>
                <a:cxnLst/>
                <a:rect l="l" t="t" r="r" b="b"/>
                <a:pathLst>
                  <a:path w="38300" h="119" extrusionOk="0">
                    <a:moveTo>
                      <a:pt x="2608" y="0"/>
                    </a:moveTo>
                    <a:cubicBezTo>
                      <a:pt x="950" y="0"/>
                      <a:pt x="1" y="7"/>
                      <a:pt x="1" y="27"/>
                    </a:cubicBezTo>
                    <a:cubicBezTo>
                      <a:pt x="1" y="118"/>
                      <a:pt x="8572" y="118"/>
                      <a:pt x="19150" y="118"/>
                    </a:cubicBezTo>
                    <a:cubicBezTo>
                      <a:pt x="29758" y="118"/>
                      <a:pt x="38299" y="27"/>
                      <a:pt x="38299" y="27"/>
                    </a:cubicBezTo>
                    <a:cubicBezTo>
                      <a:pt x="38299" y="7"/>
                      <a:pt x="37350" y="0"/>
                      <a:pt x="35692" y="0"/>
                    </a:cubicBezTo>
                    <a:cubicBezTo>
                      <a:pt x="32375" y="0"/>
                      <a:pt x="26222" y="27"/>
                      <a:pt x="19150" y="27"/>
                    </a:cubicBezTo>
                    <a:cubicBezTo>
                      <a:pt x="12078" y="27"/>
                      <a:pt x="5924" y="0"/>
                      <a:pt x="2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5"/>
              <p:cNvSpPr/>
              <p:nvPr/>
            </p:nvSpPr>
            <p:spPr>
              <a:xfrm flipH="1">
                <a:off x="8015488" y="3930672"/>
                <a:ext cx="442656" cy="3776"/>
              </a:xfrm>
              <a:custGeom>
                <a:avLst/>
                <a:gdLst/>
                <a:ahLst/>
                <a:cxnLst/>
                <a:rect l="l" t="t" r="r" b="b"/>
                <a:pathLst>
                  <a:path w="17934" h="153" extrusionOk="0">
                    <a:moveTo>
                      <a:pt x="8967" y="1"/>
                    </a:moveTo>
                    <a:cubicBezTo>
                      <a:pt x="4043" y="1"/>
                      <a:pt x="0" y="1"/>
                      <a:pt x="0" y="62"/>
                    </a:cubicBezTo>
                    <a:cubicBezTo>
                      <a:pt x="0" y="153"/>
                      <a:pt x="4043" y="153"/>
                      <a:pt x="8967" y="153"/>
                    </a:cubicBezTo>
                    <a:cubicBezTo>
                      <a:pt x="13922" y="153"/>
                      <a:pt x="17934" y="62"/>
                      <a:pt x="17934" y="62"/>
                    </a:cubicBezTo>
                    <a:cubicBezTo>
                      <a:pt x="17934" y="31"/>
                      <a:pt x="13922" y="1"/>
                      <a:pt x="8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5"/>
              <p:cNvSpPr/>
              <p:nvPr/>
            </p:nvSpPr>
            <p:spPr>
              <a:xfrm flipH="1">
                <a:off x="7905182" y="4182014"/>
                <a:ext cx="871811" cy="417899"/>
              </a:xfrm>
              <a:custGeom>
                <a:avLst/>
                <a:gdLst/>
                <a:ahLst/>
                <a:cxnLst/>
                <a:rect l="l" t="t" r="r" b="b"/>
                <a:pathLst>
                  <a:path w="35321" h="16931" extrusionOk="0">
                    <a:moveTo>
                      <a:pt x="7690" y="0"/>
                    </a:moveTo>
                    <a:cubicBezTo>
                      <a:pt x="3435" y="0"/>
                      <a:pt x="0" y="3800"/>
                      <a:pt x="0" y="8450"/>
                    </a:cubicBezTo>
                    <a:cubicBezTo>
                      <a:pt x="0" y="13131"/>
                      <a:pt x="3465" y="16931"/>
                      <a:pt x="7690" y="16931"/>
                    </a:cubicBezTo>
                    <a:lnTo>
                      <a:pt x="34287" y="16931"/>
                    </a:lnTo>
                    <a:cubicBezTo>
                      <a:pt x="34864" y="16931"/>
                      <a:pt x="35320" y="16444"/>
                      <a:pt x="35320" y="15776"/>
                    </a:cubicBezTo>
                    <a:lnTo>
                      <a:pt x="35320" y="1095"/>
                    </a:lnTo>
                    <a:cubicBezTo>
                      <a:pt x="35320" y="487"/>
                      <a:pt x="34864" y="0"/>
                      <a:pt x="34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5"/>
              <p:cNvSpPr/>
              <p:nvPr/>
            </p:nvSpPr>
            <p:spPr>
              <a:xfrm flipH="1">
                <a:off x="6547250" y="4182754"/>
                <a:ext cx="1547025" cy="69062"/>
              </a:xfrm>
              <a:custGeom>
                <a:avLst/>
                <a:gdLst/>
                <a:ahLst/>
                <a:cxnLst/>
                <a:rect l="l" t="t" r="r" b="b"/>
                <a:pathLst>
                  <a:path w="62677" h="2798" extrusionOk="0">
                    <a:moveTo>
                      <a:pt x="0" y="1"/>
                    </a:moveTo>
                    <a:lnTo>
                      <a:pt x="0" y="2797"/>
                    </a:lnTo>
                    <a:lnTo>
                      <a:pt x="61491" y="2797"/>
                    </a:lnTo>
                    <a:cubicBezTo>
                      <a:pt x="62160" y="2767"/>
                      <a:pt x="62676" y="2128"/>
                      <a:pt x="62616" y="1369"/>
                    </a:cubicBezTo>
                    <a:cubicBezTo>
                      <a:pt x="62616" y="609"/>
                      <a:pt x="62099" y="1"/>
                      <a:pt x="61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5"/>
              <p:cNvSpPr/>
              <p:nvPr/>
            </p:nvSpPr>
            <p:spPr>
              <a:xfrm flipH="1">
                <a:off x="6547250" y="4530876"/>
                <a:ext cx="1547025" cy="69037"/>
              </a:xfrm>
              <a:custGeom>
                <a:avLst/>
                <a:gdLst/>
                <a:ahLst/>
                <a:cxnLst/>
                <a:rect l="l" t="t" r="r" b="b"/>
                <a:pathLst>
                  <a:path w="62677" h="2797" extrusionOk="0">
                    <a:moveTo>
                      <a:pt x="0" y="0"/>
                    </a:moveTo>
                    <a:lnTo>
                      <a:pt x="0" y="2797"/>
                    </a:lnTo>
                    <a:lnTo>
                      <a:pt x="61491" y="2797"/>
                    </a:lnTo>
                    <a:cubicBezTo>
                      <a:pt x="62160" y="2766"/>
                      <a:pt x="62676" y="2128"/>
                      <a:pt x="62616" y="1368"/>
                    </a:cubicBezTo>
                    <a:cubicBezTo>
                      <a:pt x="62616" y="608"/>
                      <a:pt x="62099" y="0"/>
                      <a:pt x="61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5"/>
              <p:cNvSpPr/>
              <p:nvPr/>
            </p:nvSpPr>
            <p:spPr>
              <a:xfrm flipH="1">
                <a:off x="6593011" y="4251026"/>
                <a:ext cx="1454762" cy="279875"/>
              </a:xfrm>
              <a:custGeom>
                <a:avLst/>
                <a:gdLst/>
                <a:ahLst/>
                <a:cxnLst/>
                <a:rect l="l" t="t" r="r" b="b"/>
                <a:pathLst>
                  <a:path w="58939" h="11339" extrusionOk="0">
                    <a:moveTo>
                      <a:pt x="5107" y="1"/>
                    </a:moveTo>
                    <a:cubicBezTo>
                      <a:pt x="2281" y="1"/>
                      <a:pt x="1" y="2554"/>
                      <a:pt x="1" y="5654"/>
                    </a:cubicBezTo>
                    <a:lnTo>
                      <a:pt x="1" y="5715"/>
                    </a:lnTo>
                    <a:cubicBezTo>
                      <a:pt x="1" y="8815"/>
                      <a:pt x="2311" y="11338"/>
                      <a:pt x="5107" y="11338"/>
                    </a:cubicBezTo>
                    <a:lnTo>
                      <a:pt x="58908" y="11338"/>
                    </a:lnTo>
                    <a:cubicBezTo>
                      <a:pt x="57479" y="7752"/>
                      <a:pt x="57479" y="3618"/>
                      <a:pt x="58938"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5"/>
              <p:cNvSpPr/>
              <p:nvPr/>
            </p:nvSpPr>
            <p:spPr>
              <a:xfrm flipH="1">
                <a:off x="6755076" y="4401836"/>
                <a:ext cx="1216921" cy="3776"/>
              </a:xfrm>
              <a:custGeom>
                <a:avLst/>
                <a:gdLst/>
                <a:ahLst/>
                <a:cxnLst/>
                <a:rect l="l" t="t" r="r" b="b"/>
                <a:pathLst>
                  <a:path w="49303" h="153" extrusionOk="0">
                    <a:moveTo>
                      <a:pt x="24652" y="0"/>
                    </a:moveTo>
                    <a:cubicBezTo>
                      <a:pt x="11004" y="0"/>
                      <a:pt x="1" y="0"/>
                      <a:pt x="1" y="91"/>
                    </a:cubicBezTo>
                    <a:cubicBezTo>
                      <a:pt x="1" y="152"/>
                      <a:pt x="11004" y="152"/>
                      <a:pt x="24652" y="152"/>
                    </a:cubicBezTo>
                    <a:cubicBezTo>
                      <a:pt x="38299" y="152"/>
                      <a:pt x="49303" y="91"/>
                      <a:pt x="49303" y="91"/>
                    </a:cubicBezTo>
                    <a:cubicBezTo>
                      <a:pt x="49303" y="61"/>
                      <a:pt x="38330" y="0"/>
                      <a:pt x="24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5"/>
              <p:cNvSpPr/>
              <p:nvPr/>
            </p:nvSpPr>
            <p:spPr>
              <a:xfrm flipH="1">
                <a:off x="6629023" y="4464110"/>
                <a:ext cx="1217686" cy="3776"/>
              </a:xfrm>
              <a:custGeom>
                <a:avLst/>
                <a:gdLst/>
                <a:ahLst/>
                <a:cxnLst/>
                <a:rect l="l" t="t" r="r" b="b"/>
                <a:pathLst>
                  <a:path w="49334" h="153" extrusionOk="0">
                    <a:moveTo>
                      <a:pt x="24682" y="0"/>
                    </a:moveTo>
                    <a:cubicBezTo>
                      <a:pt x="11035" y="0"/>
                      <a:pt x="1" y="0"/>
                      <a:pt x="1" y="61"/>
                    </a:cubicBezTo>
                    <a:cubicBezTo>
                      <a:pt x="1" y="152"/>
                      <a:pt x="11004" y="152"/>
                      <a:pt x="24682" y="152"/>
                    </a:cubicBezTo>
                    <a:cubicBezTo>
                      <a:pt x="38300" y="152"/>
                      <a:pt x="49333" y="61"/>
                      <a:pt x="49333" y="61"/>
                    </a:cubicBezTo>
                    <a:cubicBezTo>
                      <a:pt x="49333" y="30"/>
                      <a:pt x="38300" y="0"/>
                      <a:pt x="2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5"/>
              <p:cNvSpPr/>
              <p:nvPr/>
            </p:nvSpPr>
            <p:spPr>
              <a:xfrm flipH="1">
                <a:off x="6666540" y="4344820"/>
                <a:ext cx="1217662" cy="3776"/>
              </a:xfrm>
              <a:custGeom>
                <a:avLst/>
                <a:gdLst/>
                <a:ahLst/>
                <a:cxnLst/>
                <a:rect l="l" t="t" r="r" b="b"/>
                <a:pathLst>
                  <a:path w="49333" h="153" extrusionOk="0">
                    <a:moveTo>
                      <a:pt x="24682" y="0"/>
                    </a:moveTo>
                    <a:cubicBezTo>
                      <a:pt x="11034" y="0"/>
                      <a:pt x="0" y="0"/>
                      <a:pt x="0" y="91"/>
                    </a:cubicBezTo>
                    <a:cubicBezTo>
                      <a:pt x="0" y="152"/>
                      <a:pt x="11034" y="152"/>
                      <a:pt x="24682" y="152"/>
                    </a:cubicBezTo>
                    <a:cubicBezTo>
                      <a:pt x="38299" y="152"/>
                      <a:pt x="49332" y="91"/>
                      <a:pt x="49332" y="91"/>
                    </a:cubicBezTo>
                    <a:cubicBezTo>
                      <a:pt x="49332" y="31"/>
                      <a:pt x="38360" y="0"/>
                      <a:pt x="2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5"/>
              <p:cNvSpPr/>
              <p:nvPr/>
            </p:nvSpPr>
            <p:spPr>
              <a:xfrm flipH="1">
                <a:off x="8114514" y="4569134"/>
                <a:ext cx="570215" cy="3776"/>
              </a:xfrm>
              <a:custGeom>
                <a:avLst/>
                <a:gdLst/>
                <a:ahLst/>
                <a:cxnLst/>
                <a:rect l="l" t="t" r="r" b="b"/>
                <a:pathLst>
                  <a:path w="23102" h="153" extrusionOk="0">
                    <a:moveTo>
                      <a:pt x="11551" y="0"/>
                    </a:moveTo>
                    <a:cubicBezTo>
                      <a:pt x="5168" y="0"/>
                      <a:pt x="1" y="0"/>
                      <a:pt x="1" y="61"/>
                    </a:cubicBezTo>
                    <a:cubicBezTo>
                      <a:pt x="1" y="152"/>
                      <a:pt x="5168" y="152"/>
                      <a:pt x="11551" y="152"/>
                    </a:cubicBezTo>
                    <a:cubicBezTo>
                      <a:pt x="17934" y="152"/>
                      <a:pt x="23102" y="61"/>
                      <a:pt x="23102" y="61"/>
                    </a:cubicBezTo>
                    <a:cubicBezTo>
                      <a:pt x="23102" y="31"/>
                      <a:pt x="17934" y="0"/>
                      <a:pt x="11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5"/>
              <p:cNvSpPr/>
              <p:nvPr/>
            </p:nvSpPr>
            <p:spPr>
              <a:xfrm flipH="1">
                <a:off x="8114514" y="4215779"/>
                <a:ext cx="570215" cy="3776"/>
              </a:xfrm>
              <a:custGeom>
                <a:avLst/>
                <a:gdLst/>
                <a:ahLst/>
                <a:cxnLst/>
                <a:rect l="l" t="t" r="r" b="b"/>
                <a:pathLst>
                  <a:path w="23102" h="153" extrusionOk="0">
                    <a:moveTo>
                      <a:pt x="11551" y="0"/>
                    </a:moveTo>
                    <a:cubicBezTo>
                      <a:pt x="5168" y="0"/>
                      <a:pt x="1" y="0"/>
                      <a:pt x="1" y="61"/>
                    </a:cubicBezTo>
                    <a:cubicBezTo>
                      <a:pt x="1" y="152"/>
                      <a:pt x="5168" y="152"/>
                      <a:pt x="11551" y="152"/>
                    </a:cubicBezTo>
                    <a:cubicBezTo>
                      <a:pt x="17934" y="152"/>
                      <a:pt x="23102" y="61"/>
                      <a:pt x="23102" y="61"/>
                    </a:cubicBezTo>
                    <a:cubicBezTo>
                      <a:pt x="23102" y="31"/>
                      <a:pt x="17934" y="0"/>
                      <a:pt x="11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5"/>
              <p:cNvSpPr/>
              <p:nvPr/>
            </p:nvSpPr>
            <p:spPr>
              <a:xfrm flipH="1">
                <a:off x="7679362" y="3944173"/>
                <a:ext cx="708264" cy="240111"/>
              </a:xfrm>
              <a:custGeom>
                <a:avLst/>
                <a:gdLst/>
                <a:ahLst/>
                <a:cxnLst/>
                <a:rect l="l" t="t" r="r" b="b"/>
                <a:pathLst>
                  <a:path w="28695" h="9728" extrusionOk="0">
                    <a:moveTo>
                      <a:pt x="4408" y="1"/>
                    </a:moveTo>
                    <a:cubicBezTo>
                      <a:pt x="1976" y="1"/>
                      <a:pt x="1" y="2220"/>
                      <a:pt x="1" y="4864"/>
                    </a:cubicBezTo>
                    <a:cubicBezTo>
                      <a:pt x="1" y="7569"/>
                      <a:pt x="1976" y="9728"/>
                      <a:pt x="4408" y="9728"/>
                    </a:cubicBezTo>
                    <a:lnTo>
                      <a:pt x="28694" y="9728"/>
                    </a:lnTo>
                    <a:lnTo>
                      <a:pt x="286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5"/>
              <p:cNvSpPr/>
              <p:nvPr/>
            </p:nvSpPr>
            <p:spPr>
              <a:xfrm flipH="1">
                <a:off x="6575758" y="3944173"/>
                <a:ext cx="1256685" cy="56301"/>
              </a:xfrm>
              <a:custGeom>
                <a:avLst/>
                <a:gdLst/>
                <a:ahLst/>
                <a:cxnLst/>
                <a:rect l="l" t="t" r="r" b="b"/>
                <a:pathLst>
                  <a:path w="50914" h="2281" extrusionOk="0">
                    <a:moveTo>
                      <a:pt x="0" y="1"/>
                    </a:moveTo>
                    <a:lnTo>
                      <a:pt x="0" y="2281"/>
                    </a:lnTo>
                    <a:lnTo>
                      <a:pt x="49880" y="2281"/>
                    </a:lnTo>
                    <a:cubicBezTo>
                      <a:pt x="50457" y="2281"/>
                      <a:pt x="50913" y="1794"/>
                      <a:pt x="50913" y="1156"/>
                    </a:cubicBezTo>
                    <a:cubicBezTo>
                      <a:pt x="50913" y="548"/>
                      <a:pt x="50457" y="1"/>
                      <a:pt x="49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5"/>
              <p:cNvSpPr/>
              <p:nvPr/>
            </p:nvSpPr>
            <p:spPr>
              <a:xfrm flipH="1">
                <a:off x="6575758" y="4127984"/>
                <a:ext cx="1256685" cy="56301"/>
              </a:xfrm>
              <a:custGeom>
                <a:avLst/>
                <a:gdLst/>
                <a:ahLst/>
                <a:cxnLst/>
                <a:rect l="l" t="t" r="r" b="b"/>
                <a:pathLst>
                  <a:path w="50914" h="2281" extrusionOk="0">
                    <a:moveTo>
                      <a:pt x="0" y="1"/>
                    </a:moveTo>
                    <a:lnTo>
                      <a:pt x="0" y="2281"/>
                    </a:lnTo>
                    <a:lnTo>
                      <a:pt x="49880" y="2281"/>
                    </a:lnTo>
                    <a:cubicBezTo>
                      <a:pt x="50457" y="2250"/>
                      <a:pt x="50913" y="1764"/>
                      <a:pt x="50913" y="1156"/>
                    </a:cubicBezTo>
                    <a:cubicBezTo>
                      <a:pt x="50913" y="548"/>
                      <a:pt x="50457" y="1"/>
                      <a:pt x="49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5"/>
              <p:cNvSpPr/>
              <p:nvPr/>
            </p:nvSpPr>
            <p:spPr>
              <a:xfrm flipH="1">
                <a:off x="6613275" y="4001955"/>
                <a:ext cx="1181650" cy="125313"/>
              </a:xfrm>
              <a:custGeom>
                <a:avLst/>
                <a:gdLst/>
                <a:ahLst/>
                <a:cxnLst/>
                <a:rect l="l" t="t" r="r" b="b"/>
                <a:pathLst>
                  <a:path w="47874" h="5077" extrusionOk="0">
                    <a:moveTo>
                      <a:pt x="2310" y="0"/>
                    </a:moveTo>
                    <a:cubicBezTo>
                      <a:pt x="1064" y="0"/>
                      <a:pt x="0" y="1125"/>
                      <a:pt x="0" y="2523"/>
                    </a:cubicBezTo>
                    <a:cubicBezTo>
                      <a:pt x="0" y="3952"/>
                      <a:pt x="1034" y="5076"/>
                      <a:pt x="2310" y="5076"/>
                    </a:cubicBezTo>
                    <a:lnTo>
                      <a:pt x="47874" y="5076"/>
                    </a:lnTo>
                    <a:cubicBezTo>
                      <a:pt x="46688" y="3648"/>
                      <a:pt x="46688" y="1429"/>
                      <a:pt x="4787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5"/>
              <p:cNvSpPr/>
              <p:nvPr/>
            </p:nvSpPr>
            <p:spPr>
              <a:xfrm flipH="1">
                <a:off x="6744561" y="4052209"/>
                <a:ext cx="989595" cy="3776"/>
              </a:xfrm>
              <a:custGeom>
                <a:avLst/>
                <a:gdLst/>
                <a:ahLst/>
                <a:cxnLst/>
                <a:rect l="l" t="t" r="r" b="b"/>
                <a:pathLst>
                  <a:path w="40093" h="153" extrusionOk="0">
                    <a:moveTo>
                      <a:pt x="20061" y="1"/>
                    </a:moveTo>
                    <a:cubicBezTo>
                      <a:pt x="8967" y="1"/>
                      <a:pt x="0" y="1"/>
                      <a:pt x="0" y="92"/>
                    </a:cubicBezTo>
                    <a:cubicBezTo>
                      <a:pt x="0" y="153"/>
                      <a:pt x="9028" y="153"/>
                      <a:pt x="20061" y="153"/>
                    </a:cubicBezTo>
                    <a:cubicBezTo>
                      <a:pt x="31126" y="153"/>
                      <a:pt x="40092" y="92"/>
                      <a:pt x="40092" y="92"/>
                    </a:cubicBezTo>
                    <a:cubicBezTo>
                      <a:pt x="40092" y="31"/>
                      <a:pt x="31156" y="1"/>
                      <a:pt x="20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5"/>
              <p:cNvSpPr/>
              <p:nvPr/>
            </p:nvSpPr>
            <p:spPr>
              <a:xfrm flipH="1">
                <a:off x="6642524" y="4086739"/>
                <a:ext cx="989595" cy="3776"/>
              </a:xfrm>
              <a:custGeom>
                <a:avLst/>
                <a:gdLst/>
                <a:ahLst/>
                <a:cxnLst/>
                <a:rect l="l" t="t" r="r" b="b"/>
                <a:pathLst>
                  <a:path w="40093" h="153" extrusionOk="0">
                    <a:moveTo>
                      <a:pt x="20061" y="0"/>
                    </a:moveTo>
                    <a:cubicBezTo>
                      <a:pt x="8967" y="0"/>
                      <a:pt x="0" y="0"/>
                      <a:pt x="0" y="91"/>
                    </a:cubicBezTo>
                    <a:cubicBezTo>
                      <a:pt x="0" y="152"/>
                      <a:pt x="9028" y="152"/>
                      <a:pt x="20061" y="152"/>
                    </a:cubicBezTo>
                    <a:cubicBezTo>
                      <a:pt x="31125" y="152"/>
                      <a:pt x="40092" y="91"/>
                      <a:pt x="40092" y="91"/>
                    </a:cubicBezTo>
                    <a:cubicBezTo>
                      <a:pt x="40092" y="0"/>
                      <a:pt x="31186" y="0"/>
                      <a:pt x="20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5"/>
              <p:cNvSpPr/>
              <p:nvPr/>
            </p:nvSpPr>
            <p:spPr>
              <a:xfrm flipH="1">
                <a:off x="7848931" y="4157998"/>
                <a:ext cx="463661" cy="3776"/>
              </a:xfrm>
              <a:custGeom>
                <a:avLst/>
                <a:gdLst/>
                <a:ahLst/>
                <a:cxnLst/>
                <a:rect l="l" t="t" r="r" b="b"/>
                <a:pathLst>
                  <a:path w="18785" h="153" extrusionOk="0">
                    <a:moveTo>
                      <a:pt x="9393" y="1"/>
                    </a:moveTo>
                    <a:cubicBezTo>
                      <a:pt x="4225" y="1"/>
                      <a:pt x="0" y="1"/>
                      <a:pt x="0" y="92"/>
                    </a:cubicBezTo>
                    <a:cubicBezTo>
                      <a:pt x="0" y="153"/>
                      <a:pt x="4195" y="153"/>
                      <a:pt x="9393" y="153"/>
                    </a:cubicBezTo>
                    <a:cubicBezTo>
                      <a:pt x="14590" y="153"/>
                      <a:pt x="18785" y="92"/>
                      <a:pt x="18785" y="92"/>
                    </a:cubicBezTo>
                    <a:cubicBezTo>
                      <a:pt x="18785" y="61"/>
                      <a:pt x="14560" y="1"/>
                      <a:pt x="9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5"/>
              <p:cNvSpPr/>
              <p:nvPr/>
            </p:nvSpPr>
            <p:spPr>
              <a:xfrm flipH="1">
                <a:off x="7848931" y="3970435"/>
                <a:ext cx="463661" cy="3776"/>
              </a:xfrm>
              <a:custGeom>
                <a:avLst/>
                <a:gdLst/>
                <a:ahLst/>
                <a:cxnLst/>
                <a:rect l="l" t="t" r="r" b="b"/>
                <a:pathLst>
                  <a:path w="18785" h="153" extrusionOk="0">
                    <a:moveTo>
                      <a:pt x="9393" y="1"/>
                    </a:moveTo>
                    <a:cubicBezTo>
                      <a:pt x="4225" y="1"/>
                      <a:pt x="0" y="1"/>
                      <a:pt x="0" y="92"/>
                    </a:cubicBezTo>
                    <a:cubicBezTo>
                      <a:pt x="0" y="153"/>
                      <a:pt x="4195" y="153"/>
                      <a:pt x="9393" y="153"/>
                    </a:cubicBezTo>
                    <a:cubicBezTo>
                      <a:pt x="14590" y="153"/>
                      <a:pt x="18785" y="92"/>
                      <a:pt x="18785" y="92"/>
                    </a:cubicBezTo>
                    <a:cubicBezTo>
                      <a:pt x="18785" y="62"/>
                      <a:pt x="14560" y="1"/>
                      <a:pt x="9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5"/>
              <p:cNvSpPr/>
              <p:nvPr/>
            </p:nvSpPr>
            <p:spPr>
              <a:xfrm flipH="1">
                <a:off x="6590765" y="3943507"/>
                <a:ext cx="1699316" cy="2962"/>
              </a:xfrm>
              <a:custGeom>
                <a:avLst/>
                <a:gdLst/>
                <a:ahLst/>
                <a:cxnLst/>
                <a:rect l="l" t="t" r="r" b="b"/>
                <a:pathLst>
                  <a:path w="68847" h="120" extrusionOk="0">
                    <a:moveTo>
                      <a:pt x="4693" y="1"/>
                    </a:moveTo>
                    <a:cubicBezTo>
                      <a:pt x="1709" y="1"/>
                      <a:pt x="0" y="8"/>
                      <a:pt x="0" y="28"/>
                    </a:cubicBezTo>
                    <a:cubicBezTo>
                      <a:pt x="0" y="119"/>
                      <a:pt x="15380" y="119"/>
                      <a:pt x="34438" y="119"/>
                    </a:cubicBezTo>
                    <a:cubicBezTo>
                      <a:pt x="53466" y="119"/>
                      <a:pt x="68846" y="28"/>
                      <a:pt x="68846" y="28"/>
                    </a:cubicBezTo>
                    <a:cubicBezTo>
                      <a:pt x="68846" y="18"/>
                      <a:pt x="67137" y="14"/>
                      <a:pt x="64154" y="14"/>
                    </a:cubicBezTo>
                    <a:cubicBezTo>
                      <a:pt x="58188" y="14"/>
                      <a:pt x="47124" y="28"/>
                      <a:pt x="34438" y="28"/>
                    </a:cubicBezTo>
                    <a:cubicBezTo>
                      <a:pt x="21733" y="28"/>
                      <a:pt x="10662" y="1"/>
                      <a:pt x="469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5"/>
              <p:cNvSpPr/>
              <p:nvPr/>
            </p:nvSpPr>
            <p:spPr>
              <a:xfrm flipH="1">
                <a:off x="7439300" y="3735606"/>
                <a:ext cx="86290" cy="129830"/>
              </a:xfrm>
              <a:custGeom>
                <a:avLst/>
                <a:gdLst/>
                <a:ahLst/>
                <a:cxnLst/>
                <a:rect l="l" t="t" r="r" b="b"/>
                <a:pathLst>
                  <a:path w="3496" h="5260" extrusionOk="0">
                    <a:moveTo>
                      <a:pt x="0" y="1"/>
                    </a:moveTo>
                    <a:lnTo>
                      <a:pt x="0" y="5259"/>
                    </a:lnTo>
                    <a:lnTo>
                      <a:pt x="1611" y="4104"/>
                    </a:lnTo>
                    <a:lnTo>
                      <a:pt x="3496" y="5259"/>
                    </a:lnTo>
                    <a:lnTo>
                      <a:pt x="34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ectangle 5">
            <a:extLst>
              <a:ext uri="{FF2B5EF4-FFF2-40B4-BE49-F238E27FC236}">
                <a16:creationId xmlns:a16="http://schemas.microsoft.com/office/drawing/2014/main" id="{2E06E6A0-D99A-AB05-8AE0-BF04A0D8A717}"/>
              </a:ext>
            </a:extLst>
          </p:cNvPr>
          <p:cNvSpPr/>
          <p:nvPr/>
        </p:nvSpPr>
        <p:spPr>
          <a:xfrm>
            <a:off x="5163991" y="1076243"/>
            <a:ext cx="1260521" cy="79596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749;p30">
            <a:extLst>
              <a:ext uri="{FF2B5EF4-FFF2-40B4-BE49-F238E27FC236}">
                <a16:creationId xmlns:a16="http://schemas.microsoft.com/office/drawing/2014/main" id="{942330E9-95C2-830B-A257-D0F291C334CD}"/>
              </a:ext>
            </a:extLst>
          </p:cNvPr>
          <p:cNvSpPr txBox="1">
            <a:spLocks noGrp="1"/>
          </p:cNvSpPr>
          <p:nvPr>
            <p:ph type="title"/>
          </p:nvPr>
        </p:nvSpPr>
        <p:spPr>
          <a:xfrm>
            <a:off x="3452489" y="2016441"/>
            <a:ext cx="4683527" cy="710096"/>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800">
                <a:latin typeface="+mj-lt"/>
              </a:rPr>
              <a:t>HIỆU SUẤT PHẢN ỨNG</a:t>
            </a:r>
            <a:endParaRPr sz="2800">
              <a:latin typeface="+mj-lt"/>
            </a:endParaRPr>
          </a:p>
        </p:txBody>
      </p:sp>
      <p:sp>
        <p:nvSpPr>
          <p:cNvPr id="8" name="Google Shape;1750;p30">
            <a:extLst>
              <a:ext uri="{FF2B5EF4-FFF2-40B4-BE49-F238E27FC236}">
                <a16:creationId xmlns:a16="http://schemas.microsoft.com/office/drawing/2014/main" id="{2E95B118-0D89-4A3A-2996-03928B0FBB48}"/>
              </a:ext>
            </a:extLst>
          </p:cNvPr>
          <p:cNvSpPr txBox="1">
            <a:spLocks/>
          </p:cNvSpPr>
          <p:nvPr/>
        </p:nvSpPr>
        <p:spPr>
          <a:xfrm>
            <a:off x="5392350" y="1053326"/>
            <a:ext cx="803801" cy="841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4000" b="1">
                <a:latin typeface="+mn-lt"/>
              </a:rPr>
              <a:t>02</a:t>
            </a:r>
          </a:p>
        </p:txBody>
      </p:sp>
    </p:spTree>
  </p:cSld>
  <p:clrMapOvr>
    <a:masterClrMapping/>
  </p:clrMapOvr>
  <mc:AlternateContent xmlns:mc="http://schemas.openxmlformats.org/markup-compatibility/2006">
    <mc:Choice xmlns:p14="http://schemas.microsoft.com/office/powerpoint/2010/main" Requires="p14">
      <p:transition spd="med">
        <p14:flip dir="r"/>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7"/>
        <p:cNvGrpSpPr/>
        <p:nvPr/>
      </p:nvGrpSpPr>
      <p:grpSpPr>
        <a:xfrm>
          <a:off x="0" y="0"/>
          <a:ext cx="0" cy="0"/>
          <a:chOff x="0" y="0"/>
          <a:chExt cx="0" cy="0"/>
        </a:xfrm>
      </p:grpSpPr>
      <p:sp>
        <p:nvSpPr>
          <p:cNvPr id="6" name="TextBox 5">
            <a:extLst>
              <a:ext uri="{FF2B5EF4-FFF2-40B4-BE49-F238E27FC236}">
                <a16:creationId xmlns:a16="http://schemas.microsoft.com/office/drawing/2014/main" id="{61FEECCB-E132-B260-9244-7DB9F114042D}"/>
              </a:ext>
            </a:extLst>
          </p:cNvPr>
          <p:cNvSpPr txBox="1"/>
          <p:nvPr/>
        </p:nvSpPr>
        <p:spPr>
          <a:xfrm>
            <a:off x="1830994" y="0"/>
            <a:ext cx="5592198" cy="598177"/>
          </a:xfrm>
          <a:prstGeom prst="rect">
            <a:avLst/>
          </a:prstGeom>
          <a:noFill/>
        </p:spPr>
        <p:txBody>
          <a:bodyPr wrap="square">
            <a:spAutoFit/>
          </a:bodyPr>
          <a:lstStyle/>
          <a:p>
            <a:pPr algn="ctr">
              <a:lnSpc>
                <a:spcPct val="150000"/>
              </a:lnSpc>
            </a:pPr>
            <a:r>
              <a:rPr lang="en-US" sz="2500" b="1">
                <a:effectLst/>
                <a:latin typeface="+mj-lt"/>
                <a:ea typeface="Calibri" panose="020F0502020204030204" pitchFamily="34" charset="0"/>
              </a:rPr>
              <a:t>2. Khái niệm hiệu suất phản ứng</a:t>
            </a:r>
            <a:endParaRPr lang="en-US" sz="2500">
              <a:latin typeface="+mj-lt"/>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9A92D4B-403A-BC7D-FA3E-31F59254B70C}"/>
                  </a:ext>
                </a:extLst>
              </p:cNvPr>
              <p:cNvSpPr txBox="1"/>
              <p:nvPr/>
            </p:nvSpPr>
            <p:spPr>
              <a:xfrm>
                <a:off x="2787446" y="1035236"/>
                <a:ext cx="5899354" cy="4024371"/>
              </a:xfrm>
              <a:prstGeom prst="rect">
                <a:avLst/>
              </a:prstGeom>
              <a:noFill/>
            </p:spPr>
            <p:txBody>
              <a:bodyPr wrap="square">
                <a:spAutoFit/>
              </a:bodyPr>
              <a:lstStyle/>
              <a:p>
                <a:pPr marL="0" marR="0" algn="just">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Xét phản ứng khi đốt cháy 1 mol Carbon:</a:t>
                </a:r>
              </a:p>
              <a:p>
                <a:pPr marL="0" marR="0" algn="ctr">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C + O</a:t>
                </a:r>
                <a:r>
                  <a:rPr lang="en-US" sz="2000" baseline="-25000">
                    <a:effectLst/>
                    <a:latin typeface="+mj-lt"/>
                    <a:ea typeface="Calibri" panose="020F0502020204030204" pitchFamily="34" charset="0"/>
                    <a:cs typeface="Times New Roman" panose="02020603050405020304" pitchFamily="18" charset="0"/>
                  </a:rPr>
                  <a:t>2</a:t>
                </a:r>
                <a:r>
                  <a:rPr lang="en-US" sz="2000">
                    <a:effectLst/>
                    <a:latin typeface="+mj-lt"/>
                    <a:ea typeface="Calibri" panose="020F0502020204030204" pitchFamily="34" charset="0"/>
                    <a:cs typeface="Times New Roman" panose="02020603050405020304" pitchFamily="18" charset="0"/>
                  </a:rPr>
                  <a:t>  </a:t>
                </a:r>
                <a14:m>
                  <m:oMath xmlns:m="http://schemas.openxmlformats.org/officeDocument/2006/math">
                    <m:box>
                      <m:box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groupChrPr>
                          <m:e>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𝑜</m:t>
                                </m:r>
                              </m:sup>
                            </m:sSup>
                          </m:e>
                        </m:groupChr>
                      </m:e>
                    </m:box>
                  </m:oMath>
                </a14:m>
                <a:r>
                  <a:rPr lang="en-US" sz="2000">
                    <a:effectLst/>
                    <a:latin typeface="+mj-lt"/>
                    <a:ea typeface="Calibri" panose="020F0502020204030204" pitchFamily="34" charset="0"/>
                    <a:cs typeface="Times New Roman" panose="02020603050405020304" pitchFamily="18" charset="0"/>
                  </a:rPr>
                  <a:t> CO</a:t>
                </a:r>
                <a:r>
                  <a:rPr lang="en-US" sz="2000" baseline="-25000">
                    <a:effectLst/>
                    <a:latin typeface="+mj-lt"/>
                    <a:ea typeface="Calibri" panose="020F0502020204030204" pitchFamily="34" charset="0"/>
                    <a:cs typeface="Times New Roman" panose="02020603050405020304" pitchFamily="18" charset="0"/>
                  </a:rPr>
                  <a:t>2</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Theo phương trình hóa học:</a:t>
                </a:r>
              </a:p>
              <a:p>
                <a:pPr marL="0" marR="0" algn="just">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Nếu 1 mol C cháy hết, thu được 1 mol CO</a:t>
                </a:r>
                <a:r>
                  <a:rPr lang="en-US" sz="2000" baseline="-25000">
                    <a:effectLst/>
                    <a:latin typeface="+mj-lt"/>
                    <a:ea typeface="Calibri" panose="020F0502020204030204" pitchFamily="34" charset="0"/>
                    <a:cs typeface="Times New Roman" panose="02020603050405020304" pitchFamily="18" charset="0"/>
                  </a:rPr>
                  <a:t>2 </a:t>
                </a:r>
                <a:r>
                  <a:rPr lang="en-US" sz="2000">
                    <a:effectLst/>
                    <a:latin typeface="+mj-lt"/>
                    <a:ea typeface="Calibri" panose="020F0502020204030204" pitchFamily="34" charset="0"/>
                    <a:cs typeface="Times New Roman" panose="02020603050405020304" pitchFamily="18" charset="0"/>
                  </a:rPr>
                  <a:t>thì hiệu suất phản ứng đạt 100%. Tuy nhiên, trong thực tế số mol CO</a:t>
                </a:r>
                <a:r>
                  <a:rPr lang="en-US" sz="2000" baseline="-25000">
                    <a:effectLst/>
                    <a:latin typeface="+mj-lt"/>
                    <a:ea typeface="Calibri" panose="020F0502020204030204" pitchFamily="34" charset="0"/>
                    <a:cs typeface="Times New Roman" panose="02020603050405020304" pitchFamily="18" charset="0"/>
                  </a:rPr>
                  <a:t>2</a:t>
                </a:r>
                <a:r>
                  <a:rPr lang="en-US" sz="2000">
                    <a:effectLst/>
                    <a:latin typeface="+mj-lt"/>
                    <a:ea typeface="Calibri" panose="020F0502020204030204" pitchFamily="34" charset="0"/>
                    <a:cs typeface="Times New Roman" panose="02020603050405020304" pitchFamily="18" charset="0"/>
                  </a:rPr>
                  <a:t> thu được thường nhỏ hơn 1 mol. Xét phản ứng trong trường hợp tổng quát:</a:t>
                </a:r>
              </a:p>
              <a:p>
                <a:pPr marL="0" marR="0" algn="ctr">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Chất phản ứng → Sản phẩm</a:t>
                </a:r>
              </a:p>
            </p:txBody>
          </p:sp>
        </mc:Choice>
        <mc:Fallback xmlns="">
          <p:sp>
            <p:nvSpPr>
              <p:cNvPr id="9" name="TextBox 8">
                <a:extLst>
                  <a:ext uri="{FF2B5EF4-FFF2-40B4-BE49-F238E27FC236}">
                    <a16:creationId xmlns:a16="http://schemas.microsoft.com/office/drawing/2014/main" id="{59A92D4B-403A-BC7D-FA3E-31F59254B70C}"/>
                  </a:ext>
                </a:extLst>
              </p:cNvPr>
              <p:cNvSpPr txBox="1">
                <a:spLocks noRot="1" noChangeAspect="1" noMove="1" noResize="1" noEditPoints="1" noAdjustHandles="1" noChangeArrowheads="1" noChangeShapeType="1" noTextEdit="1"/>
              </p:cNvSpPr>
              <p:nvPr/>
            </p:nvSpPr>
            <p:spPr>
              <a:xfrm>
                <a:off x="2787446" y="1035236"/>
                <a:ext cx="5899354" cy="4024371"/>
              </a:xfrm>
              <a:prstGeom prst="rect">
                <a:avLst/>
              </a:prstGeom>
              <a:blipFill>
                <a:blip r:embed="rId3"/>
                <a:stretch>
                  <a:fillRect l="-1033" r="-1136" b="-1818"/>
                </a:stretch>
              </a:blipFill>
            </p:spPr>
            <p:txBody>
              <a:bodyPr/>
              <a:lstStyle/>
              <a:p>
                <a:r>
                  <a:rPr lang="en-US">
                    <a:noFill/>
                  </a:rPr>
                  <a:t> </a:t>
                </a:r>
              </a:p>
            </p:txBody>
          </p:sp>
        </mc:Fallback>
      </mc:AlternateContent>
      <p:sp>
        <p:nvSpPr>
          <p:cNvPr id="10" name="Line Callout 1 (Border and Accent Bar) 3">
            <a:extLst>
              <a:ext uri="{FF2B5EF4-FFF2-40B4-BE49-F238E27FC236}">
                <a16:creationId xmlns:a16="http://schemas.microsoft.com/office/drawing/2014/main" id="{A662B076-CB2E-D76E-8902-FA4232120022}"/>
              </a:ext>
            </a:extLst>
          </p:cNvPr>
          <p:cNvSpPr/>
          <p:nvPr/>
        </p:nvSpPr>
        <p:spPr>
          <a:xfrm>
            <a:off x="357615" y="763506"/>
            <a:ext cx="2164359" cy="543461"/>
          </a:xfrm>
          <a:prstGeom prst="accentBorderCallout1">
            <a:avLst>
              <a:gd name="adj1" fmla="val 18750"/>
              <a:gd name="adj2" fmla="val -3127"/>
              <a:gd name="adj3" fmla="val 17954"/>
              <a:gd name="adj4" fmla="val -17509"/>
            </a:avLst>
          </a:prstGeom>
          <a:solidFill>
            <a:schemeClr val="accent2">
              <a:lumMod val="20000"/>
              <a:lumOff val="80000"/>
            </a:schemeClr>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500" b="1" i="0" u="none" strike="noStrike" kern="1200" cap="none" spc="0" normalizeH="0" baseline="0" noProof="0">
                <a:ln>
                  <a:noFill/>
                </a:ln>
                <a:solidFill>
                  <a:srgbClr val="313131"/>
                </a:solidFill>
                <a:effectLst/>
                <a:uLnTx/>
                <a:uFillTx/>
                <a:latin typeface="Arial"/>
                <a:ea typeface="Times New Roman" panose="02020603050405020304" pitchFamily="18" charset="0"/>
                <a:cs typeface="Times New Roman" panose="02020603050405020304" pitchFamily="18" charset="0"/>
                <a:sym typeface="Arial"/>
              </a:rPr>
              <a:t>Ví</a:t>
            </a:r>
            <a:r>
              <a:rPr kumimoji="0" lang="en-US" sz="2500" b="1" i="0" u="none" strike="noStrike" kern="1200" cap="none" spc="0" normalizeH="0" noProof="0">
                <a:ln>
                  <a:noFill/>
                </a:ln>
                <a:solidFill>
                  <a:srgbClr val="313131"/>
                </a:solidFill>
                <a:effectLst/>
                <a:uLnTx/>
                <a:uFillTx/>
                <a:latin typeface="Arial"/>
                <a:ea typeface="Times New Roman" panose="02020603050405020304" pitchFamily="18" charset="0"/>
                <a:cs typeface="Times New Roman" panose="02020603050405020304" pitchFamily="18" charset="0"/>
                <a:sym typeface="Arial"/>
              </a:rPr>
              <a:t> dụ 1</a:t>
            </a:r>
            <a:endParaRPr kumimoji="0" lang="en-US" sz="2500" b="1" i="0" u="none" strike="noStrike" kern="1200" cap="none" spc="0" normalizeH="0" baseline="0" noProof="0">
              <a:ln>
                <a:noFill/>
              </a:ln>
              <a:solidFill>
                <a:srgbClr val="313131"/>
              </a:solidFill>
              <a:effectLst/>
              <a:uLnTx/>
              <a:uFillTx/>
              <a:latin typeface="Arial"/>
              <a:ea typeface="Times New Roman" panose="02020603050405020304" pitchFamily="18" charset="0"/>
              <a:cs typeface="Times New Roman" panose="02020603050405020304" pitchFamily="18" charset="0"/>
              <a:sym typeface="Arial"/>
            </a:endParaRPr>
          </a:p>
        </p:txBody>
      </p:sp>
      <p:pic>
        <p:nvPicPr>
          <p:cNvPr id="11" name="Picture 19">
            <a:extLst>
              <a:ext uri="{FF2B5EF4-FFF2-40B4-BE49-F238E27FC236}">
                <a16:creationId xmlns:a16="http://schemas.microsoft.com/office/drawing/2014/main" id="{56B35DE5-C9BA-A079-6F84-DC6A66C85C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5984" y="2571750"/>
            <a:ext cx="2466828" cy="1393758"/>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7"/>
        <p:cNvGrpSpPr/>
        <p:nvPr/>
      </p:nvGrpSpPr>
      <p:grpSpPr>
        <a:xfrm>
          <a:off x="0" y="0"/>
          <a:ext cx="0" cy="0"/>
          <a:chOff x="0" y="0"/>
          <a:chExt cx="0" cy="0"/>
        </a:xfrm>
      </p:grpSpPr>
      <p:sp>
        <p:nvSpPr>
          <p:cNvPr id="6" name="TextBox 5">
            <a:extLst>
              <a:ext uri="{FF2B5EF4-FFF2-40B4-BE49-F238E27FC236}">
                <a16:creationId xmlns:a16="http://schemas.microsoft.com/office/drawing/2014/main" id="{61FEECCB-E132-B260-9244-7DB9F114042D}"/>
              </a:ext>
            </a:extLst>
          </p:cNvPr>
          <p:cNvSpPr txBox="1"/>
          <p:nvPr/>
        </p:nvSpPr>
        <p:spPr>
          <a:xfrm>
            <a:off x="1830994" y="0"/>
            <a:ext cx="5592198" cy="59817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000000"/>
                </a:solidFill>
                <a:effectLst/>
                <a:uLnTx/>
                <a:uFillTx/>
                <a:latin typeface="Arial"/>
                <a:ea typeface="Calibri" panose="020F0502020204030204" pitchFamily="34" charset="0"/>
                <a:cs typeface="Arial"/>
                <a:sym typeface="Arial"/>
              </a:rPr>
              <a:t>2. Khái niệm hiệu suất phản ứng</a:t>
            </a:r>
            <a:endParaRPr kumimoji="0" lang="en-US" sz="2500" b="0" i="0" u="none" strike="noStrike" kern="0" cap="none" spc="0" normalizeH="0" baseline="0" noProof="0">
              <a:ln>
                <a:noFill/>
              </a:ln>
              <a:solidFill>
                <a:srgbClr val="000000"/>
              </a:solidFill>
              <a:effectLst/>
              <a:uLnTx/>
              <a:uFillTx/>
              <a:latin typeface="Arial"/>
              <a:cs typeface="Arial"/>
              <a:sym typeface="Arial"/>
            </a:endParaRPr>
          </a:p>
        </p:txBody>
      </p:sp>
      <p:sp>
        <p:nvSpPr>
          <p:cNvPr id="10" name="Line Callout 1 (Border and Accent Bar) 3">
            <a:extLst>
              <a:ext uri="{FF2B5EF4-FFF2-40B4-BE49-F238E27FC236}">
                <a16:creationId xmlns:a16="http://schemas.microsoft.com/office/drawing/2014/main" id="{A662B076-CB2E-D76E-8902-FA4232120022}"/>
              </a:ext>
            </a:extLst>
          </p:cNvPr>
          <p:cNvSpPr/>
          <p:nvPr/>
        </p:nvSpPr>
        <p:spPr>
          <a:xfrm>
            <a:off x="357615" y="763506"/>
            <a:ext cx="2164359" cy="543461"/>
          </a:xfrm>
          <a:prstGeom prst="accentBorderCallout1">
            <a:avLst>
              <a:gd name="adj1" fmla="val 18750"/>
              <a:gd name="adj2" fmla="val -3127"/>
              <a:gd name="adj3" fmla="val 17954"/>
              <a:gd name="adj4" fmla="val -17509"/>
            </a:avLst>
          </a:prstGeom>
          <a:solidFill>
            <a:schemeClr val="accent2">
              <a:lumMod val="20000"/>
              <a:lumOff val="80000"/>
            </a:schemeClr>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500" b="1" i="0" u="none" strike="noStrike" kern="1200" cap="none" spc="0" normalizeH="0" baseline="0" noProof="0">
                <a:ln>
                  <a:noFill/>
                </a:ln>
                <a:solidFill>
                  <a:srgbClr val="313131"/>
                </a:solidFill>
                <a:effectLst/>
                <a:uLnTx/>
                <a:uFillTx/>
                <a:latin typeface="Arial"/>
                <a:ea typeface="Times New Roman" panose="02020603050405020304" pitchFamily="18" charset="0"/>
                <a:cs typeface="Times New Roman" panose="02020603050405020304" pitchFamily="18" charset="0"/>
                <a:sym typeface="Arial"/>
              </a:rPr>
              <a:t>Ví dụ 2</a:t>
            </a:r>
          </a:p>
        </p:txBody>
      </p:sp>
      <p:pic>
        <p:nvPicPr>
          <p:cNvPr id="11" name="Picture 19">
            <a:extLst>
              <a:ext uri="{FF2B5EF4-FFF2-40B4-BE49-F238E27FC236}">
                <a16:creationId xmlns:a16="http://schemas.microsoft.com/office/drawing/2014/main" id="{56B35DE5-C9BA-A079-6F84-DC6A66C85C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5984" y="2571750"/>
            <a:ext cx="2466828" cy="1393758"/>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04968B7-71FC-BF93-0449-D362288C7A40}"/>
                  </a:ext>
                </a:extLst>
              </p:cNvPr>
              <p:cNvSpPr txBox="1"/>
              <p:nvPr/>
            </p:nvSpPr>
            <p:spPr>
              <a:xfrm>
                <a:off x="2757949" y="1035236"/>
                <a:ext cx="6094804" cy="3537059"/>
              </a:xfrm>
              <a:prstGeom prst="rect">
                <a:avLst/>
              </a:prstGeom>
              <a:noFill/>
            </p:spPr>
            <p:txBody>
              <a:bodyPr wrap="square">
                <a:spAutoFit/>
              </a:bodyPr>
              <a:lstStyle/>
              <a:p>
                <a:pPr marL="342900" marR="0" indent="-342900" algn="just">
                  <a:lnSpc>
                    <a:spcPct val="150000"/>
                  </a:lnSpc>
                  <a:spcBef>
                    <a:spcPts val="100"/>
                  </a:spcBef>
                  <a:spcAft>
                    <a:spcPts val="100"/>
                  </a:spcAft>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Khi nung 1 mol đá vôi ( có thành phần CaCO</a:t>
                </a:r>
                <a:r>
                  <a:rPr lang="en-US" sz="2000" baseline="-25000">
                    <a:effectLst/>
                    <a:latin typeface="+mj-lt"/>
                    <a:ea typeface="Calibri" panose="020F0502020204030204" pitchFamily="34" charset="0"/>
                    <a:cs typeface="Times New Roman" panose="02020603050405020304" pitchFamily="18" charset="0"/>
                  </a:rPr>
                  <a:t>3</a:t>
                </a:r>
                <a:r>
                  <a:rPr lang="en-US" sz="2000">
                    <a:effectLst/>
                    <a:latin typeface="+mj-lt"/>
                    <a:ea typeface="Calibri" panose="020F0502020204030204" pitchFamily="34" charset="0"/>
                    <a:cs typeface="Times New Roman" panose="02020603050405020304" pitchFamily="18" charset="0"/>
                  </a:rPr>
                  <a:t>):</a:t>
                </a:r>
              </a:p>
              <a:p>
                <a:pPr marL="0" marR="0" algn="ctr">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CaCO</a:t>
                </a:r>
                <a:r>
                  <a:rPr lang="en-US" sz="2000" baseline="-25000">
                    <a:effectLst/>
                    <a:latin typeface="+mj-lt"/>
                    <a:ea typeface="Calibri" panose="020F0502020204030204" pitchFamily="34" charset="0"/>
                    <a:cs typeface="Times New Roman" panose="02020603050405020304" pitchFamily="18" charset="0"/>
                  </a:rPr>
                  <a:t>3</a:t>
                </a:r>
                <a:r>
                  <a:rPr lang="en-US" sz="2000">
                    <a:effectLst/>
                    <a:latin typeface="+mj-lt"/>
                    <a:ea typeface="Calibri" panose="020F0502020204030204" pitchFamily="34" charset="0"/>
                    <a:cs typeface="Times New Roman" panose="02020603050405020304" pitchFamily="18" charset="0"/>
                  </a:rPr>
                  <a:t> </a:t>
                </a:r>
                <a14:m>
                  <m:oMath xmlns:m="http://schemas.openxmlformats.org/officeDocument/2006/math">
                    <m:box>
                      <m:box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groupChrPr>
                          <m:e>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𝑡</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𝑜</m:t>
                                </m:r>
                              </m:sup>
                            </m:sSup>
                          </m:e>
                        </m:groupChr>
                      </m:e>
                    </m:box>
                  </m:oMath>
                </a14:m>
                <a:r>
                  <a:rPr lang="en-US" sz="2000">
                    <a:effectLst/>
                    <a:latin typeface="+mj-lt"/>
                    <a:ea typeface="Calibri" panose="020F0502020204030204" pitchFamily="34" charset="0"/>
                    <a:cs typeface="Times New Roman" panose="02020603050405020304" pitchFamily="18" charset="0"/>
                  </a:rPr>
                  <a:t> CaO + CO</a:t>
                </a:r>
                <a:r>
                  <a:rPr lang="en-US" sz="2000" baseline="-25000">
                    <a:effectLst/>
                    <a:latin typeface="+mj-lt"/>
                    <a:ea typeface="Calibri" panose="020F0502020204030204" pitchFamily="34" charset="0"/>
                    <a:cs typeface="Times New Roman" panose="02020603050405020304" pitchFamily="18" charset="0"/>
                  </a:rPr>
                  <a:t>2</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Lượng CaO thu được là một số nhỏ hơn 1 mol vì thực tế trong đá vôi còn chứa tạp chất, thời gian phản ứng chưa đủ lâu,..</a:t>
                </a:r>
              </a:p>
              <a:p>
                <a:pPr marL="342900" marR="0" indent="-342900" algn="just">
                  <a:lnSpc>
                    <a:spcPct val="150000"/>
                  </a:lnSpc>
                  <a:spcBef>
                    <a:spcPts val="100"/>
                  </a:spcBef>
                  <a:spcAft>
                    <a:spcPts val="100"/>
                  </a:spcAft>
                  <a:buFont typeface="Arial" panose="020B0604020202020204" pitchFamily="34" charset="0"/>
                  <a:buChar char="•"/>
                </a:pPr>
                <a:r>
                  <a:rPr lang="en-US" sz="2000">
                    <a:effectLst/>
                    <a:latin typeface="+mj-lt"/>
                    <a:ea typeface="Calibri" panose="020F0502020204030204" pitchFamily="34" charset="0"/>
                    <a:cs typeface="Times New Roman" panose="02020603050405020304" pitchFamily="18" charset="0"/>
                  </a:rPr>
                  <a:t>Phản ứng của một số hợp chất hữu cơ thường không xảy ra hoàn toàn, nhiều phản ứng phụ,…</a:t>
                </a:r>
              </a:p>
            </p:txBody>
          </p:sp>
        </mc:Choice>
        <mc:Fallback xmlns="">
          <p:sp>
            <p:nvSpPr>
              <p:cNvPr id="4" name="TextBox 3">
                <a:extLst>
                  <a:ext uri="{FF2B5EF4-FFF2-40B4-BE49-F238E27FC236}">
                    <a16:creationId xmlns:a16="http://schemas.microsoft.com/office/drawing/2014/main" id="{004968B7-71FC-BF93-0449-D362288C7A40}"/>
                  </a:ext>
                </a:extLst>
              </p:cNvPr>
              <p:cNvSpPr txBox="1">
                <a:spLocks noRot="1" noChangeAspect="1" noMove="1" noResize="1" noEditPoints="1" noAdjustHandles="1" noChangeArrowheads="1" noChangeShapeType="1" noTextEdit="1"/>
              </p:cNvSpPr>
              <p:nvPr/>
            </p:nvSpPr>
            <p:spPr>
              <a:xfrm>
                <a:off x="2757949" y="1035236"/>
                <a:ext cx="6094804" cy="3537059"/>
              </a:xfrm>
              <a:prstGeom prst="rect">
                <a:avLst/>
              </a:prstGeom>
              <a:blipFill>
                <a:blip r:embed="rId5"/>
                <a:stretch>
                  <a:fillRect l="-1000" r="-1100" b="-2241"/>
                </a:stretch>
              </a:blipFill>
            </p:spPr>
            <p:txBody>
              <a:bodyPr/>
              <a:lstStyle/>
              <a:p>
                <a:r>
                  <a:rPr lang="en-US">
                    <a:noFill/>
                  </a:rPr>
                  <a:t> </a:t>
                </a:r>
              </a:p>
            </p:txBody>
          </p:sp>
        </mc:Fallback>
      </mc:AlternateContent>
    </p:spTree>
    <p:extLst>
      <p:ext uri="{BB962C8B-B14F-4D97-AF65-F5344CB8AC3E}">
        <p14:creationId xmlns:p14="http://schemas.microsoft.com/office/powerpoint/2010/main" val="13445841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4" name="Rectangle 3">
            <a:extLst>
              <a:ext uri="{FF2B5EF4-FFF2-40B4-BE49-F238E27FC236}">
                <a16:creationId xmlns:a16="http://schemas.microsoft.com/office/drawing/2014/main" id="{243D5B87-BE53-757F-4875-1B6BBB25B8B3}"/>
              </a:ext>
            </a:extLst>
          </p:cNvPr>
          <p:cNvSpPr/>
          <p:nvPr/>
        </p:nvSpPr>
        <p:spPr>
          <a:xfrm>
            <a:off x="0" y="241825"/>
            <a:ext cx="9144000" cy="921957"/>
          </a:xfrm>
          <a:prstGeom prst="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a:solidFill>
                  <a:schemeClr val="tx1"/>
                </a:solidFill>
                <a:effectLst/>
                <a:latin typeface="+mj-lt"/>
                <a:ea typeface="Calibri" panose="020F0502020204030204" pitchFamily="34" charset="0"/>
              </a:rPr>
              <a:t>Với hiệu suất phản ứng nhỏ hơn 100%, khi đó</a:t>
            </a:r>
            <a:endParaRPr lang="en-US" sz="2500">
              <a:solidFill>
                <a:schemeClr val="tx1"/>
              </a:solidFill>
              <a:latin typeface="+mj-lt"/>
            </a:endParaRPr>
          </a:p>
        </p:txBody>
      </p:sp>
      <p:sp>
        <p:nvSpPr>
          <p:cNvPr id="6" name="Rectangle: Rounded Corners 5">
            <a:extLst>
              <a:ext uri="{FF2B5EF4-FFF2-40B4-BE49-F238E27FC236}">
                <a16:creationId xmlns:a16="http://schemas.microsoft.com/office/drawing/2014/main" id="{A8CE273F-9A62-A34A-D2A7-2B54F40914DD}"/>
              </a:ext>
            </a:extLst>
          </p:cNvPr>
          <p:cNvSpPr/>
          <p:nvPr/>
        </p:nvSpPr>
        <p:spPr>
          <a:xfrm>
            <a:off x="1216681" y="1628440"/>
            <a:ext cx="7156502" cy="1369554"/>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solidFill>
                  <a:schemeClr val="tx1"/>
                </a:solidFill>
                <a:effectLst/>
                <a:latin typeface="+mj-lt"/>
                <a:ea typeface="Calibri" panose="020F0502020204030204" pitchFamily="34" charset="0"/>
              </a:rPr>
              <a:t>Lượng chất phản ứng dùng trên thực tế sẽ lớn lơn lượng tính theo phương trình hóa học (theo lý thuyết)</a:t>
            </a:r>
            <a:endParaRPr lang="en-US" sz="2200">
              <a:solidFill>
                <a:schemeClr val="tx1"/>
              </a:solidFill>
              <a:latin typeface="+mj-lt"/>
            </a:endParaRPr>
          </a:p>
        </p:txBody>
      </p:sp>
      <p:sp>
        <p:nvSpPr>
          <p:cNvPr id="8" name="Rectangle: Rounded Corners 7">
            <a:extLst>
              <a:ext uri="{FF2B5EF4-FFF2-40B4-BE49-F238E27FC236}">
                <a16:creationId xmlns:a16="http://schemas.microsoft.com/office/drawing/2014/main" id="{179D8226-D7DA-4C4E-22EA-5E75F3BFA6AD}"/>
              </a:ext>
            </a:extLst>
          </p:cNvPr>
          <p:cNvSpPr/>
          <p:nvPr/>
        </p:nvSpPr>
        <p:spPr>
          <a:xfrm>
            <a:off x="2078181" y="3399894"/>
            <a:ext cx="6847925" cy="1313662"/>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solidFill>
                  <a:schemeClr val="tx1"/>
                </a:solidFill>
                <a:effectLst/>
                <a:latin typeface="+mj-lt"/>
                <a:ea typeface="Calibri" panose="020F0502020204030204" pitchFamily="34" charset="0"/>
              </a:rPr>
              <a:t>Lượng sản phẩm thu được trên thực tế sẽ nhỏ hơn lượng tính theo phương trình hóa học</a:t>
            </a:r>
            <a:endParaRPr lang="en-US" sz="2200">
              <a:solidFill>
                <a:schemeClr val="tx1"/>
              </a:solidFill>
              <a:latin typeface="+mj-lt"/>
            </a:endParaRPr>
          </a:p>
        </p:txBody>
      </p:sp>
      <p:pic>
        <p:nvPicPr>
          <p:cNvPr id="10" name="Picture 13">
            <a:extLst>
              <a:ext uri="{FF2B5EF4-FFF2-40B4-BE49-F238E27FC236}">
                <a16:creationId xmlns:a16="http://schemas.microsoft.com/office/drawing/2014/main" id="{077CFFA5-CADC-2173-AF13-40D388B97A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8756" y="321814"/>
            <a:ext cx="815657" cy="841968"/>
          </a:xfrm>
          <a:prstGeom prst="rect">
            <a:avLst/>
          </a:prstGeom>
        </p:spPr>
      </p:pic>
      <p:grpSp>
        <p:nvGrpSpPr>
          <p:cNvPr id="2" name="Google Shape;2478;p46">
            <a:extLst>
              <a:ext uri="{FF2B5EF4-FFF2-40B4-BE49-F238E27FC236}">
                <a16:creationId xmlns:a16="http://schemas.microsoft.com/office/drawing/2014/main" id="{A52E1E9B-D735-DD02-98BE-8DB3E4C5E87D}"/>
              </a:ext>
            </a:extLst>
          </p:cNvPr>
          <p:cNvGrpSpPr/>
          <p:nvPr/>
        </p:nvGrpSpPr>
        <p:grpSpPr>
          <a:xfrm>
            <a:off x="240566" y="2231863"/>
            <a:ext cx="918004" cy="2911637"/>
            <a:chOff x="932650" y="1627175"/>
            <a:chExt cx="1071475" cy="3398400"/>
          </a:xfrm>
        </p:grpSpPr>
        <p:sp>
          <p:nvSpPr>
            <p:cNvPr id="3" name="Google Shape;2479;p46">
              <a:extLst>
                <a:ext uri="{FF2B5EF4-FFF2-40B4-BE49-F238E27FC236}">
                  <a16:creationId xmlns:a16="http://schemas.microsoft.com/office/drawing/2014/main" id="{9A542EC5-C35C-B4CD-860A-3596C68CA95A}"/>
                </a:ext>
              </a:extLst>
            </p:cNvPr>
            <p:cNvSpPr/>
            <p:nvPr/>
          </p:nvSpPr>
          <p:spPr>
            <a:xfrm>
              <a:off x="1396200" y="4593825"/>
              <a:ext cx="355650" cy="282700"/>
            </a:xfrm>
            <a:custGeom>
              <a:avLst/>
              <a:gdLst/>
              <a:ahLst/>
              <a:cxnLst/>
              <a:rect l="l" t="t" r="r" b="b"/>
              <a:pathLst>
                <a:path w="14226" h="11308" extrusionOk="0">
                  <a:moveTo>
                    <a:pt x="0" y="0"/>
                  </a:moveTo>
                  <a:lnTo>
                    <a:pt x="0" y="11216"/>
                  </a:lnTo>
                  <a:lnTo>
                    <a:pt x="14225" y="11308"/>
                  </a:lnTo>
                  <a:cubicBezTo>
                    <a:pt x="14164" y="9970"/>
                    <a:pt x="6778" y="7265"/>
                    <a:pt x="6778" y="7265"/>
                  </a:cubicBezTo>
                  <a:lnTo>
                    <a:pt x="7113" y="9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480;p46">
              <a:extLst>
                <a:ext uri="{FF2B5EF4-FFF2-40B4-BE49-F238E27FC236}">
                  <a16:creationId xmlns:a16="http://schemas.microsoft.com/office/drawing/2014/main" id="{AB90E4E3-3692-63FB-9C6F-31BC4EE31DF9}"/>
                </a:ext>
              </a:extLst>
            </p:cNvPr>
            <p:cNvSpPr/>
            <p:nvPr/>
          </p:nvSpPr>
          <p:spPr>
            <a:xfrm>
              <a:off x="1445575" y="4758525"/>
              <a:ext cx="30425" cy="27100"/>
            </a:xfrm>
            <a:custGeom>
              <a:avLst/>
              <a:gdLst/>
              <a:ahLst/>
              <a:cxnLst/>
              <a:rect l="l" t="t" r="r" b="b"/>
              <a:pathLst>
                <a:path w="1217" h="1084" extrusionOk="0">
                  <a:moveTo>
                    <a:pt x="556" y="0"/>
                  </a:moveTo>
                  <a:cubicBezTo>
                    <a:pt x="490" y="0"/>
                    <a:pt x="425" y="12"/>
                    <a:pt x="366" y="39"/>
                  </a:cubicBezTo>
                  <a:lnTo>
                    <a:pt x="457" y="39"/>
                  </a:lnTo>
                  <a:cubicBezTo>
                    <a:pt x="183" y="99"/>
                    <a:pt x="1" y="403"/>
                    <a:pt x="31" y="677"/>
                  </a:cubicBezTo>
                  <a:cubicBezTo>
                    <a:pt x="110" y="915"/>
                    <a:pt x="351" y="1084"/>
                    <a:pt x="572" y="1084"/>
                  </a:cubicBezTo>
                  <a:cubicBezTo>
                    <a:pt x="605" y="1084"/>
                    <a:pt x="638" y="1080"/>
                    <a:pt x="669" y="1072"/>
                  </a:cubicBezTo>
                  <a:cubicBezTo>
                    <a:pt x="943" y="981"/>
                    <a:pt x="1217" y="647"/>
                    <a:pt x="1095" y="373"/>
                  </a:cubicBezTo>
                  <a:cubicBezTo>
                    <a:pt x="1047" y="159"/>
                    <a:pt x="794" y="0"/>
                    <a:pt x="55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481;p46">
              <a:extLst>
                <a:ext uri="{FF2B5EF4-FFF2-40B4-BE49-F238E27FC236}">
                  <a16:creationId xmlns:a16="http://schemas.microsoft.com/office/drawing/2014/main" id="{853FFB9A-31A2-80CF-382F-EDC5BAE1BEF5}"/>
                </a:ext>
              </a:extLst>
            </p:cNvPr>
            <p:cNvSpPr/>
            <p:nvPr/>
          </p:nvSpPr>
          <p:spPr>
            <a:xfrm>
              <a:off x="1396200" y="4846100"/>
              <a:ext cx="357925" cy="30425"/>
            </a:xfrm>
            <a:custGeom>
              <a:avLst/>
              <a:gdLst/>
              <a:ahLst/>
              <a:cxnLst/>
              <a:rect l="l" t="t" r="r" b="b"/>
              <a:pathLst>
                <a:path w="14317" h="1217" extrusionOk="0">
                  <a:moveTo>
                    <a:pt x="30" y="1"/>
                  </a:moveTo>
                  <a:lnTo>
                    <a:pt x="0" y="1125"/>
                  </a:lnTo>
                  <a:lnTo>
                    <a:pt x="14256" y="1217"/>
                  </a:lnTo>
                  <a:cubicBezTo>
                    <a:pt x="14316" y="761"/>
                    <a:pt x="13678" y="487"/>
                    <a:pt x="13678" y="487"/>
                  </a:cubicBezTo>
                  <a:lnTo>
                    <a:pt x="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82;p46">
              <a:extLst>
                <a:ext uri="{FF2B5EF4-FFF2-40B4-BE49-F238E27FC236}">
                  <a16:creationId xmlns:a16="http://schemas.microsoft.com/office/drawing/2014/main" id="{C26A93C3-5661-47BE-BC68-31ACEF8AE7DA}"/>
                </a:ext>
              </a:extLst>
            </p:cNvPr>
            <p:cNvSpPr/>
            <p:nvPr/>
          </p:nvSpPr>
          <p:spPr>
            <a:xfrm>
              <a:off x="1538300" y="4771825"/>
              <a:ext cx="34200" cy="21175"/>
            </a:xfrm>
            <a:custGeom>
              <a:avLst/>
              <a:gdLst/>
              <a:ahLst/>
              <a:cxnLst/>
              <a:rect l="l" t="t" r="r" b="b"/>
              <a:pathLst>
                <a:path w="1368" h="847" extrusionOk="0">
                  <a:moveTo>
                    <a:pt x="1117" y="1"/>
                  </a:moveTo>
                  <a:cubicBezTo>
                    <a:pt x="965" y="1"/>
                    <a:pt x="760" y="39"/>
                    <a:pt x="547" y="145"/>
                  </a:cubicBezTo>
                  <a:cubicBezTo>
                    <a:pt x="122" y="418"/>
                    <a:pt x="0" y="844"/>
                    <a:pt x="91" y="844"/>
                  </a:cubicBezTo>
                  <a:cubicBezTo>
                    <a:pt x="94" y="845"/>
                    <a:pt x="97" y="846"/>
                    <a:pt x="101" y="846"/>
                  </a:cubicBezTo>
                  <a:cubicBezTo>
                    <a:pt x="170" y="846"/>
                    <a:pt x="352" y="562"/>
                    <a:pt x="699" y="388"/>
                  </a:cubicBezTo>
                  <a:cubicBezTo>
                    <a:pt x="1034" y="175"/>
                    <a:pt x="1368" y="145"/>
                    <a:pt x="1368" y="84"/>
                  </a:cubicBezTo>
                  <a:cubicBezTo>
                    <a:pt x="1368" y="39"/>
                    <a:pt x="1269" y="1"/>
                    <a:pt x="11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83;p46">
              <a:extLst>
                <a:ext uri="{FF2B5EF4-FFF2-40B4-BE49-F238E27FC236}">
                  <a16:creationId xmlns:a16="http://schemas.microsoft.com/office/drawing/2014/main" id="{932D03C0-07BA-CFCA-9A2A-2E0202861FF2}"/>
                </a:ext>
              </a:extLst>
            </p:cNvPr>
            <p:cNvSpPr/>
            <p:nvPr/>
          </p:nvSpPr>
          <p:spPr>
            <a:xfrm>
              <a:off x="1583875" y="4788025"/>
              <a:ext cx="25875" cy="26350"/>
            </a:xfrm>
            <a:custGeom>
              <a:avLst/>
              <a:gdLst/>
              <a:ahLst/>
              <a:cxnLst/>
              <a:rect l="l" t="t" r="r" b="b"/>
              <a:pathLst>
                <a:path w="1035" h="1054" extrusionOk="0">
                  <a:moveTo>
                    <a:pt x="936" y="1"/>
                  </a:moveTo>
                  <a:cubicBezTo>
                    <a:pt x="792" y="1"/>
                    <a:pt x="518" y="92"/>
                    <a:pt x="305" y="348"/>
                  </a:cubicBezTo>
                  <a:cubicBezTo>
                    <a:pt x="1" y="682"/>
                    <a:pt x="62" y="1047"/>
                    <a:pt x="122" y="1047"/>
                  </a:cubicBezTo>
                  <a:cubicBezTo>
                    <a:pt x="127" y="1052"/>
                    <a:pt x="132" y="1054"/>
                    <a:pt x="137" y="1054"/>
                  </a:cubicBezTo>
                  <a:cubicBezTo>
                    <a:pt x="198" y="1054"/>
                    <a:pt x="293" y="725"/>
                    <a:pt x="518" y="500"/>
                  </a:cubicBezTo>
                  <a:cubicBezTo>
                    <a:pt x="730" y="226"/>
                    <a:pt x="1034" y="105"/>
                    <a:pt x="1034" y="44"/>
                  </a:cubicBezTo>
                  <a:cubicBezTo>
                    <a:pt x="1034" y="17"/>
                    <a:pt x="997" y="1"/>
                    <a:pt x="9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484;p46">
              <a:extLst>
                <a:ext uri="{FF2B5EF4-FFF2-40B4-BE49-F238E27FC236}">
                  <a16:creationId xmlns:a16="http://schemas.microsoft.com/office/drawing/2014/main" id="{83545E3B-CB82-09F6-69B4-26586BF0EB63}"/>
                </a:ext>
              </a:extLst>
            </p:cNvPr>
            <p:cNvSpPr/>
            <p:nvPr/>
          </p:nvSpPr>
          <p:spPr>
            <a:xfrm>
              <a:off x="1626425" y="4803675"/>
              <a:ext cx="19025" cy="28775"/>
            </a:xfrm>
            <a:custGeom>
              <a:avLst/>
              <a:gdLst/>
              <a:ahLst/>
              <a:cxnLst/>
              <a:rect l="l" t="t" r="r" b="b"/>
              <a:pathLst>
                <a:path w="761" h="1151" extrusionOk="0">
                  <a:moveTo>
                    <a:pt x="687" y="0"/>
                  </a:moveTo>
                  <a:cubicBezTo>
                    <a:pt x="590" y="0"/>
                    <a:pt x="362" y="161"/>
                    <a:pt x="214" y="482"/>
                  </a:cubicBezTo>
                  <a:cubicBezTo>
                    <a:pt x="1" y="816"/>
                    <a:pt x="92" y="1151"/>
                    <a:pt x="183" y="1151"/>
                  </a:cubicBezTo>
                  <a:cubicBezTo>
                    <a:pt x="244" y="1151"/>
                    <a:pt x="244" y="847"/>
                    <a:pt x="426" y="573"/>
                  </a:cubicBezTo>
                  <a:cubicBezTo>
                    <a:pt x="548" y="269"/>
                    <a:pt x="761" y="56"/>
                    <a:pt x="730" y="26"/>
                  </a:cubicBezTo>
                  <a:cubicBezTo>
                    <a:pt x="725" y="9"/>
                    <a:pt x="709" y="0"/>
                    <a:pt x="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85;p46">
              <a:extLst>
                <a:ext uri="{FF2B5EF4-FFF2-40B4-BE49-F238E27FC236}">
                  <a16:creationId xmlns:a16="http://schemas.microsoft.com/office/drawing/2014/main" id="{E8B4B228-9399-6DCC-0C63-CDB980360712}"/>
                </a:ext>
              </a:extLst>
            </p:cNvPr>
            <p:cNvSpPr/>
            <p:nvPr/>
          </p:nvSpPr>
          <p:spPr>
            <a:xfrm>
              <a:off x="1531450" y="4726525"/>
              <a:ext cx="38025" cy="8625"/>
            </a:xfrm>
            <a:custGeom>
              <a:avLst/>
              <a:gdLst/>
              <a:ahLst/>
              <a:cxnLst/>
              <a:rect l="l" t="t" r="r" b="b"/>
              <a:pathLst>
                <a:path w="1521" h="345" extrusionOk="0">
                  <a:moveTo>
                    <a:pt x="929" y="1"/>
                  </a:moveTo>
                  <a:cubicBezTo>
                    <a:pt x="876" y="1"/>
                    <a:pt x="820" y="4"/>
                    <a:pt x="760" y="12"/>
                  </a:cubicBezTo>
                  <a:cubicBezTo>
                    <a:pt x="304" y="12"/>
                    <a:pt x="0" y="285"/>
                    <a:pt x="61" y="316"/>
                  </a:cubicBezTo>
                  <a:cubicBezTo>
                    <a:pt x="68" y="337"/>
                    <a:pt x="90" y="345"/>
                    <a:pt x="123" y="345"/>
                  </a:cubicBezTo>
                  <a:cubicBezTo>
                    <a:pt x="235" y="345"/>
                    <a:pt x="480" y="255"/>
                    <a:pt x="760" y="255"/>
                  </a:cubicBezTo>
                  <a:cubicBezTo>
                    <a:pt x="824" y="250"/>
                    <a:pt x="886" y="248"/>
                    <a:pt x="944" y="248"/>
                  </a:cubicBezTo>
                  <a:cubicBezTo>
                    <a:pt x="1170" y="248"/>
                    <a:pt x="1347" y="276"/>
                    <a:pt x="1443" y="276"/>
                  </a:cubicBezTo>
                  <a:cubicBezTo>
                    <a:pt x="1486" y="276"/>
                    <a:pt x="1512" y="271"/>
                    <a:pt x="1520" y="255"/>
                  </a:cubicBezTo>
                  <a:cubicBezTo>
                    <a:pt x="1520" y="175"/>
                    <a:pt x="1309" y="1"/>
                    <a:pt x="9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486;p46">
              <a:extLst>
                <a:ext uri="{FF2B5EF4-FFF2-40B4-BE49-F238E27FC236}">
                  <a16:creationId xmlns:a16="http://schemas.microsoft.com/office/drawing/2014/main" id="{2D3C5B51-749E-AAED-74E4-D4960B9DB915}"/>
                </a:ext>
              </a:extLst>
            </p:cNvPr>
            <p:cNvSpPr/>
            <p:nvPr/>
          </p:nvSpPr>
          <p:spPr>
            <a:xfrm>
              <a:off x="982050" y="4606750"/>
              <a:ext cx="190000" cy="418825"/>
            </a:xfrm>
            <a:custGeom>
              <a:avLst/>
              <a:gdLst/>
              <a:ahLst/>
              <a:cxnLst/>
              <a:rect l="l" t="t" r="r" b="b"/>
              <a:pathLst>
                <a:path w="7600" h="16753" extrusionOk="0">
                  <a:moveTo>
                    <a:pt x="6839" y="0"/>
                  </a:moveTo>
                  <a:lnTo>
                    <a:pt x="304" y="304"/>
                  </a:lnTo>
                  <a:cubicBezTo>
                    <a:pt x="304" y="304"/>
                    <a:pt x="213" y="8754"/>
                    <a:pt x="122" y="9484"/>
                  </a:cubicBezTo>
                  <a:cubicBezTo>
                    <a:pt x="0" y="10122"/>
                    <a:pt x="4681" y="15107"/>
                    <a:pt x="5928" y="16475"/>
                  </a:cubicBezTo>
                  <a:cubicBezTo>
                    <a:pt x="6118" y="16638"/>
                    <a:pt x="6358" y="16753"/>
                    <a:pt x="6625" y="16753"/>
                  </a:cubicBezTo>
                  <a:cubicBezTo>
                    <a:pt x="6655" y="16753"/>
                    <a:pt x="6686" y="16751"/>
                    <a:pt x="6718" y="16748"/>
                  </a:cubicBezTo>
                  <a:cubicBezTo>
                    <a:pt x="7204" y="16657"/>
                    <a:pt x="7599" y="16171"/>
                    <a:pt x="7478" y="15684"/>
                  </a:cubicBezTo>
                  <a:lnTo>
                    <a:pt x="6080" y="8663"/>
                  </a:lnTo>
                  <a:lnTo>
                    <a:pt x="68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87;p46">
              <a:extLst>
                <a:ext uri="{FF2B5EF4-FFF2-40B4-BE49-F238E27FC236}">
                  <a16:creationId xmlns:a16="http://schemas.microsoft.com/office/drawing/2014/main" id="{39F3AC54-72D8-74D9-5FD6-55A7063DDABB}"/>
                </a:ext>
              </a:extLst>
            </p:cNvPr>
            <p:cNvSpPr/>
            <p:nvPr/>
          </p:nvSpPr>
          <p:spPr>
            <a:xfrm>
              <a:off x="982800" y="4827875"/>
              <a:ext cx="166450" cy="196950"/>
            </a:xfrm>
            <a:custGeom>
              <a:avLst/>
              <a:gdLst/>
              <a:ahLst/>
              <a:cxnLst/>
              <a:rect l="l" t="t" r="r" b="b"/>
              <a:pathLst>
                <a:path w="6658" h="7878" extrusionOk="0">
                  <a:moveTo>
                    <a:pt x="92" y="0"/>
                  </a:moveTo>
                  <a:lnTo>
                    <a:pt x="31" y="365"/>
                  </a:lnTo>
                  <a:cubicBezTo>
                    <a:pt x="1" y="669"/>
                    <a:pt x="122" y="1034"/>
                    <a:pt x="305" y="1246"/>
                  </a:cubicBezTo>
                  <a:cubicBezTo>
                    <a:pt x="852" y="1946"/>
                    <a:pt x="2311" y="3800"/>
                    <a:pt x="5806" y="7569"/>
                  </a:cubicBezTo>
                  <a:cubicBezTo>
                    <a:pt x="6025" y="7760"/>
                    <a:pt x="6292" y="7877"/>
                    <a:pt x="6564" y="7877"/>
                  </a:cubicBezTo>
                  <a:cubicBezTo>
                    <a:pt x="6595" y="7877"/>
                    <a:pt x="6626" y="7876"/>
                    <a:pt x="6657" y="7873"/>
                  </a:cubicBezTo>
                  <a:lnTo>
                    <a:pt x="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488;p46">
              <a:extLst>
                <a:ext uri="{FF2B5EF4-FFF2-40B4-BE49-F238E27FC236}">
                  <a16:creationId xmlns:a16="http://schemas.microsoft.com/office/drawing/2014/main" id="{FCD62101-166B-4874-D0D4-5769671759CA}"/>
                </a:ext>
              </a:extLst>
            </p:cNvPr>
            <p:cNvSpPr/>
            <p:nvPr/>
          </p:nvSpPr>
          <p:spPr>
            <a:xfrm>
              <a:off x="1012450" y="4758000"/>
              <a:ext cx="29650" cy="25650"/>
            </a:xfrm>
            <a:custGeom>
              <a:avLst/>
              <a:gdLst/>
              <a:ahLst/>
              <a:cxnLst/>
              <a:rect l="l" t="t" r="r" b="b"/>
              <a:pathLst>
                <a:path w="1186" h="1026" extrusionOk="0">
                  <a:moveTo>
                    <a:pt x="625" y="1"/>
                  </a:moveTo>
                  <a:cubicBezTo>
                    <a:pt x="461" y="1"/>
                    <a:pt x="284" y="63"/>
                    <a:pt x="183" y="181"/>
                  </a:cubicBezTo>
                  <a:cubicBezTo>
                    <a:pt x="0" y="364"/>
                    <a:pt x="61" y="789"/>
                    <a:pt x="304" y="941"/>
                  </a:cubicBezTo>
                  <a:cubicBezTo>
                    <a:pt x="385" y="998"/>
                    <a:pt x="486" y="1026"/>
                    <a:pt x="590" y="1026"/>
                  </a:cubicBezTo>
                  <a:cubicBezTo>
                    <a:pt x="762" y="1026"/>
                    <a:pt x="939" y="952"/>
                    <a:pt x="1034" y="820"/>
                  </a:cubicBezTo>
                  <a:cubicBezTo>
                    <a:pt x="1185" y="577"/>
                    <a:pt x="1125" y="244"/>
                    <a:pt x="914" y="92"/>
                  </a:cubicBezTo>
                  <a:lnTo>
                    <a:pt x="914" y="92"/>
                  </a:lnTo>
                  <a:cubicBezTo>
                    <a:pt x="844" y="30"/>
                    <a:pt x="738" y="1"/>
                    <a:pt x="6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89;p46">
              <a:extLst>
                <a:ext uri="{FF2B5EF4-FFF2-40B4-BE49-F238E27FC236}">
                  <a16:creationId xmlns:a16="http://schemas.microsoft.com/office/drawing/2014/main" id="{5BDE0452-7B43-695A-8BC3-533E0EEA4ED4}"/>
                </a:ext>
              </a:extLst>
            </p:cNvPr>
            <p:cNvSpPr/>
            <p:nvPr/>
          </p:nvSpPr>
          <p:spPr>
            <a:xfrm>
              <a:off x="1104400" y="4904200"/>
              <a:ext cx="46375" cy="22525"/>
            </a:xfrm>
            <a:custGeom>
              <a:avLst/>
              <a:gdLst/>
              <a:ahLst/>
              <a:cxnLst/>
              <a:rect l="l" t="t" r="r" b="b"/>
              <a:pathLst>
                <a:path w="1855" h="901" extrusionOk="0">
                  <a:moveTo>
                    <a:pt x="1332" y="0"/>
                  </a:moveTo>
                  <a:cubicBezTo>
                    <a:pt x="1165" y="0"/>
                    <a:pt x="963" y="27"/>
                    <a:pt x="760" y="108"/>
                  </a:cubicBezTo>
                  <a:cubicBezTo>
                    <a:pt x="456" y="200"/>
                    <a:pt x="243" y="443"/>
                    <a:pt x="122" y="595"/>
                  </a:cubicBezTo>
                  <a:cubicBezTo>
                    <a:pt x="30" y="747"/>
                    <a:pt x="0" y="868"/>
                    <a:pt x="0" y="899"/>
                  </a:cubicBezTo>
                  <a:cubicBezTo>
                    <a:pt x="1" y="900"/>
                    <a:pt x="2" y="900"/>
                    <a:pt x="4" y="900"/>
                  </a:cubicBezTo>
                  <a:cubicBezTo>
                    <a:pt x="46" y="900"/>
                    <a:pt x="292" y="467"/>
                    <a:pt x="851" y="291"/>
                  </a:cubicBezTo>
                  <a:cubicBezTo>
                    <a:pt x="1093" y="177"/>
                    <a:pt x="1327" y="150"/>
                    <a:pt x="1509" y="150"/>
                  </a:cubicBezTo>
                  <a:cubicBezTo>
                    <a:pt x="1678" y="150"/>
                    <a:pt x="1801" y="173"/>
                    <a:pt x="1840" y="173"/>
                  </a:cubicBezTo>
                  <a:cubicBezTo>
                    <a:pt x="1849" y="173"/>
                    <a:pt x="1854" y="172"/>
                    <a:pt x="1854" y="169"/>
                  </a:cubicBezTo>
                  <a:cubicBezTo>
                    <a:pt x="1854" y="139"/>
                    <a:pt x="1763" y="48"/>
                    <a:pt x="1550" y="17"/>
                  </a:cubicBezTo>
                  <a:cubicBezTo>
                    <a:pt x="1489" y="7"/>
                    <a:pt x="1415" y="0"/>
                    <a:pt x="1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90;p46">
              <a:extLst>
                <a:ext uri="{FF2B5EF4-FFF2-40B4-BE49-F238E27FC236}">
                  <a16:creationId xmlns:a16="http://schemas.microsoft.com/office/drawing/2014/main" id="{29AD403D-7B85-9FEC-8168-B5AFF8A87E94}"/>
                </a:ext>
              </a:extLst>
            </p:cNvPr>
            <p:cNvSpPr/>
            <p:nvPr/>
          </p:nvSpPr>
          <p:spPr>
            <a:xfrm>
              <a:off x="1118075" y="4942125"/>
              <a:ext cx="43150" cy="14250"/>
            </a:xfrm>
            <a:custGeom>
              <a:avLst/>
              <a:gdLst/>
              <a:ahLst/>
              <a:cxnLst/>
              <a:rect l="l" t="t" r="r" b="b"/>
              <a:pathLst>
                <a:path w="1726" h="570" extrusionOk="0">
                  <a:moveTo>
                    <a:pt x="1135" y="1"/>
                  </a:moveTo>
                  <a:cubicBezTo>
                    <a:pt x="1028" y="1"/>
                    <a:pt x="912" y="15"/>
                    <a:pt x="791" y="50"/>
                  </a:cubicBezTo>
                  <a:cubicBezTo>
                    <a:pt x="243" y="172"/>
                    <a:pt x="0" y="567"/>
                    <a:pt x="31" y="567"/>
                  </a:cubicBezTo>
                  <a:cubicBezTo>
                    <a:pt x="32" y="569"/>
                    <a:pt x="35" y="569"/>
                    <a:pt x="38" y="569"/>
                  </a:cubicBezTo>
                  <a:cubicBezTo>
                    <a:pt x="93" y="569"/>
                    <a:pt x="389" y="318"/>
                    <a:pt x="821" y="202"/>
                  </a:cubicBezTo>
                  <a:cubicBezTo>
                    <a:pt x="983" y="170"/>
                    <a:pt x="1137" y="161"/>
                    <a:pt x="1270" y="161"/>
                  </a:cubicBezTo>
                  <a:cubicBezTo>
                    <a:pt x="1453" y="161"/>
                    <a:pt x="1596" y="178"/>
                    <a:pt x="1663" y="178"/>
                  </a:cubicBezTo>
                  <a:cubicBezTo>
                    <a:pt x="1684" y="178"/>
                    <a:pt x="1698" y="177"/>
                    <a:pt x="1702" y="172"/>
                  </a:cubicBezTo>
                  <a:cubicBezTo>
                    <a:pt x="1726" y="149"/>
                    <a:pt x="1482" y="1"/>
                    <a:pt x="11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91;p46">
              <a:extLst>
                <a:ext uri="{FF2B5EF4-FFF2-40B4-BE49-F238E27FC236}">
                  <a16:creationId xmlns:a16="http://schemas.microsoft.com/office/drawing/2014/main" id="{5A3FF6D0-EA1A-CFB1-4F68-3FDC1E876F47}"/>
                </a:ext>
              </a:extLst>
            </p:cNvPr>
            <p:cNvSpPr/>
            <p:nvPr/>
          </p:nvSpPr>
          <p:spPr>
            <a:xfrm>
              <a:off x="1077025" y="4865525"/>
              <a:ext cx="64625" cy="22450"/>
            </a:xfrm>
            <a:custGeom>
              <a:avLst/>
              <a:gdLst/>
              <a:ahLst/>
              <a:cxnLst/>
              <a:rect l="l" t="t" r="r" b="b"/>
              <a:pathLst>
                <a:path w="2585" h="898" extrusionOk="0">
                  <a:moveTo>
                    <a:pt x="2053" y="0"/>
                  </a:moveTo>
                  <a:cubicBezTo>
                    <a:pt x="1813" y="0"/>
                    <a:pt x="1511" y="32"/>
                    <a:pt x="1186" y="136"/>
                  </a:cubicBezTo>
                  <a:cubicBezTo>
                    <a:pt x="426" y="348"/>
                    <a:pt x="1" y="835"/>
                    <a:pt x="31" y="895"/>
                  </a:cubicBezTo>
                  <a:cubicBezTo>
                    <a:pt x="32" y="897"/>
                    <a:pt x="34" y="897"/>
                    <a:pt x="36" y="897"/>
                  </a:cubicBezTo>
                  <a:cubicBezTo>
                    <a:pt x="93" y="897"/>
                    <a:pt x="543" y="494"/>
                    <a:pt x="1247" y="318"/>
                  </a:cubicBezTo>
                  <a:cubicBezTo>
                    <a:pt x="1977" y="75"/>
                    <a:pt x="2584" y="166"/>
                    <a:pt x="2584" y="75"/>
                  </a:cubicBezTo>
                  <a:cubicBezTo>
                    <a:pt x="2584" y="57"/>
                    <a:pt x="2375" y="0"/>
                    <a:pt x="20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92;p46">
              <a:extLst>
                <a:ext uri="{FF2B5EF4-FFF2-40B4-BE49-F238E27FC236}">
                  <a16:creationId xmlns:a16="http://schemas.microsoft.com/office/drawing/2014/main" id="{3BFDC1EC-FB1C-B775-5D76-8F2325F41AA0}"/>
                </a:ext>
              </a:extLst>
            </p:cNvPr>
            <p:cNvSpPr/>
            <p:nvPr/>
          </p:nvSpPr>
          <p:spPr>
            <a:xfrm>
              <a:off x="1077800" y="4813425"/>
              <a:ext cx="59300" cy="8650"/>
            </a:xfrm>
            <a:custGeom>
              <a:avLst/>
              <a:gdLst/>
              <a:ahLst/>
              <a:cxnLst/>
              <a:rect l="l" t="t" r="r" b="b"/>
              <a:pathLst>
                <a:path w="2372" h="346" extrusionOk="0">
                  <a:moveTo>
                    <a:pt x="1186" y="1"/>
                  </a:moveTo>
                  <a:cubicBezTo>
                    <a:pt x="487" y="1"/>
                    <a:pt x="0" y="274"/>
                    <a:pt x="0" y="305"/>
                  </a:cubicBezTo>
                  <a:cubicBezTo>
                    <a:pt x="3" y="307"/>
                    <a:pt x="10" y="309"/>
                    <a:pt x="20" y="309"/>
                  </a:cubicBezTo>
                  <a:cubicBezTo>
                    <a:pt x="126" y="309"/>
                    <a:pt x="605" y="183"/>
                    <a:pt x="1186" y="183"/>
                  </a:cubicBezTo>
                  <a:cubicBezTo>
                    <a:pt x="1744" y="183"/>
                    <a:pt x="2186" y="346"/>
                    <a:pt x="2288" y="346"/>
                  </a:cubicBezTo>
                  <a:cubicBezTo>
                    <a:pt x="2303" y="346"/>
                    <a:pt x="2310" y="343"/>
                    <a:pt x="2310" y="335"/>
                  </a:cubicBezTo>
                  <a:cubicBezTo>
                    <a:pt x="2371" y="305"/>
                    <a:pt x="1854" y="1"/>
                    <a:pt x="11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93;p46">
              <a:extLst>
                <a:ext uri="{FF2B5EF4-FFF2-40B4-BE49-F238E27FC236}">
                  <a16:creationId xmlns:a16="http://schemas.microsoft.com/office/drawing/2014/main" id="{5AE7E611-EC50-B419-1EFC-EEF49382DB6F}"/>
                </a:ext>
              </a:extLst>
            </p:cNvPr>
            <p:cNvSpPr/>
            <p:nvPr/>
          </p:nvSpPr>
          <p:spPr>
            <a:xfrm>
              <a:off x="1081600" y="4748650"/>
              <a:ext cx="60050" cy="14700"/>
            </a:xfrm>
            <a:custGeom>
              <a:avLst/>
              <a:gdLst/>
              <a:ahLst/>
              <a:cxnLst/>
              <a:rect l="l" t="t" r="r" b="b"/>
              <a:pathLst>
                <a:path w="2402" h="588" extrusionOk="0">
                  <a:moveTo>
                    <a:pt x="1058" y="0"/>
                  </a:moveTo>
                  <a:cubicBezTo>
                    <a:pt x="776" y="0"/>
                    <a:pt x="535" y="55"/>
                    <a:pt x="335" y="130"/>
                  </a:cubicBezTo>
                  <a:cubicBezTo>
                    <a:pt x="122" y="251"/>
                    <a:pt x="0" y="312"/>
                    <a:pt x="31" y="342"/>
                  </a:cubicBezTo>
                  <a:cubicBezTo>
                    <a:pt x="37" y="349"/>
                    <a:pt x="50" y="352"/>
                    <a:pt x="67" y="352"/>
                  </a:cubicBezTo>
                  <a:cubicBezTo>
                    <a:pt x="193" y="352"/>
                    <a:pt x="594" y="188"/>
                    <a:pt x="1130" y="188"/>
                  </a:cubicBezTo>
                  <a:cubicBezTo>
                    <a:pt x="1168" y="188"/>
                    <a:pt x="1207" y="189"/>
                    <a:pt x="1246" y="190"/>
                  </a:cubicBezTo>
                  <a:cubicBezTo>
                    <a:pt x="1915" y="278"/>
                    <a:pt x="2362" y="588"/>
                    <a:pt x="2399" y="588"/>
                  </a:cubicBezTo>
                  <a:cubicBezTo>
                    <a:pt x="2401" y="588"/>
                    <a:pt x="2401" y="587"/>
                    <a:pt x="2401" y="586"/>
                  </a:cubicBezTo>
                  <a:cubicBezTo>
                    <a:pt x="2401" y="586"/>
                    <a:pt x="2310" y="464"/>
                    <a:pt x="2128" y="312"/>
                  </a:cubicBezTo>
                  <a:cubicBezTo>
                    <a:pt x="1946" y="190"/>
                    <a:pt x="1642" y="38"/>
                    <a:pt x="1246" y="8"/>
                  </a:cubicBezTo>
                  <a:cubicBezTo>
                    <a:pt x="1182" y="3"/>
                    <a:pt x="1119" y="0"/>
                    <a:pt x="10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94;p46">
              <a:extLst>
                <a:ext uri="{FF2B5EF4-FFF2-40B4-BE49-F238E27FC236}">
                  <a16:creationId xmlns:a16="http://schemas.microsoft.com/office/drawing/2014/main" id="{2CBA992E-1718-F7AE-9B3C-9B73C7F0D066}"/>
                </a:ext>
              </a:extLst>
            </p:cNvPr>
            <p:cNvSpPr/>
            <p:nvPr/>
          </p:nvSpPr>
          <p:spPr>
            <a:xfrm>
              <a:off x="948600" y="3150025"/>
              <a:ext cx="823750" cy="1592000"/>
            </a:xfrm>
            <a:custGeom>
              <a:avLst/>
              <a:gdLst/>
              <a:ahLst/>
              <a:cxnLst/>
              <a:rect l="l" t="t" r="r" b="b"/>
              <a:pathLst>
                <a:path w="32950" h="63680" extrusionOk="0">
                  <a:moveTo>
                    <a:pt x="7083" y="1"/>
                  </a:moveTo>
                  <a:lnTo>
                    <a:pt x="5898" y="7934"/>
                  </a:lnTo>
                  <a:lnTo>
                    <a:pt x="2737" y="35229"/>
                  </a:lnTo>
                  <a:lnTo>
                    <a:pt x="1" y="63680"/>
                  </a:lnTo>
                  <a:lnTo>
                    <a:pt x="8542" y="63619"/>
                  </a:lnTo>
                  <a:cubicBezTo>
                    <a:pt x="8542" y="63619"/>
                    <a:pt x="12858" y="42099"/>
                    <a:pt x="13223" y="39150"/>
                  </a:cubicBezTo>
                  <a:cubicBezTo>
                    <a:pt x="13649" y="35837"/>
                    <a:pt x="18725" y="15503"/>
                    <a:pt x="18725" y="15503"/>
                  </a:cubicBezTo>
                  <a:lnTo>
                    <a:pt x="19485" y="15351"/>
                  </a:lnTo>
                  <a:lnTo>
                    <a:pt x="16871" y="63041"/>
                  </a:lnTo>
                  <a:lnTo>
                    <a:pt x="26232" y="63041"/>
                  </a:lnTo>
                  <a:cubicBezTo>
                    <a:pt x="26232" y="63041"/>
                    <a:pt x="32372" y="12554"/>
                    <a:pt x="32524" y="10700"/>
                  </a:cubicBezTo>
                  <a:cubicBezTo>
                    <a:pt x="32950" y="5989"/>
                    <a:pt x="32555" y="1794"/>
                    <a:pt x="32555" y="1794"/>
                  </a:cubicBezTo>
                  <a:lnTo>
                    <a:pt x="7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5;p46">
              <a:extLst>
                <a:ext uri="{FF2B5EF4-FFF2-40B4-BE49-F238E27FC236}">
                  <a16:creationId xmlns:a16="http://schemas.microsoft.com/office/drawing/2014/main" id="{63F2DC35-59AB-9215-238D-D5C1F589789A}"/>
                </a:ext>
              </a:extLst>
            </p:cNvPr>
            <p:cNvSpPr/>
            <p:nvPr/>
          </p:nvSpPr>
          <p:spPr>
            <a:xfrm>
              <a:off x="1188750" y="2243475"/>
              <a:ext cx="453675" cy="1057050"/>
            </a:xfrm>
            <a:custGeom>
              <a:avLst/>
              <a:gdLst/>
              <a:ahLst/>
              <a:cxnLst/>
              <a:rect l="l" t="t" r="r" b="b"/>
              <a:pathLst>
                <a:path w="18147" h="42282" extrusionOk="0">
                  <a:moveTo>
                    <a:pt x="15228" y="1"/>
                  </a:moveTo>
                  <a:lnTo>
                    <a:pt x="6140" y="153"/>
                  </a:lnTo>
                  <a:lnTo>
                    <a:pt x="2523" y="1733"/>
                  </a:lnTo>
                  <a:lnTo>
                    <a:pt x="0" y="42281"/>
                  </a:lnTo>
                  <a:lnTo>
                    <a:pt x="17386" y="42251"/>
                  </a:lnTo>
                  <a:lnTo>
                    <a:pt x="18146" y="17570"/>
                  </a:lnTo>
                  <a:lnTo>
                    <a:pt x="152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96;p46">
              <a:extLst>
                <a:ext uri="{FF2B5EF4-FFF2-40B4-BE49-F238E27FC236}">
                  <a16:creationId xmlns:a16="http://schemas.microsoft.com/office/drawing/2014/main" id="{D942D96C-5EB0-9A37-D4AB-F31355387F73}"/>
                </a:ext>
              </a:extLst>
            </p:cNvPr>
            <p:cNvSpPr/>
            <p:nvPr/>
          </p:nvSpPr>
          <p:spPr>
            <a:xfrm>
              <a:off x="1058025" y="2194100"/>
              <a:ext cx="312350" cy="796375"/>
            </a:xfrm>
            <a:custGeom>
              <a:avLst/>
              <a:gdLst/>
              <a:ahLst/>
              <a:cxnLst/>
              <a:rect l="l" t="t" r="r" b="b"/>
              <a:pathLst>
                <a:path w="12494" h="31855" extrusionOk="0">
                  <a:moveTo>
                    <a:pt x="11369" y="0"/>
                  </a:moveTo>
                  <a:lnTo>
                    <a:pt x="9120" y="2219"/>
                  </a:lnTo>
                  <a:cubicBezTo>
                    <a:pt x="7873" y="2614"/>
                    <a:pt x="1885" y="4711"/>
                    <a:pt x="1885" y="4711"/>
                  </a:cubicBezTo>
                  <a:lnTo>
                    <a:pt x="1034" y="11763"/>
                  </a:lnTo>
                  <a:lnTo>
                    <a:pt x="1" y="31855"/>
                  </a:lnTo>
                  <a:lnTo>
                    <a:pt x="12494" y="29575"/>
                  </a:lnTo>
                  <a:lnTo>
                    <a:pt x="113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97;p46">
              <a:extLst>
                <a:ext uri="{FF2B5EF4-FFF2-40B4-BE49-F238E27FC236}">
                  <a16:creationId xmlns:a16="http://schemas.microsoft.com/office/drawing/2014/main" id="{C0ADA246-82F7-0F63-7ACA-200BD31B345B}"/>
                </a:ext>
              </a:extLst>
            </p:cNvPr>
            <p:cNvSpPr/>
            <p:nvPr/>
          </p:nvSpPr>
          <p:spPr>
            <a:xfrm>
              <a:off x="988875" y="2924350"/>
              <a:ext cx="381500" cy="1036500"/>
            </a:xfrm>
            <a:custGeom>
              <a:avLst/>
              <a:gdLst/>
              <a:ahLst/>
              <a:cxnLst/>
              <a:rect l="l" t="t" r="r" b="b"/>
              <a:pathLst>
                <a:path w="15260" h="41460" extrusionOk="0">
                  <a:moveTo>
                    <a:pt x="15260" y="0"/>
                  </a:moveTo>
                  <a:lnTo>
                    <a:pt x="4591" y="1247"/>
                  </a:lnTo>
                  <a:lnTo>
                    <a:pt x="1" y="41186"/>
                  </a:lnTo>
                  <a:lnTo>
                    <a:pt x="12767" y="41460"/>
                  </a:lnTo>
                  <a:lnTo>
                    <a:pt x="152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98;p46">
              <a:extLst>
                <a:ext uri="{FF2B5EF4-FFF2-40B4-BE49-F238E27FC236}">
                  <a16:creationId xmlns:a16="http://schemas.microsoft.com/office/drawing/2014/main" id="{0DC74911-E623-C943-0F5B-0B704E8E8B43}"/>
                </a:ext>
              </a:extLst>
            </p:cNvPr>
            <p:cNvSpPr/>
            <p:nvPr/>
          </p:nvSpPr>
          <p:spPr>
            <a:xfrm>
              <a:off x="1248775" y="2246525"/>
              <a:ext cx="116275" cy="517500"/>
            </a:xfrm>
            <a:custGeom>
              <a:avLst/>
              <a:gdLst/>
              <a:ahLst/>
              <a:cxnLst/>
              <a:rect l="l" t="t" r="r" b="b"/>
              <a:pathLst>
                <a:path w="4651" h="20700" extrusionOk="0">
                  <a:moveTo>
                    <a:pt x="1550" y="0"/>
                  </a:moveTo>
                  <a:cubicBezTo>
                    <a:pt x="1520" y="0"/>
                    <a:pt x="1520" y="61"/>
                    <a:pt x="1459" y="213"/>
                  </a:cubicBezTo>
                  <a:cubicBezTo>
                    <a:pt x="1368" y="365"/>
                    <a:pt x="1307" y="548"/>
                    <a:pt x="1186" y="821"/>
                  </a:cubicBezTo>
                  <a:cubicBezTo>
                    <a:pt x="1064" y="1064"/>
                    <a:pt x="943" y="1368"/>
                    <a:pt x="791" y="1763"/>
                  </a:cubicBezTo>
                  <a:cubicBezTo>
                    <a:pt x="608" y="2128"/>
                    <a:pt x="487" y="2554"/>
                    <a:pt x="335" y="3040"/>
                  </a:cubicBezTo>
                  <a:cubicBezTo>
                    <a:pt x="274" y="3283"/>
                    <a:pt x="183" y="3557"/>
                    <a:pt x="152" y="3800"/>
                  </a:cubicBezTo>
                  <a:cubicBezTo>
                    <a:pt x="122" y="4134"/>
                    <a:pt x="152" y="4438"/>
                    <a:pt x="304" y="4681"/>
                  </a:cubicBezTo>
                  <a:cubicBezTo>
                    <a:pt x="456" y="4955"/>
                    <a:pt x="608" y="5229"/>
                    <a:pt x="791" y="5472"/>
                  </a:cubicBezTo>
                  <a:cubicBezTo>
                    <a:pt x="943" y="5745"/>
                    <a:pt x="1155" y="6049"/>
                    <a:pt x="1186" y="6353"/>
                  </a:cubicBezTo>
                  <a:cubicBezTo>
                    <a:pt x="1216" y="6718"/>
                    <a:pt x="1095" y="7022"/>
                    <a:pt x="882" y="7265"/>
                  </a:cubicBezTo>
                  <a:cubicBezTo>
                    <a:pt x="699" y="7539"/>
                    <a:pt x="426" y="7751"/>
                    <a:pt x="243" y="8116"/>
                  </a:cubicBezTo>
                  <a:cubicBezTo>
                    <a:pt x="31" y="8420"/>
                    <a:pt x="0" y="8846"/>
                    <a:pt x="91" y="9210"/>
                  </a:cubicBezTo>
                  <a:cubicBezTo>
                    <a:pt x="152" y="9605"/>
                    <a:pt x="304" y="9970"/>
                    <a:pt x="456" y="10305"/>
                  </a:cubicBezTo>
                  <a:cubicBezTo>
                    <a:pt x="1702" y="13131"/>
                    <a:pt x="2675" y="15745"/>
                    <a:pt x="3374" y="17660"/>
                  </a:cubicBezTo>
                  <a:cubicBezTo>
                    <a:pt x="3769" y="18603"/>
                    <a:pt x="4043" y="19362"/>
                    <a:pt x="4256" y="19879"/>
                  </a:cubicBezTo>
                  <a:cubicBezTo>
                    <a:pt x="4377" y="20153"/>
                    <a:pt x="4438" y="20335"/>
                    <a:pt x="4529" y="20487"/>
                  </a:cubicBezTo>
                  <a:cubicBezTo>
                    <a:pt x="4590" y="20609"/>
                    <a:pt x="4651" y="20700"/>
                    <a:pt x="4651" y="20700"/>
                  </a:cubicBezTo>
                  <a:cubicBezTo>
                    <a:pt x="4651" y="20700"/>
                    <a:pt x="4590" y="20609"/>
                    <a:pt x="4529" y="20426"/>
                  </a:cubicBezTo>
                  <a:cubicBezTo>
                    <a:pt x="4438" y="20274"/>
                    <a:pt x="4377" y="20062"/>
                    <a:pt x="4286" y="19818"/>
                  </a:cubicBezTo>
                  <a:cubicBezTo>
                    <a:pt x="4073" y="19271"/>
                    <a:pt x="3800" y="18511"/>
                    <a:pt x="3465" y="17569"/>
                  </a:cubicBezTo>
                  <a:cubicBezTo>
                    <a:pt x="2766" y="15654"/>
                    <a:pt x="1824" y="13040"/>
                    <a:pt x="578" y="10244"/>
                  </a:cubicBezTo>
                  <a:cubicBezTo>
                    <a:pt x="426" y="9879"/>
                    <a:pt x="274" y="9514"/>
                    <a:pt x="183" y="9180"/>
                  </a:cubicBezTo>
                  <a:cubicBezTo>
                    <a:pt x="122" y="8815"/>
                    <a:pt x="152" y="8450"/>
                    <a:pt x="335" y="8146"/>
                  </a:cubicBezTo>
                  <a:cubicBezTo>
                    <a:pt x="487" y="7843"/>
                    <a:pt x="760" y="7599"/>
                    <a:pt x="1003" y="7295"/>
                  </a:cubicBezTo>
                  <a:cubicBezTo>
                    <a:pt x="1216" y="7052"/>
                    <a:pt x="1398" y="6657"/>
                    <a:pt x="1338" y="6323"/>
                  </a:cubicBezTo>
                  <a:cubicBezTo>
                    <a:pt x="1307" y="5988"/>
                    <a:pt x="1095" y="5684"/>
                    <a:pt x="912" y="5411"/>
                  </a:cubicBezTo>
                  <a:cubicBezTo>
                    <a:pt x="730" y="5137"/>
                    <a:pt x="547" y="4925"/>
                    <a:pt x="426" y="4651"/>
                  </a:cubicBezTo>
                  <a:cubicBezTo>
                    <a:pt x="274" y="4377"/>
                    <a:pt x="243" y="4104"/>
                    <a:pt x="274" y="3861"/>
                  </a:cubicBezTo>
                  <a:cubicBezTo>
                    <a:pt x="335" y="3587"/>
                    <a:pt x="395" y="3314"/>
                    <a:pt x="456" y="3101"/>
                  </a:cubicBezTo>
                  <a:cubicBezTo>
                    <a:pt x="578" y="2584"/>
                    <a:pt x="730" y="2189"/>
                    <a:pt x="882" y="1794"/>
                  </a:cubicBezTo>
                  <a:cubicBezTo>
                    <a:pt x="1034" y="1459"/>
                    <a:pt x="1155" y="1125"/>
                    <a:pt x="1247" y="852"/>
                  </a:cubicBezTo>
                  <a:cubicBezTo>
                    <a:pt x="1368" y="578"/>
                    <a:pt x="1459" y="396"/>
                    <a:pt x="1490" y="244"/>
                  </a:cubicBezTo>
                  <a:cubicBezTo>
                    <a:pt x="1520" y="92"/>
                    <a:pt x="1550" y="0"/>
                    <a:pt x="15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99;p46">
              <a:extLst>
                <a:ext uri="{FF2B5EF4-FFF2-40B4-BE49-F238E27FC236}">
                  <a16:creationId xmlns:a16="http://schemas.microsoft.com/office/drawing/2014/main" id="{AD9D57BF-938F-3EB5-50C6-A2FC15076314}"/>
                </a:ext>
              </a:extLst>
            </p:cNvPr>
            <p:cNvSpPr/>
            <p:nvPr/>
          </p:nvSpPr>
          <p:spPr>
            <a:xfrm>
              <a:off x="1225975" y="2249575"/>
              <a:ext cx="126175" cy="477225"/>
            </a:xfrm>
            <a:custGeom>
              <a:avLst/>
              <a:gdLst/>
              <a:ahLst/>
              <a:cxnLst/>
              <a:rect l="l" t="t" r="r" b="b"/>
              <a:pathLst>
                <a:path w="5047" h="19089" extrusionOk="0">
                  <a:moveTo>
                    <a:pt x="2432" y="0"/>
                  </a:moveTo>
                  <a:cubicBezTo>
                    <a:pt x="1946" y="760"/>
                    <a:pt x="1490" y="1581"/>
                    <a:pt x="1155" y="2401"/>
                  </a:cubicBezTo>
                  <a:cubicBezTo>
                    <a:pt x="851" y="3252"/>
                    <a:pt x="639" y="4195"/>
                    <a:pt x="882" y="5076"/>
                  </a:cubicBezTo>
                  <a:cubicBezTo>
                    <a:pt x="1003" y="5562"/>
                    <a:pt x="1216" y="6079"/>
                    <a:pt x="1186" y="6596"/>
                  </a:cubicBezTo>
                  <a:cubicBezTo>
                    <a:pt x="1155" y="7265"/>
                    <a:pt x="730" y="7842"/>
                    <a:pt x="487" y="8480"/>
                  </a:cubicBezTo>
                  <a:cubicBezTo>
                    <a:pt x="0" y="9939"/>
                    <a:pt x="639" y="11459"/>
                    <a:pt x="1338" y="12827"/>
                  </a:cubicBezTo>
                  <a:cubicBezTo>
                    <a:pt x="2371" y="14894"/>
                    <a:pt x="3769" y="17143"/>
                    <a:pt x="5046" y="19088"/>
                  </a:cubicBezTo>
                  <a:cubicBezTo>
                    <a:pt x="3739" y="15441"/>
                    <a:pt x="2462" y="12857"/>
                    <a:pt x="1338" y="9970"/>
                  </a:cubicBezTo>
                  <a:cubicBezTo>
                    <a:pt x="1095" y="9362"/>
                    <a:pt x="912" y="8663"/>
                    <a:pt x="1186" y="8116"/>
                  </a:cubicBezTo>
                  <a:cubicBezTo>
                    <a:pt x="1459" y="7569"/>
                    <a:pt x="2159" y="7204"/>
                    <a:pt x="2280" y="6596"/>
                  </a:cubicBezTo>
                  <a:cubicBezTo>
                    <a:pt x="2371" y="6170"/>
                    <a:pt x="2128" y="5714"/>
                    <a:pt x="1915" y="5380"/>
                  </a:cubicBezTo>
                  <a:cubicBezTo>
                    <a:pt x="1642" y="4985"/>
                    <a:pt x="1368" y="4651"/>
                    <a:pt x="1216" y="4225"/>
                  </a:cubicBezTo>
                  <a:cubicBezTo>
                    <a:pt x="1095" y="3799"/>
                    <a:pt x="1642" y="1976"/>
                    <a:pt x="1763" y="1672"/>
                  </a:cubicBezTo>
                  <a:lnTo>
                    <a:pt x="2432" y="0"/>
                  </a:lnTo>
                  <a:close/>
                </a:path>
              </a:pathLst>
            </a:custGeom>
            <a:solidFill>
              <a:srgbClr val="AFAFCC">
                <a:alpha val="2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00;p46">
              <a:extLst>
                <a:ext uri="{FF2B5EF4-FFF2-40B4-BE49-F238E27FC236}">
                  <a16:creationId xmlns:a16="http://schemas.microsoft.com/office/drawing/2014/main" id="{5EF5CB1E-E5C0-23CE-9D98-1BB712973B3D}"/>
                </a:ext>
              </a:extLst>
            </p:cNvPr>
            <p:cNvSpPr/>
            <p:nvPr/>
          </p:nvSpPr>
          <p:spPr>
            <a:xfrm>
              <a:off x="932650" y="2311850"/>
              <a:ext cx="330575" cy="686250"/>
            </a:xfrm>
            <a:custGeom>
              <a:avLst/>
              <a:gdLst/>
              <a:ahLst/>
              <a:cxnLst/>
              <a:rect l="l" t="t" r="r" b="b"/>
              <a:pathLst>
                <a:path w="13223" h="27450" extrusionOk="0">
                  <a:moveTo>
                    <a:pt x="7397" y="0"/>
                  </a:moveTo>
                  <a:cubicBezTo>
                    <a:pt x="6947" y="0"/>
                    <a:pt x="3609" y="211"/>
                    <a:pt x="2250" y="6385"/>
                  </a:cubicBezTo>
                  <a:cubicBezTo>
                    <a:pt x="882" y="12555"/>
                    <a:pt x="1" y="22403"/>
                    <a:pt x="821" y="24105"/>
                  </a:cubicBezTo>
                  <a:cubicBezTo>
                    <a:pt x="1703" y="25777"/>
                    <a:pt x="2584" y="27388"/>
                    <a:pt x="4438" y="27449"/>
                  </a:cubicBezTo>
                  <a:cubicBezTo>
                    <a:pt x="4473" y="27450"/>
                    <a:pt x="4509" y="27450"/>
                    <a:pt x="4544" y="27450"/>
                  </a:cubicBezTo>
                  <a:cubicBezTo>
                    <a:pt x="8213" y="27450"/>
                    <a:pt x="13223" y="22798"/>
                    <a:pt x="13223" y="22798"/>
                  </a:cubicBezTo>
                  <a:lnTo>
                    <a:pt x="10001" y="15868"/>
                  </a:lnTo>
                  <a:lnTo>
                    <a:pt x="8724" y="16506"/>
                  </a:lnTo>
                  <a:lnTo>
                    <a:pt x="8481" y="6385"/>
                  </a:lnTo>
                  <a:lnTo>
                    <a:pt x="7448" y="1"/>
                  </a:lnTo>
                  <a:cubicBezTo>
                    <a:pt x="7448" y="1"/>
                    <a:pt x="7430" y="0"/>
                    <a:pt x="73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01;p46">
              <a:extLst>
                <a:ext uri="{FF2B5EF4-FFF2-40B4-BE49-F238E27FC236}">
                  <a16:creationId xmlns:a16="http://schemas.microsoft.com/office/drawing/2014/main" id="{D577487A-79E2-3F19-6F70-CBE2EDCCCFED}"/>
                </a:ext>
              </a:extLst>
            </p:cNvPr>
            <p:cNvSpPr/>
            <p:nvPr/>
          </p:nvSpPr>
          <p:spPr>
            <a:xfrm>
              <a:off x="1020050" y="2699425"/>
              <a:ext cx="111725" cy="30450"/>
            </a:xfrm>
            <a:custGeom>
              <a:avLst/>
              <a:gdLst/>
              <a:ahLst/>
              <a:cxnLst/>
              <a:rect l="l" t="t" r="r" b="b"/>
              <a:pathLst>
                <a:path w="4469" h="1218" extrusionOk="0">
                  <a:moveTo>
                    <a:pt x="669" y="0"/>
                  </a:moveTo>
                  <a:cubicBezTo>
                    <a:pt x="274" y="0"/>
                    <a:pt x="0" y="31"/>
                    <a:pt x="0" y="31"/>
                  </a:cubicBezTo>
                  <a:cubicBezTo>
                    <a:pt x="0" y="91"/>
                    <a:pt x="1064" y="61"/>
                    <a:pt x="2310" y="395"/>
                  </a:cubicBezTo>
                  <a:cubicBezTo>
                    <a:pt x="3490" y="749"/>
                    <a:pt x="4383" y="1217"/>
                    <a:pt x="4463" y="1217"/>
                  </a:cubicBezTo>
                  <a:cubicBezTo>
                    <a:pt x="4466" y="1217"/>
                    <a:pt x="4467" y="1217"/>
                    <a:pt x="4468" y="1216"/>
                  </a:cubicBezTo>
                  <a:cubicBezTo>
                    <a:pt x="4468" y="1155"/>
                    <a:pt x="4286" y="1003"/>
                    <a:pt x="3921" y="821"/>
                  </a:cubicBezTo>
                  <a:cubicBezTo>
                    <a:pt x="3526" y="639"/>
                    <a:pt x="2949" y="395"/>
                    <a:pt x="2341" y="213"/>
                  </a:cubicBezTo>
                  <a:cubicBezTo>
                    <a:pt x="1702" y="61"/>
                    <a:pt x="1094"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02;p46">
              <a:extLst>
                <a:ext uri="{FF2B5EF4-FFF2-40B4-BE49-F238E27FC236}">
                  <a16:creationId xmlns:a16="http://schemas.microsoft.com/office/drawing/2014/main" id="{0C3A5B1D-CA25-2CEF-A396-433AB86907E1}"/>
                </a:ext>
              </a:extLst>
            </p:cNvPr>
            <p:cNvSpPr/>
            <p:nvPr/>
          </p:nvSpPr>
          <p:spPr>
            <a:xfrm>
              <a:off x="1020800" y="2703225"/>
              <a:ext cx="244700" cy="292250"/>
            </a:xfrm>
            <a:custGeom>
              <a:avLst/>
              <a:gdLst/>
              <a:ahLst/>
              <a:cxnLst/>
              <a:rect l="l" t="t" r="r" b="b"/>
              <a:pathLst>
                <a:path w="9788" h="11690" extrusionOk="0">
                  <a:moveTo>
                    <a:pt x="6475" y="0"/>
                  </a:moveTo>
                  <a:lnTo>
                    <a:pt x="6384" y="31"/>
                  </a:lnTo>
                  <a:cubicBezTo>
                    <a:pt x="4590" y="912"/>
                    <a:pt x="3131" y="1672"/>
                    <a:pt x="2037" y="2189"/>
                  </a:cubicBezTo>
                  <a:cubicBezTo>
                    <a:pt x="1551" y="2462"/>
                    <a:pt x="1125" y="2645"/>
                    <a:pt x="821" y="2797"/>
                  </a:cubicBezTo>
                  <a:cubicBezTo>
                    <a:pt x="730" y="2857"/>
                    <a:pt x="608" y="2918"/>
                    <a:pt x="517" y="2949"/>
                  </a:cubicBezTo>
                  <a:cubicBezTo>
                    <a:pt x="457" y="2979"/>
                    <a:pt x="426" y="3009"/>
                    <a:pt x="426" y="3009"/>
                  </a:cubicBezTo>
                  <a:cubicBezTo>
                    <a:pt x="426" y="3009"/>
                    <a:pt x="457" y="3009"/>
                    <a:pt x="517" y="2979"/>
                  </a:cubicBezTo>
                  <a:cubicBezTo>
                    <a:pt x="608" y="2949"/>
                    <a:pt x="730" y="2918"/>
                    <a:pt x="882" y="2827"/>
                  </a:cubicBezTo>
                  <a:cubicBezTo>
                    <a:pt x="1186" y="2675"/>
                    <a:pt x="1612" y="2493"/>
                    <a:pt x="2098" y="2249"/>
                  </a:cubicBezTo>
                  <a:cubicBezTo>
                    <a:pt x="3144" y="1741"/>
                    <a:pt x="4632" y="1027"/>
                    <a:pt x="6388" y="165"/>
                  </a:cubicBezTo>
                  <a:lnTo>
                    <a:pt x="6388" y="165"/>
                  </a:lnTo>
                  <a:cubicBezTo>
                    <a:pt x="7138" y="1759"/>
                    <a:pt x="7948" y="3617"/>
                    <a:pt x="8846" y="5563"/>
                  </a:cubicBezTo>
                  <a:cubicBezTo>
                    <a:pt x="9078" y="6085"/>
                    <a:pt x="9310" y="6552"/>
                    <a:pt x="9543" y="7017"/>
                  </a:cubicBezTo>
                  <a:lnTo>
                    <a:pt x="9543" y="7017"/>
                  </a:lnTo>
                  <a:cubicBezTo>
                    <a:pt x="7253" y="9055"/>
                    <a:pt x="4938" y="10523"/>
                    <a:pt x="3071" y="11155"/>
                  </a:cubicBezTo>
                  <a:cubicBezTo>
                    <a:pt x="2159" y="11490"/>
                    <a:pt x="1368" y="11581"/>
                    <a:pt x="791" y="11581"/>
                  </a:cubicBezTo>
                  <a:cubicBezTo>
                    <a:pt x="721" y="11585"/>
                    <a:pt x="656" y="11587"/>
                    <a:pt x="594" y="11587"/>
                  </a:cubicBezTo>
                  <a:cubicBezTo>
                    <a:pt x="224" y="11587"/>
                    <a:pt x="1" y="11520"/>
                    <a:pt x="1" y="11520"/>
                  </a:cubicBezTo>
                  <a:lnTo>
                    <a:pt x="1" y="11520"/>
                  </a:lnTo>
                  <a:cubicBezTo>
                    <a:pt x="1" y="11520"/>
                    <a:pt x="274" y="11642"/>
                    <a:pt x="852" y="11672"/>
                  </a:cubicBezTo>
                  <a:cubicBezTo>
                    <a:pt x="951" y="11684"/>
                    <a:pt x="1063" y="11690"/>
                    <a:pt x="1186" y="11690"/>
                  </a:cubicBezTo>
                  <a:cubicBezTo>
                    <a:pt x="1700" y="11690"/>
                    <a:pt x="2401" y="11583"/>
                    <a:pt x="3162" y="11338"/>
                  </a:cubicBezTo>
                  <a:cubicBezTo>
                    <a:pt x="5046" y="10699"/>
                    <a:pt x="7448" y="9240"/>
                    <a:pt x="9758" y="7174"/>
                  </a:cubicBezTo>
                  <a:lnTo>
                    <a:pt x="9788" y="7143"/>
                  </a:lnTo>
                  <a:lnTo>
                    <a:pt x="9758" y="7052"/>
                  </a:lnTo>
                  <a:cubicBezTo>
                    <a:pt x="9545" y="6566"/>
                    <a:pt x="9302" y="6079"/>
                    <a:pt x="9028" y="5532"/>
                  </a:cubicBezTo>
                  <a:cubicBezTo>
                    <a:pt x="8116" y="3556"/>
                    <a:pt x="7265" y="1702"/>
                    <a:pt x="6505" y="61"/>
                  </a:cubicBezTo>
                  <a:lnTo>
                    <a:pt x="6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03;p46">
              <a:extLst>
                <a:ext uri="{FF2B5EF4-FFF2-40B4-BE49-F238E27FC236}">
                  <a16:creationId xmlns:a16="http://schemas.microsoft.com/office/drawing/2014/main" id="{AE76FAE6-2F3C-C4E4-F831-63E409CB505E}"/>
                </a:ext>
              </a:extLst>
            </p:cNvPr>
            <p:cNvSpPr/>
            <p:nvPr/>
          </p:nvSpPr>
          <p:spPr>
            <a:xfrm>
              <a:off x="1140875" y="2496525"/>
              <a:ext cx="4575" cy="230275"/>
            </a:xfrm>
            <a:custGeom>
              <a:avLst/>
              <a:gdLst/>
              <a:ahLst/>
              <a:cxnLst/>
              <a:rect l="l" t="t" r="r" b="b"/>
              <a:pathLst>
                <a:path w="183" h="9211" extrusionOk="0">
                  <a:moveTo>
                    <a:pt x="91" y="1"/>
                  </a:moveTo>
                  <a:cubicBezTo>
                    <a:pt x="61" y="1"/>
                    <a:pt x="0" y="2068"/>
                    <a:pt x="0" y="4621"/>
                  </a:cubicBezTo>
                  <a:cubicBezTo>
                    <a:pt x="0" y="7144"/>
                    <a:pt x="30" y="9210"/>
                    <a:pt x="61" y="9210"/>
                  </a:cubicBezTo>
                  <a:cubicBezTo>
                    <a:pt x="91" y="9210"/>
                    <a:pt x="182" y="7144"/>
                    <a:pt x="182" y="4621"/>
                  </a:cubicBezTo>
                  <a:cubicBezTo>
                    <a:pt x="182" y="2068"/>
                    <a:pt x="182"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04;p46">
              <a:extLst>
                <a:ext uri="{FF2B5EF4-FFF2-40B4-BE49-F238E27FC236}">
                  <a16:creationId xmlns:a16="http://schemas.microsoft.com/office/drawing/2014/main" id="{6DDDFF52-8997-FEE7-27E4-86511BAA78BB}"/>
                </a:ext>
              </a:extLst>
            </p:cNvPr>
            <p:cNvSpPr/>
            <p:nvPr/>
          </p:nvSpPr>
          <p:spPr>
            <a:xfrm>
              <a:off x="1058800" y="3286825"/>
              <a:ext cx="217350" cy="63850"/>
            </a:xfrm>
            <a:custGeom>
              <a:avLst/>
              <a:gdLst/>
              <a:ahLst/>
              <a:cxnLst/>
              <a:rect l="l" t="t" r="r" b="b"/>
              <a:pathLst>
                <a:path w="8694" h="2554" extrusionOk="0">
                  <a:moveTo>
                    <a:pt x="8694" y="91"/>
                  </a:moveTo>
                  <a:cubicBezTo>
                    <a:pt x="8694" y="91"/>
                    <a:pt x="8690" y="97"/>
                    <a:pt x="8686" y="109"/>
                  </a:cubicBezTo>
                  <a:lnTo>
                    <a:pt x="8686" y="109"/>
                  </a:lnTo>
                  <a:cubicBezTo>
                    <a:pt x="8694" y="96"/>
                    <a:pt x="8694" y="91"/>
                    <a:pt x="8694" y="91"/>
                  </a:cubicBezTo>
                  <a:close/>
                  <a:moveTo>
                    <a:pt x="8686" y="109"/>
                  </a:moveTo>
                  <a:cubicBezTo>
                    <a:pt x="8675" y="129"/>
                    <a:pt x="8646" y="169"/>
                    <a:pt x="8572" y="243"/>
                  </a:cubicBezTo>
                  <a:cubicBezTo>
                    <a:pt x="8542" y="334"/>
                    <a:pt x="8511" y="486"/>
                    <a:pt x="8481" y="699"/>
                  </a:cubicBezTo>
                  <a:cubicBezTo>
                    <a:pt x="8424" y="913"/>
                    <a:pt x="8367" y="1159"/>
                    <a:pt x="8304" y="1433"/>
                  </a:cubicBezTo>
                  <a:lnTo>
                    <a:pt x="8304" y="1433"/>
                  </a:lnTo>
                  <a:cubicBezTo>
                    <a:pt x="8381" y="1145"/>
                    <a:pt x="8450" y="899"/>
                    <a:pt x="8511" y="699"/>
                  </a:cubicBezTo>
                  <a:cubicBezTo>
                    <a:pt x="8602" y="486"/>
                    <a:pt x="8633" y="334"/>
                    <a:pt x="8663" y="243"/>
                  </a:cubicBezTo>
                  <a:cubicBezTo>
                    <a:pt x="8663" y="181"/>
                    <a:pt x="8677" y="133"/>
                    <a:pt x="8686" y="109"/>
                  </a:cubicBezTo>
                  <a:close/>
                  <a:moveTo>
                    <a:pt x="943" y="0"/>
                  </a:moveTo>
                  <a:lnTo>
                    <a:pt x="912" y="91"/>
                  </a:lnTo>
                  <a:cubicBezTo>
                    <a:pt x="639" y="851"/>
                    <a:pt x="335" y="1641"/>
                    <a:pt x="31" y="2432"/>
                  </a:cubicBezTo>
                  <a:lnTo>
                    <a:pt x="0" y="2553"/>
                  </a:lnTo>
                  <a:lnTo>
                    <a:pt x="183" y="2553"/>
                  </a:lnTo>
                  <a:cubicBezTo>
                    <a:pt x="3344" y="2553"/>
                    <a:pt x="6171" y="2553"/>
                    <a:pt x="8025" y="2523"/>
                  </a:cubicBezTo>
                  <a:lnTo>
                    <a:pt x="8055" y="2523"/>
                  </a:lnTo>
                  <a:lnTo>
                    <a:pt x="8055" y="2462"/>
                  </a:lnTo>
                  <a:cubicBezTo>
                    <a:pt x="8061" y="2440"/>
                    <a:pt x="8067" y="2418"/>
                    <a:pt x="8072" y="2396"/>
                  </a:cubicBezTo>
                  <a:lnTo>
                    <a:pt x="8072" y="2396"/>
                  </a:lnTo>
                  <a:lnTo>
                    <a:pt x="8146" y="2371"/>
                  </a:lnTo>
                  <a:cubicBezTo>
                    <a:pt x="8124" y="2370"/>
                    <a:pt x="8102" y="2369"/>
                    <a:pt x="8079" y="2369"/>
                  </a:cubicBezTo>
                  <a:lnTo>
                    <a:pt x="8079" y="2369"/>
                  </a:lnTo>
                  <a:cubicBezTo>
                    <a:pt x="8166" y="2032"/>
                    <a:pt x="8238" y="1718"/>
                    <a:pt x="8304" y="1433"/>
                  </a:cubicBezTo>
                  <a:lnTo>
                    <a:pt x="8304" y="1433"/>
                  </a:lnTo>
                  <a:cubicBezTo>
                    <a:pt x="8231" y="1707"/>
                    <a:pt x="8151" y="2020"/>
                    <a:pt x="8063" y="2368"/>
                  </a:cubicBezTo>
                  <a:lnTo>
                    <a:pt x="8063" y="2368"/>
                  </a:lnTo>
                  <a:cubicBezTo>
                    <a:pt x="6189" y="2310"/>
                    <a:pt x="3446" y="2310"/>
                    <a:pt x="349" y="2310"/>
                  </a:cubicBezTo>
                  <a:lnTo>
                    <a:pt x="349" y="2310"/>
                  </a:lnTo>
                  <a:cubicBezTo>
                    <a:pt x="627" y="1554"/>
                    <a:pt x="881" y="803"/>
                    <a:pt x="1160" y="152"/>
                  </a:cubicBezTo>
                  <a:lnTo>
                    <a:pt x="1160" y="152"/>
                  </a:lnTo>
                  <a:cubicBezTo>
                    <a:pt x="3291" y="151"/>
                    <a:pt x="5181" y="122"/>
                    <a:pt x="6535" y="122"/>
                  </a:cubicBezTo>
                  <a:cubicBezTo>
                    <a:pt x="7204" y="122"/>
                    <a:pt x="7751" y="122"/>
                    <a:pt x="8116" y="91"/>
                  </a:cubicBezTo>
                  <a:lnTo>
                    <a:pt x="8146" y="91"/>
                  </a:lnTo>
                  <a:cubicBezTo>
                    <a:pt x="7751" y="91"/>
                    <a:pt x="7235" y="91"/>
                    <a:pt x="6535" y="30"/>
                  </a:cubicBezTo>
                  <a:cubicBezTo>
                    <a:pt x="5168" y="30"/>
                    <a:pt x="3283" y="0"/>
                    <a:pt x="10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05;p46">
              <a:extLst>
                <a:ext uri="{FF2B5EF4-FFF2-40B4-BE49-F238E27FC236}">
                  <a16:creationId xmlns:a16="http://schemas.microsoft.com/office/drawing/2014/main" id="{3E6F5F8B-5D74-0469-8E32-3F96FA8EC456}"/>
                </a:ext>
              </a:extLst>
            </p:cNvPr>
            <p:cNvSpPr/>
            <p:nvPr/>
          </p:nvSpPr>
          <p:spPr>
            <a:xfrm>
              <a:off x="1073225" y="3305800"/>
              <a:ext cx="198375" cy="57025"/>
            </a:xfrm>
            <a:custGeom>
              <a:avLst/>
              <a:gdLst/>
              <a:ahLst/>
              <a:cxnLst/>
              <a:rect l="l" t="t" r="r" b="b"/>
              <a:pathLst>
                <a:path w="7935" h="2281" extrusionOk="0">
                  <a:moveTo>
                    <a:pt x="7934" y="1"/>
                  </a:moveTo>
                  <a:lnTo>
                    <a:pt x="7509" y="1733"/>
                  </a:lnTo>
                  <a:lnTo>
                    <a:pt x="1" y="1794"/>
                  </a:lnTo>
                  <a:lnTo>
                    <a:pt x="1" y="2281"/>
                  </a:lnTo>
                  <a:lnTo>
                    <a:pt x="7721" y="2281"/>
                  </a:lnTo>
                  <a:cubicBezTo>
                    <a:pt x="7721" y="2281"/>
                    <a:pt x="7934" y="92"/>
                    <a:pt x="7934" y="1"/>
                  </a:cubicBez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06;p46">
              <a:extLst>
                <a:ext uri="{FF2B5EF4-FFF2-40B4-BE49-F238E27FC236}">
                  <a16:creationId xmlns:a16="http://schemas.microsoft.com/office/drawing/2014/main" id="{38EFFFE9-D8CA-2FDE-595C-B7C6DC27EA48}"/>
                </a:ext>
              </a:extLst>
            </p:cNvPr>
            <p:cNvSpPr/>
            <p:nvPr/>
          </p:nvSpPr>
          <p:spPr>
            <a:xfrm>
              <a:off x="1553475" y="2219175"/>
              <a:ext cx="450650" cy="1747775"/>
            </a:xfrm>
            <a:custGeom>
              <a:avLst/>
              <a:gdLst/>
              <a:ahLst/>
              <a:cxnLst/>
              <a:rect l="l" t="t" r="r" b="b"/>
              <a:pathLst>
                <a:path w="18026" h="69911" extrusionOk="0">
                  <a:moveTo>
                    <a:pt x="305" y="0"/>
                  </a:moveTo>
                  <a:lnTo>
                    <a:pt x="1" y="40730"/>
                  </a:lnTo>
                  <a:lnTo>
                    <a:pt x="913" y="69910"/>
                  </a:lnTo>
                  <a:lnTo>
                    <a:pt x="9728" y="69667"/>
                  </a:lnTo>
                  <a:lnTo>
                    <a:pt x="8421" y="39028"/>
                  </a:lnTo>
                  <a:lnTo>
                    <a:pt x="8299" y="31125"/>
                  </a:lnTo>
                  <a:lnTo>
                    <a:pt x="9424" y="31824"/>
                  </a:lnTo>
                  <a:cubicBezTo>
                    <a:pt x="10282" y="32094"/>
                    <a:pt x="11211" y="32260"/>
                    <a:pt x="12126" y="32260"/>
                  </a:cubicBezTo>
                  <a:cubicBezTo>
                    <a:pt x="13381" y="32260"/>
                    <a:pt x="14609" y="31947"/>
                    <a:pt x="15594" y="31156"/>
                  </a:cubicBezTo>
                  <a:cubicBezTo>
                    <a:pt x="17995" y="29271"/>
                    <a:pt x="18026" y="25624"/>
                    <a:pt x="17782" y="24621"/>
                  </a:cubicBezTo>
                  <a:cubicBezTo>
                    <a:pt x="17023" y="21186"/>
                    <a:pt x="16171" y="19271"/>
                    <a:pt x="14378" y="14924"/>
                  </a:cubicBezTo>
                  <a:cubicBezTo>
                    <a:pt x="13345" y="12341"/>
                    <a:pt x="12372" y="9271"/>
                    <a:pt x="10731" y="6049"/>
                  </a:cubicBezTo>
                  <a:cubicBezTo>
                    <a:pt x="10123" y="4894"/>
                    <a:pt x="9059" y="3982"/>
                    <a:pt x="6931" y="3283"/>
                  </a:cubicBezTo>
                  <a:lnTo>
                    <a:pt x="1885" y="1763"/>
                  </a:lnTo>
                  <a:lnTo>
                    <a:pt x="3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07;p46">
              <a:extLst>
                <a:ext uri="{FF2B5EF4-FFF2-40B4-BE49-F238E27FC236}">
                  <a16:creationId xmlns:a16="http://schemas.microsoft.com/office/drawing/2014/main" id="{1DF91F94-A66A-A188-0A58-71968D2296AC}"/>
                </a:ext>
              </a:extLst>
            </p:cNvPr>
            <p:cNvSpPr/>
            <p:nvPr/>
          </p:nvSpPr>
          <p:spPr>
            <a:xfrm>
              <a:off x="1555775" y="2255650"/>
              <a:ext cx="108675" cy="528150"/>
            </a:xfrm>
            <a:custGeom>
              <a:avLst/>
              <a:gdLst/>
              <a:ahLst/>
              <a:cxnLst/>
              <a:rect l="l" t="t" r="r" b="b"/>
              <a:pathLst>
                <a:path w="4347" h="21126" extrusionOk="0">
                  <a:moveTo>
                    <a:pt x="1429" y="0"/>
                  </a:moveTo>
                  <a:cubicBezTo>
                    <a:pt x="1429" y="0"/>
                    <a:pt x="1442" y="27"/>
                    <a:pt x="1487" y="81"/>
                  </a:cubicBezTo>
                  <a:lnTo>
                    <a:pt x="1487" y="81"/>
                  </a:lnTo>
                  <a:cubicBezTo>
                    <a:pt x="1444" y="16"/>
                    <a:pt x="1429" y="0"/>
                    <a:pt x="1429" y="0"/>
                  </a:cubicBezTo>
                  <a:close/>
                  <a:moveTo>
                    <a:pt x="1487" y="81"/>
                  </a:moveTo>
                  <a:cubicBezTo>
                    <a:pt x="1504" y="106"/>
                    <a:pt x="1525" y="140"/>
                    <a:pt x="1550" y="183"/>
                  </a:cubicBezTo>
                  <a:cubicBezTo>
                    <a:pt x="1611" y="304"/>
                    <a:pt x="1733" y="517"/>
                    <a:pt x="1885" y="760"/>
                  </a:cubicBezTo>
                  <a:cubicBezTo>
                    <a:pt x="2219" y="1246"/>
                    <a:pt x="2675" y="2006"/>
                    <a:pt x="3222" y="2888"/>
                  </a:cubicBezTo>
                  <a:cubicBezTo>
                    <a:pt x="3374" y="3101"/>
                    <a:pt x="3526" y="3374"/>
                    <a:pt x="3678" y="3617"/>
                  </a:cubicBezTo>
                  <a:cubicBezTo>
                    <a:pt x="3830" y="3860"/>
                    <a:pt x="3982" y="4104"/>
                    <a:pt x="4012" y="4408"/>
                  </a:cubicBezTo>
                  <a:cubicBezTo>
                    <a:pt x="4043" y="4712"/>
                    <a:pt x="3952" y="5015"/>
                    <a:pt x="3800" y="5289"/>
                  </a:cubicBezTo>
                  <a:cubicBezTo>
                    <a:pt x="3648" y="5532"/>
                    <a:pt x="3404" y="5806"/>
                    <a:pt x="3222" y="6110"/>
                  </a:cubicBezTo>
                  <a:cubicBezTo>
                    <a:pt x="3101" y="6262"/>
                    <a:pt x="3040" y="6414"/>
                    <a:pt x="2949" y="6596"/>
                  </a:cubicBezTo>
                  <a:cubicBezTo>
                    <a:pt x="2888" y="6809"/>
                    <a:pt x="2827" y="6991"/>
                    <a:pt x="2888" y="7174"/>
                  </a:cubicBezTo>
                  <a:cubicBezTo>
                    <a:pt x="2918" y="7569"/>
                    <a:pt x="3192" y="7903"/>
                    <a:pt x="3435" y="8177"/>
                  </a:cubicBezTo>
                  <a:cubicBezTo>
                    <a:pt x="3678" y="8481"/>
                    <a:pt x="3952" y="8785"/>
                    <a:pt x="4043" y="9119"/>
                  </a:cubicBezTo>
                  <a:cubicBezTo>
                    <a:pt x="4164" y="9453"/>
                    <a:pt x="4104" y="9848"/>
                    <a:pt x="3982" y="10213"/>
                  </a:cubicBezTo>
                  <a:cubicBezTo>
                    <a:pt x="3860" y="10608"/>
                    <a:pt x="3678" y="10973"/>
                    <a:pt x="3526" y="11307"/>
                  </a:cubicBezTo>
                  <a:cubicBezTo>
                    <a:pt x="3374" y="11672"/>
                    <a:pt x="3222" y="12037"/>
                    <a:pt x="3070" y="12371"/>
                  </a:cubicBezTo>
                  <a:cubicBezTo>
                    <a:pt x="2766" y="13070"/>
                    <a:pt x="2493" y="13739"/>
                    <a:pt x="2280" y="14408"/>
                  </a:cubicBezTo>
                  <a:cubicBezTo>
                    <a:pt x="1763" y="15684"/>
                    <a:pt x="1398" y="16900"/>
                    <a:pt x="1094" y="17903"/>
                  </a:cubicBezTo>
                  <a:cubicBezTo>
                    <a:pt x="760" y="18876"/>
                    <a:pt x="486" y="19727"/>
                    <a:pt x="304" y="20244"/>
                  </a:cubicBezTo>
                  <a:cubicBezTo>
                    <a:pt x="213" y="20517"/>
                    <a:pt x="152" y="20730"/>
                    <a:pt x="61" y="20882"/>
                  </a:cubicBezTo>
                  <a:cubicBezTo>
                    <a:pt x="31" y="21034"/>
                    <a:pt x="0" y="21125"/>
                    <a:pt x="0" y="21125"/>
                  </a:cubicBezTo>
                  <a:cubicBezTo>
                    <a:pt x="0" y="21125"/>
                    <a:pt x="31" y="21034"/>
                    <a:pt x="152" y="20882"/>
                  </a:cubicBezTo>
                  <a:cubicBezTo>
                    <a:pt x="213" y="20791"/>
                    <a:pt x="304" y="20548"/>
                    <a:pt x="395" y="20274"/>
                  </a:cubicBezTo>
                  <a:cubicBezTo>
                    <a:pt x="638" y="19727"/>
                    <a:pt x="912" y="18906"/>
                    <a:pt x="1246" y="17934"/>
                  </a:cubicBezTo>
                  <a:cubicBezTo>
                    <a:pt x="1550" y="16900"/>
                    <a:pt x="1915" y="15715"/>
                    <a:pt x="2432" y="14438"/>
                  </a:cubicBezTo>
                  <a:cubicBezTo>
                    <a:pt x="2645" y="13800"/>
                    <a:pt x="2918" y="13101"/>
                    <a:pt x="3222" y="12432"/>
                  </a:cubicBezTo>
                  <a:cubicBezTo>
                    <a:pt x="3374" y="12067"/>
                    <a:pt x="3526" y="11703"/>
                    <a:pt x="3678" y="11368"/>
                  </a:cubicBezTo>
                  <a:cubicBezTo>
                    <a:pt x="3830" y="10973"/>
                    <a:pt x="3982" y="10639"/>
                    <a:pt x="4134" y="10244"/>
                  </a:cubicBezTo>
                  <a:cubicBezTo>
                    <a:pt x="4286" y="9848"/>
                    <a:pt x="4347" y="9423"/>
                    <a:pt x="4256" y="9028"/>
                  </a:cubicBezTo>
                  <a:cubicBezTo>
                    <a:pt x="4134" y="8633"/>
                    <a:pt x="3860" y="8329"/>
                    <a:pt x="3587" y="8055"/>
                  </a:cubicBezTo>
                  <a:cubicBezTo>
                    <a:pt x="3344" y="7781"/>
                    <a:pt x="3101" y="7478"/>
                    <a:pt x="3070" y="7143"/>
                  </a:cubicBezTo>
                  <a:cubicBezTo>
                    <a:pt x="3070" y="6991"/>
                    <a:pt x="3101" y="6809"/>
                    <a:pt x="3131" y="6626"/>
                  </a:cubicBezTo>
                  <a:cubicBezTo>
                    <a:pt x="3192" y="6505"/>
                    <a:pt x="3283" y="6353"/>
                    <a:pt x="3374" y="6201"/>
                  </a:cubicBezTo>
                  <a:cubicBezTo>
                    <a:pt x="3556" y="5927"/>
                    <a:pt x="3800" y="5654"/>
                    <a:pt x="3952" y="5350"/>
                  </a:cubicBezTo>
                  <a:cubicBezTo>
                    <a:pt x="4104" y="5046"/>
                    <a:pt x="4195" y="4742"/>
                    <a:pt x="4164" y="4408"/>
                  </a:cubicBezTo>
                  <a:cubicBezTo>
                    <a:pt x="4104" y="4073"/>
                    <a:pt x="3952" y="3800"/>
                    <a:pt x="3800" y="3556"/>
                  </a:cubicBezTo>
                  <a:lnTo>
                    <a:pt x="3344" y="2888"/>
                  </a:lnTo>
                  <a:cubicBezTo>
                    <a:pt x="2766" y="1976"/>
                    <a:pt x="2310" y="1246"/>
                    <a:pt x="1976" y="760"/>
                  </a:cubicBezTo>
                  <a:cubicBezTo>
                    <a:pt x="1824" y="517"/>
                    <a:pt x="1672" y="335"/>
                    <a:pt x="1581" y="183"/>
                  </a:cubicBezTo>
                  <a:cubicBezTo>
                    <a:pt x="1540" y="142"/>
                    <a:pt x="1509" y="108"/>
                    <a:pt x="1487" y="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08;p46">
              <a:extLst>
                <a:ext uri="{FF2B5EF4-FFF2-40B4-BE49-F238E27FC236}">
                  <a16:creationId xmlns:a16="http://schemas.microsoft.com/office/drawing/2014/main" id="{D8EE31FA-CDA2-E25A-67A5-A7C1DE9C312B}"/>
                </a:ext>
              </a:extLst>
            </p:cNvPr>
            <p:cNvSpPr/>
            <p:nvPr/>
          </p:nvSpPr>
          <p:spPr>
            <a:xfrm>
              <a:off x="1766250" y="2744750"/>
              <a:ext cx="184675" cy="102875"/>
            </a:xfrm>
            <a:custGeom>
              <a:avLst/>
              <a:gdLst/>
              <a:ahLst/>
              <a:cxnLst/>
              <a:rect l="l" t="t" r="r" b="b"/>
              <a:pathLst>
                <a:path w="7387" h="4115" extrusionOk="0">
                  <a:moveTo>
                    <a:pt x="35" y="1"/>
                  </a:moveTo>
                  <a:cubicBezTo>
                    <a:pt x="19" y="1"/>
                    <a:pt x="8" y="4"/>
                    <a:pt x="1" y="11"/>
                  </a:cubicBezTo>
                  <a:cubicBezTo>
                    <a:pt x="1" y="41"/>
                    <a:pt x="426" y="254"/>
                    <a:pt x="1125" y="619"/>
                  </a:cubicBezTo>
                  <a:cubicBezTo>
                    <a:pt x="1825" y="984"/>
                    <a:pt x="2736" y="1440"/>
                    <a:pt x="3770" y="1987"/>
                  </a:cubicBezTo>
                  <a:cubicBezTo>
                    <a:pt x="4803" y="2503"/>
                    <a:pt x="5715" y="3051"/>
                    <a:pt x="6353" y="3415"/>
                  </a:cubicBezTo>
                  <a:cubicBezTo>
                    <a:pt x="6992" y="3841"/>
                    <a:pt x="7387" y="4114"/>
                    <a:pt x="7387" y="4114"/>
                  </a:cubicBezTo>
                  <a:lnTo>
                    <a:pt x="7144" y="3871"/>
                  </a:lnTo>
                  <a:cubicBezTo>
                    <a:pt x="6992" y="3719"/>
                    <a:pt x="6749" y="3537"/>
                    <a:pt x="6445" y="3354"/>
                  </a:cubicBezTo>
                  <a:cubicBezTo>
                    <a:pt x="5776" y="2899"/>
                    <a:pt x="4864" y="2351"/>
                    <a:pt x="3861" y="1835"/>
                  </a:cubicBezTo>
                  <a:cubicBezTo>
                    <a:pt x="2828" y="1288"/>
                    <a:pt x="1885" y="832"/>
                    <a:pt x="1156" y="497"/>
                  </a:cubicBezTo>
                  <a:cubicBezTo>
                    <a:pt x="537" y="201"/>
                    <a:pt x="156"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09;p46">
              <a:extLst>
                <a:ext uri="{FF2B5EF4-FFF2-40B4-BE49-F238E27FC236}">
                  <a16:creationId xmlns:a16="http://schemas.microsoft.com/office/drawing/2014/main" id="{3E293AE5-8BC7-CDCB-AFC4-45440CCB5BB1}"/>
                </a:ext>
              </a:extLst>
            </p:cNvPr>
            <p:cNvSpPr/>
            <p:nvPr/>
          </p:nvSpPr>
          <p:spPr>
            <a:xfrm>
              <a:off x="1673550" y="2416750"/>
              <a:ext cx="96525" cy="579300"/>
            </a:xfrm>
            <a:custGeom>
              <a:avLst/>
              <a:gdLst/>
              <a:ahLst/>
              <a:cxnLst/>
              <a:rect l="l" t="t" r="r" b="b"/>
              <a:pathLst>
                <a:path w="3861" h="23172" extrusionOk="0">
                  <a:moveTo>
                    <a:pt x="3861" y="0"/>
                  </a:moveTo>
                  <a:cubicBezTo>
                    <a:pt x="3861" y="0"/>
                    <a:pt x="3861" y="91"/>
                    <a:pt x="3830" y="274"/>
                  </a:cubicBezTo>
                  <a:cubicBezTo>
                    <a:pt x="3830" y="456"/>
                    <a:pt x="3800" y="699"/>
                    <a:pt x="3800" y="1003"/>
                  </a:cubicBezTo>
                  <a:cubicBezTo>
                    <a:pt x="3770" y="1641"/>
                    <a:pt x="3709" y="2523"/>
                    <a:pt x="3678" y="3648"/>
                  </a:cubicBezTo>
                  <a:cubicBezTo>
                    <a:pt x="3678" y="4225"/>
                    <a:pt x="3648" y="4833"/>
                    <a:pt x="3678" y="5471"/>
                  </a:cubicBezTo>
                  <a:cubicBezTo>
                    <a:pt x="3678" y="6110"/>
                    <a:pt x="3709" y="6839"/>
                    <a:pt x="3678" y="7599"/>
                  </a:cubicBezTo>
                  <a:cubicBezTo>
                    <a:pt x="3648" y="9088"/>
                    <a:pt x="3557" y="10730"/>
                    <a:pt x="3496" y="12432"/>
                  </a:cubicBezTo>
                  <a:lnTo>
                    <a:pt x="3496" y="12401"/>
                  </a:lnTo>
                  <a:lnTo>
                    <a:pt x="3435" y="12432"/>
                  </a:lnTo>
                  <a:cubicBezTo>
                    <a:pt x="2189" y="14286"/>
                    <a:pt x="1004" y="16049"/>
                    <a:pt x="31" y="17569"/>
                  </a:cubicBezTo>
                  <a:lnTo>
                    <a:pt x="0" y="17599"/>
                  </a:lnTo>
                  <a:lnTo>
                    <a:pt x="31" y="17630"/>
                  </a:lnTo>
                  <a:cubicBezTo>
                    <a:pt x="973" y="19271"/>
                    <a:pt x="1763" y="20639"/>
                    <a:pt x="2341" y="21581"/>
                  </a:cubicBezTo>
                  <a:cubicBezTo>
                    <a:pt x="2615" y="22037"/>
                    <a:pt x="2858" y="22432"/>
                    <a:pt x="2979" y="22675"/>
                  </a:cubicBezTo>
                  <a:cubicBezTo>
                    <a:pt x="3055" y="22776"/>
                    <a:pt x="3089" y="22877"/>
                    <a:pt x="3151" y="22944"/>
                  </a:cubicBezTo>
                  <a:lnTo>
                    <a:pt x="3151" y="22944"/>
                  </a:lnTo>
                  <a:cubicBezTo>
                    <a:pt x="3119" y="22882"/>
                    <a:pt x="3080" y="22815"/>
                    <a:pt x="3040" y="22736"/>
                  </a:cubicBezTo>
                  <a:cubicBezTo>
                    <a:pt x="2888" y="22462"/>
                    <a:pt x="2675" y="22098"/>
                    <a:pt x="2432" y="21581"/>
                  </a:cubicBezTo>
                  <a:cubicBezTo>
                    <a:pt x="1859" y="20615"/>
                    <a:pt x="1105" y="19259"/>
                    <a:pt x="202" y="17633"/>
                  </a:cubicBezTo>
                  <a:lnTo>
                    <a:pt x="202" y="17633"/>
                  </a:lnTo>
                  <a:cubicBezTo>
                    <a:pt x="1231" y="16179"/>
                    <a:pt x="2409" y="14427"/>
                    <a:pt x="3648" y="12584"/>
                  </a:cubicBezTo>
                  <a:lnTo>
                    <a:pt x="3678" y="12553"/>
                  </a:lnTo>
                  <a:lnTo>
                    <a:pt x="3678" y="12523"/>
                  </a:lnTo>
                  <a:lnTo>
                    <a:pt x="3678" y="12462"/>
                  </a:lnTo>
                  <a:cubicBezTo>
                    <a:pt x="3800" y="10760"/>
                    <a:pt x="3861" y="9119"/>
                    <a:pt x="3861" y="7599"/>
                  </a:cubicBezTo>
                  <a:cubicBezTo>
                    <a:pt x="3861" y="6839"/>
                    <a:pt x="3861" y="6170"/>
                    <a:pt x="3830" y="5471"/>
                  </a:cubicBezTo>
                  <a:lnTo>
                    <a:pt x="3830" y="3648"/>
                  </a:lnTo>
                  <a:cubicBezTo>
                    <a:pt x="3861" y="2553"/>
                    <a:pt x="3861" y="1641"/>
                    <a:pt x="3861" y="1003"/>
                  </a:cubicBezTo>
                  <a:lnTo>
                    <a:pt x="3861" y="274"/>
                  </a:lnTo>
                  <a:lnTo>
                    <a:pt x="3861" y="0"/>
                  </a:lnTo>
                  <a:close/>
                  <a:moveTo>
                    <a:pt x="3151" y="22944"/>
                  </a:moveTo>
                  <a:lnTo>
                    <a:pt x="3151" y="22944"/>
                  </a:lnTo>
                  <a:cubicBezTo>
                    <a:pt x="3167" y="22977"/>
                    <a:pt x="3181" y="23008"/>
                    <a:pt x="3192" y="23040"/>
                  </a:cubicBezTo>
                  <a:cubicBezTo>
                    <a:pt x="3193" y="23041"/>
                    <a:pt x="3193" y="23042"/>
                    <a:pt x="3193" y="23043"/>
                  </a:cubicBezTo>
                  <a:lnTo>
                    <a:pt x="3193" y="23043"/>
                  </a:lnTo>
                  <a:cubicBezTo>
                    <a:pt x="3193" y="23024"/>
                    <a:pt x="3192" y="23003"/>
                    <a:pt x="3192" y="22979"/>
                  </a:cubicBezTo>
                  <a:cubicBezTo>
                    <a:pt x="3177" y="22969"/>
                    <a:pt x="3163" y="22957"/>
                    <a:pt x="3151" y="22944"/>
                  </a:cubicBezTo>
                  <a:close/>
                  <a:moveTo>
                    <a:pt x="3193" y="23043"/>
                  </a:moveTo>
                  <a:cubicBezTo>
                    <a:pt x="3198" y="23137"/>
                    <a:pt x="3212" y="23172"/>
                    <a:pt x="3219" y="23172"/>
                  </a:cubicBezTo>
                  <a:cubicBezTo>
                    <a:pt x="3221" y="23172"/>
                    <a:pt x="3222" y="23168"/>
                    <a:pt x="3222" y="23161"/>
                  </a:cubicBezTo>
                  <a:cubicBezTo>
                    <a:pt x="3222" y="23161"/>
                    <a:pt x="3222" y="23103"/>
                    <a:pt x="3193" y="230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10;p46">
              <a:extLst>
                <a:ext uri="{FF2B5EF4-FFF2-40B4-BE49-F238E27FC236}">
                  <a16:creationId xmlns:a16="http://schemas.microsoft.com/office/drawing/2014/main" id="{99054C60-287B-A04A-47CB-9FE2E4672CBB}"/>
                </a:ext>
              </a:extLst>
            </p:cNvPr>
            <p:cNvSpPr/>
            <p:nvPr/>
          </p:nvSpPr>
          <p:spPr>
            <a:xfrm>
              <a:off x="1608200" y="2565225"/>
              <a:ext cx="172525" cy="297350"/>
            </a:xfrm>
            <a:custGeom>
              <a:avLst/>
              <a:gdLst/>
              <a:ahLst/>
              <a:cxnLst/>
              <a:rect l="l" t="t" r="r" b="b"/>
              <a:pathLst>
                <a:path w="6901" h="11894" extrusionOk="0">
                  <a:moveTo>
                    <a:pt x="3051" y="1"/>
                  </a:moveTo>
                  <a:cubicBezTo>
                    <a:pt x="2640" y="1"/>
                    <a:pt x="2184" y="58"/>
                    <a:pt x="1703" y="201"/>
                  </a:cubicBezTo>
                  <a:cubicBezTo>
                    <a:pt x="335" y="566"/>
                    <a:pt x="304" y="1447"/>
                    <a:pt x="700" y="1630"/>
                  </a:cubicBezTo>
                  <a:cubicBezTo>
                    <a:pt x="841" y="1690"/>
                    <a:pt x="1054" y="1711"/>
                    <a:pt x="1275" y="1711"/>
                  </a:cubicBezTo>
                  <a:cubicBezTo>
                    <a:pt x="1716" y="1711"/>
                    <a:pt x="2189" y="1630"/>
                    <a:pt x="2189" y="1630"/>
                  </a:cubicBezTo>
                  <a:lnTo>
                    <a:pt x="2189" y="1630"/>
                  </a:lnTo>
                  <a:cubicBezTo>
                    <a:pt x="2189" y="1630"/>
                    <a:pt x="1125" y="1903"/>
                    <a:pt x="1399" y="2572"/>
                  </a:cubicBezTo>
                  <a:cubicBezTo>
                    <a:pt x="1602" y="3091"/>
                    <a:pt x="2290" y="3157"/>
                    <a:pt x="2631" y="3157"/>
                  </a:cubicBezTo>
                  <a:cubicBezTo>
                    <a:pt x="2654" y="3157"/>
                    <a:pt x="2675" y="3157"/>
                    <a:pt x="2694" y="3157"/>
                  </a:cubicBezTo>
                  <a:lnTo>
                    <a:pt x="2694" y="3157"/>
                  </a:lnTo>
                  <a:cubicBezTo>
                    <a:pt x="2396" y="3184"/>
                    <a:pt x="1711" y="3311"/>
                    <a:pt x="1855" y="3909"/>
                  </a:cubicBezTo>
                  <a:lnTo>
                    <a:pt x="0" y="4183"/>
                  </a:lnTo>
                  <a:cubicBezTo>
                    <a:pt x="0" y="4183"/>
                    <a:pt x="31" y="5824"/>
                    <a:pt x="821" y="6949"/>
                  </a:cubicBezTo>
                  <a:cubicBezTo>
                    <a:pt x="1611" y="8043"/>
                    <a:pt x="2341" y="10080"/>
                    <a:pt x="2341" y="10080"/>
                  </a:cubicBezTo>
                  <a:lnTo>
                    <a:pt x="2128" y="11083"/>
                  </a:lnTo>
                  <a:cubicBezTo>
                    <a:pt x="2128" y="11083"/>
                    <a:pt x="2842" y="11894"/>
                    <a:pt x="3860" y="11894"/>
                  </a:cubicBezTo>
                  <a:cubicBezTo>
                    <a:pt x="4343" y="11894"/>
                    <a:pt x="4895" y="11711"/>
                    <a:pt x="5472" y="11174"/>
                  </a:cubicBezTo>
                  <a:lnTo>
                    <a:pt x="6323" y="10596"/>
                  </a:lnTo>
                  <a:lnTo>
                    <a:pt x="6900" y="9867"/>
                  </a:lnTo>
                  <a:lnTo>
                    <a:pt x="6080" y="8560"/>
                  </a:lnTo>
                  <a:cubicBezTo>
                    <a:pt x="6384" y="7739"/>
                    <a:pt x="6596" y="4791"/>
                    <a:pt x="6596" y="4335"/>
                  </a:cubicBezTo>
                  <a:cubicBezTo>
                    <a:pt x="6596" y="3848"/>
                    <a:pt x="6323" y="3332"/>
                    <a:pt x="5958" y="3241"/>
                  </a:cubicBezTo>
                  <a:cubicBezTo>
                    <a:pt x="5958" y="3241"/>
                    <a:pt x="6019" y="2237"/>
                    <a:pt x="5259" y="2025"/>
                  </a:cubicBezTo>
                  <a:cubicBezTo>
                    <a:pt x="5259" y="2025"/>
                    <a:pt x="5198" y="839"/>
                    <a:pt x="4773" y="444"/>
                  </a:cubicBezTo>
                  <a:cubicBezTo>
                    <a:pt x="4490" y="222"/>
                    <a:pt x="3860" y="1"/>
                    <a:pt x="3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11;p46">
              <a:extLst>
                <a:ext uri="{FF2B5EF4-FFF2-40B4-BE49-F238E27FC236}">
                  <a16:creationId xmlns:a16="http://schemas.microsoft.com/office/drawing/2014/main" id="{5A6A8D37-613A-56FF-14DA-939F897A2D12}"/>
                </a:ext>
              </a:extLst>
            </p:cNvPr>
            <p:cNvSpPr/>
            <p:nvPr/>
          </p:nvSpPr>
          <p:spPr>
            <a:xfrm>
              <a:off x="1653800" y="2645075"/>
              <a:ext cx="86650" cy="151625"/>
            </a:xfrm>
            <a:custGeom>
              <a:avLst/>
              <a:gdLst/>
              <a:ahLst/>
              <a:cxnLst/>
              <a:rect l="l" t="t" r="r" b="b"/>
              <a:pathLst>
                <a:path w="3466" h="6065" extrusionOk="0">
                  <a:moveTo>
                    <a:pt x="1425" y="1"/>
                  </a:moveTo>
                  <a:cubicBezTo>
                    <a:pt x="1277" y="1"/>
                    <a:pt x="1125" y="16"/>
                    <a:pt x="973" y="47"/>
                  </a:cubicBezTo>
                  <a:cubicBezTo>
                    <a:pt x="821" y="47"/>
                    <a:pt x="669" y="77"/>
                    <a:pt x="487" y="138"/>
                  </a:cubicBezTo>
                  <a:cubicBezTo>
                    <a:pt x="335" y="229"/>
                    <a:pt x="122" y="350"/>
                    <a:pt x="61" y="533"/>
                  </a:cubicBezTo>
                  <a:cubicBezTo>
                    <a:pt x="0" y="715"/>
                    <a:pt x="61" y="989"/>
                    <a:pt x="183" y="1110"/>
                  </a:cubicBezTo>
                  <a:cubicBezTo>
                    <a:pt x="335" y="1262"/>
                    <a:pt x="487" y="1323"/>
                    <a:pt x="669" y="1445"/>
                  </a:cubicBezTo>
                  <a:cubicBezTo>
                    <a:pt x="1003" y="1597"/>
                    <a:pt x="1398" y="1749"/>
                    <a:pt x="1763" y="1870"/>
                  </a:cubicBezTo>
                  <a:cubicBezTo>
                    <a:pt x="2158" y="1955"/>
                    <a:pt x="2578" y="2065"/>
                    <a:pt x="2976" y="2105"/>
                  </a:cubicBezTo>
                  <a:lnTo>
                    <a:pt x="2976" y="2105"/>
                  </a:lnTo>
                  <a:cubicBezTo>
                    <a:pt x="2945" y="2724"/>
                    <a:pt x="2878" y="3310"/>
                    <a:pt x="2523" y="3694"/>
                  </a:cubicBezTo>
                  <a:cubicBezTo>
                    <a:pt x="2371" y="3876"/>
                    <a:pt x="2158" y="4028"/>
                    <a:pt x="2006" y="4211"/>
                  </a:cubicBezTo>
                  <a:cubicBezTo>
                    <a:pt x="1854" y="4393"/>
                    <a:pt x="1733" y="4606"/>
                    <a:pt x="1672" y="4788"/>
                  </a:cubicBezTo>
                  <a:cubicBezTo>
                    <a:pt x="1520" y="5153"/>
                    <a:pt x="1550" y="5518"/>
                    <a:pt x="1581" y="5731"/>
                  </a:cubicBezTo>
                  <a:cubicBezTo>
                    <a:pt x="1611" y="5974"/>
                    <a:pt x="1702" y="6065"/>
                    <a:pt x="1702" y="6065"/>
                  </a:cubicBezTo>
                  <a:cubicBezTo>
                    <a:pt x="1702" y="6065"/>
                    <a:pt x="1672" y="5974"/>
                    <a:pt x="1672" y="5731"/>
                  </a:cubicBezTo>
                  <a:cubicBezTo>
                    <a:pt x="1611" y="5518"/>
                    <a:pt x="1611" y="5214"/>
                    <a:pt x="1763" y="4819"/>
                  </a:cubicBezTo>
                  <a:cubicBezTo>
                    <a:pt x="1854" y="4636"/>
                    <a:pt x="1976" y="4454"/>
                    <a:pt x="2128" y="4302"/>
                  </a:cubicBezTo>
                  <a:cubicBezTo>
                    <a:pt x="2280" y="4150"/>
                    <a:pt x="2493" y="3998"/>
                    <a:pt x="2675" y="3755"/>
                  </a:cubicBezTo>
                  <a:cubicBezTo>
                    <a:pt x="2888" y="3542"/>
                    <a:pt x="3040" y="3268"/>
                    <a:pt x="3070" y="2965"/>
                  </a:cubicBezTo>
                  <a:cubicBezTo>
                    <a:pt x="3131" y="2661"/>
                    <a:pt x="3192" y="2357"/>
                    <a:pt x="3192" y="2022"/>
                  </a:cubicBezTo>
                  <a:lnTo>
                    <a:pt x="3192" y="1931"/>
                  </a:lnTo>
                  <a:lnTo>
                    <a:pt x="3101" y="1931"/>
                  </a:lnTo>
                  <a:cubicBezTo>
                    <a:pt x="2675" y="1870"/>
                    <a:pt x="2280" y="1779"/>
                    <a:pt x="1854" y="1657"/>
                  </a:cubicBezTo>
                  <a:cubicBezTo>
                    <a:pt x="1459" y="1566"/>
                    <a:pt x="1094" y="1445"/>
                    <a:pt x="760" y="1293"/>
                  </a:cubicBezTo>
                  <a:cubicBezTo>
                    <a:pt x="608" y="1202"/>
                    <a:pt x="395" y="1141"/>
                    <a:pt x="335" y="1019"/>
                  </a:cubicBezTo>
                  <a:cubicBezTo>
                    <a:pt x="213" y="898"/>
                    <a:pt x="183" y="746"/>
                    <a:pt x="213" y="654"/>
                  </a:cubicBezTo>
                  <a:cubicBezTo>
                    <a:pt x="335" y="381"/>
                    <a:pt x="669" y="259"/>
                    <a:pt x="973" y="229"/>
                  </a:cubicBezTo>
                  <a:cubicBezTo>
                    <a:pt x="1125" y="214"/>
                    <a:pt x="1269" y="206"/>
                    <a:pt x="1410" y="206"/>
                  </a:cubicBezTo>
                  <a:cubicBezTo>
                    <a:pt x="1550" y="206"/>
                    <a:pt x="1687" y="214"/>
                    <a:pt x="1824" y="229"/>
                  </a:cubicBezTo>
                  <a:cubicBezTo>
                    <a:pt x="2341" y="259"/>
                    <a:pt x="2736" y="381"/>
                    <a:pt x="3040" y="411"/>
                  </a:cubicBezTo>
                  <a:cubicBezTo>
                    <a:pt x="3283" y="411"/>
                    <a:pt x="3435" y="442"/>
                    <a:pt x="3465" y="442"/>
                  </a:cubicBezTo>
                  <a:cubicBezTo>
                    <a:pt x="3465" y="442"/>
                    <a:pt x="3313" y="381"/>
                    <a:pt x="3070" y="290"/>
                  </a:cubicBezTo>
                  <a:cubicBezTo>
                    <a:pt x="2797" y="229"/>
                    <a:pt x="2371" y="107"/>
                    <a:pt x="1854" y="47"/>
                  </a:cubicBezTo>
                  <a:cubicBezTo>
                    <a:pt x="1718" y="16"/>
                    <a:pt x="1573" y="1"/>
                    <a:pt x="14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12;p46">
              <a:extLst>
                <a:ext uri="{FF2B5EF4-FFF2-40B4-BE49-F238E27FC236}">
                  <a16:creationId xmlns:a16="http://schemas.microsoft.com/office/drawing/2014/main" id="{5B55E326-A8ED-B3CC-886A-F1FDAC8F708C}"/>
                </a:ext>
              </a:extLst>
            </p:cNvPr>
            <p:cNvSpPr/>
            <p:nvPr/>
          </p:nvSpPr>
          <p:spPr>
            <a:xfrm>
              <a:off x="1656075" y="2602650"/>
              <a:ext cx="67650" cy="11000"/>
            </a:xfrm>
            <a:custGeom>
              <a:avLst/>
              <a:gdLst/>
              <a:ahLst/>
              <a:cxnLst/>
              <a:rect l="l" t="t" r="r" b="b"/>
              <a:pathLst>
                <a:path w="2706" h="440" extrusionOk="0">
                  <a:moveTo>
                    <a:pt x="1098" y="0"/>
                  </a:moveTo>
                  <a:cubicBezTo>
                    <a:pt x="469" y="0"/>
                    <a:pt x="0" y="174"/>
                    <a:pt x="0" y="254"/>
                  </a:cubicBezTo>
                  <a:cubicBezTo>
                    <a:pt x="0" y="258"/>
                    <a:pt x="8" y="259"/>
                    <a:pt x="24" y="259"/>
                  </a:cubicBezTo>
                  <a:cubicBezTo>
                    <a:pt x="114" y="259"/>
                    <a:pt x="460" y="206"/>
                    <a:pt x="908" y="206"/>
                  </a:cubicBezTo>
                  <a:cubicBezTo>
                    <a:pt x="1043" y="206"/>
                    <a:pt x="1188" y="211"/>
                    <a:pt x="1338" y="224"/>
                  </a:cubicBezTo>
                  <a:cubicBezTo>
                    <a:pt x="2019" y="252"/>
                    <a:pt x="2541" y="439"/>
                    <a:pt x="2657" y="439"/>
                  </a:cubicBezTo>
                  <a:cubicBezTo>
                    <a:pt x="2665" y="439"/>
                    <a:pt x="2671" y="439"/>
                    <a:pt x="2675" y="437"/>
                  </a:cubicBezTo>
                  <a:cubicBezTo>
                    <a:pt x="2706" y="406"/>
                    <a:pt x="2128" y="72"/>
                    <a:pt x="1368" y="11"/>
                  </a:cubicBezTo>
                  <a:cubicBezTo>
                    <a:pt x="1276" y="4"/>
                    <a:pt x="1185" y="0"/>
                    <a:pt x="109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13;p46">
              <a:extLst>
                <a:ext uri="{FF2B5EF4-FFF2-40B4-BE49-F238E27FC236}">
                  <a16:creationId xmlns:a16="http://schemas.microsoft.com/office/drawing/2014/main" id="{7CBC21C1-AEA7-2936-2530-99E920726833}"/>
                </a:ext>
              </a:extLst>
            </p:cNvPr>
            <p:cNvSpPr/>
            <p:nvPr/>
          </p:nvSpPr>
          <p:spPr>
            <a:xfrm>
              <a:off x="1642400" y="3284525"/>
              <a:ext cx="112475" cy="63100"/>
            </a:xfrm>
            <a:custGeom>
              <a:avLst/>
              <a:gdLst/>
              <a:ahLst/>
              <a:cxnLst/>
              <a:rect l="l" t="t" r="r" b="b"/>
              <a:pathLst>
                <a:path w="4499" h="2524" extrusionOk="0">
                  <a:moveTo>
                    <a:pt x="3952" y="1"/>
                  </a:moveTo>
                  <a:cubicBezTo>
                    <a:pt x="2766" y="1"/>
                    <a:pt x="1733" y="31"/>
                    <a:pt x="1064" y="31"/>
                  </a:cubicBezTo>
                  <a:cubicBezTo>
                    <a:pt x="760" y="31"/>
                    <a:pt x="456" y="31"/>
                    <a:pt x="243" y="62"/>
                  </a:cubicBezTo>
                  <a:lnTo>
                    <a:pt x="0" y="62"/>
                  </a:lnTo>
                  <a:cubicBezTo>
                    <a:pt x="0" y="62"/>
                    <a:pt x="0" y="62"/>
                    <a:pt x="0" y="62"/>
                  </a:cubicBezTo>
                  <a:lnTo>
                    <a:pt x="0" y="62"/>
                  </a:lnTo>
                  <a:cubicBezTo>
                    <a:pt x="0" y="62"/>
                    <a:pt x="91" y="62"/>
                    <a:pt x="304" y="92"/>
                  </a:cubicBezTo>
                  <a:cubicBezTo>
                    <a:pt x="517" y="92"/>
                    <a:pt x="791" y="92"/>
                    <a:pt x="1125" y="153"/>
                  </a:cubicBezTo>
                  <a:cubicBezTo>
                    <a:pt x="1840" y="153"/>
                    <a:pt x="2758" y="182"/>
                    <a:pt x="3910" y="183"/>
                  </a:cubicBezTo>
                  <a:lnTo>
                    <a:pt x="3910" y="183"/>
                  </a:lnTo>
                  <a:cubicBezTo>
                    <a:pt x="4048" y="852"/>
                    <a:pt x="4187" y="1571"/>
                    <a:pt x="4325" y="2341"/>
                  </a:cubicBezTo>
                  <a:lnTo>
                    <a:pt x="4325" y="2341"/>
                  </a:lnTo>
                  <a:cubicBezTo>
                    <a:pt x="2858" y="2341"/>
                    <a:pt x="1480" y="2342"/>
                    <a:pt x="384" y="2370"/>
                  </a:cubicBezTo>
                  <a:lnTo>
                    <a:pt x="384" y="2370"/>
                  </a:lnTo>
                  <a:cubicBezTo>
                    <a:pt x="296" y="1684"/>
                    <a:pt x="210" y="1139"/>
                    <a:pt x="152" y="761"/>
                  </a:cubicBezTo>
                  <a:cubicBezTo>
                    <a:pt x="31" y="305"/>
                    <a:pt x="0" y="62"/>
                    <a:pt x="0" y="62"/>
                  </a:cubicBezTo>
                  <a:lnTo>
                    <a:pt x="0" y="62"/>
                  </a:lnTo>
                  <a:cubicBezTo>
                    <a:pt x="0" y="62"/>
                    <a:pt x="0" y="305"/>
                    <a:pt x="31" y="670"/>
                  </a:cubicBezTo>
                  <a:cubicBezTo>
                    <a:pt x="61" y="1095"/>
                    <a:pt x="152" y="1703"/>
                    <a:pt x="213" y="2432"/>
                  </a:cubicBezTo>
                  <a:lnTo>
                    <a:pt x="213" y="2493"/>
                  </a:lnTo>
                  <a:lnTo>
                    <a:pt x="304" y="2493"/>
                  </a:lnTo>
                  <a:cubicBezTo>
                    <a:pt x="1398" y="2493"/>
                    <a:pt x="2797" y="2493"/>
                    <a:pt x="4347" y="2524"/>
                  </a:cubicBezTo>
                  <a:lnTo>
                    <a:pt x="4499" y="2524"/>
                  </a:lnTo>
                  <a:lnTo>
                    <a:pt x="4468" y="2432"/>
                  </a:lnTo>
                  <a:cubicBezTo>
                    <a:pt x="4316" y="1581"/>
                    <a:pt x="4164" y="791"/>
                    <a:pt x="4012" y="62"/>
                  </a:cubicBezTo>
                  <a:lnTo>
                    <a:pt x="40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14;p46">
              <a:extLst>
                <a:ext uri="{FF2B5EF4-FFF2-40B4-BE49-F238E27FC236}">
                  <a16:creationId xmlns:a16="http://schemas.microsoft.com/office/drawing/2014/main" id="{66BD8F8D-4D57-B07A-4B33-C85717D0EAA2}"/>
                </a:ext>
              </a:extLst>
            </p:cNvPr>
            <p:cNvSpPr/>
            <p:nvPr/>
          </p:nvSpPr>
          <p:spPr>
            <a:xfrm>
              <a:off x="1643925" y="3303525"/>
              <a:ext cx="102600" cy="57025"/>
            </a:xfrm>
            <a:custGeom>
              <a:avLst/>
              <a:gdLst/>
              <a:ahLst/>
              <a:cxnLst/>
              <a:rect l="l" t="t" r="r" b="b"/>
              <a:pathLst>
                <a:path w="4104" h="2281" extrusionOk="0">
                  <a:moveTo>
                    <a:pt x="0" y="1"/>
                  </a:moveTo>
                  <a:cubicBezTo>
                    <a:pt x="0" y="62"/>
                    <a:pt x="122" y="2280"/>
                    <a:pt x="122" y="2280"/>
                  </a:cubicBezTo>
                  <a:lnTo>
                    <a:pt x="4103" y="2280"/>
                  </a:lnTo>
                  <a:lnTo>
                    <a:pt x="4103" y="1764"/>
                  </a:lnTo>
                  <a:lnTo>
                    <a:pt x="182" y="1703"/>
                  </a:lnTo>
                  <a:lnTo>
                    <a:pt x="0" y="1"/>
                  </a:ln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15;p46">
              <a:extLst>
                <a:ext uri="{FF2B5EF4-FFF2-40B4-BE49-F238E27FC236}">
                  <a16:creationId xmlns:a16="http://schemas.microsoft.com/office/drawing/2014/main" id="{3A7B0C33-AD25-9F83-14C9-88BAE19D609E}"/>
                </a:ext>
              </a:extLst>
            </p:cNvPr>
            <p:cNvSpPr/>
            <p:nvPr/>
          </p:nvSpPr>
          <p:spPr>
            <a:xfrm>
              <a:off x="1328550" y="1694850"/>
              <a:ext cx="332875" cy="595850"/>
            </a:xfrm>
            <a:custGeom>
              <a:avLst/>
              <a:gdLst/>
              <a:ahLst/>
              <a:cxnLst/>
              <a:rect l="l" t="t" r="r" b="b"/>
              <a:pathLst>
                <a:path w="13315" h="23834" extrusionOk="0">
                  <a:moveTo>
                    <a:pt x="6019" y="0"/>
                  </a:moveTo>
                  <a:cubicBezTo>
                    <a:pt x="2129" y="91"/>
                    <a:pt x="1" y="3435"/>
                    <a:pt x="153" y="7295"/>
                  </a:cubicBezTo>
                  <a:lnTo>
                    <a:pt x="578" y="22128"/>
                  </a:lnTo>
                  <a:lnTo>
                    <a:pt x="1399" y="22736"/>
                  </a:lnTo>
                  <a:cubicBezTo>
                    <a:pt x="2478" y="23473"/>
                    <a:pt x="3704" y="23834"/>
                    <a:pt x="4916" y="23834"/>
                  </a:cubicBezTo>
                  <a:cubicBezTo>
                    <a:pt x="6505" y="23834"/>
                    <a:pt x="8069" y="23214"/>
                    <a:pt x="9241" y="22007"/>
                  </a:cubicBezTo>
                  <a:lnTo>
                    <a:pt x="9241" y="19727"/>
                  </a:lnTo>
                  <a:cubicBezTo>
                    <a:pt x="9241" y="19727"/>
                    <a:pt x="13010" y="19301"/>
                    <a:pt x="13193" y="15593"/>
                  </a:cubicBezTo>
                  <a:cubicBezTo>
                    <a:pt x="13314" y="13800"/>
                    <a:pt x="13193" y="10031"/>
                    <a:pt x="13041" y="6687"/>
                  </a:cubicBezTo>
                  <a:cubicBezTo>
                    <a:pt x="12889" y="3101"/>
                    <a:pt x="10001" y="152"/>
                    <a:pt x="6354"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16;p46">
              <a:extLst>
                <a:ext uri="{FF2B5EF4-FFF2-40B4-BE49-F238E27FC236}">
                  <a16:creationId xmlns:a16="http://schemas.microsoft.com/office/drawing/2014/main" id="{55EF51B5-F575-37C0-8A86-E885F57B6680}"/>
                </a:ext>
              </a:extLst>
            </p:cNvPr>
            <p:cNvSpPr/>
            <p:nvPr/>
          </p:nvSpPr>
          <p:spPr>
            <a:xfrm>
              <a:off x="1441025" y="2146975"/>
              <a:ext cx="119325" cy="67100"/>
            </a:xfrm>
            <a:custGeom>
              <a:avLst/>
              <a:gdLst/>
              <a:ahLst/>
              <a:cxnLst/>
              <a:rect l="l" t="t" r="r" b="b"/>
              <a:pathLst>
                <a:path w="4773" h="2684" extrusionOk="0">
                  <a:moveTo>
                    <a:pt x="0" y="1"/>
                  </a:moveTo>
                  <a:lnTo>
                    <a:pt x="0" y="1"/>
                  </a:lnTo>
                  <a:cubicBezTo>
                    <a:pt x="0" y="1"/>
                    <a:pt x="1000" y="2684"/>
                    <a:pt x="4436" y="2684"/>
                  </a:cubicBezTo>
                  <a:cubicBezTo>
                    <a:pt x="4546" y="2684"/>
                    <a:pt x="4658" y="2681"/>
                    <a:pt x="4773" y="2675"/>
                  </a:cubicBezTo>
                  <a:lnTo>
                    <a:pt x="4773" y="1642"/>
                  </a:lnTo>
                  <a:cubicBezTo>
                    <a:pt x="4773" y="1642"/>
                    <a:pt x="4770" y="1642"/>
                    <a:pt x="4764" y="1642"/>
                  </a:cubicBezTo>
                  <a:cubicBezTo>
                    <a:pt x="4608" y="1642"/>
                    <a:pt x="2347" y="1614"/>
                    <a:pt x="0" y="1"/>
                  </a:cubicBezTo>
                  <a:close/>
                </a:path>
              </a:pathLst>
            </a:custGeom>
            <a:solidFill>
              <a:srgbClr val="FF9A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17;p46">
              <a:extLst>
                <a:ext uri="{FF2B5EF4-FFF2-40B4-BE49-F238E27FC236}">
                  <a16:creationId xmlns:a16="http://schemas.microsoft.com/office/drawing/2014/main" id="{CB5AE2FD-B0D0-9CA9-CA96-F0BC068A5B59}"/>
                </a:ext>
              </a:extLst>
            </p:cNvPr>
            <p:cNvSpPr/>
            <p:nvPr/>
          </p:nvSpPr>
          <p:spPr>
            <a:xfrm>
              <a:off x="1606675" y="1937250"/>
              <a:ext cx="26625" cy="25850"/>
            </a:xfrm>
            <a:custGeom>
              <a:avLst/>
              <a:gdLst/>
              <a:ahLst/>
              <a:cxnLst/>
              <a:rect l="l" t="t" r="r" b="b"/>
              <a:pathLst>
                <a:path w="1065" h="1034" extrusionOk="0">
                  <a:moveTo>
                    <a:pt x="548" y="0"/>
                  </a:moveTo>
                  <a:cubicBezTo>
                    <a:pt x="244" y="0"/>
                    <a:pt x="1" y="274"/>
                    <a:pt x="1" y="517"/>
                  </a:cubicBezTo>
                  <a:cubicBezTo>
                    <a:pt x="1" y="791"/>
                    <a:pt x="244" y="1034"/>
                    <a:pt x="548" y="1034"/>
                  </a:cubicBezTo>
                  <a:cubicBezTo>
                    <a:pt x="852" y="1034"/>
                    <a:pt x="1065" y="760"/>
                    <a:pt x="1065" y="487"/>
                  </a:cubicBezTo>
                  <a:cubicBezTo>
                    <a:pt x="1065" y="244"/>
                    <a:pt x="852"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18;p46">
              <a:extLst>
                <a:ext uri="{FF2B5EF4-FFF2-40B4-BE49-F238E27FC236}">
                  <a16:creationId xmlns:a16="http://schemas.microsoft.com/office/drawing/2014/main" id="{FB6CA42C-6F3D-F8A3-3F62-F97D97602043}"/>
                </a:ext>
              </a:extLst>
            </p:cNvPr>
            <p:cNvSpPr/>
            <p:nvPr/>
          </p:nvSpPr>
          <p:spPr>
            <a:xfrm>
              <a:off x="1583875" y="1888625"/>
              <a:ext cx="50950" cy="22050"/>
            </a:xfrm>
            <a:custGeom>
              <a:avLst/>
              <a:gdLst/>
              <a:ahLst/>
              <a:cxnLst/>
              <a:rect l="l" t="t" r="r" b="b"/>
              <a:pathLst>
                <a:path w="2038" h="882" extrusionOk="0">
                  <a:moveTo>
                    <a:pt x="1764" y="0"/>
                  </a:moveTo>
                  <a:cubicBezTo>
                    <a:pt x="1612" y="0"/>
                    <a:pt x="1308" y="61"/>
                    <a:pt x="973" y="213"/>
                  </a:cubicBezTo>
                  <a:cubicBezTo>
                    <a:pt x="609" y="365"/>
                    <a:pt x="366" y="547"/>
                    <a:pt x="214" y="669"/>
                  </a:cubicBezTo>
                  <a:cubicBezTo>
                    <a:pt x="62" y="821"/>
                    <a:pt x="1" y="882"/>
                    <a:pt x="62" y="882"/>
                  </a:cubicBezTo>
                  <a:cubicBezTo>
                    <a:pt x="122" y="882"/>
                    <a:pt x="457" y="608"/>
                    <a:pt x="1004" y="395"/>
                  </a:cubicBezTo>
                  <a:cubicBezTo>
                    <a:pt x="1521" y="152"/>
                    <a:pt x="1946" y="122"/>
                    <a:pt x="1977" y="91"/>
                  </a:cubicBezTo>
                  <a:cubicBezTo>
                    <a:pt x="2037" y="91"/>
                    <a:pt x="1946" y="61"/>
                    <a:pt x="1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19;p46">
              <a:extLst>
                <a:ext uri="{FF2B5EF4-FFF2-40B4-BE49-F238E27FC236}">
                  <a16:creationId xmlns:a16="http://schemas.microsoft.com/office/drawing/2014/main" id="{3D0ADC0E-3888-233A-DEB2-CBAB544AE923}"/>
                </a:ext>
              </a:extLst>
            </p:cNvPr>
            <p:cNvSpPr/>
            <p:nvPr/>
          </p:nvSpPr>
          <p:spPr>
            <a:xfrm>
              <a:off x="1473700" y="1937250"/>
              <a:ext cx="26625" cy="25850"/>
            </a:xfrm>
            <a:custGeom>
              <a:avLst/>
              <a:gdLst/>
              <a:ahLst/>
              <a:cxnLst/>
              <a:rect l="l" t="t" r="r" b="b"/>
              <a:pathLst>
                <a:path w="1065" h="1034" extrusionOk="0">
                  <a:moveTo>
                    <a:pt x="548" y="0"/>
                  </a:moveTo>
                  <a:cubicBezTo>
                    <a:pt x="244" y="0"/>
                    <a:pt x="0" y="274"/>
                    <a:pt x="0" y="517"/>
                  </a:cubicBezTo>
                  <a:cubicBezTo>
                    <a:pt x="0" y="791"/>
                    <a:pt x="244" y="1034"/>
                    <a:pt x="548" y="1034"/>
                  </a:cubicBezTo>
                  <a:cubicBezTo>
                    <a:pt x="851" y="1034"/>
                    <a:pt x="1064" y="760"/>
                    <a:pt x="1064" y="487"/>
                  </a:cubicBezTo>
                  <a:cubicBezTo>
                    <a:pt x="1064" y="244"/>
                    <a:pt x="791" y="0"/>
                    <a:pt x="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20;p46">
              <a:extLst>
                <a:ext uri="{FF2B5EF4-FFF2-40B4-BE49-F238E27FC236}">
                  <a16:creationId xmlns:a16="http://schemas.microsoft.com/office/drawing/2014/main" id="{65D68CA9-2FF0-9F46-93B0-2EC884BEA1BE}"/>
                </a:ext>
              </a:extLst>
            </p:cNvPr>
            <p:cNvSpPr/>
            <p:nvPr/>
          </p:nvSpPr>
          <p:spPr>
            <a:xfrm>
              <a:off x="1443300" y="1896225"/>
              <a:ext cx="52450" cy="17500"/>
            </a:xfrm>
            <a:custGeom>
              <a:avLst/>
              <a:gdLst/>
              <a:ahLst/>
              <a:cxnLst/>
              <a:rect l="l" t="t" r="r" b="b"/>
              <a:pathLst>
                <a:path w="2098" h="700" extrusionOk="0">
                  <a:moveTo>
                    <a:pt x="305" y="0"/>
                  </a:moveTo>
                  <a:cubicBezTo>
                    <a:pt x="122" y="0"/>
                    <a:pt x="1" y="61"/>
                    <a:pt x="61" y="91"/>
                  </a:cubicBezTo>
                  <a:cubicBezTo>
                    <a:pt x="122" y="122"/>
                    <a:pt x="578" y="122"/>
                    <a:pt x="1125" y="274"/>
                  </a:cubicBezTo>
                  <a:cubicBezTo>
                    <a:pt x="1642" y="456"/>
                    <a:pt x="1976" y="699"/>
                    <a:pt x="2067" y="699"/>
                  </a:cubicBezTo>
                  <a:cubicBezTo>
                    <a:pt x="2098" y="699"/>
                    <a:pt x="2067" y="578"/>
                    <a:pt x="1946" y="517"/>
                  </a:cubicBezTo>
                  <a:cubicBezTo>
                    <a:pt x="1794" y="395"/>
                    <a:pt x="1520" y="243"/>
                    <a:pt x="1186" y="122"/>
                  </a:cubicBezTo>
                  <a:cubicBezTo>
                    <a:pt x="852" y="0"/>
                    <a:pt x="517" y="0"/>
                    <a:pt x="3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21;p46">
              <a:extLst>
                <a:ext uri="{FF2B5EF4-FFF2-40B4-BE49-F238E27FC236}">
                  <a16:creationId xmlns:a16="http://schemas.microsoft.com/office/drawing/2014/main" id="{9D10252C-91BF-2DA3-A5E7-D8BEBC30F48E}"/>
                </a:ext>
              </a:extLst>
            </p:cNvPr>
            <p:cNvSpPr/>
            <p:nvPr/>
          </p:nvSpPr>
          <p:spPr>
            <a:xfrm>
              <a:off x="1537525" y="1891650"/>
              <a:ext cx="42575" cy="120850"/>
            </a:xfrm>
            <a:custGeom>
              <a:avLst/>
              <a:gdLst/>
              <a:ahLst/>
              <a:cxnLst/>
              <a:rect l="l" t="t" r="r" b="b"/>
              <a:pathLst>
                <a:path w="1703" h="4834" extrusionOk="0">
                  <a:moveTo>
                    <a:pt x="94" y="0"/>
                  </a:moveTo>
                  <a:cubicBezTo>
                    <a:pt x="93" y="0"/>
                    <a:pt x="93" y="0"/>
                    <a:pt x="92" y="1"/>
                  </a:cubicBezTo>
                  <a:cubicBezTo>
                    <a:pt x="1" y="31"/>
                    <a:pt x="396" y="1369"/>
                    <a:pt x="913" y="2949"/>
                  </a:cubicBezTo>
                  <a:cubicBezTo>
                    <a:pt x="1034" y="3375"/>
                    <a:pt x="1186" y="3770"/>
                    <a:pt x="1308" y="4104"/>
                  </a:cubicBezTo>
                  <a:cubicBezTo>
                    <a:pt x="1368" y="4287"/>
                    <a:pt x="1399" y="4438"/>
                    <a:pt x="1368" y="4560"/>
                  </a:cubicBezTo>
                  <a:cubicBezTo>
                    <a:pt x="1368" y="4621"/>
                    <a:pt x="1216" y="4682"/>
                    <a:pt x="1065" y="4682"/>
                  </a:cubicBezTo>
                  <a:cubicBezTo>
                    <a:pt x="457" y="4712"/>
                    <a:pt x="122" y="4742"/>
                    <a:pt x="122" y="4773"/>
                  </a:cubicBezTo>
                  <a:cubicBezTo>
                    <a:pt x="122" y="4834"/>
                    <a:pt x="457" y="4834"/>
                    <a:pt x="1065" y="4834"/>
                  </a:cubicBezTo>
                  <a:cubicBezTo>
                    <a:pt x="1156" y="4834"/>
                    <a:pt x="1216" y="4834"/>
                    <a:pt x="1338" y="4773"/>
                  </a:cubicBezTo>
                  <a:cubicBezTo>
                    <a:pt x="1460" y="4773"/>
                    <a:pt x="1551" y="4712"/>
                    <a:pt x="1612" y="4590"/>
                  </a:cubicBezTo>
                  <a:cubicBezTo>
                    <a:pt x="1703" y="4408"/>
                    <a:pt x="1612" y="4165"/>
                    <a:pt x="1551" y="4013"/>
                  </a:cubicBezTo>
                  <a:cubicBezTo>
                    <a:pt x="1460" y="3648"/>
                    <a:pt x="1308" y="3253"/>
                    <a:pt x="1186" y="2888"/>
                  </a:cubicBezTo>
                  <a:cubicBezTo>
                    <a:pt x="645" y="1266"/>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22;p46">
              <a:extLst>
                <a:ext uri="{FF2B5EF4-FFF2-40B4-BE49-F238E27FC236}">
                  <a16:creationId xmlns:a16="http://schemas.microsoft.com/office/drawing/2014/main" id="{CEAD2B31-84E8-29D4-7E1B-5E8AFD62A07B}"/>
                </a:ext>
              </a:extLst>
            </p:cNvPr>
            <p:cNvSpPr/>
            <p:nvPr/>
          </p:nvSpPr>
          <p:spPr>
            <a:xfrm>
              <a:off x="1433425" y="1838275"/>
              <a:ext cx="66900" cy="17675"/>
            </a:xfrm>
            <a:custGeom>
              <a:avLst/>
              <a:gdLst/>
              <a:ahLst/>
              <a:cxnLst/>
              <a:rect l="l" t="t" r="r" b="b"/>
              <a:pathLst>
                <a:path w="2676" h="707" extrusionOk="0">
                  <a:moveTo>
                    <a:pt x="1185" y="0"/>
                  </a:moveTo>
                  <a:cubicBezTo>
                    <a:pt x="852" y="0"/>
                    <a:pt x="567" y="59"/>
                    <a:pt x="365" y="160"/>
                  </a:cubicBezTo>
                  <a:cubicBezTo>
                    <a:pt x="92" y="282"/>
                    <a:pt x="0" y="403"/>
                    <a:pt x="31" y="464"/>
                  </a:cubicBezTo>
                  <a:cubicBezTo>
                    <a:pt x="61" y="616"/>
                    <a:pt x="639" y="555"/>
                    <a:pt x="1307" y="586"/>
                  </a:cubicBezTo>
                  <a:cubicBezTo>
                    <a:pt x="1806" y="607"/>
                    <a:pt x="2242" y="706"/>
                    <a:pt x="2474" y="706"/>
                  </a:cubicBezTo>
                  <a:cubicBezTo>
                    <a:pt x="2567" y="706"/>
                    <a:pt x="2627" y="690"/>
                    <a:pt x="2645" y="646"/>
                  </a:cubicBezTo>
                  <a:cubicBezTo>
                    <a:pt x="2675" y="586"/>
                    <a:pt x="2614" y="434"/>
                    <a:pt x="2371" y="312"/>
                  </a:cubicBezTo>
                  <a:cubicBezTo>
                    <a:pt x="2159" y="160"/>
                    <a:pt x="1824" y="38"/>
                    <a:pt x="1399" y="8"/>
                  </a:cubicBezTo>
                  <a:cubicBezTo>
                    <a:pt x="1326" y="3"/>
                    <a:pt x="1254" y="0"/>
                    <a:pt x="1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23;p46">
              <a:extLst>
                <a:ext uri="{FF2B5EF4-FFF2-40B4-BE49-F238E27FC236}">
                  <a16:creationId xmlns:a16="http://schemas.microsoft.com/office/drawing/2014/main" id="{96B8BA78-B997-C755-3533-0A57C6CFD024}"/>
                </a:ext>
              </a:extLst>
            </p:cNvPr>
            <p:cNvSpPr/>
            <p:nvPr/>
          </p:nvSpPr>
          <p:spPr>
            <a:xfrm>
              <a:off x="1578575" y="1844150"/>
              <a:ext cx="60050" cy="16025"/>
            </a:xfrm>
            <a:custGeom>
              <a:avLst/>
              <a:gdLst/>
              <a:ahLst/>
              <a:cxnLst/>
              <a:rect l="l" t="t" r="r" b="b"/>
              <a:pathLst>
                <a:path w="2402" h="641" extrusionOk="0">
                  <a:moveTo>
                    <a:pt x="1002" y="0"/>
                  </a:moveTo>
                  <a:cubicBezTo>
                    <a:pt x="692" y="0"/>
                    <a:pt x="417" y="99"/>
                    <a:pt x="243" y="199"/>
                  </a:cubicBezTo>
                  <a:cubicBezTo>
                    <a:pt x="61" y="320"/>
                    <a:pt x="0" y="411"/>
                    <a:pt x="30" y="503"/>
                  </a:cubicBezTo>
                  <a:cubicBezTo>
                    <a:pt x="80" y="564"/>
                    <a:pt x="184" y="581"/>
                    <a:pt x="328" y="581"/>
                  </a:cubicBezTo>
                  <a:cubicBezTo>
                    <a:pt x="495" y="581"/>
                    <a:pt x="715" y="558"/>
                    <a:pt x="962" y="558"/>
                  </a:cubicBezTo>
                  <a:cubicBezTo>
                    <a:pt x="1025" y="558"/>
                    <a:pt x="1089" y="560"/>
                    <a:pt x="1155" y="563"/>
                  </a:cubicBezTo>
                  <a:cubicBezTo>
                    <a:pt x="1568" y="563"/>
                    <a:pt x="1918" y="641"/>
                    <a:pt x="2129" y="641"/>
                  </a:cubicBezTo>
                  <a:cubicBezTo>
                    <a:pt x="2213" y="641"/>
                    <a:pt x="2275" y="628"/>
                    <a:pt x="2310" y="594"/>
                  </a:cubicBezTo>
                  <a:cubicBezTo>
                    <a:pt x="2401" y="563"/>
                    <a:pt x="2310" y="411"/>
                    <a:pt x="2128" y="320"/>
                  </a:cubicBezTo>
                  <a:cubicBezTo>
                    <a:pt x="1915" y="168"/>
                    <a:pt x="1581" y="47"/>
                    <a:pt x="1216" y="16"/>
                  </a:cubicBezTo>
                  <a:cubicBezTo>
                    <a:pt x="1143" y="5"/>
                    <a:pt x="1072"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24;p46">
              <a:extLst>
                <a:ext uri="{FF2B5EF4-FFF2-40B4-BE49-F238E27FC236}">
                  <a16:creationId xmlns:a16="http://schemas.microsoft.com/office/drawing/2014/main" id="{A308324B-8344-BDFA-33FA-A65DB20CD1EC}"/>
                </a:ext>
              </a:extLst>
            </p:cNvPr>
            <p:cNvSpPr/>
            <p:nvPr/>
          </p:nvSpPr>
          <p:spPr>
            <a:xfrm>
              <a:off x="1274850" y="1941925"/>
              <a:ext cx="64375" cy="98325"/>
            </a:xfrm>
            <a:custGeom>
              <a:avLst/>
              <a:gdLst/>
              <a:ahLst/>
              <a:cxnLst/>
              <a:rect l="l" t="t" r="r" b="b"/>
              <a:pathLst>
                <a:path w="2575" h="3933" extrusionOk="0">
                  <a:moveTo>
                    <a:pt x="1654" y="0"/>
                  </a:moveTo>
                  <a:cubicBezTo>
                    <a:pt x="922" y="0"/>
                    <a:pt x="21" y="318"/>
                    <a:pt x="21" y="1880"/>
                  </a:cubicBezTo>
                  <a:cubicBezTo>
                    <a:pt x="0" y="3632"/>
                    <a:pt x="1239" y="3933"/>
                    <a:pt x="1999" y="3933"/>
                  </a:cubicBezTo>
                  <a:cubicBezTo>
                    <a:pt x="2333" y="3933"/>
                    <a:pt x="2574" y="3875"/>
                    <a:pt x="2574" y="3856"/>
                  </a:cubicBezTo>
                  <a:lnTo>
                    <a:pt x="2574" y="148"/>
                  </a:lnTo>
                  <a:cubicBezTo>
                    <a:pt x="2538" y="136"/>
                    <a:pt x="2132" y="0"/>
                    <a:pt x="1654" y="0"/>
                  </a:cubicBezTo>
                  <a:close/>
                </a:path>
              </a:pathLst>
            </a:custGeom>
            <a:solidFill>
              <a:srgbClr val="FFB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25;p46">
              <a:extLst>
                <a:ext uri="{FF2B5EF4-FFF2-40B4-BE49-F238E27FC236}">
                  <a16:creationId xmlns:a16="http://schemas.microsoft.com/office/drawing/2014/main" id="{D105106A-9126-812D-C98D-287572505CA7}"/>
                </a:ext>
              </a:extLst>
            </p:cNvPr>
            <p:cNvSpPr/>
            <p:nvPr/>
          </p:nvSpPr>
          <p:spPr>
            <a:xfrm>
              <a:off x="1291325" y="1962325"/>
              <a:ext cx="28150" cy="55025"/>
            </a:xfrm>
            <a:custGeom>
              <a:avLst/>
              <a:gdLst/>
              <a:ahLst/>
              <a:cxnLst/>
              <a:rect l="l" t="t" r="r" b="b"/>
              <a:pathLst>
                <a:path w="1126" h="2201" extrusionOk="0">
                  <a:moveTo>
                    <a:pt x="608" y="1"/>
                  </a:moveTo>
                  <a:cubicBezTo>
                    <a:pt x="426" y="1"/>
                    <a:pt x="244" y="183"/>
                    <a:pt x="152" y="365"/>
                  </a:cubicBezTo>
                  <a:cubicBezTo>
                    <a:pt x="61" y="548"/>
                    <a:pt x="0" y="821"/>
                    <a:pt x="0" y="1095"/>
                  </a:cubicBezTo>
                  <a:cubicBezTo>
                    <a:pt x="0" y="1611"/>
                    <a:pt x="274" y="2067"/>
                    <a:pt x="669" y="2189"/>
                  </a:cubicBezTo>
                  <a:cubicBezTo>
                    <a:pt x="718" y="2197"/>
                    <a:pt x="765" y="2201"/>
                    <a:pt x="808" y="2201"/>
                  </a:cubicBezTo>
                  <a:cubicBezTo>
                    <a:pt x="926" y="2201"/>
                    <a:pt x="1020" y="2173"/>
                    <a:pt x="1064" y="2128"/>
                  </a:cubicBezTo>
                  <a:cubicBezTo>
                    <a:pt x="1125" y="2128"/>
                    <a:pt x="1125" y="2037"/>
                    <a:pt x="1125" y="2037"/>
                  </a:cubicBezTo>
                  <a:lnTo>
                    <a:pt x="1125" y="2037"/>
                  </a:lnTo>
                  <a:cubicBezTo>
                    <a:pt x="1125" y="2037"/>
                    <a:pt x="1064" y="2067"/>
                    <a:pt x="1004" y="2128"/>
                  </a:cubicBezTo>
                  <a:cubicBezTo>
                    <a:pt x="958" y="2143"/>
                    <a:pt x="912" y="2151"/>
                    <a:pt x="859" y="2151"/>
                  </a:cubicBezTo>
                  <a:cubicBezTo>
                    <a:pt x="806" y="2151"/>
                    <a:pt x="745" y="2143"/>
                    <a:pt x="669" y="2128"/>
                  </a:cubicBezTo>
                  <a:cubicBezTo>
                    <a:pt x="396" y="2007"/>
                    <a:pt x="152" y="1581"/>
                    <a:pt x="152" y="1125"/>
                  </a:cubicBezTo>
                  <a:cubicBezTo>
                    <a:pt x="152" y="912"/>
                    <a:pt x="213" y="669"/>
                    <a:pt x="274" y="487"/>
                  </a:cubicBezTo>
                  <a:cubicBezTo>
                    <a:pt x="365" y="304"/>
                    <a:pt x="456" y="183"/>
                    <a:pt x="608" y="152"/>
                  </a:cubicBezTo>
                  <a:cubicBezTo>
                    <a:pt x="644" y="138"/>
                    <a:pt x="676" y="132"/>
                    <a:pt x="704" y="132"/>
                  </a:cubicBezTo>
                  <a:cubicBezTo>
                    <a:pt x="799" y="132"/>
                    <a:pt x="859" y="197"/>
                    <a:pt x="882" y="244"/>
                  </a:cubicBezTo>
                  <a:cubicBezTo>
                    <a:pt x="912" y="335"/>
                    <a:pt x="882" y="365"/>
                    <a:pt x="912" y="365"/>
                  </a:cubicBezTo>
                  <a:cubicBezTo>
                    <a:pt x="912" y="365"/>
                    <a:pt x="973" y="335"/>
                    <a:pt x="973" y="213"/>
                  </a:cubicBezTo>
                  <a:cubicBezTo>
                    <a:pt x="973" y="183"/>
                    <a:pt x="912" y="92"/>
                    <a:pt x="852" y="61"/>
                  </a:cubicBezTo>
                  <a:cubicBezTo>
                    <a:pt x="760" y="31"/>
                    <a:pt x="700" y="1"/>
                    <a:pt x="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26;p46">
              <a:extLst>
                <a:ext uri="{FF2B5EF4-FFF2-40B4-BE49-F238E27FC236}">
                  <a16:creationId xmlns:a16="http://schemas.microsoft.com/office/drawing/2014/main" id="{C7FBAA89-FBCF-1371-8E63-4B440D8C2C6E}"/>
                </a:ext>
              </a:extLst>
            </p:cNvPr>
            <p:cNvSpPr/>
            <p:nvPr/>
          </p:nvSpPr>
          <p:spPr>
            <a:xfrm>
              <a:off x="1262450" y="1627175"/>
              <a:ext cx="484075" cy="335575"/>
            </a:xfrm>
            <a:custGeom>
              <a:avLst/>
              <a:gdLst/>
              <a:ahLst/>
              <a:cxnLst/>
              <a:rect l="l" t="t" r="r" b="b"/>
              <a:pathLst>
                <a:path w="19363" h="13423" extrusionOk="0">
                  <a:moveTo>
                    <a:pt x="9336" y="0"/>
                  </a:moveTo>
                  <a:cubicBezTo>
                    <a:pt x="8822" y="0"/>
                    <a:pt x="8337" y="48"/>
                    <a:pt x="7934" y="154"/>
                  </a:cubicBezTo>
                  <a:cubicBezTo>
                    <a:pt x="6596" y="519"/>
                    <a:pt x="5411" y="1522"/>
                    <a:pt x="5228" y="2859"/>
                  </a:cubicBezTo>
                  <a:cubicBezTo>
                    <a:pt x="4805" y="2489"/>
                    <a:pt x="4259" y="2333"/>
                    <a:pt x="3703" y="2333"/>
                  </a:cubicBezTo>
                  <a:cubicBezTo>
                    <a:pt x="3301" y="2333"/>
                    <a:pt x="2893" y="2415"/>
                    <a:pt x="2523" y="2555"/>
                  </a:cubicBezTo>
                  <a:lnTo>
                    <a:pt x="2493" y="2555"/>
                  </a:lnTo>
                  <a:cubicBezTo>
                    <a:pt x="1520" y="2890"/>
                    <a:pt x="1125" y="3558"/>
                    <a:pt x="487" y="4774"/>
                  </a:cubicBezTo>
                  <a:cubicBezTo>
                    <a:pt x="487" y="4774"/>
                    <a:pt x="0" y="5868"/>
                    <a:pt x="31" y="6689"/>
                  </a:cubicBezTo>
                  <a:cubicBezTo>
                    <a:pt x="61" y="7540"/>
                    <a:pt x="548" y="8634"/>
                    <a:pt x="1125" y="9242"/>
                  </a:cubicBezTo>
                  <a:cubicBezTo>
                    <a:pt x="1307" y="10185"/>
                    <a:pt x="1459" y="11948"/>
                    <a:pt x="1703" y="12586"/>
                  </a:cubicBezTo>
                  <a:cubicBezTo>
                    <a:pt x="1925" y="12596"/>
                    <a:pt x="2091" y="12596"/>
                    <a:pt x="2226" y="12596"/>
                  </a:cubicBezTo>
                  <a:lnTo>
                    <a:pt x="2226" y="12596"/>
                  </a:lnTo>
                  <a:cubicBezTo>
                    <a:pt x="2496" y="12596"/>
                    <a:pt x="2645" y="12596"/>
                    <a:pt x="2888" y="12677"/>
                  </a:cubicBezTo>
                  <a:cubicBezTo>
                    <a:pt x="3284" y="12809"/>
                    <a:pt x="3176" y="13422"/>
                    <a:pt x="3538" y="13422"/>
                  </a:cubicBezTo>
                  <a:cubicBezTo>
                    <a:pt x="3593" y="13422"/>
                    <a:pt x="3659" y="13408"/>
                    <a:pt x="3739" y="13376"/>
                  </a:cubicBezTo>
                  <a:cubicBezTo>
                    <a:pt x="3952" y="13315"/>
                    <a:pt x="4104" y="13163"/>
                    <a:pt x="4165" y="12981"/>
                  </a:cubicBezTo>
                  <a:cubicBezTo>
                    <a:pt x="5168" y="10701"/>
                    <a:pt x="5563" y="8178"/>
                    <a:pt x="5320" y="5716"/>
                  </a:cubicBezTo>
                  <a:cubicBezTo>
                    <a:pt x="5684" y="5291"/>
                    <a:pt x="6232" y="4926"/>
                    <a:pt x="6748" y="4683"/>
                  </a:cubicBezTo>
                  <a:lnTo>
                    <a:pt x="6748" y="4683"/>
                  </a:lnTo>
                  <a:lnTo>
                    <a:pt x="6718" y="4713"/>
                  </a:lnTo>
                  <a:cubicBezTo>
                    <a:pt x="7397" y="4500"/>
                    <a:pt x="8125" y="4287"/>
                    <a:pt x="8817" y="4287"/>
                  </a:cubicBezTo>
                  <a:cubicBezTo>
                    <a:pt x="9208" y="4287"/>
                    <a:pt x="9588" y="4355"/>
                    <a:pt x="9940" y="4531"/>
                  </a:cubicBezTo>
                  <a:cubicBezTo>
                    <a:pt x="10700" y="4926"/>
                    <a:pt x="11156" y="5716"/>
                    <a:pt x="11733" y="6355"/>
                  </a:cubicBezTo>
                  <a:cubicBezTo>
                    <a:pt x="12037" y="6750"/>
                    <a:pt x="12371" y="7054"/>
                    <a:pt x="12767" y="7358"/>
                  </a:cubicBezTo>
                  <a:cubicBezTo>
                    <a:pt x="13700" y="8069"/>
                    <a:pt x="14829" y="8341"/>
                    <a:pt x="15986" y="8341"/>
                  </a:cubicBezTo>
                  <a:cubicBezTo>
                    <a:pt x="16411" y="8341"/>
                    <a:pt x="16840" y="8305"/>
                    <a:pt x="17265" y="8239"/>
                  </a:cubicBezTo>
                  <a:cubicBezTo>
                    <a:pt x="18299" y="8087"/>
                    <a:pt x="19362" y="7571"/>
                    <a:pt x="19332" y="6476"/>
                  </a:cubicBezTo>
                  <a:cubicBezTo>
                    <a:pt x="19332" y="6294"/>
                    <a:pt x="19302" y="6142"/>
                    <a:pt x="19180" y="5990"/>
                  </a:cubicBezTo>
                  <a:cubicBezTo>
                    <a:pt x="18967" y="5686"/>
                    <a:pt x="18633" y="5443"/>
                    <a:pt x="18299" y="5412"/>
                  </a:cubicBezTo>
                  <a:cubicBezTo>
                    <a:pt x="17660" y="5291"/>
                    <a:pt x="17265" y="4835"/>
                    <a:pt x="17265" y="4835"/>
                  </a:cubicBezTo>
                  <a:cubicBezTo>
                    <a:pt x="17508" y="4713"/>
                    <a:pt x="17782" y="4561"/>
                    <a:pt x="17964" y="4379"/>
                  </a:cubicBezTo>
                  <a:cubicBezTo>
                    <a:pt x="18390" y="3953"/>
                    <a:pt x="18633" y="3346"/>
                    <a:pt x="18451" y="2798"/>
                  </a:cubicBezTo>
                  <a:cubicBezTo>
                    <a:pt x="18420" y="2707"/>
                    <a:pt x="18390" y="2586"/>
                    <a:pt x="18268" y="2555"/>
                  </a:cubicBezTo>
                  <a:cubicBezTo>
                    <a:pt x="18247" y="2547"/>
                    <a:pt x="18227" y="2543"/>
                    <a:pt x="18206" y="2543"/>
                  </a:cubicBezTo>
                  <a:cubicBezTo>
                    <a:pt x="18075" y="2543"/>
                    <a:pt x="17948" y="2693"/>
                    <a:pt x="17843" y="2798"/>
                  </a:cubicBezTo>
                  <a:cubicBezTo>
                    <a:pt x="17534" y="3132"/>
                    <a:pt x="17226" y="3336"/>
                    <a:pt x="16808" y="3336"/>
                  </a:cubicBezTo>
                  <a:cubicBezTo>
                    <a:pt x="16731" y="3336"/>
                    <a:pt x="16651" y="3329"/>
                    <a:pt x="16566" y="3315"/>
                  </a:cubicBezTo>
                  <a:cubicBezTo>
                    <a:pt x="16201" y="3285"/>
                    <a:pt x="15867" y="3194"/>
                    <a:pt x="15593" y="3011"/>
                  </a:cubicBezTo>
                  <a:lnTo>
                    <a:pt x="15563" y="2981"/>
                  </a:lnTo>
                  <a:cubicBezTo>
                    <a:pt x="15441" y="2829"/>
                    <a:pt x="15289" y="2677"/>
                    <a:pt x="15198" y="2555"/>
                  </a:cubicBezTo>
                  <a:cubicBezTo>
                    <a:pt x="14226" y="1613"/>
                    <a:pt x="13405" y="914"/>
                    <a:pt x="12554" y="580"/>
                  </a:cubicBezTo>
                  <a:cubicBezTo>
                    <a:pt x="11701" y="226"/>
                    <a:pt x="10450" y="0"/>
                    <a:pt x="9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27;p46">
              <a:extLst>
                <a:ext uri="{FF2B5EF4-FFF2-40B4-BE49-F238E27FC236}">
                  <a16:creationId xmlns:a16="http://schemas.microsoft.com/office/drawing/2014/main" id="{EACFE573-2BE2-FE8F-EF3E-DDF94AF69D73}"/>
                </a:ext>
              </a:extLst>
            </p:cNvPr>
            <p:cNvSpPr/>
            <p:nvPr/>
          </p:nvSpPr>
          <p:spPr>
            <a:xfrm>
              <a:off x="1427350" y="1656850"/>
              <a:ext cx="284225" cy="162750"/>
            </a:xfrm>
            <a:custGeom>
              <a:avLst/>
              <a:gdLst/>
              <a:ahLst/>
              <a:cxnLst/>
              <a:rect l="l" t="t" r="r" b="b"/>
              <a:pathLst>
                <a:path w="11369" h="6510" extrusionOk="0">
                  <a:moveTo>
                    <a:pt x="1885" y="0"/>
                  </a:moveTo>
                  <a:cubicBezTo>
                    <a:pt x="1702" y="61"/>
                    <a:pt x="1520" y="92"/>
                    <a:pt x="1368" y="122"/>
                  </a:cubicBezTo>
                  <a:cubicBezTo>
                    <a:pt x="1034" y="244"/>
                    <a:pt x="760" y="426"/>
                    <a:pt x="578" y="608"/>
                  </a:cubicBezTo>
                  <a:cubicBezTo>
                    <a:pt x="365" y="821"/>
                    <a:pt x="243" y="1004"/>
                    <a:pt x="152" y="1186"/>
                  </a:cubicBezTo>
                  <a:cubicBezTo>
                    <a:pt x="91" y="1368"/>
                    <a:pt x="31" y="1490"/>
                    <a:pt x="0" y="1611"/>
                  </a:cubicBezTo>
                  <a:lnTo>
                    <a:pt x="0" y="1733"/>
                  </a:lnTo>
                  <a:lnTo>
                    <a:pt x="0" y="1763"/>
                  </a:lnTo>
                  <a:cubicBezTo>
                    <a:pt x="0" y="1763"/>
                    <a:pt x="0" y="1520"/>
                    <a:pt x="183" y="1186"/>
                  </a:cubicBezTo>
                  <a:cubicBezTo>
                    <a:pt x="274" y="1034"/>
                    <a:pt x="426" y="852"/>
                    <a:pt x="608" y="669"/>
                  </a:cubicBezTo>
                  <a:cubicBezTo>
                    <a:pt x="821" y="456"/>
                    <a:pt x="1064" y="304"/>
                    <a:pt x="1398" y="213"/>
                  </a:cubicBezTo>
                  <a:cubicBezTo>
                    <a:pt x="1581" y="152"/>
                    <a:pt x="1733" y="122"/>
                    <a:pt x="1946" y="122"/>
                  </a:cubicBezTo>
                  <a:cubicBezTo>
                    <a:pt x="2128" y="122"/>
                    <a:pt x="2310" y="122"/>
                    <a:pt x="2493" y="213"/>
                  </a:cubicBezTo>
                  <a:cubicBezTo>
                    <a:pt x="2888" y="304"/>
                    <a:pt x="3253" y="578"/>
                    <a:pt x="3587" y="882"/>
                  </a:cubicBezTo>
                  <a:cubicBezTo>
                    <a:pt x="3921" y="1186"/>
                    <a:pt x="4164" y="1611"/>
                    <a:pt x="4408" y="2007"/>
                  </a:cubicBezTo>
                  <a:cubicBezTo>
                    <a:pt x="4620" y="2463"/>
                    <a:pt x="4864" y="2949"/>
                    <a:pt x="5137" y="3374"/>
                  </a:cubicBezTo>
                  <a:cubicBezTo>
                    <a:pt x="5623" y="4286"/>
                    <a:pt x="6262" y="5107"/>
                    <a:pt x="7022" y="5624"/>
                  </a:cubicBezTo>
                  <a:cubicBezTo>
                    <a:pt x="7751" y="6201"/>
                    <a:pt x="8572" y="6475"/>
                    <a:pt x="9271" y="6505"/>
                  </a:cubicBezTo>
                  <a:cubicBezTo>
                    <a:pt x="9329" y="6508"/>
                    <a:pt x="9387" y="6509"/>
                    <a:pt x="9444" y="6509"/>
                  </a:cubicBezTo>
                  <a:cubicBezTo>
                    <a:pt x="10038" y="6509"/>
                    <a:pt x="10546" y="6370"/>
                    <a:pt x="10852" y="6232"/>
                  </a:cubicBezTo>
                  <a:lnTo>
                    <a:pt x="11095" y="6140"/>
                  </a:lnTo>
                  <a:cubicBezTo>
                    <a:pt x="11186" y="6080"/>
                    <a:pt x="11216" y="6049"/>
                    <a:pt x="11247" y="6019"/>
                  </a:cubicBezTo>
                  <a:cubicBezTo>
                    <a:pt x="11277" y="6019"/>
                    <a:pt x="11338" y="5988"/>
                    <a:pt x="11368" y="5928"/>
                  </a:cubicBezTo>
                  <a:cubicBezTo>
                    <a:pt x="11368" y="5925"/>
                    <a:pt x="11367" y="5924"/>
                    <a:pt x="11364" y="5924"/>
                  </a:cubicBezTo>
                  <a:cubicBezTo>
                    <a:pt x="11335" y="5924"/>
                    <a:pt x="11157" y="6062"/>
                    <a:pt x="10852" y="6201"/>
                  </a:cubicBezTo>
                  <a:cubicBezTo>
                    <a:pt x="10552" y="6337"/>
                    <a:pt x="10082" y="6449"/>
                    <a:pt x="9485" y="6449"/>
                  </a:cubicBezTo>
                  <a:cubicBezTo>
                    <a:pt x="9415" y="6449"/>
                    <a:pt x="9344" y="6448"/>
                    <a:pt x="9271" y="6444"/>
                  </a:cubicBezTo>
                  <a:cubicBezTo>
                    <a:pt x="8572" y="6353"/>
                    <a:pt x="7782" y="6140"/>
                    <a:pt x="7052" y="5563"/>
                  </a:cubicBezTo>
                  <a:cubicBezTo>
                    <a:pt x="6353" y="5016"/>
                    <a:pt x="5684" y="4225"/>
                    <a:pt x="5168" y="3314"/>
                  </a:cubicBezTo>
                  <a:cubicBezTo>
                    <a:pt x="4894" y="2858"/>
                    <a:pt x="4681" y="2371"/>
                    <a:pt x="4438" y="1946"/>
                  </a:cubicBezTo>
                  <a:cubicBezTo>
                    <a:pt x="4225" y="1490"/>
                    <a:pt x="3952" y="1064"/>
                    <a:pt x="3617" y="760"/>
                  </a:cubicBezTo>
                  <a:cubicBezTo>
                    <a:pt x="3313" y="426"/>
                    <a:pt x="2888" y="213"/>
                    <a:pt x="2493" y="92"/>
                  </a:cubicBezTo>
                  <a:cubicBezTo>
                    <a:pt x="2280" y="0"/>
                    <a:pt x="2098" y="0"/>
                    <a:pt x="188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28;p46">
              <a:extLst>
                <a:ext uri="{FF2B5EF4-FFF2-40B4-BE49-F238E27FC236}">
                  <a16:creationId xmlns:a16="http://schemas.microsoft.com/office/drawing/2014/main" id="{1CAFD5FA-53D9-D896-0885-D5679D2CF37A}"/>
                </a:ext>
              </a:extLst>
            </p:cNvPr>
            <p:cNvSpPr/>
            <p:nvPr/>
          </p:nvSpPr>
          <p:spPr>
            <a:xfrm>
              <a:off x="1619600" y="1763225"/>
              <a:ext cx="100325" cy="14475"/>
            </a:xfrm>
            <a:custGeom>
              <a:avLst/>
              <a:gdLst/>
              <a:ahLst/>
              <a:cxnLst/>
              <a:rect l="l" t="t" r="r" b="b"/>
              <a:pathLst>
                <a:path w="4013" h="579" extrusionOk="0">
                  <a:moveTo>
                    <a:pt x="4013" y="1"/>
                  </a:moveTo>
                  <a:lnTo>
                    <a:pt x="4013" y="1"/>
                  </a:lnTo>
                  <a:cubicBezTo>
                    <a:pt x="4013" y="1"/>
                    <a:pt x="3830" y="122"/>
                    <a:pt x="3405" y="153"/>
                  </a:cubicBezTo>
                  <a:cubicBezTo>
                    <a:pt x="3253" y="244"/>
                    <a:pt x="3040" y="305"/>
                    <a:pt x="2797" y="366"/>
                  </a:cubicBezTo>
                  <a:cubicBezTo>
                    <a:pt x="2523" y="396"/>
                    <a:pt x="2280" y="426"/>
                    <a:pt x="2007" y="426"/>
                  </a:cubicBezTo>
                  <a:cubicBezTo>
                    <a:pt x="1917" y="435"/>
                    <a:pt x="1831" y="439"/>
                    <a:pt x="1748" y="439"/>
                  </a:cubicBezTo>
                  <a:cubicBezTo>
                    <a:pt x="1548" y="439"/>
                    <a:pt x="1367" y="418"/>
                    <a:pt x="1216" y="396"/>
                  </a:cubicBezTo>
                  <a:cubicBezTo>
                    <a:pt x="943" y="366"/>
                    <a:pt x="760" y="305"/>
                    <a:pt x="548" y="244"/>
                  </a:cubicBezTo>
                  <a:lnTo>
                    <a:pt x="0" y="62"/>
                  </a:lnTo>
                  <a:lnTo>
                    <a:pt x="0" y="62"/>
                  </a:lnTo>
                  <a:lnTo>
                    <a:pt x="152" y="122"/>
                  </a:lnTo>
                  <a:cubicBezTo>
                    <a:pt x="244" y="214"/>
                    <a:pt x="365" y="244"/>
                    <a:pt x="548" y="305"/>
                  </a:cubicBezTo>
                  <a:cubicBezTo>
                    <a:pt x="760" y="396"/>
                    <a:pt x="973" y="457"/>
                    <a:pt x="1216" y="518"/>
                  </a:cubicBezTo>
                  <a:cubicBezTo>
                    <a:pt x="1429" y="548"/>
                    <a:pt x="1703" y="578"/>
                    <a:pt x="2007" y="578"/>
                  </a:cubicBezTo>
                  <a:cubicBezTo>
                    <a:pt x="2280" y="548"/>
                    <a:pt x="2584" y="487"/>
                    <a:pt x="2797" y="457"/>
                  </a:cubicBezTo>
                  <a:cubicBezTo>
                    <a:pt x="3070" y="426"/>
                    <a:pt x="3253" y="335"/>
                    <a:pt x="3435" y="274"/>
                  </a:cubicBezTo>
                  <a:cubicBezTo>
                    <a:pt x="3648" y="214"/>
                    <a:pt x="3800" y="122"/>
                    <a:pt x="3861" y="92"/>
                  </a:cubicBezTo>
                  <a:cubicBezTo>
                    <a:pt x="3982" y="31"/>
                    <a:pt x="4013" y="1"/>
                    <a:pt x="401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29;p46">
              <a:extLst>
                <a:ext uri="{FF2B5EF4-FFF2-40B4-BE49-F238E27FC236}">
                  <a16:creationId xmlns:a16="http://schemas.microsoft.com/office/drawing/2014/main" id="{32B1DDD5-2252-A12A-DFF7-461CE96B95B4}"/>
                </a:ext>
              </a:extLst>
            </p:cNvPr>
            <p:cNvSpPr/>
            <p:nvPr/>
          </p:nvSpPr>
          <p:spPr>
            <a:xfrm>
              <a:off x="1303475" y="1812625"/>
              <a:ext cx="60075" cy="67650"/>
            </a:xfrm>
            <a:custGeom>
              <a:avLst/>
              <a:gdLst/>
              <a:ahLst/>
              <a:cxnLst/>
              <a:rect l="l" t="t" r="r" b="b"/>
              <a:pathLst>
                <a:path w="2403" h="2706" extrusionOk="0">
                  <a:moveTo>
                    <a:pt x="2372" y="1"/>
                  </a:moveTo>
                  <a:cubicBezTo>
                    <a:pt x="2341" y="1"/>
                    <a:pt x="2372" y="335"/>
                    <a:pt x="2280" y="882"/>
                  </a:cubicBezTo>
                  <a:cubicBezTo>
                    <a:pt x="2280" y="1004"/>
                    <a:pt x="2250" y="1156"/>
                    <a:pt x="2220" y="1308"/>
                  </a:cubicBezTo>
                  <a:cubicBezTo>
                    <a:pt x="2220" y="1368"/>
                    <a:pt x="2189" y="1429"/>
                    <a:pt x="2098" y="1429"/>
                  </a:cubicBezTo>
                  <a:cubicBezTo>
                    <a:pt x="2068" y="1429"/>
                    <a:pt x="2007" y="1368"/>
                    <a:pt x="1916" y="1308"/>
                  </a:cubicBezTo>
                  <a:cubicBezTo>
                    <a:pt x="1612" y="1034"/>
                    <a:pt x="1308" y="730"/>
                    <a:pt x="1004" y="426"/>
                  </a:cubicBezTo>
                  <a:lnTo>
                    <a:pt x="821" y="244"/>
                  </a:lnTo>
                  <a:lnTo>
                    <a:pt x="882" y="517"/>
                  </a:lnTo>
                  <a:cubicBezTo>
                    <a:pt x="886" y="536"/>
                    <a:pt x="890" y="554"/>
                    <a:pt x="894" y="573"/>
                  </a:cubicBezTo>
                  <a:lnTo>
                    <a:pt x="894" y="573"/>
                  </a:lnTo>
                  <a:lnTo>
                    <a:pt x="882" y="578"/>
                  </a:lnTo>
                  <a:cubicBezTo>
                    <a:pt x="888" y="584"/>
                    <a:pt x="894" y="590"/>
                    <a:pt x="900" y="595"/>
                  </a:cubicBezTo>
                  <a:lnTo>
                    <a:pt x="900" y="595"/>
                  </a:lnTo>
                  <a:cubicBezTo>
                    <a:pt x="932" y="730"/>
                    <a:pt x="978" y="882"/>
                    <a:pt x="1004" y="1034"/>
                  </a:cubicBezTo>
                  <a:cubicBezTo>
                    <a:pt x="1104" y="1434"/>
                    <a:pt x="1204" y="1854"/>
                    <a:pt x="1287" y="2244"/>
                  </a:cubicBezTo>
                  <a:lnTo>
                    <a:pt x="1287" y="2244"/>
                  </a:lnTo>
                  <a:cubicBezTo>
                    <a:pt x="430" y="1437"/>
                    <a:pt x="102" y="699"/>
                    <a:pt x="63" y="699"/>
                  </a:cubicBezTo>
                  <a:cubicBezTo>
                    <a:pt x="63" y="699"/>
                    <a:pt x="62" y="699"/>
                    <a:pt x="62" y="700"/>
                  </a:cubicBezTo>
                  <a:cubicBezTo>
                    <a:pt x="1" y="700"/>
                    <a:pt x="122" y="912"/>
                    <a:pt x="305" y="1277"/>
                  </a:cubicBezTo>
                  <a:cubicBezTo>
                    <a:pt x="548" y="1612"/>
                    <a:pt x="852" y="2067"/>
                    <a:pt x="1338" y="2523"/>
                  </a:cubicBezTo>
                  <a:lnTo>
                    <a:pt x="1521" y="2706"/>
                  </a:lnTo>
                  <a:lnTo>
                    <a:pt x="1521" y="2706"/>
                  </a:lnTo>
                  <a:lnTo>
                    <a:pt x="1490" y="2493"/>
                  </a:lnTo>
                  <a:cubicBezTo>
                    <a:pt x="1369" y="2037"/>
                    <a:pt x="1277" y="1581"/>
                    <a:pt x="1156" y="1034"/>
                  </a:cubicBezTo>
                  <a:cubicBezTo>
                    <a:pt x="1141" y="946"/>
                    <a:pt x="1120" y="866"/>
                    <a:pt x="1098" y="785"/>
                  </a:cubicBezTo>
                  <a:lnTo>
                    <a:pt x="1098" y="785"/>
                  </a:lnTo>
                  <a:cubicBezTo>
                    <a:pt x="1338" y="1009"/>
                    <a:pt x="1584" y="1219"/>
                    <a:pt x="1794" y="1429"/>
                  </a:cubicBezTo>
                  <a:cubicBezTo>
                    <a:pt x="1885" y="1490"/>
                    <a:pt x="1946" y="1581"/>
                    <a:pt x="2068" y="1581"/>
                  </a:cubicBezTo>
                  <a:cubicBezTo>
                    <a:pt x="2220" y="1581"/>
                    <a:pt x="2311" y="1460"/>
                    <a:pt x="2341" y="1368"/>
                  </a:cubicBezTo>
                  <a:cubicBezTo>
                    <a:pt x="2372" y="1216"/>
                    <a:pt x="2402" y="1064"/>
                    <a:pt x="2402" y="912"/>
                  </a:cubicBezTo>
                  <a:lnTo>
                    <a:pt x="2402" y="244"/>
                  </a:lnTo>
                  <a:cubicBezTo>
                    <a:pt x="2402" y="92"/>
                    <a:pt x="2372" y="1"/>
                    <a:pt x="237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30;p46">
              <a:extLst>
                <a:ext uri="{FF2B5EF4-FFF2-40B4-BE49-F238E27FC236}">
                  <a16:creationId xmlns:a16="http://schemas.microsoft.com/office/drawing/2014/main" id="{A1F46101-D5D1-96CF-3D26-DCD070E9DCF5}"/>
                </a:ext>
              </a:extLst>
            </p:cNvPr>
            <p:cNvSpPr/>
            <p:nvPr/>
          </p:nvSpPr>
          <p:spPr>
            <a:xfrm>
              <a:off x="1475225" y="2029200"/>
              <a:ext cx="62325" cy="46675"/>
            </a:xfrm>
            <a:custGeom>
              <a:avLst/>
              <a:gdLst/>
              <a:ahLst/>
              <a:cxnLst/>
              <a:rect l="l" t="t" r="r" b="b"/>
              <a:pathLst>
                <a:path w="2493" h="1867" extrusionOk="0">
                  <a:moveTo>
                    <a:pt x="547" y="0"/>
                  </a:moveTo>
                  <a:cubicBezTo>
                    <a:pt x="547" y="0"/>
                    <a:pt x="0" y="1125"/>
                    <a:pt x="669" y="1611"/>
                  </a:cubicBezTo>
                  <a:cubicBezTo>
                    <a:pt x="934" y="1796"/>
                    <a:pt x="1213" y="1867"/>
                    <a:pt x="1465" y="1867"/>
                  </a:cubicBezTo>
                  <a:cubicBezTo>
                    <a:pt x="1876" y="1867"/>
                    <a:pt x="2216" y="1678"/>
                    <a:pt x="2310" y="1490"/>
                  </a:cubicBezTo>
                  <a:cubicBezTo>
                    <a:pt x="2371" y="1216"/>
                    <a:pt x="2493" y="760"/>
                    <a:pt x="2493" y="760"/>
                  </a:cubicBezTo>
                  <a:cubicBezTo>
                    <a:pt x="2462" y="760"/>
                    <a:pt x="547" y="0"/>
                    <a:pt x="5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31;p46">
              <a:extLst>
                <a:ext uri="{FF2B5EF4-FFF2-40B4-BE49-F238E27FC236}">
                  <a16:creationId xmlns:a16="http://schemas.microsoft.com/office/drawing/2014/main" id="{B283CE2C-8C0F-5669-8260-1B2D2E0CF358}"/>
                </a:ext>
              </a:extLst>
            </p:cNvPr>
            <p:cNvSpPr/>
            <p:nvPr/>
          </p:nvSpPr>
          <p:spPr>
            <a:xfrm>
              <a:off x="1479025" y="2027675"/>
              <a:ext cx="59300" cy="50300"/>
            </a:xfrm>
            <a:custGeom>
              <a:avLst/>
              <a:gdLst/>
              <a:ahLst/>
              <a:cxnLst/>
              <a:rect l="l" t="t" r="r" b="b"/>
              <a:pathLst>
                <a:path w="2372" h="2012" extrusionOk="0">
                  <a:moveTo>
                    <a:pt x="304" y="1"/>
                  </a:moveTo>
                  <a:lnTo>
                    <a:pt x="243" y="61"/>
                  </a:lnTo>
                  <a:cubicBezTo>
                    <a:pt x="183" y="213"/>
                    <a:pt x="91" y="426"/>
                    <a:pt x="61" y="608"/>
                  </a:cubicBezTo>
                  <a:cubicBezTo>
                    <a:pt x="0" y="912"/>
                    <a:pt x="0" y="1247"/>
                    <a:pt x="183" y="1520"/>
                  </a:cubicBezTo>
                  <a:cubicBezTo>
                    <a:pt x="335" y="1794"/>
                    <a:pt x="608" y="1885"/>
                    <a:pt x="821" y="1976"/>
                  </a:cubicBezTo>
                  <a:cubicBezTo>
                    <a:pt x="962" y="2002"/>
                    <a:pt x="1093" y="2011"/>
                    <a:pt x="1210" y="2011"/>
                  </a:cubicBezTo>
                  <a:cubicBezTo>
                    <a:pt x="1370" y="2011"/>
                    <a:pt x="1506" y="1994"/>
                    <a:pt x="1611" y="1976"/>
                  </a:cubicBezTo>
                  <a:cubicBezTo>
                    <a:pt x="1854" y="1885"/>
                    <a:pt x="1915" y="1794"/>
                    <a:pt x="1915" y="1794"/>
                  </a:cubicBezTo>
                  <a:lnTo>
                    <a:pt x="1915" y="1794"/>
                  </a:lnTo>
                  <a:cubicBezTo>
                    <a:pt x="1915" y="1794"/>
                    <a:pt x="1854" y="1824"/>
                    <a:pt x="1672" y="1855"/>
                  </a:cubicBezTo>
                  <a:cubicBezTo>
                    <a:pt x="1584" y="1867"/>
                    <a:pt x="1490" y="1875"/>
                    <a:pt x="1390" y="1875"/>
                  </a:cubicBezTo>
                  <a:cubicBezTo>
                    <a:pt x="1247" y="1875"/>
                    <a:pt x="1090" y="1860"/>
                    <a:pt x="912" y="1824"/>
                  </a:cubicBezTo>
                  <a:cubicBezTo>
                    <a:pt x="699" y="1733"/>
                    <a:pt x="487" y="1642"/>
                    <a:pt x="335" y="1399"/>
                  </a:cubicBezTo>
                  <a:cubicBezTo>
                    <a:pt x="213" y="1186"/>
                    <a:pt x="183" y="882"/>
                    <a:pt x="243" y="608"/>
                  </a:cubicBezTo>
                  <a:cubicBezTo>
                    <a:pt x="296" y="451"/>
                    <a:pt x="348" y="316"/>
                    <a:pt x="421" y="184"/>
                  </a:cubicBezTo>
                  <a:lnTo>
                    <a:pt x="421" y="184"/>
                  </a:lnTo>
                  <a:cubicBezTo>
                    <a:pt x="963" y="383"/>
                    <a:pt x="1445" y="554"/>
                    <a:pt x="1763" y="669"/>
                  </a:cubicBezTo>
                  <a:cubicBezTo>
                    <a:pt x="2158" y="791"/>
                    <a:pt x="2371" y="882"/>
                    <a:pt x="2371" y="882"/>
                  </a:cubicBezTo>
                  <a:cubicBezTo>
                    <a:pt x="2371" y="882"/>
                    <a:pt x="2189" y="760"/>
                    <a:pt x="1824" y="608"/>
                  </a:cubicBezTo>
                  <a:cubicBezTo>
                    <a:pt x="1459" y="456"/>
                    <a:pt x="942" y="274"/>
                    <a:pt x="365" y="31"/>
                  </a:cubicBezTo>
                  <a:lnTo>
                    <a:pt x="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32;p46">
              <a:extLst>
                <a:ext uri="{FF2B5EF4-FFF2-40B4-BE49-F238E27FC236}">
                  <a16:creationId xmlns:a16="http://schemas.microsoft.com/office/drawing/2014/main" id="{EC9CACEB-189A-1658-495D-350DFE6A34AD}"/>
                </a:ext>
              </a:extLst>
            </p:cNvPr>
            <p:cNvSpPr/>
            <p:nvPr/>
          </p:nvSpPr>
          <p:spPr>
            <a:xfrm>
              <a:off x="1245725" y="2457025"/>
              <a:ext cx="522075" cy="538775"/>
            </a:xfrm>
            <a:custGeom>
              <a:avLst/>
              <a:gdLst/>
              <a:ahLst/>
              <a:cxnLst/>
              <a:rect l="l" t="t" r="r" b="b"/>
              <a:pathLst>
                <a:path w="20883" h="21551" extrusionOk="0">
                  <a:moveTo>
                    <a:pt x="6931" y="0"/>
                  </a:moveTo>
                  <a:cubicBezTo>
                    <a:pt x="6353" y="0"/>
                    <a:pt x="5837" y="426"/>
                    <a:pt x="5685" y="973"/>
                  </a:cubicBezTo>
                  <a:lnTo>
                    <a:pt x="274" y="19788"/>
                  </a:lnTo>
                  <a:cubicBezTo>
                    <a:pt x="1" y="20669"/>
                    <a:pt x="669" y="21550"/>
                    <a:pt x="1520" y="21550"/>
                  </a:cubicBezTo>
                  <a:lnTo>
                    <a:pt x="13922" y="21550"/>
                  </a:lnTo>
                  <a:cubicBezTo>
                    <a:pt x="14469" y="21550"/>
                    <a:pt x="15016" y="21125"/>
                    <a:pt x="15168" y="20547"/>
                  </a:cubicBezTo>
                  <a:lnTo>
                    <a:pt x="20609" y="1733"/>
                  </a:lnTo>
                  <a:cubicBezTo>
                    <a:pt x="20883" y="882"/>
                    <a:pt x="20214" y="0"/>
                    <a:pt x="19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33;p46">
              <a:extLst>
                <a:ext uri="{FF2B5EF4-FFF2-40B4-BE49-F238E27FC236}">
                  <a16:creationId xmlns:a16="http://schemas.microsoft.com/office/drawing/2014/main" id="{9FFB3B97-A067-306E-708C-87E7D9328D0C}"/>
                </a:ext>
              </a:extLst>
            </p:cNvPr>
            <p:cNvSpPr/>
            <p:nvPr/>
          </p:nvSpPr>
          <p:spPr>
            <a:xfrm>
              <a:off x="1184175" y="2620650"/>
              <a:ext cx="280625" cy="229250"/>
            </a:xfrm>
            <a:custGeom>
              <a:avLst/>
              <a:gdLst/>
              <a:ahLst/>
              <a:cxnLst/>
              <a:rect l="l" t="t" r="r" b="b"/>
              <a:pathLst>
                <a:path w="11225" h="9170" extrusionOk="0">
                  <a:moveTo>
                    <a:pt x="5200" y="0"/>
                  </a:moveTo>
                  <a:cubicBezTo>
                    <a:pt x="4715" y="0"/>
                    <a:pt x="4339" y="43"/>
                    <a:pt x="4195" y="142"/>
                  </a:cubicBezTo>
                  <a:cubicBezTo>
                    <a:pt x="3648" y="476"/>
                    <a:pt x="1612" y="3546"/>
                    <a:pt x="1612" y="3546"/>
                  </a:cubicBezTo>
                  <a:lnTo>
                    <a:pt x="1" y="5188"/>
                  </a:lnTo>
                  <a:lnTo>
                    <a:pt x="1855" y="9170"/>
                  </a:lnTo>
                  <a:cubicBezTo>
                    <a:pt x="1855" y="9170"/>
                    <a:pt x="3344" y="9018"/>
                    <a:pt x="4134" y="7954"/>
                  </a:cubicBezTo>
                  <a:cubicBezTo>
                    <a:pt x="4712" y="7255"/>
                    <a:pt x="4834" y="6404"/>
                    <a:pt x="4834" y="6404"/>
                  </a:cubicBezTo>
                  <a:lnTo>
                    <a:pt x="6095" y="5933"/>
                  </a:lnTo>
                  <a:lnTo>
                    <a:pt x="6095" y="5933"/>
                  </a:lnTo>
                  <a:cubicBezTo>
                    <a:pt x="5606" y="6139"/>
                    <a:pt x="4731" y="6628"/>
                    <a:pt x="5411" y="7285"/>
                  </a:cubicBezTo>
                  <a:cubicBezTo>
                    <a:pt x="5411" y="7285"/>
                    <a:pt x="7022" y="6981"/>
                    <a:pt x="7417" y="6677"/>
                  </a:cubicBezTo>
                  <a:cubicBezTo>
                    <a:pt x="7752" y="6373"/>
                    <a:pt x="7934" y="5735"/>
                    <a:pt x="7934" y="5735"/>
                  </a:cubicBezTo>
                  <a:cubicBezTo>
                    <a:pt x="7934" y="5735"/>
                    <a:pt x="8755" y="5583"/>
                    <a:pt x="8603" y="4853"/>
                  </a:cubicBezTo>
                  <a:lnTo>
                    <a:pt x="8603" y="4853"/>
                  </a:lnTo>
                  <a:cubicBezTo>
                    <a:pt x="8603" y="4853"/>
                    <a:pt x="8654" y="4865"/>
                    <a:pt x="8729" y="4865"/>
                  </a:cubicBezTo>
                  <a:cubicBezTo>
                    <a:pt x="8923" y="4865"/>
                    <a:pt x="9271" y="4786"/>
                    <a:pt x="9271" y="4215"/>
                  </a:cubicBezTo>
                  <a:cubicBezTo>
                    <a:pt x="9271" y="3394"/>
                    <a:pt x="8542" y="2300"/>
                    <a:pt x="8542" y="2300"/>
                  </a:cubicBezTo>
                  <a:lnTo>
                    <a:pt x="8542" y="2300"/>
                  </a:lnTo>
                  <a:cubicBezTo>
                    <a:pt x="8603" y="2331"/>
                    <a:pt x="8998" y="3364"/>
                    <a:pt x="10214" y="3759"/>
                  </a:cubicBezTo>
                  <a:cubicBezTo>
                    <a:pt x="10256" y="3769"/>
                    <a:pt x="10300" y="3773"/>
                    <a:pt x="10347" y="3773"/>
                  </a:cubicBezTo>
                  <a:cubicBezTo>
                    <a:pt x="10735" y="3773"/>
                    <a:pt x="11224" y="3453"/>
                    <a:pt x="11034" y="3182"/>
                  </a:cubicBezTo>
                  <a:cubicBezTo>
                    <a:pt x="10335" y="2270"/>
                    <a:pt x="9423" y="811"/>
                    <a:pt x="8815" y="568"/>
                  </a:cubicBezTo>
                  <a:cubicBezTo>
                    <a:pt x="8130" y="246"/>
                    <a:pt x="6357" y="0"/>
                    <a:pt x="5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34;p46">
              <a:extLst>
                <a:ext uri="{FF2B5EF4-FFF2-40B4-BE49-F238E27FC236}">
                  <a16:creationId xmlns:a16="http://schemas.microsoft.com/office/drawing/2014/main" id="{43119F71-CB25-2F3C-6996-6480AAEF0185}"/>
                </a:ext>
              </a:extLst>
            </p:cNvPr>
            <p:cNvSpPr/>
            <p:nvPr/>
          </p:nvSpPr>
          <p:spPr>
            <a:xfrm>
              <a:off x="1301950" y="2723950"/>
              <a:ext cx="79825" cy="41600"/>
            </a:xfrm>
            <a:custGeom>
              <a:avLst/>
              <a:gdLst/>
              <a:ahLst/>
              <a:cxnLst/>
              <a:rect l="l" t="t" r="r" b="b"/>
              <a:pathLst>
                <a:path w="3193" h="1664" extrusionOk="0">
                  <a:moveTo>
                    <a:pt x="1002" y="1"/>
                  </a:moveTo>
                  <a:cubicBezTo>
                    <a:pt x="842" y="1"/>
                    <a:pt x="697" y="12"/>
                    <a:pt x="579" y="22"/>
                  </a:cubicBezTo>
                  <a:cubicBezTo>
                    <a:pt x="244" y="83"/>
                    <a:pt x="1" y="144"/>
                    <a:pt x="1" y="144"/>
                  </a:cubicBezTo>
                  <a:cubicBezTo>
                    <a:pt x="1" y="153"/>
                    <a:pt x="17" y="156"/>
                    <a:pt x="49" y="156"/>
                  </a:cubicBezTo>
                  <a:cubicBezTo>
                    <a:pt x="129" y="156"/>
                    <a:pt x="308" y="135"/>
                    <a:pt x="609" y="113"/>
                  </a:cubicBezTo>
                  <a:cubicBezTo>
                    <a:pt x="720" y="113"/>
                    <a:pt x="852" y="107"/>
                    <a:pt x="996" y="107"/>
                  </a:cubicBezTo>
                  <a:cubicBezTo>
                    <a:pt x="1284" y="107"/>
                    <a:pt x="1622" y="134"/>
                    <a:pt x="1946" y="296"/>
                  </a:cubicBezTo>
                  <a:cubicBezTo>
                    <a:pt x="2402" y="539"/>
                    <a:pt x="2737" y="873"/>
                    <a:pt x="2919" y="1177"/>
                  </a:cubicBezTo>
                  <a:cubicBezTo>
                    <a:pt x="3132" y="1481"/>
                    <a:pt x="3162" y="1664"/>
                    <a:pt x="3193" y="1664"/>
                  </a:cubicBezTo>
                  <a:cubicBezTo>
                    <a:pt x="3193" y="1664"/>
                    <a:pt x="3162" y="1451"/>
                    <a:pt x="3010" y="1147"/>
                  </a:cubicBezTo>
                  <a:cubicBezTo>
                    <a:pt x="2858" y="782"/>
                    <a:pt x="2524" y="417"/>
                    <a:pt x="1977" y="174"/>
                  </a:cubicBezTo>
                  <a:cubicBezTo>
                    <a:pt x="1643" y="37"/>
                    <a:pt x="1296" y="1"/>
                    <a:pt x="1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35;p46">
              <a:extLst>
                <a:ext uri="{FF2B5EF4-FFF2-40B4-BE49-F238E27FC236}">
                  <a16:creationId xmlns:a16="http://schemas.microsoft.com/office/drawing/2014/main" id="{46AA2868-8DAF-672D-C128-E4D3B465AF9B}"/>
                </a:ext>
              </a:extLst>
            </p:cNvPr>
            <p:cNvSpPr/>
            <p:nvPr/>
          </p:nvSpPr>
          <p:spPr>
            <a:xfrm>
              <a:off x="1310325" y="2683125"/>
              <a:ext cx="89700" cy="58875"/>
            </a:xfrm>
            <a:custGeom>
              <a:avLst/>
              <a:gdLst/>
              <a:ahLst/>
              <a:cxnLst/>
              <a:rect l="l" t="t" r="r" b="b"/>
              <a:pathLst>
                <a:path w="3588" h="2355" extrusionOk="0">
                  <a:moveTo>
                    <a:pt x="5" y="376"/>
                  </a:moveTo>
                  <a:cubicBezTo>
                    <a:pt x="2" y="378"/>
                    <a:pt x="0" y="379"/>
                    <a:pt x="0" y="379"/>
                  </a:cubicBezTo>
                  <a:cubicBezTo>
                    <a:pt x="0" y="379"/>
                    <a:pt x="2" y="378"/>
                    <a:pt x="5" y="376"/>
                  </a:cubicBezTo>
                  <a:close/>
                  <a:moveTo>
                    <a:pt x="1225" y="0"/>
                  </a:moveTo>
                  <a:cubicBezTo>
                    <a:pt x="1009" y="0"/>
                    <a:pt x="818" y="29"/>
                    <a:pt x="669" y="75"/>
                  </a:cubicBezTo>
                  <a:cubicBezTo>
                    <a:pt x="426" y="105"/>
                    <a:pt x="274" y="196"/>
                    <a:pt x="152" y="257"/>
                  </a:cubicBezTo>
                  <a:cubicBezTo>
                    <a:pt x="76" y="333"/>
                    <a:pt x="21" y="367"/>
                    <a:pt x="5" y="376"/>
                  </a:cubicBezTo>
                  <a:lnTo>
                    <a:pt x="5" y="376"/>
                  </a:lnTo>
                  <a:cubicBezTo>
                    <a:pt x="43" y="356"/>
                    <a:pt x="306" y="220"/>
                    <a:pt x="699" y="135"/>
                  </a:cubicBezTo>
                  <a:cubicBezTo>
                    <a:pt x="812" y="119"/>
                    <a:pt x="939" y="110"/>
                    <a:pt x="1076" y="110"/>
                  </a:cubicBezTo>
                  <a:cubicBezTo>
                    <a:pt x="1457" y="110"/>
                    <a:pt x="1916" y="185"/>
                    <a:pt x="2341" y="409"/>
                  </a:cubicBezTo>
                  <a:cubicBezTo>
                    <a:pt x="2888" y="743"/>
                    <a:pt x="3253" y="1291"/>
                    <a:pt x="3405" y="1655"/>
                  </a:cubicBezTo>
                  <a:cubicBezTo>
                    <a:pt x="3557" y="2081"/>
                    <a:pt x="3557" y="2354"/>
                    <a:pt x="3587" y="2354"/>
                  </a:cubicBezTo>
                  <a:lnTo>
                    <a:pt x="3587" y="2172"/>
                  </a:lnTo>
                  <a:cubicBezTo>
                    <a:pt x="3587" y="2020"/>
                    <a:pt x="3587" y="1868"/>
                    <a:pt x="3496" y="1625"/>
                  </a:cubicBezTo>
                  <a:cubicBezTo>
                    <a:pt x="3344" y="1199"/>
                    <a:pt x="3010" y="652"/>
                    <a:pt x="2402" y="287"/>
                  </a:cubicBezTo>
                  <a:cubicBezTo>
                    <a:pt x="2003" y="79"/>
                    <a:pt x="1582" y="0"/>
                    <a:pt x="1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36;p46">
              <a:extLst>
                <a:ext uri="{FF2B5EF4-FFF2-40B4-BE49-F238E27FC236}">
                  <a16:creationId xmlns:a16="http://schemas.microsoft.com/office/drawing/2014/main" id="{F4D24411-A43C-8DFB-7984-9FDBD347A863}"/>
                </a:ext>
              </a:extLst>
            </p:cNvPr>
            <p:cNvSpPr/>
            <p:nvPr/>
          </p:nvSpPr>
          <p:spPr>
            <a:xfrm>
              <a:off x="1305750" y="2646225"/>
              <a:ext cx="99575" cy="49425"/>
            </a:xfrm>
            <a:custGeom>
              <a:avLst/>
              <a:gdLst/>
              <a:ahLst/>
              <a:cxnLst/>
              <a:rect l="l" t="t" r="r" b="b"/>
              <a:pathLst>
                <a:path w="3983" h="1977" extrusionOk="0">
                  <a:moveTo>
                    <a:pt x="1521" y="1"/>
                  </a:moveTo>
                  <a:cubicBezTo>
                    <a:pt x="1217" y="1"/>
                    <a:pt x="943" y="31"/>
                    <a:pt x="730" y="31"/>
                  </a:cubicBezTo>
                  <a:cubicBezTo>
                    <a:pt x="502" y="46"/>
                    <a:pt x="320" y="46"/>
                    <a:pt x="195" y="46"/>
                  </a:cubicBezTo>
                  <a:cubicBezTo>
                    <a:pt x="69" y="46"/>
                    <a:pt x="1" y="46"/>
                    <a:pt x="1" y="61"/>
                  </a:cubicBezTo>
                  <a:cubicBezTo>
                    <a:pt x="1" y="92"/>
                    <a:pt x="275" y="153"/>
                    <a:pt x="670" y="153"/>
                  </a:cubicBezTo>
                  <a:cubicBezTo>
                    <a:pt x="943" y="92"/>
                    <a:pt x="1217" y="92"/>
                    <a:pt x="1490" y="92"/>
                  </a:cubicBezTo>
                  <a:cubicBezTo>
                    <a:pt x="1734" y="92"/>
                    <a:pt x="2098" y="92"/>
                    <a:pt x="2402" y="213"/>
                  </a:cubicBezTo>
                  <a:cubicBezTo>
                    <a:pt x="2706" y="335"/>
                    <a:pt x="2949" y="487"/>
                    <a:pt x="3162" y="700"/>
                  </a:cubicBezTo>
                  <a:cubicBezTo>
                    <a:pt x="3375" y="912"/>
                    <a:pt x="3496" y="1125"/>
                    <a:pt x="3618" y="1308"/>
                  </a:cubicBezTo>
                  <a:cubicBezTo>
                    <a:pt x="3831" y="1703"/>
                    <a:pt x="3922" y="1976"/>
                    <a:pt x="3952" y="1976"/>
                  </a:cubicBezTo>
                  <a:cubicBezTo>
                    <a:pt x="3983" y="1976"/>
                    <a:pt x="3922" y="1703"/>
                    <a:pt x="3709" y="1277"/>
                  </a:cubicBezTo>
                  <a:cubicBezTo>
                    <a:pt x="3648" y="1095"/>
                    <a:pt x="3496" y="852"/>
                    <a:pt x="3314" y="639"/>
                  </a:cubicBezTo>
                  <a:cubicBezTo>
                    <a:pt x="3132" y="396"/>
                    <a:pt x="2858" y="213"/>
                    <a:pt x="2524" y="92"/>
                  </a:cubicBezTo>
                  <a:cubicBezTo>
                    <a:pt x="2159" y="1"/>
                    <a:pt x="1825" y="1"/>
                    <a:pt x="1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6"/>
        <p:cNvGrpSpPr/>
        <p:nvPr/>
      </p:nvGrpSpPr>
      <p:grpSpPr>
        <a:xfrm>
          <a:off x="0" y="0"/>
          <a:ext cx="0" cy="0"/>
          <a:chOff x="0" y="0"/>
          <a:chExt cx="0" cy="0"/>
        </a:xfrm>
      </p:grpSpPr>
      <p:sp>
        <p:nvSpPr>
          <p:cNvPr id="4" name="TextBox 3">
            <a:extLst>
              <a:ext uri="{FF2B5EF4-FFF2-40B4-BE49-F238E27FC236}">
                <a16:creationId xmlns:a16="http://schemas.microsoft.com/office/drawing/2014/main" id="{6D73DC61-6E7C-0870-1924-24552F5354C0}"/>
              </a:ext>
            </a:extLst>
          </p:cNvPr>
          <p:cNvSpPr txBox="1"/>
          <p:nvPr/>
        </p:nvSpPr>
        <p:spPr>
          <a:xfrm>
            <a:off x="188926" y="869057"/>
            <a:ext cx="5864251" cy="3584379"/>
          </a:xfrm>
          <a:prstGeom prst="rect">
            <a:avLst/>
          </a:prstGeom>
          <a:noFill/>
        </p:spPr>
        <p:txBody>
          <a:bodyPr wrap="square" rtlCol="0">
            <a:spAutoFit/>
          </a:bodyPr>
          <a:lstStyle/>
          <a:p>
            <a:pPr algn="just">
              <a:lnSpc>
                <a:spcPct val="150000"/>
              </a:lnSpc>
            </a:pPr>
            <a:r>
              <a:rPr lang="en-US" sz="2200" b="1">
                <a:latin typeface="+mj-lt"/>
              </a:rPr>
              <a:t>Câu hỏi: </a:t>
            </a:r>
            <a:r>
              <a:rPr lang="en-US" sz="2200">
                <a:latin typeface="+mj-lt"/>
              </a:rPr>
              <a:t>Khi nung nóng xảy ra phản ứng hóa học sau (phản ứng nhiệt phân):</a:t>
            </a:r>
          </a:p>
          <a:p>
            <a:pPr algn="just">
              <a:lnSpc>
                <a:spcPct val="150000"/>
              </a:lnSpc>
            </a:pPr>
            <a:r>
              <a:rPr lang="en-US" sz="2200">
                <a:latin typeface="+mj-lt"/>
              </a:rPr>
              <a:t>Biết rằng hiệu suất phản ứng nhỏ hơn 100%.</a:t>
            </a:r>
          </a:p>
          <a:p>
            <a:pPr algn="just">
              <a:lnSpc>
                <a:spcPct val="150000"/>
              </a:lnSpc>
            </a:pPr>
            <a:r>
              <a:rPr lang="en-US" sz="2200">
                <a:latin typeface="+mj-lt"/>
              </a:rPr>
              <a:t>- Khi nhiệt phân 1 mol thì thu được số mol lớn hơn/nhỏ hơn/ bằng 1,5 mol?</a:t>
            </a:r>
          </a:p>
          <a:p>
            <a:pPr algn="just">
              <a:lnSpc>
                <a:spcPct val="150000"/>
              </a:lnSpc>
            </a:pPr>
            <a:r>
              <a:rPr lang="en-US" sz="2200">
                <a:latin typeface="+mj-lt"/>
              </a:rPr>
              <a:t>- Để thu được 0,3 mol thì cần số mol lớn hơn/ nhỏ hơn/ bằng 0,2 mol?</a:t>
            </a:r>
          </a:p>
        </p:txBody>
      </p:sp>
      <p:sp>
        <p:nvSpPr>
          <p:cNvPr id="6" name="Rectangle 5">
            <a:extLst>
              <a:ext uri="{FF2B5EF4-FFF2-40B4-BE49-F238E27FC236}">
                <a16:creationId xmlns:a16="http://schemas.microsoft.com/office/drawing/2014/main" id="{E0EE251D-B48F-E714-DFE9-3FAD6AA7E2EC}"/>
              </a:ext>
            </a:extLst>
          </p:cNvPr>
          <p:cNvSpPr/>
          <p:nvPr/>
        </p:nvSpPr>
        <p:spPr>
          <a:xfrm>
            <a:off x="6854221" y="2661246"/>
            <a:ext cx="2100853" cy="565604"/>
          </a:xfrm>
          <a:prstGeom prst="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a:solidFill>
                  <a:srgbClr val="FF0000"/>
                </a:solidFill>
              </a:rPr>
              <a:t>Nhỏ hơn</a:t>
            </a:r>
          </a:p>
        </p:txBody>
      </p:sp>
      <p:sp>
        <p:nvSpPr>
          <p:cNvPr id="7" name="Rectangle 6">
            <a:extLst>
              <a:ext uri="{FF2B5EF4-FFF2-40B4-BE49-F238E27FC236}">
                <a16:creationId xmlns:a16="http://schemas.microsoft.com/office/drawing/2014/main" id="{EAC334F5-772D-B4F8-6FE1-111DC8C72DFD}"/>
              </a:ext>
            </a:extLst>
          </p:cNvPr>
          <p:cNvSpPr/>
          <p:nvPr/>
        </p:nvSpPr>
        <p:spPr>
          <a:xfrm>
            <a:off x="6854220" y="3629805"/>
            <a:ext cx="2100853" cy="565604"/>
          </a:xfrm>
          <a:prstGeom prst="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a:solidFill>
                  <a:srgbClr val="FF0000"/>
                </a:solidFill>
              </a:rPr>
              <a:t>Lớn hơn</a:t>
            </a:r>
          </a:p>
        </p:txBody>
      </p:sp>
      <p:sp>
        <p:nvSpPr>
          <p:cNvPr id="8" name="Arrow: Right 7">
            <a:extLst>
              <a:ext uri="{FF2B5EF4-FFF2-40B4-BE49-F238E27FC236}">
                <a16:creationId xmlns:a16="http://schemas.microsoft.com/office/drawing/2014/main" id="{818DFBF3-C5F6-A88D-E0FE-2D2AEAF1802D}"/>
              </a:ext>
            </a:extLst>
          </p:cNvPr>
          <p:cNvSpPr/>
          <p:nvPr/>
        </p:nvSpPr>
        <p:spPr>
          <a:xfrm>
            <a:off x="6234545" y="2803656"/>
            <a:ext cx="551663" cy="32495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4C3C9556-D239-C125-66DD-0729A9F5DD2D}"/>
              </a:ext>
            </a:extLst>
          </p:cNvPr>
          <p:cNvSpPr/>
          <p:nvPr/>
        </p:nvSpPr>
        <p:spPr>
          <a:xfrm>
            <a:off x="6234544" y="3750131"/>
            <a:ext cx="551663" cy="32495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7">
            <a:extLst>
              <a:ext uri="{FF2B5EF4-FFF2-40B4-BE49-F238E27FC236}">
                <a16:creationId xmlns:a16="http://schemas.microsoft.com/office/drawing/2014/main" id="{711BBF79-30E2-1C89-20A6-D81FFD79971B}"/>
              </a:ext>
            </a:extLst>
          </p:cNvPr>
          <p:cNvPicPr>
            <a:picLocks noChangeAspect="1"/>
          </p:cNvPicPr>
          <p:nvPr/>
        </p:nvPicPr>
        <p:blipFill>
          <a:blip r:embed="rId3"/>
          <a:srcRect/>
          <a:stretch>
            <a:fillRect/>
          </a:stretch>
        </p:blipFill>
        <p:spPr>
          <a:xfrm>
            <a:off x="6643968" y="557966"/>
            <a:ext cx="1260678" cy="1781878"/>
          </a:xfrm>
          <a:prstGeom prst="rect">
            <a:avLst/>
          </a:prstGeom>
        </p:spPr>
      </p:pic>
    </p:spTree>
  </p:cSld>
  <p:clrMapOvr>
    <a:masterClrMapping/>
  </p:clrMapOvr>
  <mc:AlternateContent xmlns:mc="http://schemas.openxmlformats.org/markup-compatibility/2006">
    <mc:Choice xmlns:p15="http://schemas.microsoft.com/office/powerpoint/2012/main"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sp>
        <p:nvSpPr>
          <p:cNvPr id="6" name="TextBox 5">
            <a:extLst>
              <a:ext uri="{FF2B5EF4-FFF2-40B4-BE49-F238E27FC236}">
                <a16:creationId xmlns:a16="http://schemas.microsoft.com/office/drawing/2014/main" id="{D0D79941-7642-E5BC-9F9D-1AF29C8BA5BA}"/>
              </a:ext>
            </a:extLst>
          </p:cNvPr>
          <p:cNvSpPr txBox="1"/>
          <p:nvPr/>
        </p:nvSpPr>
        <p:spPr>
          <a:xfrm>
            <a:off x="1709777" y="178532"/>
            <a:ext cx="5913372" cy="598177"/>
          </a:xfrm>
          <a:prstGeom prst="rect">
            <a:avLst/>
          </a:prstGeom>
          <a:noFill/>
        </p:spPr>
        <p:txBody>
          <a:bodyPr wrap="square">
            <a:spAutoFit/>
          </a:bodyPr>
          <a:lstStyle/>
          <a:p>
            <a:pPr marR="0" lvl="0" algn="ctr">
              <a:lnSpc>
                <a:spcPct val="150000"/>
              </a:lnSpc>
              <a:spcBef>
                <a:spcPts val="100"/>
              </a:spcBef>
              <a:spcAft>
                <a:spcPts val="100"/>
              </a:spcAft>
            </a:pPr>
            <a:r>
              <a:rPr lang="en-US" sz="2500" b="1">
                <a:effectLst/>
                <a:latin typeface="+mj-lt"/>
                <a:ea typeface="Calibri" panose="020F0502020204030204" pitchFamily="34" charset="0"/>
                <a:cs typeface="Times New Roman" panose="02020603050405020304" pitchFamily="18" charset="0"/>
              </a:rPr>
              <a:t>2. Tính hiệu suất của phản ứng</a:t>
            </a:r>
            <a:endParaRPr lang="en-US" sz="250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Arrow: Pentagon 9">
                <a:extLst>
                  <a:ext uri="{FF2B5EF4-FFF2-40B4-BE49-F238E27FC236}">
                    <a16:creationId xmlns:a16="http://schemas.microsoft.com/office/drawing/2014/main" id="{13C98F0E-39B6-16DA-DEAD-C2A99CD70708}"/>
                  </a:ext>
                </a:extLst>
              </p:cNvPr>
              <p:cNvSpPr/>
              <p:nvPr/>
            </p:nvSpPr>
            <p:spPr>
              <a:xfrm>
                <a:off x="0" y="1330036"/>
                <a:ext cx="2735644" cy="906843"/>
              </a:xfrm>
              <a:prstGeom prst="homePlate">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r>
                        <a:rPr lang="en-US" sz="240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m:t>
                          </m:r>
                          <m:r>
                            <a:rPr lang="en-US" sz="24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r>
                            <m:rPr>
                              <m:sty m:val="p"/>
                            </m:rPr>
                            <a:rPr lang="en-US" sz="24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m:t>
                          </m:r>
                        </m:den>
                      </m:f>
                      <m:r>
                        <a:rPr lang="en-US" sz="24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 (%)</m:t>
                      </m:r>
                    </m:oMath>
                  </m:oMathPara>
                </a14:m>
                <a:endParaRPr lang="en-US" sz="2400">
                  <a:solidFill>
                    <a:schemeClr val="tx1"/>
                  </a:solidFill>
                  <a:effectLst/>
                  <a:latin typeface="+mj-lt"/>
                  <a:ea typeface="Calibri" panose="020F0502020204030204" pitchFamily="34" charset="0"/>
                  <a:cs typeface="Times New Roman" panose="02020603050405020304" pitchFamily="18" charset="0"/>
                </a:endParaRPr>
              </a:p>
            </p:txBody>
          </p:sp>
        </mc:Choice>
        <mc:Fallback xmlns="">
          <p:sp>
            <p:nvSpPr>
              <p:cNvPr id="10" name="Arrow: Pentagon 9">
                <a:extLst>
                  <a:ext uri="{FF2B5EF4-FFF2-40B4-BE49-F238E27FC236}">
                    <a16:creationId xmlns:a16="http://schemas.microsoft.com/office/drawing/2014/main" id="{13C98F0E-39B6-16DA-DEAD-C2A99CD70708}"/>
                  </a:ext>
                </a:extLst>
              </p:cNvPr>
              <p:cNvSpPr>
                <a:spLocks noRot="1" noChangeAspect="1" noMove="1" noResize="1" noEditPoints="1" noAdjustHandles="1" noChangeArrowheads="1" noChangeShapeType="1" noTextEdit="1"/>
              </p:cNvSpPr>
              <p:nvPr/>
            </p:nvSpPr>
            <p:spPr>
              <a:xfrm>
                <a:off x="0" y="1330036"/>
                <a:ext cx="2735644" cy="906843"/>
              </a:xfrm>
              <a:prstGeom prst="homePlat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Arrow: Pentagon 11">
                <a:extLst>
                  <a:ext uri="{FF2B5EF4-FFF2-40B4-BE49-F238E27FC236}">
                    <a16:creationId xmlns:a16="http://schemas.microsoft.com/office/drawing/2014/main" id="{82DF1A42-02C4-63B8-B460-FEF000266564}"/>
                  </a:ext>
                </a:extLst>
              </p:cNvPr>
              <p:cNvSpPr/>
              <p:nvPr/>
            </p:nvSpPr>
            <p:spPr>
              <a:xfrm>
                <a:off x="2" y="3379249"/>
                <a:ext cx="2735644" cy="906843"/>
              </a:xfrm>
              <a:prstGeom prst="homePlate">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240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r>
                        <a:rPr lang="en-US" sz="240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n</m:t>
                          </m:r>
                          <m:r>
                            <a:rPr lang="en-US" sz="24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um>
                        <m:den>
                          <m:r>
                            <m:rPr>
                              <m:sty m:val="p"/>
                            </m:rPr>
                            <a:rPr lang="en-US" sz="24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n</m:t>
                          </m:r>
                        </m:den>
                      </m:f>
                      <m:r>
                        <a:rPr lang="en-US" sz="2400" i="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 (%)</m:t>
                      </m:r>
                    </m:oMath>
                  </m:oMathPara>
                </a14:m>
                <a:endParaRPr lang="en-US" sz="2400">
                  <a:solidFill>
                    <a:schemeClr val="tx1"/>
                  </a:solidFill>
                  <a:effectLst/>
                  <a:latin typeface="+mj-lt"/>
                  <a:ea typeface="Calibri" panose="020F0502020204030204" pitchFamily="34" charset="0"/>
                  <a:cs typeface="Times New Roman" panose="02020603050405020304" pitchFamily="18" charset="0"/>
                </a:endParaRPr>
              </a:p>
            </p:txBody>
          </p:sp>
        </mc:Choice>
        <mc:Fallback xmlns="">
          <p:sp>
            <p:nvSpPr>
              <p:cNvPr id="12" name="Arrow: Pentagon 11">
                <a:extLst>
                  <a:ext uri="{FF2B5EF4-FFF2-40B4-BE49-F238E27FC236}">
                    <a16:creationId xmlns:a16="http://schemas.microsoft.com/office/drawing/2014/main" id="{82DF1A42-02C4-63B8-B460-FEF000266564}"/>
                  </a:ext>
                </a:extLst>
              </p:cNvPr>
              <p:cNvSpPr>
                <a:spLocks noRot="1" noChangeAspect="1" noMove="1" noResize="1" noEditPoints="1" noAdjustHandles="1" noChangeArrowheads="1" noChangeShapeType="1" noTextEdit="1"/>
              </p:cNvSpPr>
              <p:nvPr/>
            </p:nvSpPr>
            <p:spPr>
              <a:xfrm>
                <a:off x="2" y="3379249"/>
                <a:ext cx="2735644" cy="906843"/>
              </a:xfrm>
              <a:prstGeom prst="homePlate">
                <a:avLst/>
              </a:prstGeom>
              <a:blipFill>
                <a:blip r:embed="rId4"/>
                <a:stretch>
                  <a:fillRect/>
                </a:stretch>
              </a:blipFill>
            </p:spPr>
            <p:txBody>
              <a:bodyPr/>
              <a:lstStyle/>
              <a:p>
                <a:r>
                  <a:rPr lang="en-US">
                    <a:noFill/>
                  </a:rPr>
                  <a:t> </a:t>
                </a:r>
              </a:p>
            </p:txBody>
          </p:sp>
        </mc:Fallback>
      </mc:AlternateContent>
      <p:sp>
        <p:nvSpPr>
          <p:cNvPr id="13" name="Rectangle: Rounded Corners 12">
            <a:extLst>
              <a:ext uri="{FF2B5EF4-FFF2-40B4-BE49-F238E27FC236}">
                <a16:creationId xmlns:a16="http://schemas.microsoft.com/office/drawing/2014/main" id="{5DC320B2-7E4F-3725-AC06-7262B948D7EC}"/>
              </a:ext>
            </a:extLst>
          </p:cNvPr>
          <p:cNvSpPr/>
          <p:nvPr/>
        </p:nvSpPr>
        <p:spPr>
          <a:xfrm>
            <a:off x="4194149" y="884172"/>
            <a:ext cx="4655127" cy="748145"/>
          </a:xfrm>
          <a:prstGeom prst="roundRect">
            <a:avLst/>
          </a:prstGeom>
          <a:solidFill>
            <a:schemeClr val="tx1">
              <a:lumMod val="10000"/>
              <a:lumOff val="90000"/>
            </a:schemeClr>
          </a:solidFill>
          <a:ln>
            <a:solidFill>
              <a:schemeClr val="tx1">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accent3">
                    <a:lumMod val="10000"/>
                  </a:schemeClr>
                </a:solidFill>
                <a:effectLst/>
                <a:latin typeface="+mj-lt"/>
                <a:ea typeface="Calibri" panose="020F0502020204030204" pitchFamily="34" charset="0"/>
                <a:cs typeface="Times New Roman" panose="02020603050405020304" pitchFamily="18" charset="0"/>
              </a:rPr>
              <a:t>m’ : khối lượng chất sản phẩm thực tế</a:t>
            </a:r>
          </a:p>
        </p:txBody>
      </p:sp>
      <p:sp>
        <p:nvSpPr>
          <p:cNvPr id="14" name="Rectangle: Rounded Corners 13">
            <a:extLst>
              <a:ext uri="{FF2B5EF4-FFF2-40B4-BE49-F238E27FC236}">
                <a16:creationId xmlns:a16="http://schemas.microsoft.com/office/drawing/2014/main" id="{907A3928-8B98-0793-4784-3DDC526CDBFD}"/>
              </a:ext>
            </a:extLst>
          </p:cNvPr>
          <p:cNvSpPr/>
          <p:nvPr/>
        </p:nvSpPr>
        <p:spPr>
          <a:xfrm>
            <a:off x="4194148" y="3084525"/>
            <a:ext cx="4655129" cy="748145"/>
          </a:xfrm>
          <a:prstGeom prst="roundRect">
            <a:avLst/>
          </a:prstGeom>
          <a:solidFill>
            <a:schemeClr val="tx1">
              <a:lumMod val="10000"/>
              <a:lumOff val="90000"/>
            </a:schemeClr>
          </a:solidFill>
          <a:ln>
            <a:solidFill>
              <a:schemeClr val="tx1">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accent3">
                    <a:lumMod val="10000"/>
                  </a:schemeClr>
                </a:solidFill>
                <a:effectLst/>
                <a:latin typeface="+mj-lt"/>
                <a:ea typeface="Calibri" panose="020F0502020204030204" pitchFamily="34" charset="0"/>
                <a:cs typeface="Times New Roman" panose="02020603050405020304" pitchFamily="18" charset="0"/>
              </a:rPr>
              <a:t>n’ : số mol chất sản phẩm thực tế</a:t>
            </a:r>
          </a:p>
        </p:txBody>
      </p:sp>
      <p:sp>
        <p:nvSpPr>
          <p:cNvPr id="15" name="Rectangle: Rounded Corners 14">
            <a:extLst>
              <a:ext uri="{FF2B5EF4-FFF2-40B4-BE49-F238E27FC236}">
                <a16:creationId xmlns:a16="http://schemas.microsoft.com/office/drawing/2014/main" id="{E4A576E6-8E9E-0EBA-FFE4-A520426AC545}"/>
              </a:ext>
            </a:extLst>
          </p:cNvPr>
          <p:cNvSpPr/>
          <p:nvPr/>
        </p:nvSpPr>
        <p:spPr>
          <a:xfrm>
            <a:off x="4194147" y="4022226"/>
            <a:ext cx="4655129" cy="74814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accent3">
                    <a:lumMod val="10000"/>
                  </a:schemeClr>
                </a:solidFill>
                <a:latin typeface="+mj-lt"/>
                <a:ea typeface="Calibri" panose="020F0502020204030204" pitchFamily="34" charset="0"/>
                <a:cs typeface="Times New Roman" panose="02020603050405020304" pitchFamily="18" charset="0"/>
              </a:rPr>
              <a:t>n</a:t>
            </a:r>
            <a:r>
              <a:rPr lang="en-US" sz="1800">
                <a:solidFill>
                  <a:schemeClr val="accent3">
                    <a:lumMod val="10000"/>
                  </a:schemeClr>
                </a:solidFill>
                <a:effectLst/>
                <a:latin typeface="+mj-lt"/>
                <a:ea typeface="Calibri" panose="020F0502020204030204" pitchFamily="34" charset="0"/>
                <a:cs typeface="Times New Roman" panose="02020603050405020304" pitchFamily="18" charset="0"/>
              </a:rPr>
              <a:t>: số mol chất sản phẩm lý thuyết</a:t>
            </a:r>
          </a:p>
        </p:txBody>
      </p:sp>
      <p:sp>
        <p:nvSpPr>
          <p:cNvPr id="16" name="Rectangle: Rounded Corners 15">
            <a:extLst>
              <a:ext uri="{FF2B5EF4-FFF2-40B4-BE49-F238E27FC236}">
                <a16:creationId xmlns:a16="http://schemas.microsoft.com/office/drawing/2014/main" id="{A95DE4E4-E2C5-507E-4B0A-5ED8E684E036}"/>
              </a:ext>
            </a:extLst>
          </p:cNvPr>
          <p:cNvSpPr/>
          <p:nvPr/>
        </p:nvSpPr>
        <p:spPr>
          <a:xfrm>
            <a:off x="4194147" y="1823605"/>
            <a:ext cx="4655129" cy="74814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chemeClr val="accent3">
                    <a:lumMod val="10000"/>
                  </a:schemeClr>
                </a:solidFill>
                <a:effectLst/>
                <a:latin typeface="+mj-lt"/>
                <a:ea typeface="Calibri" panose="020F0502020204030204" pitchFamily="34" charset="0"/>
                <a:cs typeface="Times New Roman" panose="02020603050405020304" pitchFamily="18" charset="0"/>
              </a:rPr>
              <a:t>m: khối lượng chất theo sản phẩm lý thuyết</a:t>
            </a:r>
          </a:p>
        </p:txBody>
      </p:sp>
      <p:cxnSp>
        <p:nvCxnSpPr>
          <p:cNvPr id="19" name="Straight Arrow Connector 18">
            <a:extLst>
              <a:ext uri="{FF2B5EF4-FFF2-40B4-BE49-F238E27FC236}">
                <a16:creationId xmlns:a16="http://schemas.microsoft.com/office/drawing/2014/main" id="{F9E79A54-5E64-9BEE-26FB-70358B53AF41}"/>
              </a:ext>
            </a:extLst>
          </p:cNvPr>
          <p:cNvCxnSpPr>
            <a:cxnSpLocks/>
            <a:stCxn id="10" idx="3"/>
            <a:endCxn id="13" idx="1"/>
          </p:cNvCxnSpPr>
          <p:nvPr/>
        </p:nvCxnSpPr>
        <p:spPr>
          <a:xfrm flipV="1">
            <a:off x="2735644" y="1258245"/>
            <a:ext cx="1458505" cy="5252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F0A34C17-5426-E0E2-6D99-27A8CEBD8432}"/>
              </a:ext>
            </a:extLst>
          </p:cNvPr>
          <p:cNvCxnSpPr>
            <a:cxnSpLocks/>
            <a:stCxn id="10" idx="3"/>
            <a:endCxn id="16" idx="1"/>
          </p:cNvCxnSpPr>
          <p:nvPr/>
        </p:nvCxnSpPr>
        <p:spPr>
          <a:xfrm>
            <a:off x="2735644" y="1783458"/>
            <a:ext cx="1458503" cy="4142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FB5D8A60-88F2-F170-D2EE-C42A1519FE17}"/>
              </a:ext>
            </a:extLst>
          </p:cNvPr>
          <p:cNvCxnSpPr>
            <a:cxnSpLocks/>
            <a:stCxn id="12" idx="3"/>
            <a:endCxn id="14" idx="1"/>
          </p:cNvCxnSpPr>
          <p:nvPr/>
        </p:nvCxnSpPr>
        <p:spPr>
          <a:xfrm flipV="1">
            <a:off x="2735646" y="3458598"/>
            <a:ext cx="1458502" cy="3740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1B8B54DF-0F27-3FBD-00F1-9F3481C6C851}"/>
              </a:ext>
            </a:extLst>
          </p:cNvPr>
          <p:cNvCxnSpPr>
            <a:cxnSpLocks/>
            <a:stCxn id="12" idx="3"/>
            <a:endCxn id="15" idx="1"/>
          </p:cNvCxnSpPr>
          <p:nvPr/>
        </p:nvCxnSpPr>
        <p:spPr>
          <a:xfrm>
            <a:off x="2735646" y="3832671"/>
            <a:ext cx="1458501" cy="5636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gallery dir="l"/>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randombar(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3"/>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00624323-DB7A-BE12-FD6F-68F0B39EA4FF}"/>
              </a:ext>
            </a:extLst>
          </p:cNvPr>
          <p:cNvSpPr/>
          <p:nvPr/>
        </p:nvSpPr>
        <p:spPr>
          <a:xfrm>
            <a:off x="222932" y="279610"/>
            <a:ext cx="8698136" cy="1277137"/>
          </a:xfrm>
          <a:prstGeom prst="wedgeRoundRectCallou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b="1">
                <a:solidFill>
                  <a:schemeClr val="tx1"/>
                </a:solidFill>
              </a:rPr>
              <a:t>Câu hỏi: </a:t>
            </a:r>
            <a:r>
              <a:rPr lang="en-US" sz="1800">
                <a:solidFill>
                  <a:schemeClr val="tx1"/>
                </a:solidFill>
              </a:rPr>
              <a:t>Nung 10 gam calcium carbonate (thành phần chính của đá vôi), thu được khí carbon dioxide và m gam vôi sống. Giả thiết hiệu suất phản ứng là 80%, xác định 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4F377BE-CF77-7EBD-3597-C58BB8180E15}"/>
                  </a:ext>
                </a:extLst>
              </p:cNvPr>
              <p:cNvSpPr txBox="1"/>
              <p:nvPr/>
            </p:nvSpPr>
            <p:spPr>
              <a:xfrm>
                <a:off x="2656295" y="1639952"/>
                <a:ext cx="5837802" cy="3442994"/>
              </a:xfrm>
              <a:prstGeom prst="rect">
                <a:avLst/>
              </a:prstGeom>
              <a:noFill/>
            </p:spPr>
            <p:txBody>
              <a:bodyPr wrap="square">
                <a:spAutoFit/>
              </a:bodyPr>
              <a:lstStyle/>
              <a:p>
                <a:pPr marL="0" marR="0" algn="just">
                  <a:lnSpc>
                    <a:spcPct val="150000"/>
                  </a:lnSpc>
                  <a:spcBef>
                    <a:spcPts val="100"/>
                  </a:spcBef>
                  <a:spcAft>
                    <a:spcPts val="100"/>
                  </a:spcAft>
                </a:pPr>
                <a:r>
                  <a:rPr lang="en-US" sz="1800">
                    <a:effectLst/>
                    <a:latin typeface="+mj-lt"/>
                    <a:ea typeface="Calibri" panose="020F0502020204030204" pitchFamily="34" charset="0"/>
                    <a:cs typeface="Times New Roman" panose="02020603050405020304" pitchFamily="18" charset="0"/>
                  </a:rPr>
                  <a:t>Số mol CaCO</a:t>
                </a:r>
                <a:r>
                  <a:rPr lang="en-US" sz="1800" baseline="-25000">
                    <a:effectLst/>
                    <a:latin typeface="+mj-lt"/>
                    <a:ea typeface="Calibri" panose="020F0502020204030204" pitchFamily="34" charset="0"/>
                    <a:cs typeface="Times New Roman" panose="02020603050405020304" pitchFamily="18" charset="0"/>
                  </a:rPr>
                  <a:t>3</a:t>
                </a:r>
                <a:r>
                  <a:rPr lang="en-US" sz="1800">
                    <a:effectLst/>
                    <a:latin typeface="+mj-lt"/>
                    <a:ea typeface="Calibri" panose="020F0502020204030204" pitchFamily="34" charset="0"/>
                    <a:cs typeface="Times New Roman" panose="02020603050405020304" pitchFamily="18" charset="0"/>
                  </a:rPr>
                  <a:t> là 0,1 mol</a:t>
                </a:r>
              </a:p>
              <a:p>
                <a:pPr marL="0" marR="0" algn="just">
                  <a:lnSpc>
                    <a:spcPct val="150000"/>
                  </a:lnSpc>
                  <a:spcBef>
                    <a:spcPts val="100"/>
                  </a:spcBef>
                  <a:spcAft>
                    <a:spcPts val="100"/>
                  </a:spcAft>
                </a:pPr>
                <a:r>
                  <a:rPr lang="en-US" sz="1800">
                    <a:effectLst/>
                    <a:latin typeface="+mj-lt"/>
                    <a:ea typeface="Calibri" panose="020F0502020204030204" pitchFamily="34" charset="0"/>
                    <a:cs typeface="Times New Roman" panose="02020603050405020304" pitchFamily="18" charset="0"/>
                  </a:rPr>
                  <a:t>PTHH:  CaCO</a:t>
                </a:r>
                <a:r>
                  <a:rPr lang="en-US" sz="1800" baseline="-25000">
                    <a:effectLst/>
                    <a:latin typeface="+mj-lt"/>
                    <a:ea typeface="Calibri" panose="020F0502020204030204" pitchFamily="34" charset="0"/>
                    <a:cs typeface="Times New Roman" panose="02020603050405020304" pitchFamily="18" charset="0"/>
                  </a:rPr>
                  <a:t>3    </a:t>
                </a:r>
                <a:r>
                  <a:rPr lang="en-US" sz="1800">
                    <a:effectLst/>
                    <a:latin typeface="+mj-lt"/>
                    <a:ea typeface="Calibri" panose="020F0502020204030204" pitchFamily="34" charset="0"/>
                    <a:cs typeface="Times New Roman" panose="02020603050405020304" pitchFamily="18" charset="0"/>
                  </a:rPr>
                  <a:t> </a:t>
                </a:r>
                <a14:m>
                  <m:oMath xmlns:m="http://schemas.openxmlformats.org/officeDocument/2006/math">
                    <m:box>
                      <m:box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groupChrPr>
                          <m:e>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t</m:t>
                                </m:r>
                              </m:e>
                              <m:sup>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e>
                        </m:groupChr>
                      </m:e>
                    </m:box>
                  </m:oMath>
                </a14:m>
                <a:r>
                  <a:rPr lang="en-US" sz="1800">
                    <a:effectLst/>
                    <a:latin typeface="+mj-lt"/>
                    <a:ea typeface="Calibri" panose="020F0502020204030204" pitchFamily="34" charset="0"/>
                    <a:cs typeface="Times New Roman" panose="02020603050405020304" pitchFamily="18" charset="0"/>
                  </a:rPr>
                  <a:t>     CaO + CO</a:t>
                </a:r>
                <a:r>
                  <a:rPr lang="en-US" sz="1800" baseline="-25000">
                    <a:effectLst/>
                    <a:latin typeface="+mj-lt"/>
                    <a:ea typeface="Calibri" panose="020F0502020204030204" pitchFamily="34" charset="0"/>
                    <a:cs typeface="Times New Roman" panose="02020603050405020304" pitchFamily="18" charset="0"/>
                  </a:rPr>
                  <a:t>2</a:t>
                </a:r>
                <a:endParaRPr lang="en-US" sz="18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nl-NL" sz="1800">
                    <a:effectLst/>
                    <a:latin typeface="+mj-lt"/>
                    <a:ea typeface="Calibri" panose="020F0502020204030204" pitchFamily="34" charset="0"/>
                    <a:cs typeface="Times New Roman" panose="02020603050405020304" pitchFamily="18" charset="0"/>
                  </a:rPr>
                  <a:t>Tỉ lệ:            1mol                1mol</a:t>
                </a:r>
                <a:endParaRPr lang="en-US" sz="18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nl-NL" sz="1800">
                    <a:effectLst/>
                    <a:latin typeface="+mj-lt"/>
                    <a:ea typeface="Calibri" panose="020F0502020204030204" pitchFamily="34" charset="0"/>
                    <a:cs typeface="Times New Roman" panose="02020603050405020304" pitchFamily="18" charset="0"/>
                  </a:rPr>
                  <a:t>Phản ứng:  0,1mol               0,1mol</a:t>
                </a:r>
                <a:endParaRPr lang="en-US" sz="18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nl-NL" sz="1800">
                    <a:effectLst/>
                    <a:latin typeface="+mj-lt"/>
                    <a:ea typeface="Calibri" panose="020F0502020204030204" pitchFamily="34" charset="0"/>
                    <a:cs typeface="Times New Roman" panose="02020603050405020304" pitchFamily="18" charset="0"/>
                  </a:rPr>
                  <a:t>Khối lượng CaO thu được theo phương trình phản ứng là: 0,1 . 56 = 5,6 (g)</a:t>
                </a:r>
                <a:endParaRPr lang="en-US" sz="18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nl-NL" sz="1800">
                    <a:effectLst/>
                    <a:latin typeface="+mj-lt"/>
                    <a:ea typeface="Calibri" panose="020F0502020204030204" pitchFamily="34" charset="0"/>
                    <a:cs typeface="Times New Roman" panose="02020603050405020304" pitchFamily="18" charset="0"/>
                  </a:rPr>
                  <a:t>Thực tế, khối lượng CaO thu được là: </a:t>
                </a:r>
                <a14:m>
                  <m:oMath xmlns:m="http://schemas.openxmlformats.org/officeDocument/2006/math">
                    <m:r>
                      <a:rPr lang="nl-NL" sz="1800" i="0"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5,6 . 80</m:t>
                        </m:r>
                      </m:num>
                      <m:den>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100</m:t>
                        </m:r>
                      </m:den>
                    </m:f>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 = 4,48 (</m:t>
                    </m:r>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g</m:t>
                    </m:r>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84F377BE-CF77-7EBD-3597-C58BB8180E15}"/>
                  </a:ext>
                </a:extLst>
              </p:cNvPr>
              <p:cNvSpPr txBox="1">
                <a:spLocks noRot="1" noChangeAspect="1" noMove="1" noResize="1" noEditPoints="1" noAdjustHandles="1" noChangeArrowheads="1" noChangeShapeType="1" noTextEdit="1"/>
              </p:cNvSpPr>
              <p:nvPr/>
            </p:nvSpPr>
            <p:spPr>
              <a:xfrm>
                <a:off x="2656295" y="1639952"/>
                <a:ext cx="5837802" cy="3442994"/>
              </a:xfrm>
              <a:prstGeom prst="rect">
                <a:avLst/>
              </a:prstGeom>
              <a:blipFill>
                <a:blip r:embed="rId3"/>
                <a:stretch>
                  <a:fillRect l="-940" r="-940"/>
                </a:stretch>
              </a:blipFill>
            </p:spPr>
            <p:txBody>
              <a:bodyPr/>
              <a:lstStyle/>
              <a:p>
                <a:r>
                  <a:rPr lang="en-US">
                    <a:noFill/>
                  </a:rPr>
                  <a:t> </a:t>
                </a:r>
              </a:p>
            </p:txBody>
          </p:sp>
        </mc:Fallback>
      </mc:AlternateContent>
      <p:sp>
        <p:nvSpPr>
          <p:cNvPr id="8" name="Rectangle: Rounded Corners 7">
            <a:extLst>
              <a:ext uri="{FF2B5EF4-FFF2-40B4-BE49-F238E27FC236}">
                <a16:creationId xmlns:a16="http://schemas.microsoft.com/office/drawing/2014/main" id="{0D02EB34-3955-BDE8-BE8F-DF6DF8F21681}"/>
              </a:ext>
            </a:extLst>
          </p:cNvPr>
          <p:cNvSpPr/>
          <p:nvPr/>
        </p:nvSpPr>
        <p:spPr>
          <a:xfrm>
            <a:off x="0" y="3309977"/>
            <a:ext cx="2063068" cy="64234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rPr>
              <a:t>Cách 1</a:t>
            </a:r>
          </a:p>
        </p:txBody>
      </p:sp>
      <p:pic>
        <p:nvPicPr>
          <p:cNvPr id="9" name="Picture 27">
            <a:extLst>
              <a:ext uri="{FF2B5EF4-FFF2-40B4-BE49-F238E27FC236}">
                <a16:creationId xmlns:a16="http://schemas.microsoft.com/office/drawing/2014/main" id="{ACAC94F5-932C-4E86-9D4E-663193658A3D}"/>
              </a:ext>
            </a:extLst>
          </p:cNvPr>
          <p:cNvPicPr>
            <a:picLocks noChangeAspect="1"/>
          </p:cNvPicPr>
          <p:nvPr/>
        </p:nvPicPr>
        <p:blipFill>
          <a:blip r:embed="rId4"/>
          <a:srcRect/>
          <a:stretch>
            <a:fillRect/>
          </a:stretch>
        </p:blipFill>
        <p:spPr>
          <a:xfrm>
            <a:off x="472815" y="1730559"/>
            <a:ext cx="1117438" cy="1579418"/>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3"/>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00624323-DB7A-BE12-FD6F-68F0B39EA4FF}"/>
              </a:ext>
            </a:extLst>
          </p:cNvPr>
          <p:cNvSpPr/>
          <p:nvPr/>
        </p:nvSpPr>
        <p:spPr>
          <a:xfrm>
            <a:off x="264495" y="272053"/>
            <a:ext cx="8615009" cy="1277137"/>
          </a:xfrm>
          <a:prstGeom prst="wedgeRoundRectCallou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111242"/>
                </a:solidFill>
                <a:effectLst/>
                <a:uLnTx/>
                <a:uFillTx/>
                <a:latin typeface="Arial"/>
                <a:ea typeface="+mn-ea"/>
                <a:cs typeface="+mn-cs"/>
                <a:sym typeface="Arial"/>
              </a:rPr>
              <a:t>Câu hỏi: </a:t>
            </a:r>
            <a:r>
              <a:rPr kumimoji="0" lang="en-US" sz="1800" b="0" i="0" u="none" strike="noStrike" kern="0" cap="none" spc="0" normalizeH="0" baseline="0" noProof="0">
                <a:ln>
                  <a:noFill/>
                </a:ln>
                <a:solidFill>
                  <a:srgbClr val="111242"/>
                </a:solidFill>
                <a:effectLst/>
                <a:uLnTx/>
                <a:uFillTx/>
                <a:latin typeface="Arial"/>
                <a:ea typeface="+mn-ea"/>
                <a:cs typeface="+mn-cs"/>
                <a:sym typeface="Arial"/>
              </a:rPr>
              <a:t>Nung 10 gam calcium carbonate (thành phần chính của đá vôi), thu được khí carbon dioxide và m gam vôi sống. Giả thiết hiệu suất phản ứng là 80%, xác định m.</a:t>
            </a:r>
          </a:p>
        </p:txBody>
      </p:sp>
      <p:sp>
        <p:nvSpPr>
          <p:cNvPr id="8" name="Rectangle: Rounded Corners 7">
            <a:extLst>
              <a:ext uri="{FF2B5EF4-FFF2-40B4-BE49-F238E27FC236}">
                <a16:creationId xmlns:a16="http://schemas.microsoft.com/office/drawing/2014/main" id="{0D02EB34-3955-BDE8-BE8F-DF6DF8F21681}"/>
              </a:ext>
            </a:extLst>
          </p:cNvPr>
          <p:cNvSpPr/>
          <p:nvPr/>
        </p:nvSpPr>
        <p:spPr>
          <a:xfrm>
            <a:off x="0" y="3327541"/>
            <a:ext cx="2063068" cy="642347"/>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FF0000"/>
                </a:solidFill>
                <a:effectLst/>
                <a:uLnTx/>
                <a:uFillTx/>
                <a:latin typeface="Arial"/>
                <a:ea typeface="+mn-ea"/>
                <a:cs typeface="+mn-cs"/>
                <a:sym typeface="Arial"/>
              </a:rPr>
              <a:t>Cách 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DA98EE6-C985-970F-E4E0-4E909A266BCD}"/>
                  </a:ext>
                </a:extLst>
              </p:cNvPr>
              <p:cNvSpPr txBox="1"/>
              <p:nvPr/>
            </p:nvSpPr>
            <p:spPr>
              <a:xfrm>
                <a:off x="2437140" y="1720255"/>
                <a:ext cx="6767316" cy="3423245"/>
              </a:xfrm>
              <a:prstGeom prst="rect">
                <a:avLst/>
              </a:prstGeom>
              <a:noFill/>
            </p:spPr>
            <p:txBody>
              <a:bodyPr wrap="square">
                <a:spAutoFit/>
              </a:bodyPr>
              <a:lstStyle/>
              <a:p>
                <a:pPr marL="0" marR="0" algn="just">
                  <a:lnSpc>
                    <a:spcPct val="150000"/>
                  </a:lnSpc>
                  <a:spcBef>
                    <a:spcPts val="100"/>
                  </a:spcBef>
                  <a:spcAft>
                    <a:spcPts val="100"/>
                  </a:spcAft>
                </a:pPr>
                <a:r>
                  <a:rPr lang="en-US" sz="1800">
                    <a:effectLst/>
                    <a:latin typeface="+mj-lt"/>
                    <a:ea typeface="Calibri" panose="020F0502020204030204" pitchFamily="34" charset="0"/>
                    <a:cs typeface="Times New Roman" panose="02020603050405020304" pitchFamily="18" charset="0"/>
                  </a:rPr>
                  <a:t>Thực tế khối lượng CaCO</a:t>
                </a:r>
                <a:r>
                  <a:rPr lang="en-US" sz="1800" baseline="-25000">
                    <a:effectLst/>
                    <a:latin typeface="+mj-lt"/>
                    <a:ea typeface="Calibri" panose="020F0502020204030204" pitchFamily="34" charset="0"/>
                    <a:cs typeface="Times New Roman" panose="02020603050405020304" pitchFamily="18" charset="0"/>
                  </a:rPr>
                  <a:t>3</a:t>
                </a:r>
                <a:r>
                  <a:rPr lang="en-US" sz="1800">
                    <a:effectLst/>
                    <a:latin typeface="+mj-lt"/>
                    <a:ea typeface="Calibri" panose="020F0502020204030204" pitchFamily="34" charset="0"/>
                    <a:cs typeface="Times New Roman" panose="02020603050405020304" pitchFamily="18" charset="0"/>
                  </a:rPr>
                  <a:t> phản ứng là </a:t>
                </a:r>
                <a:r>
                  <a:rPr lang="en-US" sz="1800">
                    <a:latin typeface="+mj-lt"/>
                    <a:ea typeface="Calibri" panose="020F0502020204030204" pitchFamily="34" charset="0"/>
                    <a:cs typeface="Times New Roman" panose="02020603050405020304" pitchFamily="18" charset="0"/>
                  </a:rPr>
                  <a:t>: </a:t>
                </a:r>
                <a14:m>
                  <m:oMath xmlns:m="http://schemas.openxmlformats.org/officeDocument/2006/math">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10 . 80</m:t>
                        </m:r>
                      </m:num>
                      <m:den>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100</m:t>
                        </m:r>
                      </m:den>
                    </m:f>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 = 0,8 (</m:t>
                    </m:r>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g</m:t>
                    </m:r>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1800">
                    <a:effectLst/>
                    <a:latin typeface="+mj-lt"/>
                    <a:ea typeface="Calibri" panose="020F0502020204030204" pitchFamily="34" charset="0"/>
                    <a:cs typeface="Times New Roman" panose="02020603050405020304" pitchFamily="18" charset="0"/>
                  </a:rPr>
                  <a:t>Số mol CaCO</a:t>
                </a:r>
                <a:r>
                  <a:rPr lang="en-US" sz="1800" baseline="-25000">
                    <a:effectLst/>
                    <a:latin typeface="+mj-lt"/>
                    <a:ea typeface="Calibri" panose="020F0502020204030204" pitchFamily="34" charset="0"/>
                    <a:cs typeface="Times New Roman" panose="02020603050405020304" pitchFamily="18" charset="0"/>
                  </a:rPr>
                  <a:t>3</a:t>
                </a:r>
                <a:r>
                  <a:rPr lang="en-US" sz="1800">
                    <a:effectLst/>
                    <a:latin typeface="+mj-lt"/>
                    <a:ea typeface="Calibri" panose="020F0502020204030204" pitchFamily="34" charset="0"/>
                    <a:cs typeface="Times New Roman" panose="02020603050405020304" pitchFamily="18" charset="0"/>
                  </a:rPr>
                  <a:t> phản ứng là 0,08 mol.</a:t>
                </a:r>
              </a:p>
              <a:p>
                <a:pPr marL="0" marR="0" algn="l">
                  <a:lnSpc>
                    <a:spcPct val="150000"/>
                  </a:lnSpc>
                  <a:spcBef>
                    <a:spcPts val="100"/>
                  </a:spcBef>
                  <a:spcAft>
                    <a:spcPts val="100"/>
                  </a:spcAft>
                </a:pPr>
                <a:r>
                  <a:rPr lang="en-US" sz="1800">
                    <a:effectLst/>
                    <a:latin typeface="+mj-lt"/>
                    <a:ea typeface="Calibri" panose="020F0502020204030204" pitchFamily="34" charset="0"/>
                    <a:cs typeface="Times New Roman" panose="02020603050405020304" pitchFamily="18" charset="0"/>
                  </a:rPr>
                  <a:t>PTHH: CaCO</a:t>
                </a:r>
                <a:r>
                  <a:rPr lang="en-US" sz="1800" baseline="-25000">
                    <a:effectLst/>
                    <a:latin typeface="+mj-lt"/>
                    <a:ea typeface="Calibri" panose="020F0502020204030204" pitchFamily="34" charset="0"/>
                    <a:cs typeface="Times New Roman" panose="02020603050405020304" pitchFamily="18" charset="0"/>
                  </a:rPr>
                  <a:t>3    </a:t>
                </a:r>
                <a:r>
                  <a:rPr lang="en-US" sz="1800">
                    <a:effectLst/>
                    <a:latin typeface="+mj-lt"/>
                    <a:ea typeface="Calibri" panose="020F0502020204030204" pitchFamily="34" charset="0"/>
                    <a:cs typeface="Times New Roman" panose="02020603050405020304" pitchFamily="18" charset="0"/>
                  </a:rPr>
                  <a:t> </a:t>
                </a:r>
                <a14:m>
                  <m:oMath xmlns:m="http://schemas.openxmlformats.org/officeDocument/2006/math">
                    <m:box>
                      <m:box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groupChrPr>
                          <m:e>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t</m:t>
                                </m:r>
                              </m:e>
                              <m:sup>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e>
                        </m:groupChr>
                      </m:e>
                    </m:box>
                  </m:oMath>
                </a14:m>
                <a:r>
                  <a:rPr lang="en-US" sz="1800">
                    <a:effectLst/>
                    <a:latin typeface="+mj-lt"/>
                    <a:ea typeface="Calibri" panose="020F0502020204030204" pitchFamily="34" charset="0"/>
                    <a:cs typeface="Times New Roman" panose="02020603050405020304" pitchFamily="18" charset="0"/>
                  </a:rPr>
                  <a:t>     CaO + CO</a:t>
                </a:r>
                <a:r>
                  <a:rPr lang="en-US" sz="1800" baseline="-25000">
                    <a:effectLst/>
                    <a:latin typeface="+mj-lt"/>
                    <a:ea typeface="Calibri" panose="020F0502020204030204" pitchFamily="34" charset="0"/>
                    <a:cs typeface="Times New Roman" panose="02020603050405020304" pitchFamily="18" charset="0"/>
                  </a:rPr>
                  <a:t>2</a:t>
                </a:r>
                <a:endParaRPr lang="en-US" sz="18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nl-NL" sz="1800">
                    <a:effectLst/>
                    <a:latin typeface="+mj-lt"/>
                    <a:ea typeface="Calibri" panose="020F0502020204030204" pitchFamily="34" charset="0"/>
                    <a:cs typeface="Times New Roman" panose="02020603050405020304" pitchFamily="18" charset="0"/>
                  </a:rPr>
                  <a:t>Tỉ lệ:            1mol                1mol</a:t>
                </a:r>
                <a:endParaRPr lang="en-US" sz="18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nl-NL" sz="1800">
                    <a:effectLst/>
                    <a:latin typeface="+mj-lt"/>
                    <a:ea typeface="Calibri" panose="020F0502020204030204" pitchFamily="34" charset="0"/>
                    <a:cs typeface="Times New Roman" panose="02020603050405020304" pitchFamily="18" charset="0"/>
                  </a:rPr>
                  <a:t>Phản ứng:  0,08mol            0,08mol</a:t>
                </a:r>
                <a:endParaRPr lang="en-US" sz="1800">
                  <a:effectLst/>
                  <a:latin typeface="+mj-lt"/>
                  <a:ea typeface="Calibri" panose="020F0502020204030204" pitchFamily="34" charset="0"/>
                  <a:cs typeface="Times New Roman" panose="02020603050405020304" pitchFamily="18" charset="0"/>
                </a:endParaRPr>
              </a:p>
              <a:p>
                <a:pPr algn="ctr">
                  <a:lnSpc>
                    <a:spcPct val="150000"/>
                  </a:lnSpc>
                </a:pPr>
                <a:r>
                  <a:rPr lang="nl-NL" sz="1800">
                    <a:effectLst/>
                    <a:latin typeface="+mj-lt"/>
                    <a:ea typeface="Calibri" panose="020F0502020204030204" pitchFamily="34" charset="0"/>
                  </a:rPr>
                  <a:t>Theo phương trình phản ứng, khối lượng CaO tạo thành là: 0,08.56 = 4,48 (g).</a:t>
                </a:r>
                <a:endParaRPr lang="en-US" sz="1800">
                  <a:latin typeface="+mj-lt"/>
                </a:endParaRPr>
              </a:p>
            </p:txBody>
          </p:sp>
        </mc:Choice>
        <mc:Fallback xmlns="">
          <p:sp>
            <p:nvSpPr>
              <p:cNvPr id="5" name="TextBox 4">
                <a:extLst>
                  <a:ext uri="{FF2B5EF4-FFF2-40B4-BE49-F238E27FC236}">
                    <a16:creationId xmlns:a16="http://schemas.microsoft.com/office/drawing/2014/main" id="{5DA98EE6-C985-970F-E4E0-4E909A266BCD}"/>
                  </a:ext>
                </a:extLst>
              </p:cNvPr>
              <p:cNvSpPr txBox="1">
                <a:spLocks noRot="1" noChangeAspect="1" noMove="1" noResize="1" noEditPoints="1" noAdjustHandles="1" noChangeArrowheads="1" noChangeShapeType="1" noTextEdit="1"/>
              </p:cNvSpPr>
              <p:nvPr/>
            </p:nvSpPr>
            <p:spPr>
              <a:xfrm>
                <a:off x="2437140" y="1720255"/>
                <a:ext cx="6767316" cy="3423245"/>
              </a:xfrm>
              <a:prstGeom prst="rect">
                <a:avLst/>
              </a:prstGeom>
              <a:blipFill>
                <a:blip r:embed="rId3"/>
                <a:stretch>
                  <a:fillRect l="-811" b="-1957"/>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C1FD60BB-E7DE-261A-98F7-DEFB99B48E76}"/>
              </a:ext>
            </a:extLst>
          </p:cNvPr>
          <p:cNvPicPr>
            <a:picLocks noChangeAspect="1"/>
          </p:cNvPicPr>
          <p:nvPr/>
        </p:nvPicPr>
        <p:blipFill>
          <a:blip r:embed="rId4"/>
          <a:srcRect/>
          <a:stretch>
            <a:fillRect/>
          </a:stretch>
        </p:blipFill>
        <p:spPr>
          <a:xfrm>
            <a:off x="274222" y="1647432"/>
            <a:ext cx="1274153" cy="1856690"/>
          </a:xfrm>
          <a:prstGeom prst="rect">
            <a:avLst/>
          </a:prstGeom>
        </p:spPr>
      </p:pic>
    </p:spTree>
    <p:extLst>
      <p:ext uri="{BB962C8B-B14F-4D97-AF65-F5344CB8AC3E}">
        <p14:creationId xmlns:p14="http://schemas.microsoft.com/office/powerpoint/2010/main" val="22632536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4" name="TextBox 3">
            <a:extLst>
              <a:ext uri="{FF2B5EF4-FFF2-40B4-BE49-F238E27FC236}">
                <a16:creationId xmlns:a16="http://schemas.microsoft.com/office/drawing/2014/main" id="{0A7CB691-4960-C5D1-94A7-E226BAEEA1BB}"/>
              </a:ext>
            </a:extLst>
          </p:cNvPr>
          <p:cNvSpPr txBox="1"/>
          <p:nvPr/>
        </p:nvSpPr>
        <p:spPr>
          <a:xfrm>
            <a:off x="3362876" y="0"/>
            <a:ext cx="2675187" cy="699230"/>
          </a:xfrm>
          <a:prstGeom prst="rect">
            <a:avLst/>
          </a:prstGeom>
          <a:noFill/>
        </p:spPr>
        <p:txBody>
          <a:bodyPr wrap="square" rtlCol="0">
            <a:spAutoFit/>
          </a:bodyPr>
          <a:lstStyle/>
          <a:p>
            <a:pPr algn="ctr">
              <a:lnSpc>
                <a:spcPct val="150000"/>
              </a:lnSpc>
            </a:pPr>
            <a:r>
              <a:rPr lang="en-US" sz="3000" b="1"/>
              <a:t>KHỞI ĐỘNG</a:t>
            </a:r>
          </a:p>
        </p:txBody>
      </p:sp>
      <p:sp>
        <p:nvSpPr>
          <p:cNvPr id="5" name="Speech Bubble: Rectangle with Corners Rounded 4">
            <a:extLst>
              <a:ext uri="{FF2B5EF4-FFF2-40B4-BE49-F238E27FC236}">
                <a16:creationId xmlns:a16="http://schemas.microsoft.com/office/drawing/2014/main" id="{1C3D70D4-6151-A2FA-EB92-7E9F0DE3E7BE}"/>
              </a:ext>
            </a:extLst>
          </p:cNvPr>
          <p:cNvSpPr/>
          <p:nvPr/>
        </p:nvSpPr>
        <p:spPr>
          <a:xfrm>
            <a:off x="385408" y="1911958"/>
            <a:ext cx="3725614" cy="2539160"/>
          </a:xfrm>
          <a:prstGeom prst="wedgeRoundRectCallou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000">
                <a:solidFill>
                  <a:schemeClr val="tx1"/>
                </a:solidFill>
                <a:effectLst/>
                <a:latin typeface="+mj-lt"/>
                <a:ea typeface="Calibri" panose="020F0502020204030204" pitchFamily="34" charset="0"/>
              </a:rPr>
              <a:t>Bằng cách nào có thể tính được lượng chất tham gia và lượng chất sản phẩm trong một phản ứng hóa học</a:t>
            </a:r>
            <a:endParaRPr lang="en-US" sz="2000">
              <a:solidFill>
                <a:schemeClr val="tx1"/>
              </a:solidFill>
              <a:latin typeface="+mj-lt"/>
            </a:endParaRPr>
          </a:p>
        </p:txBody>
      </p:sp>
      <p:sp>
        <p:nvSpPr>
          <p:cNvPr id="9" name="TextBox 8">
            <a:extLst>
              <a:ext uri="{FF2B5EF4-FFF2-40B4-BE49-F238E27FC236}">
                <a16:creationId xmlns:a16="http://schemas.microsoft.com/office/drawing/2014/main" id="{C8230E45-6FA6-43B4-DF5A-FB2D4A98DD0E}"/>
              </a:ext>
            </a:extLst>
          </p:cNvPr>
          <p:cNvSpPr txBox="1"/>
          <p:nvPr/>
        </p:nvSpPr>
        <p:spPr>
          <a:xfrm>
            <a:off x="4700469" y="1753230"/>
            <a:ext cx="3891866" cy="2856616"/>
          </a:xfrm>
          <a:prstGeom prst="rect">
            <a:avLst/>
          </a:prstGeom>
          <a:noFill/>
        </p:spPr>
        <p:txBody>
          <a:bodyPr wrap="square">
            <a:spAutoFit/>
          </a:bodyPr>
          <a:lstStyle/>
          <a:p>
            <a:pPr marL="0" marR="0" algn="just">
              <a:lnSpc>
                <a:spcPct val="150000"/>
              </a:lnSpc>
              <a:spcBef>
                <a:spcPts val="100"/>
              </a:spcBef>
              <a:spcAft>
                <a:spcPts val="100"/>
              </a:spcAft>
            </a:pPr>
            <a:r>
              <a:rPr lang="fr-FR" sz="2000" b="1">
                <a:effectLst/>
                <a:latin typeface="+mj-lt"/>
                <a:ea typeface="Calibri" panose="020F0502020204030204" pitchFamily="34" charset="0"/>
                <a:cs typeface="Times New Roman" panose="02020603050405020304" pitchFamily="18" charset="0"/>
              </a:rPr>
              <a:t>VD: </a:t>
            </a:r>
            <a:r>
              <a:rPr lang="fr-FR" sz="2000">
                <a:effectLst/>
                <a:latin typeface="+mj-lt"/>
                <a:ea typeface="Calibri" panose="020F0502020204030204" pitchFamily="34" charset="0"/>
                <a:cs typeface="Times New Roman" panose="02020603050405020304" pitchFamily="18" charset="0"/>
              </a:rPr>
              <a:t>Khi cho Fe tác dụng với dung dịch HCl thì xảy ra phản ứng hóa học sau:</a:t>
            </a:r>
            <a:endParaRPr lang="en-US" sz="2000">
              <a:effectLst/>
              <a:latin typeface="+mj-lt"/>
              <a:ea typeface="Calibri" panose="020F0502020204030204" pitchFamily="34" charset="0"/>
              <a:cs typeface="Times New Roman" panose="02020603050405020304" pitchFamily="18" charset="0"/>
            </a:endParaRPr>
          </a:p>
          <a:p>
            <a:pPr marL="0" marR="0" algn="ctr">
              <a:lnSpc>
                <a:spcPct val="150000"/>
              </a:lnSpc>
              <a:spcBef>
                <a:spcPts val="100"/>
              </a:spcBef>
              <a:spcAft>
                <a:spcPts val="100"/>
              </a:spcAft>
            </a:pPr>
            <a:r>
              <a:rPr lang="fr-FR" sz="2000">
                <a:effectLst/>
                <a:latin typeface="+mj-lt"/>
                <a:ea typeface="Calibri" panose="020F0502020204030204" pitchFamily="34" charset="0"/>
                <a:cs typeface="Times New Roman" panose="02020603050405020304" pitchFamily="18" charset="0"/>
              </a:rPr>
              <a:t>Fe + 2HCl → FeCl</a:t>
            </a:r>
            <a:r>
              <a:rPr lang="fr-FR" sz="2000" baseline="-25000">
                <a:effectLst/>
                <a:latin typeface="+mj-lt"/>
                <a:ea typeface="Calibri" panose="020F0502020204030204" pitchFamily="34" charset="0"/>
                <a:cs typeface="Times New Roman" panose="02020603050405020304" pitchFamily="18" charset="0"/>
              </a:rPr>
              <a:t>2</a:t>
            </a:r>
            <a:r>
              <a:rPr lang="fr-FR" sz="2000">
                <a:effectLst/>
                <a:latin typeface="+mj-lt"/>
                <a:ea typeface="Calibri" panose="020F0502020204030204" pitchFamily="34" charset="0"/>
                <a:cs typeface="Times New Roman" panose="02020603050405020304" pitchFamily="18" charset="0"/>
              </a:rPr>
              <a:t> + H</a:t>
            </a:r>
            <a:r>
              <a:rPr lang="fr-FR" sz="2000" baseline="-25000">
                <a:effectLst/>
                <a:latin typeface="+mj-lt"/>
                <a:ea typeface="Calibri" panose="020F0502020204030204" pitchFamily="34" charset="0"/>
                <a:cs typeface="Times New Roman" panose="02020603050405020304" pitchFamily="18" charset="0"/>
              </a:rPr>
              <a:t>2</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fr-FR" sz="2000">
                <a:effectLst/>
                <a:latin typeface="+mj-lt"/>
                <a:ea typeface="Calibri" panose="020F0502020204030204" pitchFamily="34" charset="0"/>
                <a:cs typeface="Times New Roman" panose="02020603050405020304" pitchFamily="18" charset="0"/>
              </a:rPr>
              <a:t>Cần dùng bao nhiêu mol Fe để thu được 1,5 mol H</a:t>
            </a:r>
            <a:r>
              <a:rPr lang="fr-FR" sz="2000" baseline="-25000">
                <a:effectLst/>
                <a:latin typeface="+mj-lt"/>
                <a:ea typeface="Calibri" panose="020F0502020204030204" pitchFamily="34" charset="0"/>
                <a:cs typeface="Times New Roman" panose="02020603050405020304" pitchFamily="18" charset="0"/>
              </a:rPr>
              <a:t>2</a:t>
            </a:r>
            <a:r>
              <a:rPr lang="fr-FR" sz="2000">
                <a:effectLst/>
                <a:latin typeface="+mj-lt"/>
                <a:ea typeface="Calibri" panose="020F0502020204030204" pitchFamily="34" charset="0"/>
                <a:cs typeface="Times New Roman" panose="02020603050405020304" pitchFamily="18" charset="0"/>
              </a:rPr>
              <a:t>?</a:t>
            </a:r>
            <a:endParaRPr lang="en-US" sz="2000">
              <a:effectLst/>
              <a:latin typeface="+mj-lt"/>
              <a:ea typeface="Calibri" panose="020F0502020204030204" pitchFamily="34" charset="0"/>
              <a:cs typeface="Times New Roman" panose="02020603050405020304" pitchFamily="18" charset="0"/>
            </a:endParaRPr>
          </a:p>
        </p:txBody>
      </p:sp>
      <p:pic>
        <p:nvPicPr>
          <p:cNvPr id="10" name="Picture 15">
            <a:extLst>
              <a:ext uri="{FF2B5EF4-FFF2-40B4-BE49-F238E27FC236}">
                <a16:creationId xmlns:a16="http://schemas.microsoft.com/office/drawing/2014/main" id="{61F1DC00-F6E1-24C0-A8F1-4FB7F01CC8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50207" y="299417"/>
            <a:ext cx="1161030" cy="1612541"/>
          </a:xfrm>
          <a:prstGeom prst="rect">
            <a:avLst/>
          </a:prstGeom>
        </p:spPr>
      </p:pic>
      <p:pic>
        <p:nvPicPr>
          <p:cNvPr id="11" name="Picture 35">
            <a:extLst>
              <a:ext uri="{FF2B5EF4-FFF2-40B4-BE49-F238E27FC236}">
                <a16:creationId xmlns:a16="http://schemas.microsoft.com/office/drawing/2014/main" id="{85FF8B86-BF5F-9D87-6A57-319AEE209E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11655" y="818521"/>
            <a:ext cx="2526791" cy="13323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flip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184DE7-3575-6DEA-C9D0-BD2511213349}"/>
              </a:ext>
            </a:extLst>
          </p:cNvPr>
          <p:cNvGrpSpPr/>
          <p:nvPr/>
        </p:nvGrpSpPr>
        <p:grpSpPr>
          <a:xfrm>
            <a:off x="-834309" y="3930150"/>
            <a:ext cx="11495810" cy="1261872"/>
            <a:chOff x="-1140691" y="5175504"/>
            <a:chExt cx="15327746" cy="1682496"/>
          </a:xfrm>
        </p:grpSpPr>
        <p:pic>
          <p:nvPicPr>
            <p:cNvPr id="4" name="Picture 6">
              <a:extLst>
                <a:ext uri="{FF2B5EF4-FFF2-40B4-BE49-F238E27FC236}">
                  <a16:creationId xmlns:a16="http://schemas.microsoft.com/office/drawing/2014/main" id="{3E494D30-ADB8-9F57-AEB8-270C725B2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id="{E49245B5-4046-56FB-7042-AA5B37E8B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id="{12090104-38A1-06FC-5506-29D2E89126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0691" y="5175504"/>
              <a:ext cx="7315200" cy="1682496"/>
            </a:xfrm>
            <a:prstGeom prst="rect">
              <a:avLst/>
            </a:prstGeom>
          </p:spPr>
        </p:pic>
      </p:grpSp>
      <p:pic>
        <p:nvPicPr>
          <p:cNvPr id="20" name="Picture 6">
            <a:extLst>
              <a:ext uri="{FF2B5EF4-FFF2-40B4-BE49-F238E27FC236}">
                <a16:creationId xmlns:a16="http://schemas.microsoft.com/office/drawing/2014/main" id="{52289406-86B0-1D1A-5CB2-3DEE5266C2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25758" y="207046"/>
            <a:ext cx="4652609" cy="4936454"/>
          </a:xfrm>
          <a:prstGeom prst="rect">
            <a:avLst/>
          </a:prstGeom>
        </p:spPr>
      </p:pic>
      <p:pic>
        <p:nvPicPr>
          <p:cNvPr id="10" name="Picture 3">
            <a:extLst>
              <a:ext uri="{FF2B5EF4-FFF2-40B4-BE49-F238E27FC236}">
                <a16:creationId xmlns:a16="http://schemas.microsoft.com/office/drawing/2014/main" id="{77AEFDD7-FCBC-120C-9E85-427C9EB915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317258" y="158524"/>
            <a:ext cx="621095" cy="597380"/>
          </a:xfrm>
          <a:prstGeom prst="rect">
            <a:avLst/>
          </a:prstGeom>
        </p:spPr>
      </p:pic>
      <p:pic>
        <p:nvPicPr>
          <p:cNvPr id="12" name="Picture 10">
            <a:extLst>
              <a:ext uri="{FF2B5EF4-FFF2-40B4-BE49-F238E27FC236}">
                <a16:creationId xmlns:a16="http://schemas.microsoft.com/office/drawing/2014/main" id="{28943401-6617-D439-050B-C232791DC7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639906" y="2233746"/>
            <a:ext cx="784808" cy="726304"/>
          </a:xfrm>
          <a:prstGeom prst="rect">
            <a:avLst/>
          </a:prstGeom>
        </p:spPr>
      </p:pic>
      <p:pic>
        <p:nvPicPr>
          <p:cNvPr id="13" name="Picture 12">
            <a:extLst>
              <a:ext uri="{FF2B5EF4-FFF2-40B4-BE49-F238E27FC236}">
                <a16:creationId xmlns:a16="http://schemas.microsoft.com/office/drawing/2014/main" id="{436DC77B-0792-ACF8-4F80-E79EFD48AA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83459" y="2233745"/>
            <a:ext cx="625250" cy="650072"/>
          </a:xfrm>
          <a:prstGeom prst="rect">
            <a:avLst/>
          </a:prstGeom>
        </p:spPr>
      </p:pic>
      <p:pic>
        <p:nvPicPr>
          <p:cNvPr id="14" name="Picture 13">
            <a:extLst>
              <a:ext uri="{FF2B5EF4-FFF2-40B4-BE49-F238E27FC236}">
                <a16:creationId xmlns:a16="http://schemas.microsoft.com/office/drawing/2014/main" id="{E78586A8-697F-1EBC-E48B-FFEB516130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54642" y="1187413"/>
            <a:ext cx="597592" cy="588899"/>
          </a:xfrm>
          <a:prstGeom prst="rect">
            <a:avLst/>
          </a:prstGeom>
        </p:spPr>
      </p:pic>
      <p:pic>
        <p:nvPicPr>
          <p:cNvPr id="15" name="Picture 17">
            <a:extLst>
              <a:ext uri="{FF2B5EF4-FFF2-40B4-BE49-F238E27FC236}">
                <a16:creationId xmlns:a16="http://schemas.microsoft.com/office/drawing/2014/main" id="{11532108-6B71-7BC9-AA2C-B03AA560D68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982280" y="978277"/>
            <a:ext cx="642936" cy="637091"/>
          </a:xfrm>
          <a:prstGeom prst="rect">
            <a:avLst/>
          </a:prstGeom>
        </p:spPr>
      </p:pic>
      <p:pic>
        <p:nvPicPr>
          <p:cNvPr id="16" name="Picture 18">
            <a:extLst>
              <a:ext uri="{FF2B5EF4-FFF2-40B4-BE49-F238E27FC236}">
                <a16:creationId xmlns:a16="http://schemas.microsoft.com/office/drawing/2014/main" id="{24A75B89-019E-40C1-BEA8-B26DF5D4DD8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125640" y="1915524"/>
            <a:ext cx="503236" cy="503236"/>
          </a:xfrm>
          <a:prstGeom prst="rect">
            <a:avLst/>
          </a:prstGeom>
        </p:spPr>
      </p:pic>
      <p:pic>
        <p:nvPicPr>
          <p:cNvPr id="17" name="Picture 22">
            <a:extLst>
              <a:ext uri="{FF2B5EF4-FFF2-40B4-BE49-F238E27FC236}">
                <a16:creationId xmlns:a16="http://schemas.microsoft.com/office/drawing/2014/main" id="{ACB7035A-F89B-F833-226F-AB16369DBEA7}"/>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482783" y="1282261"/>
            <a:ext cx="633263" cy="633263"/>
          </a:xfrm>
          <a:prstGeom prst="rect">
            <a:avLst/>
          </a:prstGeom>
        </p:spPr>
      </p:pic>
      <p:pic>
        <p:nvPicPr>
          <p:cNvPr id="18" name="Picture 23">
            <a:extLst>
              <a:ext uri="{FF2B5EF4-FFF2-40B4-BE49-F238E27FC236}">
                <a16:creationId xmlns:a16="http://schemas.microsoft.com/office/drawing/2014/main" id="{1F24DED9-4B07-88A2-F455-FC89045985F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625215" y="504235"/>
            <a:ext cx="767786" cy="759410"/>
          </a:xfrm>
          <a:prstGeom prst="rect">
            <a:avLst/>
          </a:prstGeom>
        </p:spPr>
      </p:pic>
      <p:sp>
        <p:nvSpPr>
          <p:cNvPr id="21" name="Title 1">
            <a:extLst>
              <a:ext uri="{FF2B5EF4-FFF2-40B4-BE49-F238E27FC236}">
                <a16:creationId xmlns:a16="http://schemas.microsoft.com/office/drawing/2014/main" id="{267291F7-1CE9-F8D8-E7BF-69634CC2FC59}"/>
              </a:ext>
            </a:extLst>
          </p:cNvPr>
          <p:cNvSpPr txBox="1">
            <a:spLocks/>
          </p:cNvSpPr>
          <p:nvPr/>
        </p:nvSpPr>
        <p:spPr>
          <a:xfrm>
            <a:off x="67849" y="1583540"/>
            <a:ext cx="4212772"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en-US" sz="5400" b="1" dirty="0">
                <a:solidFill>
                  <a:srgbClr val="FF0000"/>
                </a:solidFill>
                <a:latin typeface="Arial" panose="020B0604020202020204" pitchFamily="34" charset="0"/>
                <a:cs typeface="Arial" panose="020B0604020202020204" pitchFamily="34" charset="0"/>
              </a:rPr>
              <a:t>HÁI HOA DÂN CHỦ</a:t>
            </a:r>
          </a:p>
        </p:txBody>
      </p:sp>
      <p:grpSp>
        <p:nvGrpSpPr>
          <p:cNvPr id="28" name="Group 27">
            <a:extLst>
              <a:ext uri="{FF2B5EF4-FFF2-40B4-BE49-F238E27FC236}">
                <a16:creationId xmlns:a16="http://schemas.microsoft.com/office/drawing/2014/main" id="{44CFE1A0-E7AF-7335-5DC4-8EA980CD2D92}"/>
              </a:ext>
            </a:extLst>
          </p:cNvPr>
          <p:cNvGrpSpPr/>
          <p:nvPr/>
        </p:nvGrpSpPr>
        <p:grpSpPr>
          <a:xfrm>
            <a:off x="-28733" y="3328989"/>
            <a:ext cx="9201973" cy="1193901"/>
            <a:chOff x="-3822" y="4580045"/>
            <a:chExt cx="12269297" cy="1591868"/>
          </a:xfrm>
        </p:grpSpPr>
        <p:pic>
          <p:nvPicPr>
            <p:cNvPr id="22" name="Picture 16">
              <a:extLst>
                <a:ext uri="{FF2B5EF4-FFF2-40B4-BE49-F238E27FC236}">
                  <a16:creationId xmlns:a16="http://schemas.microsoft.com/office/drawing/2014/main" id="{5FF0E80C-B9AD-073A-406E-F32F7D8061FC}"/>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id="{F1895DA0-99C9-F7C9-4BBB-FA2B642D065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44428">
              <a:off x="1759075" y="4600319"/>
              <a:ext cx="3139754" cy="1359130"/>
            </a:xfrm>
            <a:prstGeom prst="rect">
              <a:avLst/>
            </a:prstGeom>
          </p:spPr>
        </p:pic>
        <p:pic>
          <p:nvPicPr>
            <p:cNvPr id="24" name="Picture 16">
              <a:extLst>
                <a:ext uri="{FF2B5EF4-FFF2-40B4-BE49-F238E27FC236}">
                  <a16:creationId xmlns:a16="http://schemas.microsoft.com/office/drawing/2014/main" id="{DBE679A6-E5B1-FA99-A145-3581681CE3C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80549">
              <a:off x="5719881" y="4580045"/>
              <a:ext cx="3139754" cy="1359130"/>
            </a:xfrm>
            <a:prstGeom prst="rect">
              <a:avLst/>
            </a:prstGeom>
          </p:spPr>
        </p:pic>
        <p:pic>
          <p:nvPicPr>
            <p:cNvPr id="25" name="Picture 16">
              <a:extLst>
                <a:ext uri="{FF2B5EF4-FFF2-40B4-BE49-F238E27FC236}">
                  <a16:creationId xmlns:a16="http://schemas.microsoft.com/office/drawing/2014/main" id="{AF5229AB-C5E2-490A-D16F-31438F4AB0B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id="{0CD72171-44F0-8F25-429D-BE9586249037}"/>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l="60455"/>
            <a:stretch/>
          </p:blipFill>
          <p:spPr>
            <a:xfrm rot="21095236">
              <a:off x="4673503" y="4825296"/>
              <a:ext cx="1095223" cy="1198887"/>
            </a:xfrm>
            <a:prstGeom prst="rect">
              <a:avLst/>
            </a:prstGeom>
          </p:spPr>
        </p:pic>
      </p:grpSp>
      <p:pic>
        <p:nvPicPr>
          <p:cNvPr id="26" name="Picture 7">
            <a:extLst>
              <a:ext uri="{FF2B5EF4-FFF2-40B4-BE49-F238E27FC236}">
                <a16:creationId xmlns:a16="http://schemas.microsoft.com/office/drawing/2014/main" id="{711E2CCB-5FFA-5400-187B-4D0E7FA15EB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5391700" y="185846"/>
            <a:ext cx="689561" cy="685800"/>
          </a:xfrm>
          <a:prstGeom prst="rect">
            <a:avLst/>
          </a:prstGeom>
        </p:spPr>
      </p:pic>
      <p:pic>
        <p:nvPicPr>
          <p:cNvPr id="31" name="Picture 9">
            <a:extLst>
              <a:ext uri="{FF2B5EF4-FFF2-40B4-BE49-F238E27FC236}">
                <a16:creationId xmlns:a16="http://schemas.microsoft.com/office/drawing/2014/main" id="{4929A72A-7268-2D9C-3E19-8A878F2F367A}"/>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7717336" y="308804"/>
            <a:ext cx="868848" cy="891540"/>
          </a:xfrm>
          <a:prstGeom prst="rect">
            <a:avLst/>
          </a:prstGeom>
        </p:spPr>
      </p:pic>
      <p:pic>
        <p:nvPicPr>
          <p:cNvPr id="8" name="Picture 7">
            <a:hlinkClick r:id="rId28" action="ppaction://hlinksldjump"/>
            <a:extLst>
              <a:ext uri="{FF2B5EF4-FFF2-40B4-BE49-F238E27FC236}">
                <a16:creationId xmlns:a16="http://schemas.microsoft.com/office/drawing/2014/main" id="{086EEC77-356E-FD74-CABC-4E28ED1AB921}"/>
              </a:ext>
            </a:extLst>
          </p:cNvPr>
          <p:cNvPicPr>
            <a:picLocks noChangeAspect="1"/>
          </p:cNvPicPr>
          <p:nvPr/>
        </p:nvPicPr>
        <p:blipFill>
          <a:blip r:embed="rId29"/>
          <a:stretch>
            <a:fillRect/>
          </a:stretch>
        </p:blipFill>
        <p:spPr>
          <a:xfrm>
            <a:off x="6016876" y="2356108"/>
            <a:ext cx="1513463" cy="1037934"/>
          </a:xfrm>
          <a:prstGeom prst="rect">
            <a:avLst/>
          </a:prstGeom>
        </p:spPr>
      </p:pic>
      <p:pic>
        <p:nvPicPr>
          <p:cNvPr id="32" name="Picture 11">
            <a:extLst>
              <a:ext uri="{FF2B5EF4-FFF2-40B4-BE49-F238E27FC236}">
                <a16:creationId xmlns:a16="http://schemas.microsoft.com/office/drawing/2014/main" id="{37C5C25E-A44E-87C8-BB4B-A882227505F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a:off x="6861346" y="1059293"/>
            <a:ext cx="646367" cy="654699"/>
          </a:xfrm>
          <a:prstGeom prst="rect">
            <a:avLst/>
          </a:prstGeom>
        </p:spPr>
      </p:pic>
      <p:pic>
        <p:nvPicPr>
          <p:cNvPr id="33" name="Picture 5">
            <a:extLst>
              <a:ext uri="{FF2B5EF4-FFF2-40B4-BE49-F238E27FC236}">
                <a16:creationId xmlns:a16="http://schemas.microsoft.com/office/drawing/2014/main" id="{4530212E-86CD-70D1-01DB-5C35AC25796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a:off x="7861827" y="1891845"/>
            <a:ext cx="420169" cy="420169"/>
          </a:xfrm>
          <a:prstGeom prst="rect">
            <a:avLst/>
          </a:prstGeom>
        </p:spPr>
      </p:pic>
      <p:pic>
        <p:nvPicPr>
          <p:cNvPr id="34" name="Picture 2">
            <a:extLst>
              <a:ext uri="{FF2B5EF4-FFF2-40B4-BE49-F238E27FC236}">
                <a16:creationId xmlns:a16="http://schemas.microsoft.com/office/drawing/2014/main" id="{6CA70E75-2200-94D0-6A61-2641279DF36F}"/>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7079587" y="308804"/>
            <a:ext cx="563883" cy="533574"/>
          </a:xfrm>
          <a:prstGeom prst="rect">
            <a:avLst/>
          </a:prstGeom>
        </p:spPr>
      </p:pic>
      <p:pic>
        <p:nvPicPr>
          <p:cNvPr id="35" name="Picture 14">
            <a:extLst>
              <a:ext uri="{FF2B5EF4-FFF2-40B4-BE49-F238E27FC236}">
                <a16:creationId xmlns:a16="http://schemas.microsoft.com/office/drawing/2014/main" id="{3BC28EB1-BD5B-84AE-ED80-C7C7BF783A68}"/>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rcRect/>
          <a:stretch>
            <a:fillRect/>
          </a:stretch>
        </p:blipFill>
        <p:spPr>
          <a:xfrm>
            <a:off x="7720361" y="2673679"/>
            <a:ext cx="473098" cy="468797"/>
          </a:xfrm>
          <a:prstGeom prst="rect">
            <a:avLst/>
          </a:prstGeom>
        </p:spPr>
      </p:pic>
      <p:pic>
        <p:nvPicPr>
          <p:cNvPr id="29" name="Picture 28">
            <a:extLst>
              <a:ext uri="{FF2B5EF4-FFF2-40B4-BE49-F238E27FC236}">
                <a16:creationId xmlns:a16="http://schemas.microsoft.com/office/drawing/2014/main" id="{7CA40649-0834-6384-D653-72432C22A04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652178" y="2116889"/>
            <a:ext cx="511799" cy="497468"/>
          </a:xfrm>
          <a:prstGeom prst="rect">
            <a:avLst/>
          </a:prstGeom>
        </p:spPr>
      </p:pic>
      <p:pic>
        <p:nvPicPr>
          <p:cNvPr id="30" name="Picture 29">
            <a:extLst>
              <a:ext uri="{FF2B5EF4-FFF2-40B4-BE49-F238E27FC236}">
                <a16:creationId xmlns:a16="http://schemas.microsoft.com/office/drawing/2014/main" id="{C7E09598-3AED-44CD-AC84-C689CEA7E9B7}"/>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598860" y="659458"/>
            <a:ext cx="511799" cy="479043"/>
          </a:xfrm>
          <a:prstGeom prst="rect">
            <a:avLst/>
          </a:prstGeom>
        </p:spPr>
      </p:pic>
    </p:spTree>
    <p:extLst>
      <p:ext uri="{BB962C8B-B14F-4D97-AF65-F5344CB8AC3E}">
        <p14:creationId xmlns:p14="http://schemas.microsoft.com/office/powerpoint/2010/main" val="15820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15"/>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8"/>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17"/>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10"/>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16"/>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14"/>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3"/>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12"/>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26"/>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31"/>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32"/>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33"/>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34"/>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41" name="Picture 12">
            <a:extLst>
              <a:ext uri="{FF2B5EF4-FFF2-40B4-BE49-F238E27FC236}">
                <a16:creationId xmlns:a16="http://schemas.microsoft.com/office/drawing/2014/main" id="{CB1263D8-73B8-080A-89AA-32FA0FA239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6683" y="173381"/>
            <a:ext cx="1290690" cy="1378574"/>
          </a:xfrm>
          <a:prstGeom prst="rect">
            <a:avLst/>
          </a:prstGeom>
        </p:spPr>
      </p:pic>
      <p:grpSp>
        <p:nvGrpSpPr>
          <p:cNvPr id="31" name="Group 30">
            <a:extLst>
              <a:ext uri="{FF2B5EF4-FFF2-40B4-BE49-F238E27FC236}">
                <a16:creationId xmlns:a16="http://schemas.microsoft.com/office/drawing/2014/main" id="{711A3176-B5A1-6CFA-8098-929F7A1E638A}"/>
              </a:ext>
            </a:extLst>
          </p:cNvPr>
          <p:cNvGrpSpPr/>
          <p:nvPr/>
        </p:nvGrpSpPr>
        <p:grpSpPr>
          <a:xfrm>
            <a:off x="9306706" y="468447"/>
            <a:ext cx="4549250" cy="1952943"/>
            <a:chOff x="12408941" y="624596"/>
            <a:chExt cx="6065666" cy="2603924"/>
          </a:xfrm>
        </p:grpSpPr>
        <p:pic>
          <p:nvPicPr>
            <p:cNvPr id="32" name="Picture 15">
              <a:extLst>
                <a:ext uri="{FF2B5EF4-FFF2-40B4-BE49-F238E27FC236}">
                  <a16:creationId xmlns:a16="http://schemas.microsoft.com/office/drawing/2014/main" id="{B9C6D28A-9704-02A7-353C-42EA09BC08BC}"/>
                </a:ext>
              </a:extLst>
            </p:cNvPr>
            <p:cNvPicPr>
              <a:picLocks noChangeAspect="1"/>
            </p:cNvPicPr>
            <p:nvPr/>
          </p:nvPicPr>
          <p:blipFill>
            <a:blip r:embed="rId4"/>
            <a:srcRect/>
            <a:stretch>
              <a:fillRect/>
            </a:stretch>
          </p:blipFill>
          <p:spPr>
            <a:xfrm>
              <a:off x="12408941" y="2319799"/>
              <a:ext cx="1478597" cy="908721"/>
            </a:xfrm>
            <a:prstGeom prst="rect">
              <a:avLst/>
            </a:prstGeom>
          </p:spPr>
        </p:pic>
        <p:pic>
          <p:nvPicPr>
            <p:cNvPr id="33" name="Picture 23">
              <a:extLst>
                <a:ext uri="{FF2B5EF4-FFF2-40B4-BE49-F238E27FC236}">
                  <a16:creationId xmlns:a16="http://schemas.microsoft.com/office/drawing/2014/main" id="{2A1188D5-579D-1ACB-447F-FC77D9DDC6F9}"/>
                </a:ext>
              </a:extLst>
            </p:cNvPr>
            <p:cNvPicPr>
              <a:picLocks noChangeAspect="1"/>
            </p:cNvPicPr>
            <p:nvPr/>
          </p:nvPicPr>
          <p:blipFill>
            <a:blip r:embed="rId5"/>
            <a:srcRect/>
            <a:stretch>
              <a:fillRect/>
            </a:stretch>
          </p:blipFill>
          <p:spPr>
            <a:xfrm>
              <a:off x="12746373" y="624596"/>
              <a:ext cx="1832014" cy="1354927"/>
            </a:xfrm>
            <a:prstGeom prst="rect">
              <a:avLst/>
            </a:prstGeom>
          </p:spPr>
        </p:pic>
        <p:pic>
          <p:nvPicPr>
            <p:cNvPr id="34" name="Picture 15">
              <a:extLst>
                <a:ext uri="{FF2B5EF4-FFF2-40B4-BE49-F238E27FC236}">
                  <a16:creationId xmlns:a16="http://schemas.microsoft.com/office/drawing/2014/main" id="{8C2E669C-DB23-0638-164E-04B28E1F1AD4}"/>
                </a:ext>
              </a:extLst>
            </p:cNvPr>
            <p:cNvPicPr>
              <a:picLocks noChangeAspect="1"/>
            </p:cNvPicPr>
            <p:nvPr/>
          </p:nvPicPr>
          <p:blipFill>
            <a:blip r:embed="rId4"/>
            <a:srcRect/>
            <a:stretch>
              <a:fillRect/>
            </a:stretch>
          </p:blipFill>
          <p:spPr>
            <a:xfrm>
              <a:off x="15134284" y="1919702"/>
              <a:ext cx="1130523" cy="694801"/>
            </a:xfrm>
            <a:prstGeom prst="rect">
              <a:avLst/>
            </a:prstGeom>
          </p:spPr>
        </p:pic>
        <p:pic>
          <p:nvPicPr>
            <p:cNvPr id="35" name="Picture 15">
              <a:extLst>
                <a:ext uri="{FF2B5EF4-FFF2-40B4-BE49-F238E27FC236}">
                  <a16:creationId xmlns:a16="http://schemas.microsoft.com/office/drawing/2014/main" id="{C55878C1-2DDD-45AF-937C-0EEA8DAF84BA}"/>
                </a:ext>
              </a:extLst>
            </p:cNvPr>
            <p:cNvPicPr>
              <a:picLocks noChangeAspect="1"/>
            </p:cNvPicPr>
            <p:nvPr/>
          </p:nvPicPr>
          <p:blipFill>
            <a:blip r:embed="rId4"/>
            <a:srcRect/>
            <a:stretch>
              <a:fillRect/>
            </a:stretch>
          </p:blipFill>
          <p:spPr>
            <a:xfrm>
              <a:off x="17344084" y="1284722"/>
              <a:ext cx="1130523" cy="694801"/>
            </a:xfrm>
            <a:prstGeom prst="rect">
              <a:avLst/>
            </a:prstGeom>
          </p:spPr>
        </p:pic>
      </p:grpSp>
      <p:grpSp>
        <p:nvGrpSpPr>
          <p:cNvPr id="36" name="Group 35">
            <a:extLst>
              <a:ext uri="{FF2B5EF4-FFF2-40B4-BE49-F238E27FC236}">
                <a16:creationId xmlns:a16="http://schemas.microsoft.com/office/drawing/2014/main" id="{50645645-CCF4-1C07-CDC3-FDD66505168A}"/>
              </a:ext>
            </a:extLst>
          </p:cNvPr>
          <p:cNvGrpSpPr/>
          <p:nvPr/>
        </p:nvGrpSpPr>
        <p:grpSpPr>
          <a:xfrm>
            <a:off x="-3819250" y="132184"/>
            <a:ext cx="3760736" cy="1948436"/>
            <a:chOff x="-5092332" y="176244"/>
            <a:chExt cx="5014314" cy="2597915"/>
          </a:xfrm>
        </p:grpSpPr>
        <p:pic>
          <p:nvPicPr>
            <p:cNvPr id="37" name="Picture 15">
              <a:extLst>
                <a:ext uri="{FF2B5EF4-FFF2-40B4-BE49-F238E27FC236}">
                  <a16:creationId xmlns:a16="http://schemas.microsoft.com/office/drawing/2014/main" id="{34C8BA7E-B877-F6AB-7431-DF1D83F524D7}"/>
                </a:ext>
              </a:extLst>
            </p:cNvPr>
            <p:cNvPicPr>
              <a:picLocks noChangeAspect="1"/>
            </p:cNvPicPr>
            <p:nvPr/>
          </p:nvPicPr>
          <p:blipFill>
            <a:blip r:embed="rId4"/>
            <a:srcRect/>
            <a:stretch>
              <a:fillRect/>
            </a:stretch>
          </p:blipFill>
          <p:spPr>
            <a:xfrm>
              <a:off x="-3186310" y="1302059"/>
              <a:ext cx="1478597" cy="908721"/>
            </a:xfrm>
            <a:prstGeom prst="rect">
              <a:avLst/>
            </a:prstGeom>
          </p:spPr>
        </p:pic>
        <p:pic>
          <p:nvPicPr>
            <p:cNvPr id="38" name="Picture 15">
              <a:extLst>
                <a:ext uri="{FF2B5EF4-FFF2-40B4-BE49-F238E27FC236}">
                  <a16:creationId xmlns:a16="http://schemas.microsoft.com/office/drawing/2014/main" id="{657847A2-2C87-779E-818C-5B711513A8D0}"/>
                </a:ext>
              </a:extLst>
            </p:cNvPr>
            <p:cNvPicPr>
              <a:picLocks noChangeAspect="1"/>
            </p:cNvPicPr>
            <p:nvPr/>
          </p:nvPicPr>
          <p:blipFill>
            <a:blip r:embed="rId4"/>
            <a:srcRect/>
            <a:stretch>
              <a:fillRect/>
            </a:stretch>
          </p:blipFill>
          <p:spPr>
            <a:xfrm>
              <a:off x="-1208541" y="176244"/>
              <a:ext cx="1130523" cy="694801"/>
            </a:xfrm>
            <a:prstGeom prst="rect">
              <a:avLst/>
            </a:prstGeom>
          </p:spPr>
        </p:pic>
        <p:pic>
          <p:nvPicPr>
            <p:cNvPr id="39" name="Picture 15">
              <a:extLst>
                <a:ext uri="{FF2B5EF4-FFF2-40B4-BE49-F238E27FC236}">
                  <a16:creationId xmlns:a16="http://schemas.microsoft.com/office/drawing/2014/main" id="{DD239C67-470F-B40E-3BD9-7E138BF9E271}"/>
                </a:ext>
              </a:extLst>
            </p:cNvPr>
            <p:cNvPicPr>
              <a:picLocks noChangeAspect="1"/>
            </p:cNvPicPr>
            <p:nvPr/>
          </p:nvPicPr>
          <p:blipFill>
            <a:blip r:embed="rId4"/>
            <a:srcRect/>
            <a:stretch>
              <a:fillRect/>
            </a:stretch>
          </p:blipFill>
          <p:spPr>
            <a:xfrm>
              <a:off x="-1549475" y="2079358"/>
              <a:ext cx="1130523" cy="694801"/>
            </a:xfrm>
            <a:prstGeom prst="rect">
              <a:avLst/>
            </a:prstGeom>
          </p:spPr>
        </p:pic>
        <p:pic>
          <p:nvPicPr>
            <p:cNvPr id="40" name="Picture 15">
              <a:extLst>
                <a:ext uri="{FF2B5EF4-FFF2-40B4-BE49-F238E27FC236}">
                  <a16:creationId xmlns:a16="http://schemas.microsoft.com/office/drawing/2014/main" id="{5FE649C3-DCE5-4301-F325-5A7512D443D0}"/>
                </a:ext>
              </a:extLst>
            </p:cNvPr>
            <p:cNvPicPr>
              <a:picLocks noChangeAspect="1"/>
            </p:cNvPicPr>
            <p:nvPr/>
          </p:nvPicPr>
          <p:blipFill>
            <a:blip r:embed="rId4"/>
            <a:srcRect/>
            <a:stretch>
              <a:fillRect/>
            </a:stretch>
          </p:blipFill>
          <p:spPr>
            <a:xfrm>
              <a:off x="-5092332" y="871045"/>
              <a:ext cx="1130523" cy="694801"/>
            </a:xfrm>
            <a:prstGeom prst="rect">
              <a:avLst/>
            </a:prstGeom>
          </p:spPr>
        </p:pic>
      </p:grpSp>
      <p:grpSp>
        <p:nvGrpSpPr>
          <p:cNvPr id="7" name="Group 6">
            <a:extLst>
              <a:ext uri="{FF2B5EF4-FFF2-40B4-BE49-F238E27FC236}">
                <a16:creationId xmlns:a16="http://schemas.microsoft.com/office/drawing/2014/main" id="{AE184DE7-3575-6DEA-C9D0-BD2511213349}"/>
              </a:ext>
            </a:extLst>
          </p:cNvPr>
          <p:cNvGrpSpPr/>
          <p:nvPr/>
        </p:nvGrpSpPr>
        <p:grpSpPr>
          <a:xfrm>
            <a:off x="-834309" y="3930150"/>
            <a:ext cx="11495810" cy="1261872"/>
            <a:chOff x="-1140691" y="5175504"/>
            <a:chExt cx="15327746" cy="1682496"/>
          </a:xfrm>
        </p:grpSpPr>
        <p:pic>
          <p:nvPicPr>
            <p:cNvPr id="4" name="Picture 6">
              <a:extLst>
                <a:ext uri="{FF2B5EF4-FFF2-40B4-BE49-F238E27FC236}">
                  <a16:creationId xmlns:a16="http://schemas.microsoft.com/office/drawing/2014/main" id="{3E494D30-ADB8-9F57-AEB8-270C725B23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id="{E49245B5-4046-56FB-7042-AA5B37E8BA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id="{12090104-38A1-06FC-5506-29D2E89126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grpSp>
        <p:nvGrpSpPr>
          <p:cNvPr id="28" name="Group 27">
            <a:extLst>
              <a:ext uri="{FF2B5EF4-FFF2-40B4-BE49-F238E27FC236}">
                <a16:creationId xmlns:a16="http://schemas.microsoft.com/office/drawing/2014/main" id="{44CFE1A0-E7AF-7335-5DC4-8EA980CD2D92}"/>
              </a:ext>
            </a:extLst>
          </p:cNvPr>
          <p:cNvGrpSpPr/>
          <p:nvPr/>
        </p:nvGrpSpPr>
        <p:grpSpPr>
          <a:xfrm>
            <a:off x="-28733" y="3344194"/>
            <a:ext cx="9201973" cy="1178696"/>
            <a:chOff x="-3822" y="4600319"/>
            <a:chExt cx="12269297" cy="1571594"/>
          </a:xfrm>
        </p:grpSpPr>
        <p:pic>
          <p:nvPicPr>
            <p:cNvPr id="24" name="Picture 16">
              <a:extLst>
                <a:ext uri="{FF2B5EF4-FFF2-40B4-BE49-F238E27FC236}">
                  <a16:creationId xmlns:a16="http://schemas.microsoft.com/office/drawing/2014/main" id="{DBE679A6-E5B1-FA99-A145-3581681CE3C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0549">
              <a:off x="6034977" y="4615801"/>
              <a:ext cx="3139754" cy="1359130"/>
            </a:xfrm>
            <a:prstGeom prst="rect">
              <a:avLst/>
            </a:prstGeom>
          </p:spPr>
        </p:pic>
        <p:pic>
          <p:nvPicPr>
            <p:cNvPr id="22" name="Picture 16">
              <a:extLst>
                <a:ext uri="{FF2B5EF4-FFF2-40B4-BE49-F238E27FC236}">
                  <a16:creationId xmlns:a16="http://schemas.microsoft.com/office/drawing/2014/main" id="{5FF0E80C-B9AD-073A-406E-F32F7D8061FC}"/>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id="{F1895DA0-99C9-F7C9-4BBB-FA2B642D06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44428">
              <a:off x="1759075" y="4600319"/>
              <a:ext cx="3139754" cy="1359130"/>
            </a:xfrm>
            <a:prstGeom prst="rect">
              <a:avLst/>
            </a:prstGeom>
          </p:spPr>
        </p:pic>
        <p:pic>
          <p:nvPicPr>
            <p:cNvPr id="25" name="Picture 16">
              <a:extLst>
                <a:ext uri="{FF2B5EF4-FFF2-40B4-BE49-F238E27FC236}">
                  <a16:creationId xmlns:a16="http://schemas.microsoft.com/office/drawing/2014/main" id="{AF5229AB-C5E2-490A-D16F-31438F4AB0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id="{0CD72171-44F0-8F25-429D-BE9586249037}"/>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60455"/>
            <a:stretch/>
          </p:blipFill>
          <p:spPr>
            <a:xfrm rot="21095236">
              <a:off x="4824437" y="4819608"/>
              <a:ext cx="1095223" cy="1198887"/>
            </a:xfrm>
            <a:prstGeom prst="rect">
              <a:avLst/>
            </a:prstGeom>
          </p:spPr>
        </p:pic>
      </p:grpSp>
      <p:pic>
        <p:nvPicPr>
          <p:cNvPr id="20" name="Picture 6">
            <a:extLst>
              <a:ext uri="{FF2B5EF4-FFF2-40B4-BE49-F238E27FC236}">
                <a16:creationId xmlns:a16="http://schemas.microsoft.com/office/drawing/2014/main" id="{52289406-86B0-1D1A-5CB2-3DEE5266C2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127759" y="255568"/>
            <a:ext cx="4652609" cy="4936454"/>
          </a:xfrm>
          <a:prstGeom prst="rect">
            <a:avLst/>
          </a:prstGeom>
        </p:spPr>
      </p:pic>
      <p:pic>
        <p:nvPicPr>
          <p:cNvPr id="68" name="Picture 67">
            <a:hlinkClick r:id="rId12" action="ppaction://hlinksldjump"/>
            <a:extLst>
              <a:ext uri="{FF2B5EF4-FFF2-40B4-BE49-F238E27FC236}">
                <a16:creationId xmlns:a16="http://schemas.microsoft.com/office/drawing/2014/main" id="{1E457CC4-7B44-5608-750F-717E0C74CFBC}"/>
              </a:ext>
            </a:extLst>
          </p:cNvPr>
          <p:cNvPicPr>
            <a:picLocks noChangeAspect="1"/>
          </p:cNvPicPr>
          <p:nvPr/>
        </p:nvPicPr>
        <p:blipFill>
          <a:blip r:embed="rId13"/>
          <a:stretch>
            <a:fillRect/>
          </a:stretch>
        </p:blipFill>
        <p:spPr>
          <a:xfrm>
            <a:off x="3817555" y="3267882"/>
            <a:ext cx="1508891" cy="1156817"/>
          </a:xfrm>
          <a:prstGeom prst="rect">
            <a:avLst/>
          </a:prstGeom>
        </p:spPr>
      </p:pic>
      <p:pic>
        <p:nvPicPr>
          <p:cNvPr id="70" name="Picture 69">
            <a:extLst>
              <a:ext uri="{FF2B5EF4-FFF2-40B4-BE49-F238E27FC236}">
                <a16:creationId xmlns:a16="http://schemas.microsoft.com/office/drawing/2014/main" id="{98A76762-8654-54D9-9834-4F2F680F7B10}"/>
              </a:ext>
            </a:extLst>
          </p:cNvPr>
          <p:cNvPicPr>
            <a:picLocks noChangeAspect="1"/>
          </p:cNvPicPr>
          <p:nvPr/>
        </p:nvPicPr>
        <p:blipFill>
          <a:blip r:embed="rId14"/>
          <a:stretch>
            <a:fillRect/>
          </a:stretch>
        </p:blipFill>
        <p:spPr>
          <a:xfrm>
            <a:off x="1796602" y="1057110"/>
            <a:ext cx="640136" cy="731584"/>
          </a:xfrm>
          <a:prstGeom prst="rect">
            <a:avLst/>
          </a:prstGeom>
        </p:spPr>
      </p:pic>
      <p:pic>
        <p:nvPicPr>
          <p:cNvPr id="71" name="Picture 70">
            <a:extLst>
              <a:ext uri="{FF2B5EF4-FFF2-40B4-BE49-F238E27FC236}">
                <a16:creationId xmlns:a16="http://schemas.microsoft.com/office/drawing/2014/main" id="{ED69E891-B28B-8431-64CA-9DAC590F0222}"/>
              </a:ext>
            </a:extLst>
          </p:cNvPr>
          <p:cNvPicPr>
            <a:picLocks noChangeAspect="1"/>
          </p:cNvPicPr>
          <p:nvPr/>
        </p:nvPicPr>
        <p:blipFill>
          <a:blip r:embed="rId15"/>
          <a:stretch>
            <a:fillRect/>
          </a:stretch>
        </p:blipFill>
        <p:spPr>
          <a:xfrm>
            <a:off x="2503512" y="677723"/>
            <a:ext cx="768163" cy="813887"/>
          </a:xfrm>
          <a:prstGeom prst="rect">
            <a:avLst/>
          </a:prstGeom>
        </p:spPr>
      </p:pic>
      <p:pic>
        <p:nvPicPr>
          <p:cNvPr id="72" name="Picture 71">
            <a:extLst>
              <a:ext uri="{FF2B5EF4-FFF2-40B4-BE49-F238E27FC236}">
                <a16:creationId xmlns:a16="http://schemas.microsoft.com/office/drawing/2014/main" id="{BB271963-4899-2698-C17D-6C6EA82A4CC8}"/>
              </a:ext>
            </a:extLst>
          </p:cNvPr>
          <p:cNvPicPr>
            <a:picLocks noChangeAspect="1"/>
          </p:cNvPicPr>
          <p:nvPr/>
        </p:nvPicPr>
        <p:blipFill>
          <a:blip r:embed="rId16"/>
          <a:stretch>
            <a:fillRect/>
          </a:stretch>
        </p:blipFill>
        <p:spPr>
          <a:xfrm>
            <a:off x="2268105" y="2172352"/>
            <a:ext cx="781880" cy="772735"/>
          </a:xfrm>
          <a:prstGeom prst="rect">
            <a:avLst/>
          </a:prstGeom>
        </p:spPr>
      </p:pic>
      <p:pic>
        <p:nvPicPr>
          <p:cNvPr id="73" name="Picture 72">
            <a:extLst>
              <a:ext uri="{FF2B5EF4-FFF2-40B4-BE49-F238E27FC236}">
                <a16:creationId xmlns:a16="http://schemas.microsoft.com/office/drawing/2014/main" id="{2EF0BCB2-FAEC-AE4A-7583-1B761456A116}"/>
              </a:ext>
            </a:extLst>
          </p:cNvPr>
          <p:cNvPicPr>
            <a:picLocks noChangeAspect="1"/>
          </p:cNvPicPr>
          <p:nvPr/>
        </p:nvPicPr>
        <p:blipFill>
          <a:blip r:embed="rId17"/>
          <a:stretch>
            <a:fillRect/>
          </a:stretch>
        </p:blipFill>
        <p:spPr>
          <a:xfrm>
            <a:off x="4746522" y="481559"/>
            <a:ext cx="685859" cy="763590"/>
          </a:xfrm>
          <a:prstGeom prst="rect">
            <a:avLst/>
          </a:prstGeom>
        </p:spPr>
      </p:pic>
      <p:pic>
        <p:nvPicPr>
          <p:cNvPr id="74" name="Picture 73">
            <a:extLst>
              <a:ext uri="{FF2B5EF4-FFF2-40B4-BE49-F238E27FC236}">
                <a16:creationId xmlns:a16="http://schemas.microsoft.com/office/drawing/2014/main" id="{316AA19F-449C-2DA2-0AEB-1E4F6AAD99C1}"/>
              </a:ext>
            </a:extLst>
          </p:cNvPr>
          <p:cNvPicPr>
            <a:picLocks noChangeAspect="1"/>
          </p:cNvPicPr>
          <p:nvPr/>
        </p:nvPicPr>
        <p:blipFill>
          <a:blip r:embed="rId18"/>
          <a:stretch>
            <a:fillRect/>
          </a:stretch>
        </p:blipFill>
        <p:spPr>
          <a:xfrm>
            <a:off x="3242133" y="1292329"/>
            <a:ext cx="754445" cy="791024"/>
          </a:xfrm>
          <a:prstGeom prst="rect">
            <a:avLst/>
          </a:prstGeom>
        </p:spPr>
      </p:pic>
      <p:pic>
        <p:nvPicPr>
          <p:cNvPr id="75" name="Picture 74">
            <a:extLst>
              <a:ext uri="{FF2B5EF4-FFF2-40B4-BE49-F238E27FC236}">
                <a16:creationId xmlns:a16="http://schemas.microsoft.com/office/drawing/2014/main" id="{E7D81144-87F8-9182-A95C-889274E40A3B}"/>
              </a:ext>
            </a:extLst>
          </p:cNvPr>
          <p:cNvPicPr>
            <a:picLocks noChangeAspect="1"/>
          </p:cNvPicPr>
          <p:nvPr/>
        </p:nvPicPr>
        <p:blipFill>
          <a:blip r:embed="rId19"/>
          <a:stretch>
            <a:fillRect/>
          </a:stretch>
        </p:blipFill>
        <p:spPr>
          <a:xfrm>
            <a:off x="5854530" y="820750"/>
            <a:ext cx="887045" cy="855038"/>
          </a:xfrm>
          <a:prstGeom prst="rect">
            <a:avLst/>
          </a:prstGeom>
        </p:spPr>
      </p:pic>
      <p:pic>
        <p:nvPicPr>
          <p:cNvPr id="77" name="Picture 76">
            <a:extLst>
              <a:ext uri="{FF2B5EF4-FFF2-40B4-BE49-F238E27FC236}">
                <a16:creationId xmlns:a16="http://schemas.microsoft.com/office/drawing/2014/main" id="{EB0105FD-D52F-EFCD-B1EF-6067B2C87E92}"/>
              </a:ext>
            </a:extLst>
          </p:cNvPr>
          <p:cNvPicPr>
            <a:picLocks noChangeAspect="1"/>
          </p:cNvPicPr>
          <p:nvPr/>
        </p:nvPicPr>
        <p:blipFill>
          <a:blip r:embed="rId20"/>
          <a:stretch>
            <a:fillRect/>
          </a:stretch>
        </p:blipFill>
        <p:spPr>
          <a:xfrm>
            <a:off x="5639509" y="2071949"/>
            <a:ext cx="868755" cy="891617"/>
          </a:xfrm>
          <a:prstGeom prst="rect">
            <a:avLst/>
          </a:prstGeom>
        </p:spPr>
      </p:pic>
      <p:pic>
        <p:nvPicPr>
          <p:cNvPr id="19" name="Picture 18">
            <a:hlinkClick r:id="rId21" action="ppaction://hlinksldjump"/>
            <a:extLst>
              <a:ext uri="{FF2B5EF4-FFF2-40B4-BE49-F238E27FC236}">
                <a16:creationId xmlns:a16="http://schemas.microsoft.com/office/drawing/2014/main" id="{9A7C21CA-D515-D072-EB49-F0AB94141C68}"/>
              </a:ext>
            </a:extLst>
          </p:cNvPr>
          <p:cNvPicPr>
            <a:picLocks noChangeAspect="1"/>
          </p:cNvPicPr>
          <p:nvPr/>
        </p:nvPicPr>
        <p:blipFill>
          <a:blip r:embed="rId14"/>
          <a:stretch>
            <a:fillRect/>
          </a:stretch>
        </p:blipFill>
        <p:spPr>
          <a:xfrm>
            <a:off x="1792694" y="1060083"/>
            <a:ext cx="640136" cy="731584"/>
          </a:xfrm>
          <a:prstGeom prst="rect">
            <a:avLst/>
          </a:prstGeom>
        </p:spPr>
      </p:pic>
      <p:pic>
        <p:nvPicPr>
          <p:cNvPr id="54" name="Picture 53">
            <a:hlinkClick r:id="rId22" action="ppaction://hlinksldjump"/>
            <a:extLst>
              <a:ext uri="{FF2B5EF4-FFF2-40B4-BE49-F238E27FC236}">
                <a16:creationId xmlns:a16="http://schemas.microsoft.com/office/drawing/2014/main" id="{B983A08D-64B2-5558-82CA-3B2BF2704795}"/>
              </a:ext>
            </a:extLst>
          </p:cNvPr>
          <p:cNvPicPr>
            <a:picLocks noChangeAspect="1"/>
          </p:cNvPicPr>
          <p:nvPr/>
        </p:nvPicPr>
        <p:blipFill>
          <a:blip r:embed="rId15"/>
          <a:stretch>
            <a:fillRect/>
          </a:stretch>
        </p:blipFill>
        <p:spPr>
          <a:xfrm>
            <a:off x="2521398" y="691405"/>
            <a:ext cx="768163" cy="813887"/>
          </a:xfrm>
          <a:prstGeom prst="rect">
            <a:avLst/>
          </a:prstGeom>
        </p:spPr>
      </p:pic>
      <p:pic>
        <p:nvPicPr>
          <p:cNvPr id="55" name="Picture 54">
            <a:hlinkClick r:id="rId23" action="ppaction://hlinksldjump"/>
            <a:extLst>
              <a:ext uri="{FF2B5EF4-FFF2-40B4-BE49-F238E27FC236}">
                <a16:creationId xmlns:a16="http://schemas.microsoft.com/office/drawing/2014/main" id="{8A0CFB29-0543-D892-1478-6323B98F0662}"/>
              </a:ext>
            </a:extLst>
          </p:cNvPr>
          <p:cNvPicPr>
            <a:picLocks noChangeAspect="1"/>
          </p:cNvPicPr>
          <p:nvPr/>
        </p:nvPicPr>
        <p:blipFill>
          <a:blip r:embed="rId16"/>
          <a:stretch>
            <a:fillRect/>
          </a:stretch>
        </p:blipFill>
        <p:spPr>
          <a:xfrm>
            <a:off x="2268105" y="2169378"/>
            <a:ext cx="781880" cy="772735"/>
          </a:xfrm>
          <a:prstGeom prst="rect">
            <a:avLst/>
          </a:prstGeom>
        </p:spPr>
      </p:pic>
      <p:pic>
        <p:nvPicPr>
          <p:cNvPr id="56" name="Picture 55">
            <a:hlinkClick r:id="rId24" action="ppaction://hlinksldjump"/>
            <a:extLst>
              <a:ext uri="{FF2B5EF4-FFF2-40B4-BE49-F238E27FC236}">
                <a16:creationId xmlns:a16="http://schemas.microsoft.com/office/drawing/2014/main" id="{BEDEFEA5-547B-0EE8-8CFA-352B739375F0}"/>
              </a:ext>
            </a:extLst>
          </p:cNvPr>
          <p:cNvPicPr>
            <a:picLocks noChangeAspect="1"/>
          </p:cNvPicPr>
          <p:nvPr/>
        </p:nvPicPr>
        <p:blipFill>
          <a:blip r:embed="rId17"/>
          <a:stretch>
            <a:fillRect/>
          </a:stretch>
        </p:blipFill>
        <p:spPr>
          <a:xfrm>
            <a:off x="4735993" y="494968"/>
            <a:ext cx="685859" cy="763590"/>
          </a:xfrm>
          <a:prstGeom prst="rect">
            <a:avLst/>
          </a:prstGeom>
        </p:spPr>
      </p:pic>
      <p:pic>
        <p:nvPicPr>
          <p:cNvPr id="57" name="Picture 56">
            <a:hlinkClick r:id="rId25" action="ppaction://hlinksldjump"/>
            <a:extLst>
              <a:ext uri="{FF2B5EF4-FFF2-40B4-BE49-F238E27FC236}">
                <a16:creationId xmlns:a16="http://schemas.microsoft.com/office/drawing/2014/main" id="{C84A0A08-50EE-F9DD-387C-3941C953E0A4}"/>
              </a:ext>
            </a:extLst>
          </p:cNvPr>
          <p:cNvPicPr>
            <a:picLocks noChangeAspect="1"/>
          </p:cNvPicPr>
          <p:nvPr/>
        </p:nvPicPr>
        <p:blipFill>
          <a:blip r:embed="rId18"/>
          <a:stretch>
            <a:fillRect/>
          </a:stretch>
        </p:blipFill>
        <p:spPr>
          <a:xfrm>
            <a:off x="3248725" y="1303891"/>
            <a:ext cx="754445" cy="791024"/>
          </a:xfrm>
          <a:prstGeom prst="rect">
            <a:avLst/>
          </a:prstGeom>
        </p:spPr>
      </p:pic>
      <p:pic>
        <p:nvPicPr>
          <p:cNvPr id="58" name="Picture 57">
            <a:hlinkClick r:id="rId26" action="ppaction://hlinksldjump"/>
            <a:extLst>
              <a:ext uri="{FF2B5EF4-FFF2-40B4-BE49-F238E27FC236}">
                <a16:creationId xmlns:a16="http://schemas.microsoft.com/office/drawing/2014/main" id="{523D9709-94E3-6852-DDB3-57F678A48876}"/>
              </a:ext>
            </a:extLst>
          </p:cNvPr>
          <p:cNvPicPr>
            <a:picLocks noChangeAspect="1"/>
          </p:cNvPicPr>
          <p:nvPr/>
        </p:nvPicPr>
        <p:blipFill>
          <a:blip r:embed="rId19"/>
          <a:stretch>
            <a:fillRect/>
          </a:stretch>
        </p:blipFill>
        <p:spPr>
          <a:xfrm>
            <a:off x="5873926" y="825569"/>
            <a:ext cx="887045" cy="855038"/>
          </a:xfrm>
          <a:prstGeom prst="rect">
            <a:avLst/>
          </a:prstGeom>
        </p:spPr>
      </p:pic>
      <p:pic>
        <p:nvPicPr>
          <p:cNvPr id="60" name="Picture 59">
            <a:hlinkClick r:id="rId27" action="ppaction://hlinksldjump"/>
            <a:extLst>
              <a:ext uri="{FF2B5EF4-FFF2-40B4-BE49-F238E27FC236}">
                <a16:creationId xmlns:a16="http://schemas.microsoft.com/office/drawing/2014/main" id="{4BB876A9-DF67-AEEE-C945-CD0E87065E50}"/>
              </a:ext>
            </a:extLst>
          </p:cNvPr>
          <p:cNvPicPr>
            <a:picLocks noChangeAspect="1"/>
          </p:cNvPicPr>
          <p:nvPr/>
        </p:nvPicPr>
        <p:blipFill>
          <a:blip r:embed="rId20"/>
          <a:stretch>
            <a:fillRect/>
          </a:stretch>
        </p:blipFill>
        <p:spPr>
          <a:xfrm>
            <a:off x="5613288" y="2078832"/>
            <a:ext cx="868755" cy="891617"/>
          </a:xfrm>
          <a:prstGeom prst="rect">
            <a:avLst/>
          </a:prstGeom>
        </p:spPr>
      </p:pic>
    </p:spTree>
    <p:extLst>
      <p:ext uri="{BB962C8B-B14F-4D97-AF65-F5344CB8AC3E}">
        <p14:creationId xmlns:p14="http://schemas.microsoft.com/office/powerpoint/2010/main" val="106045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0" fill="hold"/>
                                        <p:tgtEl>
                                          <p:spTgt spid="36"/>
                                        </p:tgtEl>
                                        <p:attrNameLst>
                                          <p:attrName>ppt_x</p:attrName>
                                        </p:attrNameLst>
                                      </p:cBhvr>
                                      <p:tavLst>
                                        <p:tav tm="0">
                                          <p:val>
                                            <p:strVal val="1+#ppt_w/2"/>
                                          </p:val>
                                        </p:tav>
                                        <p:tav tm="100000">
                                          <p:val>
                                            <p:strVal val="#ppt_x"/>
                                          </p:val>
                                        </p:tav>
                                      </p:tavLst>
                                    </p:anim>
                                    <p:anim calcmode="lin" valueType="num">
                                      <p:cBhvr additive="base">
                                        <p:cTn id="8" dur="10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8000" fill="hold"/>
                                        <p:tgtEl>
                                          <p:spTgt spid="31"/>
                                        </p:tgtEl>
                                        <p:attrNameLst>
                                          <p:attrName>ppt_x</p:attrName>
                                        </p:attrNameLst>
                                      </p:cBhvr>
                                      <p:tavLst>
                                        <p:tav tm="0">
                                          <p:val>
                                            <p:strVal val="0-#ppt_w/2"/>
                                          </p:val>
                                        </p:tav>
                                        <p:tav tm="100000">
                                          <p:val>
                                            <p:strVal val="#ppt_x"/>
                                          </p:val>
                                        </p:tav>
                                      </p:tavLst>
                                    </p:anim>
                                    <p:anim calcmode="lin" valueType="num">
                                      <p:cBhvr additive="base">
                                        <p:cTn id="12" dur="8000" fill="hold"/>
                                        <p:tgtEl>
                                          <p:spTgt spid="31"/>
                                        </p:tgtEl>
                                        <p:attrNameLst>
                                          <p:attrName>ppt_y</p:attrName>
                                        </p:attrNameLst>
                                      </p:cBhvr>
                                      <p:tavLst>
                                        <p:tav tm="0">
                                          <p:val>
                                            <p:strVal val="#ppt_y"/>
                                          </p:val>
                                        </p:tav>
                                        <p:tav tm="100000">
                                          <p:val>
                                            <p:strVal val="#ppt_y"/>
                                          </p:val>
                                        </p:tav>
                                      </p:tavLst>
                                    </p:anim>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9"/>
                                        </p:tgtEl>
                                        <p:attrNameLst>
                                          <p:attrName>r</p:attrName>
                                        </p:attrNameLst>
                                      </p:cBhvr>
                                    </p:animRot>
                                    <p:animRot by="-240000">
                                      <p:cBhvr>
                                        <p:cTn id="15" dur="200" fill="hold">
                                          <p:stCondLst>
                                            <p:cond delay="200"/>
                                          </p:stCondLst>
                                        </p:cTn>
                                        <p:tgtEl>
                                          <p:spTgt spid="19"/>
                                        </p:tgtEl>
                                        <p:attrNameLst>
                                          <p:attrName>r</p:attrName>
                                        </p:attrNameLst>
                                      </p:cBhvr>
                                    </p:animRot>
                                    <p:animRot by="240000">
                                      <p:cBhvr>
                                        <p:cTn id="16" dur="200" fill="hold">
                                          <p:stCondLst>
                                            <p:cond delay="400"/>
                                          </p:stCondLst>
                                        </p:cTn>
                                        <p:tgtEl>
                                          <p:spTgt spid="19"/>
                                        </p:tgtEl>
                                        <p:attrNameLst>
                                          <p:attrName>r</p:attrName>
                                        </p:attrNameLst>
                                      </p:cBhvr>
                                    </p:animRot>
                                    <p:animRot by="-240000">
                                      <p:cBhvr>
                                        <p:cTn id="17" dur="200" fill="hold">
                                          <p:stCondLst>
                                            <p:cond delay="600"/>
                                          </p:stCondLst>
                                        </p:cTn>
                                        <p:tgtEl>
                                          <p:spTgt spid="19"/>
                                        </p:tgtEl>
                                        <p:attrNameLst>
                                          <p:attrName>r</p:attrName>
                                        </p:attrNameLst>
                                      </p:cBhvr>
                                    </p:animRot>
                                    <p:animRot by="120000">
                                      <p:cBhvr>
                                        <p:cTn id="18" dur="200" fill="hold">
                                          <p:stCondLst>
                                            <p:cond delay="800"/>
                                          </p:stCondLst>
                                        </p:cTn>
                                        <p:tgtEl>
                                          <p:spTgt spid="19"/>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54"/>
                                        </p:tgtEl>
                                        <p:attrNameLst>
                                          <p:attrName>r</p:attrName>
                                        </p:attrNameLst>
                                      </p:cBhvr>
                                    </p:animRot>
                                    <p:animRot by="-240000">
                                      <p:cBhvr>
                                        <p:cTn id="21" dur="200" fill="hold">
                                          <p:stCondLst>
                                            <p:cond delay="200"/>
                                          </p:stCondLst>
                                        </p:cTn>
                                        <p:tgtEl>
                                          <p:spTgt spid="54"/>
                                        </p:tgtEl>
                                        <p:attrNameLst>
                                          <p:attrName>r</p:attrName>
                                        </p:attrNameLst>
                                      </p:cBhvr>
                                    </p:animRot>
                                    <p:animRot by="240000">
                                      <p:cBhvr>
                                        <p:cTn id="22" dur="200" fill="hold">
                                          <p:stCondLst>
                                            <p:cond delay="400"/>
                                          </p:stCondLst>
                                        </p:cTn>
                                        <p:tgtEl>
                                          <p:spTgt spid="54"/>
                                        </p:tgtEl>
                                        <p:attrNameLst>
                                          <p:attrName>r</p:attrName>
                                        </p:attrNameLst>
                                      </p:cBhvr>
                                    </p:animRot>
                                    <p:animRot by="-240000">
                                      <p:cBhvr>
                                        <p:cTn id="23" dur="200" fill="hold">
                                          <p:stCondLst>
                                            <p:cond delay="600"/>
                                          </p:stCondLst>
                                        </p:cTn>
                                        <p:tgtEl>
                                          <p:spTgt spid="54"/>
                                        </p:tgtEl>
                                        <p:attrNameLst>
                                          <p:attrName>r</p:attrName>
                                        </p:attrNameLst>
                                      </p:cBhvr>
                                    </p:animRot>
                                    <p:animRot by="120000">
                                      <p:cBhvr>
                                        <p:cTn id="24" dur="200" fill="hold">
                                          <p:stCondLst>
                                            <p:cond delay="800"/>
                                          </p:stCondLst>
                                        </p:cTn>
                                        <p:tgtEl>
                                          <p:spTgt spid="54"/>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55"/>
                                        </p:tgtEl>
                                        <p:attrNameLst>
                                          <p:attrName>r</p:attrName>
                                        </p:attrNameLst>
                                      </p:cBhvr>
                                    </p:animRot>
                                    <p:animRot by="-240000">
                                      <p:cBhvr>
                                        <p:cTn id="27" dur="200" fill="hold">
                                          <p:stCondLst>
                                            <p:cond delay="200"/>
                                          </p:stCondLst>
                                        </p:cTn>
                                        <p:tgtEl>
                                          <p:spTgt spid="55"/>
                                        </p:tgtEl>
                                        <p:attrNameLst>
                                          <p:attrName>r</p:attrName>
                                        </p:attrNameLst>
                                      </p:cBhvr>
                                    </p:animRot>
                                    <p:animRot by="240000">
                                      <p:cBhvr>
                                        <p:cTn id="28" dur="200" fill="hold">
                                          <p:stCondLst>
                                            <p:cond delay="400"/>
                                          </p:stCondLst>
                                        </p:cTn>
                                        <p:tgtEl>
                                          <p:spTgt spid="55"/>
                                        </p:tgtEl>
                                        <p:attrNameLst>
                                          <p:attrName>r</p:attrName>
                                        </p:attrNameLst>
                                      </p:cBhvr>
                                    </p:animRot>
                                    <p:animRot by="-240000">
                                      <p:cBhvr>
                                        <p:cTn id="29" dur="200" fill="hold">
                                          <p:stCondLst>
                                            <p:cond delay="600"/>
                                          </p:stCondLst>
                                        </p:cTn>
                                        <p:tgtEl>
                                          <p:spTgt spid="55"/>
                                        </p:tgtEl>
                                        <p:attrNameLst>
                                          <p:attrName>r</p:attrName>
                                        </p:attrNameLst>
                                      </p:cBhvr>
                                    </p:animRot>
                                    <p:animRot by="120000">
                                      <p:cBhvr>
                                        <p:cTn id="30" dur="200" fill="hold">
                                          <p:stCondLst>
                                            <p:cond delay="800"/>
                                          </p:stCondLst>
                                        </p:cTn>
                                        <p:tgtEl>
                                          <p:spTgt spid="55"/>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56"/>
                                        </p:tgtEl>
                                        <p:attrNameLst>
                                          <p:attrName>r</p:attrName>
                                        </p:attrNameLst>
                                      </p:cBhvr>
                                    </p:animRot>
                                    <p:animRot by="-240000">
                                      <p:cBhvr>
                                        <p:cTn id="33" dur="200" fill="hold">
                                          <p:stCondLst>
                                            <p:cond delay="200"/>
                                          </p:stCondLst>
                                        </p:cTn>
                                        <p:tgtEl>
                                          <p:spTgt spid="56"/>
                                        </p:tgtEl>
                                        <p:attrNameLst>
                                          <p:attrName>r</p:attrName>
                                        </p:attrNameLst>
                                      </p:cBhvr>
                                    </p:animRot>
                                    <p:animRot by="240000">
                                      <p:cBhvr>
                                        <p:cTn id="34" dur="200" fill="hold">
                                          <p:stCondLst>
                                            <p:cond delay="400"/>
                                          </p:stCondLst>
                                        </p:cTn>
                                        <p:tgtEl>
                                          <p:spTgt spid="56"/>
                                        </p:tgtEl>
                                        <p:attrNameLst>
                                          <p:attrName>r</p:attrName>
                                        </p:attrNameLst>
                                      </p:cBhvr>
                                    </p:animRot>
                                    <p:animRot by="-240000">
                                      <p:cBhvr>
                                        <p:cTn id="35" dur="200" fill="hold">
                                          <p:stCondLst>
                                            <p:cond delay="600"/>
                                          </p:stCondLst>
                                        </p:cTn>
                                        <p:tgtEl>
                                          <p:spTgt spid="56"/>
                                        </p:tgtEl>
                                        <p:attrNameLst>
                                          <p:attrName>r</p:attrName>
                                        </p:attrNameLst>
                                      </p:cBhvr>
                                    </p:animRot>
                                    <p:animRot by="120000">
                                      <p:cBhvr>
                                        <p:cTn id="36" dur="200" fill="hold">
                                          <p:stCondLst>
                                            <p:cond delay="800"/>
                                          </p:stCondLst>
                                        </p:cTn>
                                        <p:tgtEl>
                                          <p:spTgt spid="56"/>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57"/>
                                        </p:tgtEl>
                                        <p:attrNameLst>
                                          <p:attrName>r</p:attrName>
                                        </p:attrNameLst>
                                      </p:cBhvr>
                                    </p:animRot>
                                    <p:animRot by="-240000">
                                      <p:cBhvr>
                                        <p:cTn id="39" dur="200" fill="hold">
                                          <p:stCondLst>
                                            <p:cond delay="200"/>
                                          </p:stCondLst>
                                        </p:cTn>
                                        <p:tgtEl>
                                          <p:spTgt spid="57"/>
                                        </p:tgtEl>
                                        <p:attrNameLst>
                                          <p:attrName>r</p:attrName>
                                        </p:attrNameLst>
                                      </p:cBhvr>
                                    </p:animRot>
                                    <p:animRot by="240000">
                                      <p:cBhvr>
                                        <p:cTn id="40" dur="200" fill="hold">
                                          <p:stCondLst>
                                            <p:cond delay="400"/>
                                          </p:stCondLst>
                                        </p:cTn>
                                        <p:tgtEl>
                                          <p:spTgt spid="57"/>
                                        </p:tgtEl>
                                        <p:attrNameLst>
                                          <p:attrName>r</p:attrName>
                                        </p:attrNameLst>
                                      </p:cBhvr>
                                    </p:animRot>
                                    <p:animRot by="-240000">
                                      <p:cBhvr>
                                        <p:cTn id="41" dur="200" fill="hold">
                                          <p:stCondLst>
                                            <p:cond delay="600"/>
                                          </p:stCondLst>
                                        </p:cTn>
                                        <p:tgtEl>
                                          <p:spTgt spid="57"/>
                                        </p:tgtEl>
                                        <p:attrNameLst>
                                          <p:attrName>r</p:attrName>
                                        </p:attrNameLst>
                                      </p:cBhvr>
                                    </p:animRot>
                                    <p:animRot by="120000">
                                      <p:cBhvr>
                                        <p:cTn id="42" dur="200" fill="hold">
                                          <p:stCondLst>
                                            <p:cond delay="800"/>
                                          </p:stCondLst>
                                        </p:cTn>
                                        <p:tgtEl>
                                          <p:spTgt spid="57"/>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58"/>
                                        </p:tgtEl>
                                        <p:attrNameLst>
                                          <p:attrName>r</p:attrName>
                                        </p:attrNameLst>
                                      </p:cBhvr>
                                    </p:animRot>
                                    <p:animRot by="-240000">
                                      <p:cBhvr>
                                        <p:cTn id="45" dur="200" fill="hold">
                                          <p:stCondLst>
                                            <p:cond delay="200"/>
                                          </p:stCondLst>
                                        </p:cTn>
                                        <p:tgtEl>
                                          <p:spTgt spid="58"/>
                                        </p:tgtEl>
                                        <p:attrNameLst>
                                          <p:attrName>r</p:attrName>
                                        </p:attrNameLst>
                                      </p:cBhvr>
                                    </p:animRot>
                                    <p:animRot by="240000">
                                      <p:cBhvr>
                                        <p:cTn id="46" dur="200" fill="hold">
                                          <p:stCondLst>
                                            <p:cond delay="400"/>
                                          </p:stCondLst>
                                        </p:cTn>
                                        <p:tgtEl>
                                          <p:spTgt spid="58"/>
                                        </p:tgtEl>
                                        <p:attrNameLst>
                                          <p:attrName>r</p:attrName>
                                        </p:attrNameLst>
                                      </p:cBhvr>
                                    </p:animRot>
                                    <p:animRot by="-240000">
                                      <p:cBhvr>
                                        <p:cTn id="47" dur="200" fill="hold">
                                          <p:stCondLst>
                                            <p:cond delay="600"/>
                                          </p:stCondLst>
                                        </p:cTn>
                                        <p:tgtEl>
                                          <p:spTgt spid="58"/>
                                        </p:tgtEl>
                                        <p:attrNameLst>
                                          <p:attrName>r</p:attrName>
                                        </p:attrNameLst>
                                      </p:cBhvr>
                                    </p:animRot>
                                    <p:animRot by="120000">
                                      <p:cBhvr>
                                        <p:cTn id="48" dur="200" fill="hold">
                                          <p:stCondLst>
                                            <p:cond delay="800"/>
                                          </p:stCondLst>
                                        </p:cTn>
                                        <p:tgtEl>
                                          <p:spTgt spid="58"/>
                                        </p:tgtEl>
                                        <p:attrNameLst>
                                          <p:attrName>r</p:attrName>
                                        </p:attrNameLst>
                                      </p:cBhvr>
                                    </p:animRo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60"/>
                                        </p:tgtEl>
                                        <p:attrNameLst>
                                          <p:attrName>r</p:attrName>
                                        </p:attrNameLst>
                                      </p:cBhvr>
                                    </p:animRot>
                                    <p:animRot by="-240000">
                                      <p:cBhvr>
                                        <p:cTn id="51" dur="200" fill="hold">
                                          <p:stCondLst>
                                            <p:cond delay="200"/>
                                          </p:stCondLst>
                                        </p:cTn>
                                        <p:tgtEl>
                                          <p:spTgt spid="60"/>
                                        </p:tgtEl>
                                        <p:attrNameLst>
                                          <p:attrName>r</p:attrName>
                                        </p:attrNameLst>
                                      </p:cBhvr>
                                    </p:animRot>
                                    <p:animRot by="240000">
                                      <p:cBhvr>
                                        <p:cTn id="52" dur="200" fill="hold">
                                          <p:stCondLst>
                                            <p:cond delay="400"/>
                                          </p:stCondLst>
                                        </p:cTn>
                                        <p:tgtEl>
                                          <p:spTgt spid="60"/>
                                        </p:tgtEl>
                                        <p:attrNameLst>
                                          <p:attrName>r</p:attrName>
                                        </p:attrNameLst>
                                      </p:cBhvr>
                                    </p:animRot>
                                    <p:animRot by="-240000">
                                      <p:cBhvr>
                                        <p:cTn id="53" dur="200" fill="hold">
                                          <p:stCondLst>
                                            <p:cond delay="600"/>
                                          </p:stCondLst>
                                        </p:cTn>
                                        <p:tgtEl>
                                          <p:spTgt spid="60"/>
                                        </p:tgtEl>
                                        <p:attrNameLst>
                                          <p:attrName>r</p:attrName>
                                        </p:attrNameLst>
                                      </p:cBhvr>
                                    </p:animRot>
                                    <p:animRot by="120000">
                                      <p:cBhvr>
                                        <p:cTn id="54" dur="200" fill="hold">
                                          <p:stCondLst>
                                            <p:cond delay="800"/>
                                          </p:stCondLst>
                                        </p:cTn>
                                        <p:tgtEl>
                                          <p:spTgt spid="60"/>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100" fill="hold">
                                          <p:stCondLst>
                                            <p:cond delay="0"/>
                                          </p:stCondLst>
                                        </p:cTn>
                                        <p:tgtEl>
                                          <p:spTgt spid="70"/>
                                        </p:tgtEl>
                                        <p:attrNameLst>
                                          <p:attrName>r</p:attrName>
                                        </p:attrNameLst>
                                      </p:cBhvr>
                                    </p:animRot>
                                    <p:animRot by="-240000">
                                      <p:cBhvr>
                                        <p:cTn id="57" dur="200" fill="hold">
                                          <p:stCondLst>
                                            <p:cond delay="200"/>
                                          </p:stCondLst>
                                        </p:cTn>
                                        <p:tgtEl>
                                          <p:spTgt spid="70"/>
                                        </p:tgtEl>
                                        <p:attrNameLst>
                                          <p:attrName>r</p:attrName>
                                        </p:attrNameLst>
                                      </p:cBhvr>
                                    </p:animRot>
                                    <p:animRot by="240000">
                                      <p:cBhvr>
                                        <p:cTn id="58" dur="200" fill="hold">
                                          <p:stCondLst>
                                            <p:cond delay="400"/>
                                          </p:stCondLst>
                                        </p:cTn>
                                        <p:tgtEl>
                                          <p:spTgt spid="70"/>
                                        </p:tgtEl>
                                        <p:attrNameLst>
                                          <p:attrName>r</p:attrName>
                                        </p:attrNameLst>
                                      </p:cBhvr>
                                    </p:animRot>
                                    <p:animRot by="-240000">
                                      <p:cBhvr>
                                        <p:cTn id="59" dur="200" fill="hold">
                                          <p:stCondLst>
                                            <p:cond delay="600"/>
                                          </p:stCondLst>
                                        </p:cTn>
                                        <p:tgtEl>
                                          <p:spTgt spid="70"/>
                                        </p:tgtEl>
                                        <p:attrNameLst>
                                          <p:attrName>r</p:attrName>
                                        </p:attrNameLst>
                                      </p:cBhvr>
                                    </p:animRot>
                                    <p:animRot by="120000">
                                      <p:cBhvr>
                                        <p:cTn id="60" dur="200" fill="hold">
                                          <p:stCondLst>
                                            <p:cond delay="800"/>
                                          </p:stCondLst>
                                        </p:cTn>
                                        <p:tgtEl>
                                          <p:spTgt spid="70"/>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71"/>
                                        </p:tgtEl>
                                        <p:attrNameLst>
                                          <p:attrName>r</p:attrName>
                                        </p:attrNameLst>
                                      </p:cBhvr>
                                    </p:animRot>
                                    <p:animRot by="-240000">
                                      <p:cBhvr>
                                        <p:cTn id="63" dur="200" fill="hold">
                                          <p:stCondLst>
                                            <p:cond delay="200"/>
                                          </p:stCondLst>
                                        </p:cTn>
                                        <p:tgtEl>
                                          <p:spTgt spid="71"/>
                                        </p:tgtEl>
                                        <p:attrNameLst>
                                          <p:attrName>r</p:attrName>
                                        </p:attrNameLst>
                                      </p:cBhvr>
                                    </p:animRot>
                                    <p:animRot by="240000">
                                      <p:cBhvr>
                                        <p:cTn id="64" dur="200" fill="hold">
                                          <p:stCondLst>
                                            <p:cond delay="400"/>
                                          </p:stCondLst>
                                        </p:cTn>
                                        <p:tgtEl>
                                          <p:spTgt spid="71"/>
                                        </p:tgtEl>
                                        <p:attrNameLst>
                                          <p:attrName>r</p:attrName>
                                        </p:attrNameLst>
                                      </p:cBhvr>
                                    </p:animRot>
                                    <p:animRot by="-240000">
                                      <p:cBhvr>
                                        <p:cTn id="65" dur="200" fill="hold">
                                          <p:stCondLst>
                                            <p:cond delay="600"/>
                                          </p:stCondLst>
                                        </p:cTn>
                                        <p:tgtEl>
                                          <p:spTgt spid="71"/>
                                        </p:tgtEl>
                                        <p:attrNameLst>
                                          <p:attrName>r</p:attrName>
                                        </p:attrNameLst>
                                      </p:cBhvr>
                                    </p:animRot>
                                    <p:animRot by="120000">
                                      <p:cBhvr>
                                        <p:cTn id="66" dur="200" fill="hold">
                                          <p:stCondLst>
                                            <p:cond delay="800"/>
                                          </p:stCondLst>
                                        </p:cTn>
                                        <p:tgtEl>
                                          <p:spTgt spid="71"/>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72"/>
                                        </p:tgtEl>
                                        <p:attrNameLst>
                                          <p:attrName>r</p:attrName>
                                        </p:attrNameLst>
                                      </p:cBhvr>
                                    </p:animRot>
                                    <p:animRot by="-240000">
                                      <p:cBhvr>
                                        <p:cTn id="69" dur="200" fill="hold">
                                          <p:stCondLst>
                                            <p:cond delay="200"/>
                                          </p:stCondLst>
                                        </p:cTn>
                                        <p:tgtEl>
                                          <p:spTgt spid="72"/>
                                        </p:tgtEl>
                                        <p:attrNameLst>
                                          <p:attrName>r</p:attrName>
                                        </p:attrNameLst>
                                      </p:cBhvr>
                                    </p:animRot>
                                    <p:animRot by="240000">
                                      <p:cBhvr>
                                        <p:cTn id="70" dur="200" fill="hold">
                                          <p:stCondLst>
                                            <p:cond delay="400"/>
                                          </p:stCondLst>
                                        </p:cTn>
                                        <p:tgtEl>
                                          <p:spTgt spid="72"/>
                                        </p:tgtEl>
                                        <p:attrNameLst>
                                          <p:attrName>r</p:attrName>
                                        </p:attrNameLst>
                                      </p:cBhvr>
                                    </p:animRot>
                                    <p:animRot by="-240000">
                                      <p:cBhvr>
                                        <p:cTn id="71" dur="200" fill="hold">
                                          <p:stCondLst>
                                            <p:cond delay="600"/>
                                          </p:stCondLst>
                                        </p:cTn>
                                        <p:tgtEl>
                                          <p:spTgt spid="72"/>
                                        </p:tgtEl>
                                        <p:attrNameLst>
                                          <p:attrName>r</p:attrName>
                                        </p:attrNameLst>
                                      </p:cBhvr>
                                    </p:animRot>
                                    <p:animRot by="120000">
                                      <p:cBhvr>
                                        <p:cTn id="72" dur="200" fill="hold">
                                          <p:stCondLst>
                                            <p:cond delay="800"/>
                                          </p:stCondLst>
                                        </p:cTn>
                                        <p:tgtEl>
                                          <p:spTgt spid="72"/>
                                        </p:tgtEl>
                                        <p:attrNameLst>
                                          <p:attrName>r</p:attrName>
                                        </p:attrNameLst>
                                      </p:cBhvr>
                                    </p:animRot>
                                  </p:childTnLst>
                                </p:cTn>
                              </p:par>
                              <p:par>
                                <p:cTn id="73" presetID="32" presetClass="emph" presetSubtype="0" repeatCount="indefinite" fill="hold" nodeType="withEffect">
                                  <p:stCondLst>
                                    <p:cond delay="0"/>
                                  </p:stCondLst>
                                  <p:childTnLst>
                                    <p:animRot by="120000">
                                      <p:cBhvr>
                                        <p:cTn id="74" dur="100" fill="hold">
                                          <p:stCondLst>
                                            <p:cond delay="0"/>
                                          </p:stCondLst>
                                        </p:cTn>
                                        <p:tgtEl>
                                          <p:spTgt spid="73"/>
                                        </p:tgtEl>
                                        <p:attrNameLst>
                                          <p:attrName>r</p:attrName>
                                        </p:attrNameLst>
                                      </p:cBhvr>
                                    </p:animRot>
                                    <p:animRot by="-240000">
                                      <p:cBhvr>
                                        <p:cTn id="75" dur="200" fill="hold">
                                          <p:stCondLst>
                                            <p:cond delay="200"/>
                                          </p:stCondLst>
                                        </p:cTn>
                                        <p:tgtEl>
                                          <p:spTgt spid="73"/>
                                        </p:tgtEl>
                                        <p:attrNameLst>
                                          <p:attrName>r</p:attrName>
                                        </p:attrNameLst>
                                      </p:cBhvr>
                                    </p:animRot>
                                    <p:animRot by="240000">
                                      <p:cBhvr>
                                        <p:cTn id="76" dur="200" fill="hold">
                                          <p:stCondLst>
                                            <p:cond delay="400"/>
                                          </p:stCondLst>
                                        </p:cTn>
                                        <p:tgtEl>
                                          <p:spTgt spid="73"/>
                                        </p:tgtEl>
                                        <p:attrNameLst>
                                          <p:attrName>r</p:attrName>
                                        </p:attrNameLst>
                                      </p:cBhvr>
                                    </p:animRot>
                                    <p:animRot by="-240000">
                                      <p:cBhvr>
                                        <p:cTn id="77" dur="200" fill="hold">
                                          <p:stCondLst>
                                            <p:cond delay="600"/>
                                          </p:stCondLst>
                                        </p:cTn>
                                        <p:tgtEl>
                                          <p:spTgt spid="73"/>
                                        </p:tgtEl>
                                        <p:attrNameLst>
                                          <p:attrName>r</p:attrName>
                                        </p:attrNameLst>
                                      </p:cBhvr>
                                    </p:animRot>
                                    <p:animRot by="120000">
                                      <p:cBhvr>
                                        <p:cTn id="78" dur="200" fill="hold">
                                          <p:stCondLst>
                                            <p:cond delay="800"/>
                                          </p:stCondLst>
                                        </p:cTn>
                                        <p:tgtEl>
                                          <p:spTgt spid="73"/>
                                        </p:tgtEl>
                                        <p:attrNameLst>
                                          <p:attrName>r</p:attrName>
                                        </p:attrNameLst>
                                      </p:cBhvr>
                                    </p:animRot>
                                  </p:childTnLst>
                                </p:cTn>
                              </p:par>
                              <p:par>
                                <p:cTn id="79" presetID="32" presetClass="emph" presetSubtype="0" repeatCount="indefinite" fill="hold" nodeType="withEffect">
                                  <p:stCondLst>
                                    <p:cond delay="0"/>
                                  </p:stCondLst>
                                  <p:childTnLst>
                                    <p:animRot by="120000">
                                      <p:cBhvr>
                                        <p:cTn id="80" dur="100" fill="hold">
                                          <p:stCondLst>
                                            <p:cond delay="0"/>
                                          </p:stCondLst>
                                        </p:cTn>
                                        <p:tgtEl>
                                          <p:spTgt spid="74"/>
                                        </p:tgtEl>
                                        <p:attrNameLst>
                                          <p:attrName>r</p:attrName>
                                        </p:attrNameLst>
                                      </p:cBhvr>
                                    </p:animRot>
                                    <p:animRot by="-240000">
                                      <p:cBhvr>
                                        <p:cTn id="81" dur="200" fill="hold">
                                          <p:stCondLst>
                                            <p:cond delay="200"/>
                                          </p:stCondLst>
                                        </p:cTn>
                                        <p:tgtEl>
                                          <p:spTgt spid="74"/>
                                        </p:tgtEl>
                                        <p:attrNameLst>
                                          <p:attrName>r</p:attrName>
                                        </p:attrNameLst>
                                      </p:cBhvr>
                                    </p:animRot>
                                    <p:animRot by="240000">
                                      <p:cBhvr>
                                        <p:cTn id="82" dur="200" fill="hold">
                                          <p:stCondLst>
                                            <p:cond delay="400"/>
                                          </p:stCondLst>
                                        </p:cTn>
                                        <p:tgtEl>
                                          <p:spTgt spid="74"/>
                                        </p:tgtEl>
                                        <p:attrNameLst>
                                          <p:attrName>r</p:attrName>
                                        </p:attrNameLst>
                                      </p:cBhvr>
                                    </p:animRot>
                                    <p:animRot by="-240000">
                                      <p:cBhvr>
                                        <p:cTn id="83" dur="200" fill="hold">
                                          <p:stCondLst>
                                            <p:cond delay="600"/>
                                          </p:stCondLst>
                                        </p:cTn>
                                        <p:tgtEl>
                                          <p:spTgt spid="74"/>
                                        </p:tgtEl>
                                        <p:attrNameLst>
                                          <p:attrName>r</p:attrName>
                                        </p:attrNameLst>
                                      </p:cBhvr>
                                    </p:animRot>
                                    <p:animRot by="120000">
                                      <p:cBhvr>
                                        <p:cTn id="84" dur="200" fill="hold">
                                          <p:stCondLst>
                                            <p:cond delay="800"/>
                                          </p:stCondLst>
                                        </p:cTn>
                                        <p:tgtEl>
                                          <p:spTgt spid="74"/>
                                        </p:tgtEl>
                                        <p:attrNameLst>
                                          <p:attrName>r</p:attrName>
                                        </p:attrNameLst>
                                      </p:cBhvr>
                                    </p:animRot>
                                  </p:childTnLst>
                                </p:cTn>
                              </p:par>
                              <p:par>
                                <p:cTn id="85" presetID="32" presetClass="emph" presetSubtype="0" repeatCount="indefinite" fill="hold" nodeType="withEffect">
                                  <p:stCondLst>
                                    <p:cond delay="0"/>
                                  </p:stCondLst>
                                  <p:childTnLst>
                                    <p:animRot by="120000">
                                      <p:cBhvr>
                                        <p:cTn id="86" dur="100" fill="hold">
                                          <p:stCondLst>
                                            <p:cond delay="0"/>
                                          </p:stCondLst>
                                        </p:cTn>
                                        <p:tgtEl>
                                          <p:spTgt spid="75"/>
                                        </p:tgtEl>
                                        <p:attrNameLst>
                                          <p:attrName>r</p:attrName>
                                        </p:attrNameLst>
                                      </p:cBhvr>
                                    </p:animRot>
                                    <p:animRot by="-240000">
                                      <p:cBhvr>
                                        <p:cTn id="87" dur="200" fill="hold">
                                          <p:stCondLst>
                                            <p:cond delay="200"/>
                                          </p:stCondLst>
                                        </p:cTn>
                                        <p:tgtEl>
                                          <p:spTgt spid="75"/>
                                        </p:tgtEl>
                                        <p:attrNameLst>
                                          <p:attrName>r</p:attrName>
                                        </p:attrNameLst>
                                      </p:cBhvr>
                                    </p:animRot>
                                    <p:animRot by="240000">
                                      <p:cBhvr>
                                        <p:cTn id="88" dur="200" fill="hold">
                                          <p:stCondLst>
                                            <p:cond delay="400"/>
                                          </p:stCondLst>
                                        </p:cTn>
                                        <p:tgtEl>
                                          <p:spTgt spid="75"/>
                                        </p:tgtEl>
                                        <p:attrNameLst>
                                          <p:attrName>r</p:attrName>
                                        </p:attrNameLst>
                                      </p:cBhvr>
                                    </p:animRot>
                                    <p:animRot by="-240000">
                                      <p:cBhvr>
                                        <p:cTn id="89" dur="200" fill="hold">
                                          <p:stCondLst>
                                            <p:cond delay="600"/>
                                          </p:stCondLst>
                                        </p:cTn>
                                        <p:tgtEl>
                                          <p:spTgt spid="75"/>
                                        </p:tgtEl>
                                        <p:attrNameLst>
                                          <p:attrName>r</p:attrName>
                                        </p:attrNameLst>
                                      </p:cBhvr>
                                    </p:animRot>
                                    <p:animRot by="120000">
                                      <p:cBhvr>
                                        <p:cTn id="90" dur="200" fill="hold">
                                          <p:stCondLst>
                                            <p:cond delay="800"/>
                                          </p:stCondLst>
                                        </p:cTn>
                                        <p:tgtEl>
                                          <p:spTgt spid="75"/>
                                        </p:tgtEl>
                                        <p:attrNameLst>
                                          <p:attrName>r</p:attrName>
                                        </p:attrNameLst>
                                      </p:cBhvr>
                                    </p:animRot>
                                  </p:childTnLst>
                                </p:cTn>
                              </p:par>
                              <p:par>
                                <p:cTn id="91" presetID="32" presetClass="emph" presetSubtype="0" repeatCount="indefinite" fill="hold" nodeType="withEffect">
                                  <p:stCondLst>
                                    <p:cond delay="0"/>
                                  </p:stCondLst>
                                  <p:childTnLst>
                                    <p:animRot by="120000">
                                      <p:cBhvr>
                                        <p:cTn id="92" dur="100" fill="hold">
                                          <p:stCondLst>
                                            <p:cond delay="0"/>
                                          </p:stCondLst>
                                        </p:cTn>
                                        <p:tgtEl>
                                          <p:spTgt spid="77"/>
                                        </p:tgtEl>
                                        <p:attrNameLst>
                                          <p:attrName>r</p:attrName>
                                        </p:attrNameLst>
                                      </p:cBhvr>
                                    </p:animRot>
                                    <p:animRot by="-240000">
                                      <p:cBhvr>
                                        <p:cTn id="93" dur="200" fill="hold">
                                          <p:stCondLst>
                                            <p:cond delay="200"/>
                                          </p:stCondLst>
                                        </p:cTn>
                                        <p:tgtEl>
                                          <p:spTgt spid="77"/>
                                        </p:tgtEl>
                                        <p:attrNameLst>
                                          <p:attrName>r</p:attrName>
                                        </p:attrNameLst>
                                      </p:cBhvr>
                                    </p:animRot>
                                    <p:animRot by="240000">
                                      <p:cBhvr>
                                        <p:cTn id="94" dur="200" fill="hold">
                                          <p:stCondLst>
                                            <p:cond delay="400"/>
                                          </p:stCondLst>
                                        </p:cTn>
                                        <p:tgtEl>
                                          <p:spTgt spid="77"/>
                                        </p:tgtEl>
                                        <p:attrNameLst>
                                          <p:attrName>r</p:attrName>
                                        </p:attrNameLst>
                                      </p:cBhvr>
                                    </p:animRot>
                                    <p:animRot by="-240000">
                                      <p:cBhvr>
                                        <p:cTn id="95" dur="200" fill="hold">
                                          <p:stCondLst>
                                            <p:cond delay="600"/>
                                          </p:stCondLst>
                                        </p:cTn>
                                        <p:tgtEl>
                                          <p:spTgt spid="77"/>
                                        </p:tgtEl>
                                        <p:attrNameLst>
                                          <p:attrName>r</p:attrName>
                                        </p:attrNameLst>
                                      </p:cBhvr>
                                    </p:animRot>
                                    <p:animRot by="120000">
                                      <p:cBhvr>
                                        <p:cTn id="96" dur="200" fill="hold">
                                          <p:stCondLst>
                                            <p:cond delay="800"/>
                                          </p:stCondLst>
                                        </p:cTn>
                                        <p:tgtEl>
                                          <p:spTgt spid="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7" restart="whenNotActive" fill="hold" evtFilter="cancelBubble" nodeType="interactiveSeq">
                <p:stCondLst>
                  <p:cond evt="onClick" delay="0">
                    <p:tgtEl>
                      <p:spTgt spid="19"/>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19"/>
                                        </p:tgtEl>
                                      </p:cBhvr>
                                    </p:animEffect>
                                    <p:set>
                                      <p:cBhvr>
                                        <p:cTn id="10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03" restart="whenNotActive" fill="hold" evtFilter="cancelBubble" nodeType="interactiveSeq">
                <p:stCondLst>
                  <p:cond evt="onClick" delay="0">
                    <p:tgtEl>
                      <p:spTgt spid="54"/>
                    </p:tgtEl>
                  </p:cond>
                </p:stCondLst>
                <p:endSync evt="end" delay="0">
                  <p:rtn val="all"/>
                </p:endSync>
                <p:childTnLst>
                  <p:par>
                    <p:cTn id="104" fill="hold">
                      <p:stCondLst>
                        <p:cond delay="0"/>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54"/>
                                        </p:tgtEl>
                                      </p:cBhvr>
                                    </p:animEffect>
                                    <p:set>
                                      <p:cBhvr>
                                        <p:cTn id="108"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09" restart="whenNotActive" fill="hold" evtFilter="cancelBubble" nodeType="interactiveSeq">
                <p:stCondLst>
                  <p:cond evt="onClick" delay="0">
                    <p:tgtEl>
                      <p:spTgt spid="55"/>
                    </p:tgtEl>
                  </p:cond>
                </p:stCondLst>
                <p:endSync evt="end" delay="0">
                  <p:rtn val="all"/>
                </p:endSync>
                <p:childTnLst>
                  <p:par>
                    <p:cTn id="110" fill="hold">
                      <p:stCondLst>
                        <p:cond delay="0"/>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55"/>
                                        </p:tgtEl>
                                      </p:cBhvr>
                                    </p:animEffect>
                                    <p:set>
                                      <p:cBhvr>
                                        <p:cTn id="11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15" restart="whenNotActive" fill="hold" evtFilter="cancelBubble" nodeType="interactiveSeq">
                <p:stCondLst>
                  <p:cond evt="onClick" delay="0">
                    <p:tgtEl>
                      <p:spTgt spid="56"/>
                    </p:tgtEl>
                  </p:cond>
                </p:stCondLst>
                <p:endSync evt="end" delay="0">
                  <p:rtn val="all"/>
                </p:endSync>
                <p:childTnLst>
                  <p:par>
                    <p:cTn id="116" fill="hold">
                      <p:stCondLst>
                        <p:cond delay="0"/>
                      </p:stCondLst>
                      <p:childTnLst>
                        <p:par>
                          <p:cTn id="117" fill="hold">
                            <p:stCondLst>
                              <p:cond delay="0"/>
                            </p:stCondLst>
                            <p:childTnLst>
                              <p:par>
                                <p:cTn id="118" presetID="10" presetClass="exit" presetSubtype="0" fill="hold" nodeType="clickEffect">
                                  <p:stCondLst>
                                    <p:cond delay="0"/>
                                  </p:stCondLst>
                                  <p:childTnLst>
                                    <p:animEffect transition="out" filter="fade">
                                      <p:cBhvr>
                                        <p:cTn id="119" dur="500"/>
                                        <p:tgtEl>
                                          <p:spTgt spid="56"/>
                                        </p:tgtEl>
                                      </p:cBhvr>
                                    </p:animEffect>
                                    <p:set>
                                      <p:cBhvr>
                                        <p:cTn id="120"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21" restart="whenNotActive" fill="hold" evtFilter="cancelBubble" nodeType="interactiveSeq">
                <p:stCondLst>
                  <p:cond evt="onClick" delay="0">
                    <p:tgtEl>
                      <p:spTgt spid="57"/>
                    </p:tgtEl>
                  </p:cond>
                </p:stCondLst>
                <p:endSync evt="end" delay="0">
                  <p:rtn val="all"/>
                </p:endSync>
                <p:childTnLst>
                  <p:par>
                    <p:cTn id="122" fill="hold">
                      <p:stCondLst>
                        <p:cond delay="0"/>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57"/>
                                        </p:tgtEl>
                                      </p:cBhvr>
                                    </p:animEffect>
                                    <p:set>
                                      <p:cBhvr>
                                        <p:cTn id="126"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27" restart="whenNotActive" fill="hold" evtFilter="cancelBubble" nodeType="interactiveSeq">
                <p:stCondLst>
                  <p:cond evt="onClick" delay="0">
                    <p:tgtEl>
                      <p:spTgt spid="58"/>
                    </p:tgtEl>
                  </p:cond>
                </p:stCondLst>
                <p:endSync evt="end" delay="0">
                  <p:rtn val="all"/>
                </p:endSync>
                <p:childTnLst>
                  <p:par>
                    <p:cTn id="128" fill="hold">
                      <p:stCondLst>
                        <p:cond delay="0"/>
                      </p:stCondLst>
                      <p:childTnLst>
                        <p:par>
                          <p:cTn id="129" fill="hold">
                            <p:stCondLst>
                              <p:cond delay="0"/>
                            </p:stCondLst>
                            <p:childTnLst>
                              <p:par>
                                <p:cTn id="130" presetID="10" presetClass="exit" presetSubtype="0" fill="hold" nodeType="clickEffect">
                                  <p:stCondLst>
                                    <p:cond delay="0"/>
                                  </p:stCondLst>
                                  <p:childTnLst>
                                    <p:animEffect transition="out" filter="fade">
                                      <p:cBhvr>
                                        <p:cTn id="131" dur="500"/>
                                        <p:tgtEl>
                                          <p:spTgt spid="58"/>
                                        </p:tgtEl>
                                      </p:cBhvr>
                                    </p:animEffect>
                                    <p:set>
                                      <p:cBhvr>
                                        <p:cTn id="132"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33" restart="whenNotActive" fill="hold" evtFilter="cancelBubble" nodeType="interactiveSeq">
                <p:stCondLst>
                  <p:cond evt="onClick" delay="0">
                    <p:tgtEl>
                      <p:spTgt spid="60"/>
                    </p:tgtEl>
                  </p:cond>
                </p:stCondLst>
                <p:endSync evt="end" delay="0">
                  <p:rtn val="all"/>
                </p:endSync>
                <p:childTnLst>
                  <p:par>
                    <p:cTn id="134" fill="hold">
                      <p:stCondLst>
                        <p:cond delay="0"/>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60"/>
                                        </p:tgtEl>
                                      </p:cBhvr>
                                    </p:animEffect>
                                    <p:set>
                                      <p:cBhvr>
                                        <p:cTn id="138"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39" restart="whenNotActive" fill="hold" evtFilter="cancelBubble" nodeType="interactiveSeq">
                <p:stCondLst>
                  <p:cond evt="onClick" delay="0">
                    <p:tgtEl>
                      <p:spTgt spid="70"/>
                    </p:tgtEl>
                  </p:cond>
                </p:stCondLst>
                <p:endSync evt="end" delay="0">
                  <p:rtn val="all"/>
                </p:endSync>
                <p:childTnLst>
                  <p:par>
                    <p:cTn id="140" fill="hold">
                      <p:stCondLst>
                        <p:cond delay="0"/>
                      </p:stCondLst>
                      <p:childTnLst>
                        <p:par>
                          <p:cTn id="141" fill="hold">
                            <p:stCondLst>
                              <p:cond delay="0"/>
                            </p:stCondLst>
                            <p:childTnLst>
                              <p:par>
                                <p:cTn id="142" presetID="42" presetClass="exit" presetSubtype="0" fill="hold" nodeType="clickEffect">
                                  <p:stCondLst>
                                    <p:cond delay="0"/>
                                  </p:stCondLst>
                                  <p:childTnLst>
                                    <p:animEffect transition="out" filter="fade">
                                      <p:cBhvr>
                                        <p:cTn id="143" dur="1000"/>
                                        <p:tgtEl>
                                          <p:spTgt spid="70"/>
                                        </p:tgtEl>
                                      </p:cBhvr>
                                    </p:animEffect>
                                    <p:anim calcmode="lin" valueType="num">
                                      <p:cBhvr>
                                        <p:cTn id="144" dur="1000"/>
                                        <p:tgtEl>
                                          <p:spTgt spid="70"/>
                                        </p:tgtEl>
                                        <p:attrNameLst>
                                          <p:attrName>ppt_x</p:attrName>
                                        </p:attrNameLst>
                                      </p:cBhvr>
                                      <p:tavLst>
                                        <p:tav tm="0">
                                          <p:val>
                                            <p:strVal val="ppt_x"/>
                                          </p:val>
                                        </p:tav>
                                        <p:tav tm="100000">
                                          <p:val>
                                            <p:strVal val="ppt_x"/>
                                          </p:val>
                                        </p:tav>
                                      </p:tavLst>
                                    </p:anim>
                                    <p:anim calcmode="lin" valueType="num">
                                      <p:cBhvr>
                                        <p:cTn id="145" dur="1000"/>
                                        <p:tgtEl>
                                          <p:spTgt spid="70"/>
                                        </p:tgtEl>
                                        <p:attrNameLst>
                                          <p:attrName>ppt_y</p:attrName>
                                        </p:attrNameLst>
                                      </p:cBhvr>
                                      <p:tavLst>
                                        <p:tav tm="0">
                                          <p:val>
                                            <p:strVal val="ppt_y"/>
                                          </p:val>
                                        </p:tav>
                                        <p:tav tm="100000">
                                          <p:val>
                                            <p:strVal val="ppt_y+.1"/>
                                          </p:val>
                                        </p:tav>
                                      </p:tavLst>
                                    </p:anim>
                                    <p:set>
                                      <p:cBhvr>
                                        <p:cTn id="146" dur="1" fill="hold">
                                          <p:stCondLst>
                                            <p:cond delay="9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147" restart="whenNotActive" fill="hold" evtFilter="cancelBubble" nodeType="interactiveSeq">
                <p:stCondLst>
                  <p:cond evt="onClick" delay="0">
                    <p:tgtEl>
                      <p:spTgt spid="71"/>
                    </p:tgtEl>
                  </p:cond>
                </p:stCondLst>
                <p:endSync evt="end" delay="0">
                  <p:rtn val="all"/>
                </p:endSync>
                <p:childTnLst>
                  <p:par>
                    <p:cTn id="148" fill="hold">
                      <p:stCondLst>
                        <p:cond delay="0"/>
                      </p:stCondLst>
                      <p:childTnLst>
                        <p:par>
                          <p:cTn id="149" fill="hold">
                            <p:stCondLst>
                              <p:cond delay="0"/>
                            </p:stCondLst>
                            <p:childTnLst>
                              <p:par>
                                <p:cTn id="150" presetID="42" presetClass="exit" presetSubtype="0" fill="hold" nodeType="clickEffect">
                                  <p:stCondLst>
                                    <p:cond delay="0"/>
                                  </p:stCondLst>
                                  <p:childTnLst>
                                    <p:animEffect transition="out" filter="fade">
                                      <p:cBhvr>
                                        <p:cTn id="151" dur="1000"/>
                                        <p:tgtEl>
                                          <p:spTgt spid="71"/>
                                        </p:tgtEl>
                                      </p:cBhvr>
                                    </p:animEffect>
                                    <p:anim calcmode="lin" valueType="num">
                                      <p:cBhvr>
                                        <p:cTn id="152" dur="1000"/>
                                        <p:tgtEl>
                                          <p:spTgt spid="71"/>
                                        </p:tgtEl>
                                        <p:attrNameLst>
                                          <p:attrName>ppt_x</p:attrName>
                                        </p:attrNameLst>
                                      </p:cBhvr>
                                      <p:tavLst>
                                        <p:tav tm="0">
                                          <p:val>
                                            <p:strVal val="ppt_x"/>
                                          </p:val>
                                        </p:tav>
                                        <p:tav tm="100000">
                                          <p:val>
                                            <p:strVal val="ppt_x"/>
                                          </p:val>
                                        </p:tav>
                                      </p:tavLst>
                                    </p:anim>
                                    <p:anim calcmode="lin" valueType="num">
                                      <p:cBhvr>
                                        <p:cTn id="153" dur="1000"/>
                                        <p:tgtEl>
                                          <p:spTgt spid="71"/>
                                        </p:tgtEl>
                                        <p:attrNameLst>
                                          <p:attrName>ppt_y</p:attrName>
                                        </p:attrNameLst>
                                      </p:cBhvr>
                                      <p:tavLst>
                                        <p:tav tm="0">
                                          <p:val>
                                            <p:strVal val="ppt_y"/>
                                          </p:val>
                                        </p:tav>
                                        <p:tav tm="100000">
                                          <p:val>
                                            <p:strVal val="ppt_y+.1"/>
                                          </p:val>
                                        </p:tav>
                                      </p:tavLst>
                                    </p:anim>
                                    <p:set>
                                      <p:cBhvr>
                                        <p:cTn id="154" dur="1" fill="hold">
                                          <p:stCondLst>
                                            <p:cond delay="9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155" restart="whenNotActive" fill="hold" evtFilter="cancelBubble" nodeType="interactiveSeq">
                <p:stCondLst>
                  <p:cond evt="onClick" delay="0">
                    <p:tgtEl>
                      <p:spTgt spid="72"/>
                    </p:tgtEl>
                  </p:cond>
                </p:stCondLst>
                <p:endSync evt="end" delay="0">
                  <p:rtn val="all"/>
                </p:endSync>
                <p:childTnLst>
                  <p:par>
                    <p:cTn id="156" fill="hold">
                      <p:stCondLst>
                        <p:cond delay="0"/>
                      </p:stCondLst>
                      <p:childTnLst>
                        <p:par>
                          <p:cTn id="157" fill="hold">
                            <p:stCondLst>
                              <p:cond delay="0"/>
                            </p:stCondLst>
                            <p:childTnLst>
                              <p:par>
                                <p:cTn id="158" presetID="42" presetClass="exit" presetSubtype="0" fill="hold" nodeType="clickEffect">
                                  <p:stCondLst>
                                    <p:cond delay="0"/>
                                  </p:stCondLst>
                                  <p:childTnLst>
                                    <p:animEffect transition="out" filter="fade">
                                      <p:cBhvr>
                                        <p:cTn id="159" dur="1000"/>
                                        <p:tgtEl>
                                          <p:spTgt spid="72"/>
                                        </p:tgtEl>
                                      </p:cBhvr>
                                    </p:animEffect>
                                    <p:anim calcmode="lin" valueType="num">
                                      <p:cBhvr>
                                        <p:cTn id="160" dur="1000"/>
                                        <p:tgtEl>
                                          <p:spTgt spid="72"/>
                                        </p:tgtEl>
                                        <p:attrNameLst>
                                          <p:attrName>ppt_x</p:attrName>
                                        </p:attrNameLst>
                                      </p:cBhvr>
                                      <p:tavLst>
                                        <p:tav tm="0">
                                          <p:val>
                                            <p:strVal val="ppt_x"/>
                                          </p:val>
                                        </p:tav>
                                        <p:tav tm="100000">
                                          <p:val>
                                            <p:strVal val="ppt_x"/>
                                          </p:val>
                                        </p:tav>
                                      </p:tavLst>
                                    </p:anim>
                                    <p:anim calcmode="lin" valueType="num">
                                      <p:cBhvr>
                                        <p:cTn id="161" dur="1000"/>
                                        <p:tgtEl>
                                          <p:spTgt spid="72"/>
                                        </p:tgtEl>
                                        <p:attrNameLst>
                                          <p:attrName>ppt_y</p:attrName>
                                        </p:attrNameLst>
                                      </p:cBhvr>
                                      <p:tavLst>
                                        <p:tav tm="0">
                                          <p:val>
                                            <p:strVal val="ppt_y"/>
                                          </p:val>
                                        </p:tav>
                                        <p:tav tm="100000">
                                          <p:val>
                                            <p:strVal val="ppt_y+.1"/>
                                          </p:val>
                                        </p:tav>
                                      </p:tavLst>
                                    </p:anim>
                                    <p:set>
                                      <p:cBhvr>
                                        <p:cTn id="162" dur="1" fill="hold">
                                          <p:stCondLst>
                                            <p:cond delay="9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63" restart="whenNotActive" fill="hold" evtFilter="cancelBubble" nodeType="interactiveSeq">
                <p:stCondLst>
                  <p:cond evt="onClick" delay="0">
                    <p:tgtEl>
                      <p:spTgt spid="73"/>
                    </p:tgtEl>
                  </p:cond>
                </p:stCondLst>
                <p:endSync evt="end" delay="0">
                  <p:rtn val="all"/>
                </p:endSync>
                <p:childTnLst>
                  <p:par>
                    <p:cTn id="164" fill="hold">
                      <p:stCondLst>
                        <p:cond delay="0"/>
                      </p:stCondLst>
                      <p:childTnLst>
                        <p:par>
                          <p:cTn id="165" fill="hold">
                            <p:stCondLst>
                              <p:cond delay="0"/>
                            </p:stCondLst>
                            <p:childTnLst>
                              <p:par>
                                <p:cTn id="166" presetID="42" presetClass="exit" presetSubtype="0" fill="hold" nodeType="clickEffect">
                                  <p:stCondLst>
                                    <p:cond delay="0"/>
                                  </p:stCondLst>
                                  <p:childTnLst>
                                    <p:animEffect transition="out" filter="fade">
                                      <p:cBhvr>
                                        <p:cTn id="167" dur="1000"/>
                                        <p:tgtEl>
                                          <p:spTgt spid="73"/>
                                        </p:tgtEl>
                                      </p:cBhvr>
                                    </p:animEffect>
                                    <p:anim calcmode="lin" valueType="num">
                                      <p:cBhvr>
                                        <p:cTn id="168" dur="1000"/>
                                        <p:tgtEl>
                                          <p:spTgt spid="73"/>
                                        </p:tgtEl>
                                        <p:attrNameLst>
                                          <p:attrName>ppt_x</p:attrName>
                                        </p:attrNameLst>
                                      </p:cBhvr>
                                      <p:tavLst>
                                        <p:tav tm="0">
                                          <p:val>
                                            <p:strVal val="ppt_x"/>
                                          </p:val>
                                        </p:tav>
                                        <p:tav tm="100000">
                                          <p:val>
                                            <p:strVal val="ppt_x"/>
                                          </p:val>
                                        </p:tav>
                                      </p:tavLst>
                                    </p:anim>
                                    <p:anim calcmode="lin" valueType="num">
                                      <p:cBhvr>
                                        <p:cTn id="169" dur="1000"/>
                                        <p:tgtEl>
                                          <p:spTgt spid="73"/>
                                        </p:tgtEl>
                                        <p:attrNameLst>
                                          <p:attrName>ppt_y</p:attrName>
                                        </p:attrNameLst>
                                      </p:cBhvr>
                                      <p:tavLst>
                                        <p:tav tm="0">
                                          <p:val>
                                            <p:strVal val="ppt_y"/>
                                          </p:val>
                                        </p:tav>
                                        <p:tav tm="100000">
                                          <p:val>
                                            <p:strVal val="ppt_y+.1"/>
                                          </p:val>
                                        </p:tav>
                                      </p:tavLst>
                                    </p:anim>
                                    <p:set>
                                      <p:cBhvr>
                                        <p:cTn id="170" dur="1" fill="hold">
                                          <p:stCondLst>
                                            <p:cond delay="9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171" restart="whenNotActive" fill="hold" evtFilter="cancelBubble" nodeType="interactiveSeq">
                <p:stCondLst>
                  <p:cond evt="onClick" delay="0">
                    <p:tgtEl>
                      <p:spTgt spid="74"/>
                    </p:tgtEl>
                  </p:cond>
                </p:stCondLst>
                <p:endSync evt="end" delay="0">
                  <p:rtn val="all"/>
                </p:endSync>
                <p:childTnLst>
                  <p:par>
                    <p:cTn id="172" fill="hold">
                      <p:stCondLst>
                        <p:cond delay="0"/>
                      </p:stCondLst>
                      <p:childTnLst>
                        <p:par>
                          <p:cTn id="173" fill="hold">
                            <p:stCondLst>
                              <p:cond delay="0"/>
                            </p:stCondLst>
                            <p:childTnLst>
                              <p:par>
                                <p:cTn id="174" presetID="42" presetClass="exit" presetSubtype="0" fill="hold" nodeType="clickEffect">
                                  <p:stCondLst>
                                    <p:cond delay="0"/>
                                  </p:stCondLst>
                                  <p:childTnLst>
                                    <p:animEffect transition="out" filter="fade">
                                      <p:cBhvr>
                                        <p:cTn id="175" dur="1000"/>
                                        <p:tgtEl>
                                          <p:spTgt spid="74"/>
                                        </p:tgtEl>
                                      </p:cBhvr>
                                    </p:animEffect>
                                    <p:anim calcmode="lin" valueType="num">
                                      <p:cBhvr>
                                        <p:cTn id="176" dur="1000"/>
                                        <p:tgtEl>
                                          <p:spTgt spid="74"/>
                                        </p:tgtEl>
                                        <p:attrNameLst>
                                          <p:attrName>ppt_x</p:attrName>
                                        </p:attrNameLst>
                                      </p:cBhvr>
                                      <p:tavLst>
                                        <p:tav tm="0">
                                          <p:val>
                                            <p:strVal val="ppt_x"/>
                                          </p:val>
                                        </p:tav>
                                        <p:tav tm="100000">
                                          <p:val>
                                            <p:strVal val="ppt_x"/>
                                          </p:val>
                                        </p:tav>
                                      </p:tavLst>
                                    </p:anim>
                                    <p:anim calcmode="lin" valueType="num">
                                      <p:cBhvr>
                                        <p:cTn id="177" dur="1000"/>
                                        <p:tgtEl>
                                          <p:spTgt spid="74"/>
                                        </p:tgtEl>
                                        <p:attrNameLst>
                                          <p:attrName>ppt_y</p:attrName>
                                        </p:attrNameLst>
                                      </p:cBhvr>
                                      <p:tavLst>
                                        <p:tav tm="0">
                                          <p:val>
                                            <p:strVal val="ppt_y"/>
                                          </p:val>
                                        </p:tav>
                                        <p:tav tm="100000">
                                          <p:val>
                                            <p:strVal val="ppt_y+.1"/>
                                          </p:val>
                                        </p:tav>
                                      </p:tavLst>
                                    </p:anim>
                                    <p:set>
                                      <p:cBhvr>
                                        <p:cTn id="178" dur="1" fill="hold">
                                          <p:stCondLst>
                                            <p:cond delay="9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179" restart="whenNotActive" fill="hold" evtFilter="cancelBubble" nodeType="interactiveSeq">
                <p:stCondLst>
                  <p:cond evt="onClick" delay="0">
                    <p:tgtEl>
                      <p:spTgt spid="75"/>
                    </p:tgtEl>
                  </p:cond>
                </p:stCondLst>
                <p:endSync evt="end" delay="0">
                  <p:rtn val="all"/>
                </p:endSync>
                <p:childTnLst>
                  <p:par>
                    <p:cTn id="180" fill="hold">
                      <p:stCondLst>
                        <p:cond delay="0"/>
                      </p:stCondLst>
                      <p:childTnLst>
                        <p:par>
                          <p:cTn id="181" fill="hold">
                            <p:stCondLst>
                              <p:cond delay="0"/>
                            </p:stCondLst>
                            <p:childTnLst>
                              <p:par>
                                <p:cTn id="182" presetID="42" presetClass="exit" presetSubtype="0" fill="hold" nodeType="clickEffect">
                                  <p:stCondLst>
                                    <p:cond delay="0"/>
                                  </p:stCondLst>
                                  <p:childTnLst>
                                    <p:animEffect transition="out" filter="fade">
                                      <p:cBhvr>
                                        <p:cTn id="183" dur="1000"/>
                                        <p:tgtEl>
                                          <p:spTgt spid="75"/>
                                        </p:tgtEl>
                                      </p:cBhvr>
                                    </p:animEffect>
                                    <p:anim calcmode="lin" valueType="num">
                                      <p:cBhvr>
                                        <p:cTn id="184" dur="1000"/>
                                        <p:tgtEl>
                                          <p:spTgt spid="75"/>
                                        </p:tgtEl>
                                        <p:attrNameLst>
                                          <p:attrName>ppt_x</p:attrName>
                                        </p:attrNameLst>
                                      </p:cBhvr>
                                      <p:tavLst>
                                        <p:tav tm="0">
                                          <p:val>
                                            <p:strVal val="ppt_x"/>
                                          </p:val>
                                        </p:tav>
                                        <p:tav tm="100000">
                                          <p:val>
                                            <p:strVal val="ppt_x"/>
                                          </p:val>
                                        </p:tav>
                                      </p:tavLst>
                                    </p:anim>
                                    <p:anim calcmode="lin" valueType="num">
                                      <p:cBhvr>
                                        <p:cTn id="185" dur="1000"/>
                                        <p:tgtEl>
                                          <p:spTgt spid="75"/>
                                        </p:tgtEl>
                                        <p:attrNameLst>
                                          <p:attrName>ppt_y</p:attrName>
                                        </p:attrNameLst>
                                      </p:cBhvr>
                                      <p:tavLst>
                                        <p:tav tm="0">
                                          <p:val>
                                            <p:strVal val="ppt_y"/>
                                          </p:val>
                                        </p:tav>
                                        <p:tav tm="100000">
                                          <p:val>
                                            <p:strVal val="ppt_y+.1"/>
                                          </p:val>
                                        </p:tav>
                                      </p:tavLst>
                                    </p:anim>
                                    <p:set>
                                      <p:cBhvr>
                                        <p:cTn id="186" dur="1" fill="hold">
                                          <p:stCondLst>
                                            <p:cond delay="9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187" restart="whenNotActive" fill="hold" evtFilter="cancelBubble" nodeType="interactiveSeq">
                <p:stCondLst>
                  <p:cond evt="onClick" delay="0">
                    <p:tgtEl>
                      <p:spTgt spid="77"/>
                    </p:tgtEl>
                  </p:cond>
                </p:stCondLst>
                <p:endSync evt="end" delay="0">
                  <p:rtn val="all"/>
                </p:endSync>
                <p:childTnLst>
                  <p:par>
                    <p:cTn id="188" fill="hold">
                      <p:stCondLst>
                        <p:cond delay="0"/>
                      </p:stCondLst>
                      <p:childTnLst>
                        <p:par>
                          <p:cTn id="189" fill="hold">
                            <p:stCondLst>
                              <p:cond delay="0"/>
                            </p:stCondLst>
                            <p:childTnLst>
                              <p:par>
                                <p:cTn id="190" presetID="42" presetClass="exit" presetSubtype="0" fill="hold" nodeType="clickEffect">
                                  <p:stCondLst>
                                    <p:cond delay="0"/>
                                  </p:stCondLst>
                                  <p:childTnLst>
                                    <p:animEffect transition="out" filter="fade">
                                      <p:cBhvr>
                                        <p:cTn id="191" dur="1000"/>
                                        <p:tgtEl>
                                          <p:spTgt spid="77"/>
                                        </p:tgtEl>
                                      </p:cBhvr>
                                    </p:animEffect>
                                    <p:anim calcmode="lin" valueType="num">
                                      <p:cBhvr>
                                        <p:cTn id="192" dur="1000"/>
                                        <p:tgtEl>
                                          <p:spTgt spid="77"/>
                                        </p:tgtEl>
                                        <p:attrNameLst>
                                          <p:attrName>ppt_x</p:attrName>
                                        </p:attrNameLst>
                                      </p:cBhvr>
                                      <p:tavLst>
                                        <p:tav tm="0">
                                          <p:val>
                                            <p:strVal val="ppt_x"/>
                                          </p:val>
                                        </p:tav>
                                        <p:tav tm="100000">
                                          <p:val>
                                            <p:strVal val="ppt_x"/>
                                          </p:val>
                                        </p:tav>
                                      </p:tavLst>
                                    </p:anim>
                                    <p:anim calcmode="lin" valueType="num">
                                      <p:cBhvr>
                                        <p:cTn id="193" dur="1000"/>
                                        <p:tgtEl>
                                          <p:spTgt spid="77"/>
                                        </p:tgtEl>
                                        <p:attrNameLst>
                                          <p:attrName>ppt_y</p:attrName>
                                        </p:attrNameLst>
                                      </p:cBhvr>
                                      <p:tavLst>
                                        <p:tav tm="0">
                                          <p:val>
                                            <p:strVal val="ppt_y"/>
                                          </p:val>
                                        </p:tav>
                                        <p:tav tm="100000">
                                          <p:val>
                                            <p:strVal val="ppt_y+.1"/>
                                          </p:val>
                                        </p:tav>
                                      </p:tavLst>
                                    </p:anim>
                                    <p:set>
                                      <p:cBhvr>
                                        <p:cTn id="194" dur="1" fill="hold">
                                          <p:stCondLst>
                                            <p:cond delay="9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6C7B95D9-FF5E-93AF-4F95-C290040295EF}"/>
              </a:ext>
            </a:extLst>
          </p:cNvPr>
          <p:cNvGrpSpPr/>
          <p:nvPr/>
        </p:nvGrpSpPr>
        <p:grpSpPr>
          <a:xfrm>
            <a:off x="-834309" y="3930150"/>
            <a:ext cx="11495810" cy="1261872"/>
            <a:chOff x="-1140691" y="5175504"/>
            <a:chExt cx="15327746" cy="1682496"/>
          </a:xfrm>
        </p:grpSpPr>
        <p:pic>
          <p:nvPicPr>
            <p:cNvPr id="30" name="Picture 6">
              <a:extLst>
                <a:ext uri="{FF2B5EF4-FFF2-40B4-BE49-F238E27FC236}">
                  <a16:creationId xmlns:a16="http://schemas.microsoft.com/office/drawing/2014/main" id="{E8C4879F-AD0C-3AE9-DA34-B09DFC99D9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a16="http://schemas.microsoft.com/office/drawing/2014/main" id="{2BFD24DC-C19F-FB3B-582C-F04180FEB2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a16="http://schemas.microsoft.com/office/drawing/2014/main" id="{47AFD3F1-365F-F267-1254-76B678331D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17" name="Câu hỏi">
            <a:extLst>
              <a:ext uri="{FF2B5EF4-FFF2-40B4-BE49-F238E27FC236}">
                <a16:creationId xmlns:a16="http://schemas.microsoft.com/office/drawing/2014/main" id="{1AB69979-1D5C-6D4F-6590-E0650E70A5B4}"/>
              </a:ext>
            </a:extLst>
          </p:cNvPr>
          <p:cNvSpPr/>
          <p:nvPr/>
        </p:nvSpPr>
        <p:spPr>
          <a:xfrm>
            <a:off x="910936" y="287492"/>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500" b="1" kern="1200" noProof="1">
                <a:solidFill>
                  <a:schemeClr val="tx1"/>
                </a:solidFill>
                <a:latin typeface="Arial" panose="020B0604020202020204" pitchFamily="34" charset="0"/>
                <a:cs typeface="Arial" panose="020B0604020202020204" pitchFamily="34" charset="0"/>
              </a:rPr>
              <a:t>Câu hỏi 1</a:t>
            </a:r>
            <a:r>
              <a:rPr lang="en-US" sz="2500" b="1" kern="1200" noProof="1">
                <a:solidFill>
                  <a:schemeClr val="tx1"/>
                </a:solidFill>
                <a:latin typeface="Arial" panose="020B0604020202020204" pitchFamily="34" charset="0"/>
                <a:cs typeface="Arial" panose="020B0604020202020204" pitchFamily="34" charset="0"/>
              </a:rPr>
              <a:t>: </a:t>
            </a:r>
            <a:r>
              <a:rPr lang="fr-FR" sz="2500">
                <a:solidFill>
                  <a:schemeClr val="tx1"/>
                </a:solidFill>
                <a:latin typeface="Arial" panose="020B0604020202020204" pitchFamily="34" charset="0"/>
                <a:cs typeface="Arial" panose="020B0604020202020204" pitchFamily="34" charset="0"/>
              </a:rPr>
              <a:t>Công thức tính hiệu suất của phản ứng theo khối lượng là: </a:t>
            </a:r>
            <a:endParaRPr lang="en-US" sz="250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8" name="Đáp án đúng">
                <a:extLst>
                  <a:ext uri="{FF2B5EF4-FFF2-40B4-BE49-F238E27FC236}">
                    <a16:creationId xmlns:a16="http://schemas.microsoft.com/office/drawing/2014/main" id="{2FB644CA-CB55-3594-B5C2-C9F8A867CDF0}"/>
                  </a:ext>
                </a:extLst>
              </p:cNvPr>
              <p:cNvSpPr/>
              <p:nvPr/>
            </p:nvSpPr>
            <p:spPr>
              <a:xfrm>
                <a:off x="910936" y="2012383"/>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500" kern="1200" noProof="1">
                    <a:solidFill>
                      <a:schemeClr val="tx1"/>
                    </a:solidFill>
                    <a:latin typeface="Arial" panose="020B0604020202020204" pitchFamily="34" charset="0"/>
                    <a:cs typeface="Arial" panose="020B0604020202020204" pitchFamily="34" charset="0"/>
                  </a:rPr>
                  <a:t>A. </a:t>
                </a:r>
                <a14:m>
                  <m:oMath xmlns:m="http://schemas.openxmlformats.org/officeDocument/2006/math">
                    <m:r>
                      <m:rPr>
                        <m:sty m:val="p"/>
                      </m:rPr>
                      <a:rPr lang="en-US" sz="2500">
                        <a:solidFill>
                          <a:schemeClr val="tx1"/>
                        </a:solidFill>
                      </a:rPr>
                      <m:t>H</m:t>
                    </m:r>
                    <m:r>
                      <a:rPr lang="en-US" sz="2500">
                        <a:solidFill>
                          <a:schemeClr val="tx1"/>
                        </a:solidFill>
                      </a:rPr>
                      <m:t>=</m:t>
                    </m:r>
                    <m:f>
                      <m:fPr>
                        <m:ctrlPr>
                          <a:rPr lang="en-US" sz="2500" i="1">
                            <a:solidFill>
                              <a:schemeClr val="tx1"/>
                            </a:solidFill>
                          </a:rPr>
                        </m:ctrlPr>
                      </m:fPr>
                      <m:num>
                        <m:r>
                          <a:rPr lang="en-US" sz="2500" i="1">
                            <a:solidFill>
                              <a:schemeClr val="tx1"/>
                            </a:solidFill>
                          </a:rPr>
                          <m:t>𝑚</m:t>
                        </m:r>
                        <m:r>
                          <a:rPr lang="en-US" sz="2500" i="1">
                            <a:solidFill>
                              <a:schemeClr val="tx1"/>
                            </a:solidFill>
                          </a:rPr>
                          <m:t>′</m:t>
                        </m:r>
                      </m:num>
                      <m:den>
                        <m:r>
                          <a:rPr lang="en-US" sz="2500" i="1">
                            <a:solidFill>
                              <a:schemeClr val="tx1"/>
                            </a:solidFill>
                          </a:rPr>
                          <m:t>𝑚</m:t>
                        </m:r>
                      </m:den>
                    </m:f>
                  </m:oMath>
                </a14:m>
                <a:r>
                  <a:rPr lang="en-US" sz="2500">
                    <a:solidFill>
                      <a:schemeClr val="tx1"/>
                    </a:solidFill>
                    <a:latin typeface="Arial" panose="020B0604020202020204" pitchFamily="34" charset="0"/>
                    <a:cs typeface="Arial" panose="020B0604020202020204" pitchFamily="34" charset="0"/>
                  </a:rPr>
                  <a:t> . 100%</a:t>
                </a:r>
              </a:p>
            </p:txBody>
          </p:sp>
        </mc:Choice>
        <mc:Fallback>
          <p:sp>
            <p:nvSpPr>
              <p:cNvPr id="18" name="Đáp án đúng">
                <a:extLst>
                  <a:ext uri="{FF2B5EF4-FFF2-40B4-BE49-F238E27FC236}">
                    <a16:creationId xmlns:a16="http://schemas.microsoft.com/office/drawing/2014/main" id="{2FB644CA-CB55-3594-B5C2-C9F8A867CDF0}"/>
                  </a:ext>
                </a:extLst>
              </p:cNvPr>
              <p:cNvSpPr>
                <a:spLocks noRot="1" noChangeAspect="1" noMove="1" noResize="1" noEditPoints="1" noAdjustHandles="1" noChangeArrowheads="1" noChangeShapeType="1" noTextEdit="1"/>
              </p:cNvSpPr>
              <p:nvPr/>
            </p:nvSpPr>
            <p:spPr>
              <a:xfrm>
                <a:off x="910936" y="2012383"/>
                <a:ext cx="3401291" cy="997526"/>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Đáp án sai 1">
                <a:extLst>
                  <a:ext uri="{FF2B5EF4-FFF2-40B4-BE49-F238E27FC236}">
                    <a16:creationId xmlns:a16="http://schemas.microsoft.com/office/drawing/2014/main" id="{30828281-61AD-7A62-0775-C0E24C9C1DEB}"/>
                  </a:ext>
                </a:extLst>
              </p:cNvPr>
              <p:cNvSpPr/>
              <p:nvPr/>
            </p:nvSpPr>
            <p:spPr>
              <a:xfrm>
                <a:off x="910936" y="323850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500" kern="1200" noProof="1">
                    <a:solidFill>
                      <a:schemeClr val="tx1"/>
                    </a:solidFill>
                    <a:latin typeface="Arial" panose="020B0604020202020204" pitchFamily="34" charset="0"/>
                    <a:cs typeface="Arial" panose="020B0604020202020204" pitchFamily="34" charset="0"/>
                  </a:rPr>
                  <a:t>B. </a:t>
                </a:r>
                <a14:m>
                  <m:oMath xmlns:m="http://schemas.openxmlformats.org/officeDocument/2006/math">
                    <m:r>
                      <m:rPr>
                        <m:sty m:val="p"/>
                      </m:rPr>
                      <a:rPr lang="en-US" sz="2500">
                        <a:solidFill>
                          <a:schemeClr val="tx1"/>
                        </a:solidFill>
                      </a:rPr>
                      <m:t>H</m:t>
                    </m:r>
                    <m:r>
                      <a:rPr lang="en-US" sz="2500">
                        <a:solidFill>
                          <a:schemeClr val="tx1"/>
                        </a:solidFill>
                      </a:rPr>
                      <m:t>=</m:t>
                    </m:r>
                    <m:f>
                      <m:fPr>
                        <m:ctrlPr>
                          <a:rPr lang="en-US" sz="2500" i="1">
                            <a:solidFill>
                              <a:schemeClr val="tx1"/>
                            </a:solidFill>
                          </a:rPr>
                        </m:ctrlPr>
                      </m:fPr>
                      <m:num>
                        <m:r>
                          <a:rPr lang="en-US" sz="2500" i="1">
                            <a:solidFill>
                              <a:schemeClr val="tx1"/>
                            </a:solidFill>
                          </a:rPr>
                          <m:t>𝑚</m:t>
                        </m:r>
                      </m:num>
                      <m:den>
                        <m:r>
                          <a:rPr lang="en-US" sz="2500" i="1">
                            <a:solidFill>
                              <a:schemeClr val="tx1"/>
                            </a:solidFill>
                          </a:rPr>
                          <m:t>𝑚</m:t>
                        </m:r>
                        <m:r>
                          <a:rPr lang="en-US" sz="2500" i="1">
                            <a:solidFill>
                              <a:schemeClr val="tx1"/>
                            </a:solidFill>
                          </a:rPr>
                          <m:t>′</m:t>
                        </m:r>
                      </m:den>
                    </m:f>
                  </m:oMath>
                </a14:m>
                <a:endParaRPr lang="vi-VN" sz="2500" kern="1200" noProof="1">
                  <a:solidFill>
                    <a:schemeClr val="tx1"/>
                  </a:solidFill>
                  <a:latin typeface="Arial" panose="020B0604020202020204" pitchFamily="34" charset="0"/>
                  <a:cs typeface="Arial" panose="020B0604020202020204" pitchFamily="34" charset="0"/>
                </a:endParaRPr>
              </a:p>
            </p:txBody>
          </p:sp>
        </mc:Choice>
        <mc:Fallback>
          <p:sp>
            <p:nvSpPr>
              <p:cNvPr id="19" name="Đáp án sai 1">
                <a:extLst>
                  <a:ext uri="{FF2B5EF4-FFF2-40B4-BE49-F238E27FC236}">
                    <a16:creationId xmlns:a16="http://schemas.microsoft.com/office/drawing/2014/main" id="{30828281-61AD-7A62-0775-C0E24C9C1DEB}"/>
                  </a:ext>
                </a:extLst>
              </p:cNvPr>
              <p:cNvSpPr>
                <a:spLocks noRot="1" noChangeAspect="1" noMove="1" noResize="1" noEditPoints="1" noAdjustHandles="1" noChangeArrowheads="1" noChangeShapeType="1" noTextEdit="1"/>
              </p:cNvSpPr>
              <p:nvPr/>
            </p:nvSpPr>
            <p:spPr>
              <a:xfrm>
                <a:off x="910936" y="3238509"/>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Đáp án sai 2">
                <a:extLst>
                  <a:ext uri="{FF2B5EF4-FFF2-40B4-BE49-F238E27FC236}">
                    <a16:creationId xmlns:a16="http://schemas.microsoft.com/office/drawing/2014/main" id="{E6A889FC-D3A7-FA7C-0DE3-0EA076B22F62}"/>
                  </a:ext>
                </a:extLst>
              </p:cNvPr>
              <p:cNvSpPr/>
              <p:nvPr/>
            </p:nvSpPr>
            <p:spPr>
              <a:xfrm>
                <a:off x="4831773" y="2012383"/>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en-US" sz="2500" kern="1200" noProof="1">
                    <a:solidFill>
                      <a:schemeClr val="tx1"/>
                    </a:solidFill>
                    <a:latin typeface="Arial" panose="020B0604020202020204" pitchFamily="34" charset="0"/>
                    <a:cs typeface="Arial" panose="020B0604020202020204" pitchFamily="34" charset="0"/>
                  </a:rPr>
                  <a:t>C. </a:t>
                </a:r>
                <a14:m>
                  <m:oMath xmlns:m="http://schemas.openxmlformats.org/officeDocument/2006/math">
                    <m:r>
                      <m:rPr>
                        <m:sty m:val="p"/>
                      </m:rPr>
                      <a:rPr lang="en-US" sz="2500">
                        <a:solidFill>
                          <a:schemeClr val="tx1"/>
                        </a:solidFill>
                      </a:rPr>
                      <m:t>H</m:t>
                    </m:r>
                    <m:r>
                      <a:rPr lang="en-US" sz="2500">
                        <a:solidFill>
                          <a:schemeClr val="tx1"/>
                        </a:solidFill>
                      </a:rPr>
                      <m:t>=</m:t>
                    </m:r>
                    <m:f>
                      <m:fPr>
                        <m:ctrlPr>
                          <a:rPr lang="en-US" sz="2500" i="1">
                            <a:solidFill>
                              <a:schemeClr val="tx1"/>
                            </a:solidFill>
                          </a:rPr>
                        </m:ctrlPr>
                      </m:fPr>
                      <m:num>
                        <m:r>
                          <a:rPr lang="en-US" sz="2500" i="1">
                            <a:solidFill>
                              <a:schemeClr val="tx1"/>
                            </a:solidFill>
                          </a:rPr>
                          <m:t>𝑚</m:t>
                        </m:r>
                      </m:num>
                      <m:den>
                        <m:r>
                          <a:rPr lang="en-US" sz="2500" i="1">
                            <a:solidFill>
                              <a:schemeClr val="tx1"/>
                            </a:solidFill>
                          </a:rPr>
                          <m:t>𝑚</m:t>
                        </m:r>
                        <m:r>
                          <a:rPr lang="en-US" sz="2500" i="1">
                            <a:solidFill>
                              <a:schemeClr val="tx1"/>
                            </a:solidFill>
                          </a:rPr>
                          <m:t>′</m:t>
                        </m:r>
                      </m:den>
                    </m:f>
                  </m:oMath>
                </a14:m>
                <a:r>
                  <a:rPr lang="en-US" sz="2500">
                    <a:solidFill>
                      <a:schemeClr val="tx1"/>
                    </a:solidFill>
                    <a:latin typeface="Arial" panose="020B0604020202020204" pitchFamily="34" charset="0"/>
                    <a:cs typeface="Arial" panose="020B0604020202020204" pitchFamily="34" charset="0"/>
                  </a:rPr>
                  <a:t> . 100%</a:t>
                </a:r>
              </a:p>
            </p:txBody>
          </p:sp>
        </mc:Choice>
        <mc:Fallback>
          <p:sp>
            <p:nvSpPr>
              <p:cNvPr id="20" name="Đáp án sai 2">
                <a:extLst>
                  <a:ext uri="{FF2B5EF4-FFF2-40B4-BE49-F238E27FC236}">
                    <a16:creationId xmlns:a16="http://schemas.microsoft.com/office/drawing/2014/main" id="{E6A889FC-D3A7-FA7C-0DE3-0EA076B22F62}"/>
                  </a:ext>
                </a:extLst>
              </p:cNvPr>
              <p:cNvSpPr>
                <a:spLocks noRot="1" noChangeAspect="1" noMove="1" noResize="1" noEditPoints="1" noAdjustHandles="1" noChangeArrowheads="1" noChangeShapeType="1" noTextEdit="1"/>
              </p:cNvSpPr>
              <p:nvPr/>
            </p:nvSpPr>
            <p:spPr>
              <a:xfrm>
                <a:off x="4831773" y="2012383"/>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Đáp án sai 3">
                <a:extLst>
                  <a:ext uri="{FF2B5EF4-FFF2-40B4-BE49-F238E27FC236}">
                    <a16:creationId xmlns:a16="http://schemas.microsoft.com/office/drawing/2014/main" id="{39170EEF-8452-D761-9524-3629836006CB}"/>
                  </a:ext>
                </a:extLst>
              </p:cNvPr>
              <p:cNvSpPr/>
              <p:nvPr/>
            </p:nvSpPr>
            <p:spPr>
              <a:xfrm>
                <a:off x="4831772" y="323850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500" kern="1200" noProof="1">
                    <a:solidFill>
                      <a:schemeClr val="tx1"/>
                    </a:solidFill>
                    <a:latin typeface="Arial" panose="020B0604020202020204" pitchFamily="34" charset="0"/>
                    <a:cs typeface="Arial" panose="020B0604020202020204" pitchFamily="34" charset="0"/>
                  </a:rPr>
                  <a:t>D. </a:t>
                </a:r>
                <a14:m>
                  <m:oMath xmlns:m="http://schemas.openxmlformats.org/officeDocument/2006/math">
                    <m:r>
                      <m:rPr>
                        <m:sty m:val="p"/>
                      </m:rPr>
                      <a:rPr lang="en-US" sz="2500">
                        <a:solidFill>
                          <a:schemeClr val="tx1"/>
                        </a:solidFill>
                      </a:rPr>
                      <m:t>H</m:t>
                    </m:r>
                    <m:r>
                      <a:rPr lang="en-US" sz="2500">
                        <a:solidFill>
                          <a:schemeClr val="tx1"/>
                        </a:solidFill>
                      </a:rPr>
                      <m:t>=</m:t>
                    </m:r>
                    <m:f>
                      <m:fPr>
                        <m:ctrlPr>
                          <a:rPr lang="en-US" sz="2500" i="1">
                            <a:solidFill>
                              <a:schemeClr val="tx1"/>
                            </a:solidFill>
                          </a:rPr>
                        </m:ctrlPr>
                      </m:fPr>
                      <m:num>
                        <m:r>
                          <a:rPr lang="en-US" sz="2500" i="1">
                            <a:solidFill>
                              <a:schemeClr val="tx1"/>
                            </a:solidFill>
                          </a:rPr>
                          <m:t>𝑚</m:t>
                        </m:r>
                        <m:r>
                          <a:rPr lang="en-US" sz="2500" i="1">
                            <a:solidFill>
                              <a:schemeClr val="tx1"/>
                            </a:solidFill>
                          </a:rPr>
                          <m:t>′</m:t>
                        </m:r>
                      </m:num>
                      <m:den>
                        <m:r>
                          <a:rPr lang="en-US" sz="2500" i="1">
                            <a:solidFill>
                              <a:schemeClr val="tx1"/>
                            </a:solidFill>
                          </a:rPr>
                          <m:t>𝑚</m:t>
                        </m:r>
                      </m:den>
                    </m:f>
                  </m:oMath>
                </a14:m>
                <a:r>
                  <a:rPr lang="en-US" sz="2500">
                    <a:solidFill>
                      <a:schemeClr val="tx1"/>
                    </a:solidFill>
                    <a:latin typeface="Arial" panose="020B0604020202020204" pitchFamily="34" charset="0"/>
                    <a:cs typeface="Arial" panose="020B0604020202020204" pitchFamily="34" charset="0"/>
                  </a:rPr>
                  <a:t> </a:t>
                </a:r>
                <a:endParaRPr lang="vi-VN" sz="2500" kern="1200" noProof="1">
                  <a:solidFill>
                    <a:schemeClr val="tx1"/>
                  </a:solidFill>
                  <a:latin typeface="Arial" panose="020B0604020202020204" pitchFamily="34" charset="0"/>
                  <a:cs typeface="Arial" panose="020B0604020202020204" pitchFamily="34" charset="0"/>
                </a:endParaRPr>
              </a:p>
            </p:txBody>
          </p:sp>
        </mc:Choice>
        <mc:Fallback>
          <p:sp>
            <p:nvSpPr>
              <p:cNvPr id="21" name="Đáp án sai 3">
                <a:extLst>
                  <a:ext uri="{FF2B5EF4-FFF2-40B4-BE49-F238E27FC236}">
                    <a16:creationId xmlns:a16="http://schemas.microsoft.com/office/drawing/2014/main" id="{39170EEF-8452-D761-9524-3629836006CB}"/>
                  </a:ext>
                </a:extLst>
              </p:cNvPr>
              <p:cNvSpPr>
                <a:spLocks noRot="1" noChangeAspect="1" noMove="1" noResize="1" noEditPoints="1" noAdjustHandles="1" noChangeArrowheads="1" noChangeShapeType="1" noTextEdit="1"/>
              </p:cNvSpPr>
              <p:nvPr/>
            </p:nvSpPr>
            <p:spPr>
              <a:xfrm>
                <a:off x="4831772" y="3238509"/>
                <a:ext cx="3401291" cy="997526"/>
              </a:xfrm>
              <a:prstGeom prst="roundRect">
                <a:avLst/>
              </a:prstGeom>
              <a:blipFill>
                <a:blip r:embed="rId11"/>
                <a:stretch>
                  <a:fillRect/>
                </a:stretch>
              </a:blipFill>
              <a:ln>
                <a:noFill/>
              </a:ln>
            </p:spPr>
            <p:txBody>
              <a:bodyPr/>
              <a:lstStyle/>
              <a:p>
                <a:r>
                  <a:rPr lang="en-US">
                    <a:noFill/>
                  </a:rPr>
                  <a:t> </a:t>
                </a:r>
              </a:p>
            </p:txBody>
          </p:sp>
        </mc:Fallback>
      </mc:AlternateContent>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831772" y="-477949"/>
            <a:ext cx="365522" cy="365522"/>
          </a:xfrm>
          <a:prstGeom prst="rect">
            <a:avLst/>
          </a:prstGeom>
        </p:spPr>
      </p:pic>
      <p:pic>
        <p:nvPicPr>
          <p:cNvPr id="23" name="Picture 5">
            <a:extLst>
              <a:ext uri="{FF2B5EF4-FFF2-40B4-BE49-F238E27FC236}">
                <a16:creationId xmlns:a16="http://schemas.microsoft.com/office/drawing/2014/main" id="{E6F1E875-E86B-BE85-7126-D83A3A72736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807446" y="2164754"/>
            <a:ext cx="639785" cy="556871"/>
          </a:xfrm>
          <a:prstGeom prst="rect">
            <a:avLst/>
          </a:prstGeom>
        </p:spPr>
      </p:pic>
      <p:pic>
        <p:nvPicPr>
          <p:cNvPr id="24" name="Picture 10">
            <a:extLst>
              <a:ext uri="{FF2B5EF4-FFF2-40B4-BE49-F238E27FC236}">
                <a16:creationId xmlns:a16="http://schemas.microsoft.com/office/drawing/2014/main" id="{21ED3440-86C4-2238-C706-281A268BA35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731572" y="2210353"/>
            <a:ext cx="637592" cy="568036"/>
          </a:xfrm>
          <a:prstGeom prst="rect">
            <a:avLst/>
          </a:prstGeom>
        </p:spPr>
      </p:pic>
      <p:pic>
        <p:nvPicPr>
          <p:cNvPr id="25" name="Picture 10">
            <a:extLst>
              <a:ext uri="{FF2B5EF4-FFF2-40B4-BE49-F238E27FC236}">
                <a16:creationId xmlns:a16="http://schemas.microsoft.com/office/drawing/2014/main" id="{D63E2BD7-F450-5D60-9549-B4F666CC0F2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95471" y="3453253"/>
            <a:ext cx="637592" cy="568036"/>
          </a:xfrm>
          <a:prstGeom prst="rect">
            <a:avLst/>
          </a:prstGeom>
        </p:spPr>
      </p:pic>
      <p:pic>
        <p:nvPicPr>
          <p:cNvPr id="26" name="Picture 10">
            <a:extLst>
              <a:ext uri="{FF2B5EF4-FFF2-40B4-BE49-F238E27FC236}">
                <a16:creationId xmlns:a16="http://schemas.microsoft.com/office/drawing/2014/main" id="{57B1D1AC-929A-1B48-B037-A531AC6D1EB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614516" y="3453253"/>
            <a:ext cx="637592" cy="568036"/>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5826919" y="-477949"/>
            <a:ext cx="365522" cy="365522"/>
          </a:xfrm>
          <a:prstGeom prst="rect">
            <a:avLst/>
          </a:prstGeom>
        </p:spPr>
      </p:pic>
      <p:pic>
        <p:nvPicPr>
          <p:cNvPr id="33" name="Picture 32">
            <a:hlinkClick r:id="rId17" action="ppaction://hlinksldjump"/>
            <a:extLst>
              <a:ext uri="{FF2B5EF4-FFF2-40B4-BE49-F238E27FC236}">
                <a16:creationId xmlns:a16="http://schemas.microsoft.com/office/drawing/2014/main" id="{158CD88B-C23A-FCE7-7734-523846E91FEF}"/>
              </a:ext>
            </a:extLst>
          </p:cNvPr>
          <p:cNvPicPr>
            <a:picLocks noChangeAspect="1"/>
          </p:cNvPicPr>
          <p:nvPr/>
        </p:nvPicPr>
        <p:blipFill>
          <a:blip r:embed="rId18"/>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306012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2"/>
                                        </p:tgtEl>
                                      </p:cBhvr>
                                    </p:cmd>
                                  </p:childTnLst>
                                </p:cTn>
                              </p:par>
                              <p:par>
                                <p:cTn id="33" presetID="1" presetClass="entr" presetSubtype="0" fill="hold" nodeType="withEffect">
                                  <p:stCondLst>
                                    <p:cond delay="0"/>
                                  </p:stCondLst>
                                  <p:childTnLst>
                                    <p:set>
                                      <p:cBhvr>
                                        <p:cTn id="34" dur="1" fill="hold">
                                          <p:stCondLst>
                                            <p:cond delay="9"/>
                                          </p:stCondLst>
                                        </p:cTn>
                                        <p:tgtEl>
                                          <p:spTgt spid="23"/>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4"/>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5"/>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2"/>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6808FE7-0502-F5AA-50F1-3BFF13142E1A}"/>
              </a:ext>
            </a:extLst>
          </p:cNvPr>
          <p:cNvGrpSpPr/>
          <p:nvPr/>
        </p:nvGrpSpPr>
        <p:grpSpPr>
          <a:xfrm>
            <a:off x="-834309" y="3930150"/>
            <a:ext cx="11495810" cy="1261872"/>
            <a:chOff x="-1140691" y="5175504"/>
            <a:chExt cx="15327746" cy="1682496"/>
          </a:xfrm>
        </p:grpSpPr>
        <p:pic>
          <p:nvPicPr>
            <p:cNvPr id="18" name="Picture 6">
              <a:extLst>
                <a:ext uri="{FF2B5EF4-FFF2-40B4-BE49-F238E27FC236}">
                  <a16:creationId xmlns:a16="http://schemas.microsoft.com/office/drawing/2014/main" id="{93A7F665-EBDE-F1AC-D62F-2A22735F9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19" name="Picture 6">
              <a:extLst>
                <a:ext uri="{FF2B5EF4-FFF2-40B4-BE49-F238E27FC236}">
                  <a16:creationId xmlns:a16="http://schemas.microsoft.com/office/drawing/2014/main" id="{3E9AD3EA-BF55-8669-372B-CE1DFC7C18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20" name="Picture 6">
              <a:extLst>
                <a:ext uri="{FF2B5EF4-FFF2-40B4-BE49-F238E27FC236}">
                  <a16:creationId xmlns:a16="http://schemas.microsoft.com/office/drawing/2014/main" id="{B0E40A05-F56D-3EF4-0594-3B43D9281B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28" name="Câu hỏi">
            <a:extLst>
              <a:ext uri="{FF2B5EF4-FFF2-40B4-BE49-F238E27FC236}">
                <a16:creationId xmlns:a16="http://schemas.microsoft.com/office/drawing/2014/main" id="{BF8EC4AE-3F26-6574-80AD-6E251B671469}"/>
              </a:ext>
            </a:extLst>
          </p:cNvPr>
          <p:cNvSpPr/>
          <p:nvPr/>
        </p:nvSpPr>
        <p:spPr>
          <a:xfrm>
            <a:off x="910936" y="194833"/>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500" b="1" kern="1200" noProof="1">
                <a:solidFill>
                  <a:schemeClr val="tx1"/>
                </a:solidFill>
                <a:latin typeface="Arial" panose="020B0604020202020204" pitchFamily="34" charset="0"/>
                <a:cs typeface="Arial" panose="020B0604020202020204" pitchFamily="34" charset="0"/>
              </a:rPr>
              <a:t>Câu hỏi </a:t>
            </a:r>
            <a:r>
              <a:rPr lang="en-US" sz="2500" b="1" kern="1200" noProof="1">
                <a:solidFill>
                  <a:schemeClr val="tx1"/>
                </a:solidFill>
                <a:latin typeface="Arial" panose="020B0604020202020204" pitchFamily="34" charset="0"/>
                <a:cs typeface="Arial" panose="020B0604020202020204" pitchFamily="34" charset="0"/>
              </a:rPr>
              <a:t>2: </a:t>
            </a:r>
            <a:r>
              <a:rPr lang="en-US" sz="2500">
                <a:solidFill>
                  <a:schemeClr val="tx1"/>
                </a:solidFill>
                <a:latin typeface="Arial" panose="020B0604020202020204" pitchFamily="34" charset="0"/>
                <a:cs typeface="Arial" panose="020B0604020202020204" pitchFamily="34" charset="0"/>
              </a:rPr>
              <a:t>Phát biểu nào sau đây là đúng nhất?</a:t>
            </a:r>
          </a:p>
        </p:txBody>
      </p:sp>
      <p:sp>
        <p:nvSpPr>
          <p:cNvPr id="29" name="Đáp án đúng">
            <a:extLst>
              <a:ext uri="{FF2B5EF4-FFF2-40B4-BE49-F238E27FC236}">
                <a16:creationId xmlns:a16="http://schemas.microsoft.com/office/drawing/2014/main" id="{66DB7CD2-FA3C-2531-055C-8AB3F896009B}"/>
              </a:ext>
            </a:extLst>
          </p:cNvPr>
          <p:cNvSpPr/>
          <p:nvPr/>
        </p:nvSpPr>
        <p:spPr>
          <a:xfrm>
            <a:off x="4831772" y="315017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2000" kern="1200" noProof="1">
                <a:solidFill>
                  <a:schemeClr val="tx1"/>
                </a:solidFill>
                <a:latin typeface="Arial" panose="020B0604020202020204" pitchFamily="34" charset="0"/>
                <a:cs typeface="Arial" panose="020B0604020202020204" pitchFamily="34" charset="0"/>
              </a:rPr>
              <a:t>D. </a:t>
            </a:r>
            <a:r>
              <a:rPr lang="en-US" sz="2000">
                <a:solidFill>
                  <a:schemeClr val="tx1"/>
                </a:solidFill>
                <a:latin typeface="Arial" panose="020B0604020202020204" pitchFamily="34" charset="0"/>
                <a:cs typeface="Arial" panose="020B0604020202020204" pitchFamily="34" charset="0"/>
              </a:rPr>
              <a:t>Hiệu suất là một số nhỏ hơn 100 %.</a:t>
            </a:r>
          </a:p>
        </p:txBody>
      </p:sp>
      <p:sp>
        <p:nvSpPr>
          <p:cNvPr id="30" name="Đáp án sai 1">
            <a:extLst>
              <a:ext uri="{FF2B5EF4-FFF2-40B4-BE49-F238E27FC236}">
                <a16:creationId xmlns:a16="http://schemas.microsoft.com/office/drawing/2014/main" id="{A1EA5947-42D2-D1B5-5EAB-7CCC4CEB1444}"/>
              </a:ext>
            </a:extLst>
          </p:cNvPr>
          <p:cNvSpPr/>
          <p:nvPr/>
        </p:nvSpPr>
        <p:spPr>
          <a:xfrm>
            <a:off x="910936" y="191972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2000" kern="1200" noProof="1">
                <a:solidFill>
                  <a:schemeClr val="tx1"/>
                </a:solidFill>
                <a:latin typeface="Arial" panose="020B0604020202020204" pitchFamily="34" charset="0"/>
                <a:cs typeface="Arial" panose="020B0604020202020204" pitchFamily="34" charset="0"/>
              </a:rPr>
              <a:t>A. </a:t>
            </a:r>
            <a:r>
              <a:rPr lang="en-US" sz="2000">
                <a:solidFill>
                  <a:schemeClr val="tx1"/>
                </a:solidFill>
                <a:latin typeface="Arial" panose="020B0604020202020204" pitchFamily="34" charset="0"/>
                <a:cs typeface="Arial" panose="020B0604020202020204" pitchFamily="34" charset="0"/>
              </a:rPr>
              <a:t>Hiệu suất có thể là số âm</a:t>
            </a:r>
            <a:endParaRPr lang="vi-VN" sz="2000" kern="1200" noProof="1">
              <a:solidFill>
                <a:schemeClr val="tx1"/>
              </a:solidFill>
              <a:latin typeface="Arial" panose="020B0604020202020204" pitchFamily="34" charset="0"/>
              <a:cs typeface="Arial" panose="020B0604020202020204" pitchFamily="34" charset="0"/>
            </a:endParaRPr>
          </a:p>
        </p:txBody>
      </p:sp>
      <p:sp>
        <p:nvSpPr>
          <p:cNvPr id="31" name="Đáp án sai 2">
            <a:extLst>
              <a:ext uri="{FF2B5EF4-FFF2-40B4-BE49-F238E27FC236}">
                <a16:creationId xmlns:a16="http://schemas.microsoft.com/office/drawing/2014/main" id="{16A7850E-830E-D371-603B-24FC5FCE66CD}"/>
              </a:ext>
            </a:extLst>
          </p:cNvPr>
          <p:cNvSpPr/>
          <p:nvPr/>
        </p:nvSpPr>
        <p:spPr>
          <a:xfrm>
            <a:off x="910936" y="315017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2000" kern="1200" noProof="1">
                <a:solidFill>
                  <a:schemeClr val="tx1"/>
                </a:solidFill>
                <a:latin typeface="Arial" panose="020B0604020202020204" pitchFamily="34" charset="0"/>
                <a:cs typeface="Arial" panose="020B0604020202020204" pitchFamily="34" charset="0"/>
              </a:rPr>
              <a:t>B. </a:t>
            </a:r>
            <a:r>
              <a:rPr lang="en-US" sz="2000">
                <a:solidFill>
                  <a:schemeClr val="tx1"/>
                </a:solidFill>
                <a:latin typeface="Arial" panose="020B0604020202020204" pitchFamily="34" charset="0"/>
                <a:cs typeface="Arial" panose="020B0604020202020204" pitchFamily="34" charset="0"/>
              </a:rPr>
              <a:t>Hiệu suất là con số lớn hơn 100 %.</a:t>
            </a:r>
          </a:p>
        </p:txBody>
      </p:sp>
      <p:sp>
        <p:nvSpPr>
          <p:cNvPr id="32" name="Đáp án sai 3">
            <a:extLst>
              <a:ext uri="{FF2B5EF4-FFF2-40B4-BE49-F238E27FC236}">
                <a16:creationId xmlns:a16="http://schemas.microsoft.com/office/drawing/2014/main" id="{976214D2-B342-7750-5C8C-C27E00310D7A}"/>
              </a:ext>
            </a:extLst>
          </p:cNvPr>
          <p:cNvSpPr/>
          <p:nvPr/>
        </p:nvSpPr>
        <p:spPr>
          <a:xfrm>
            <a:off x="4831772" y="1919723"/>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2000" kern="1200" noProof="1">
                <a:solidFill>
                  <a:schemeClr val="tx1"/>
                </a:solidFill>
                <a:latin typeface="Arial" panose="020B0604020202020204" pitchFamily="34" charset="0"/>
                <a:cs typeface="Arial" panose="020B0604020202020204" pitchFamily="34" charset="0"/>
              </a:rPr>
              <a:t>C. </a:t>
            </a:r>
            <a:r>
              <a:rPr lang="en-US" sz="2000">
                <a:solidFill>
                  <a:schemeClr val="tx1"/>
                </a:solidFill>
                <a:latin typeface="Arial" panose="020B0604020202020204" pitchFamily="34" charset="0"/>
                <a:cs typeface="Arial" panose="020B0604020202020204" pitchFamily="34" charset="0"/>
              </a:rPr>
              <a:t>Hiệu suất là con số bằng 100 %.</a:t>
            </a:r>
          </a:p>
        </p:txBody>
      </p:sp>
      <p:pic>
        <p:nvPicPr>
          <p:cNvPr id="33" name="Correct sound effect and wrong sound effect (mp3cut.net)">
            <a:hlinkClick r:id="" action="ppaction://media"/>
            <a:extLst>
              <a:ext uri="{FF2B5EF4-FFF2-40B4-BE49-F238E27FC236}">
                <a16:creationId xmlns:a16="http://schemas.microsoft.com/office/drawing/2014/main"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831772" y="-477949"/>
            <a:ext cx="365522" cy="365522"/>
          </a:xfrm>
          <a:prstGeom prst="rect">
            <a:avLst/>
          </a:prstGeom>
        </p:spPr>
      </p:pic>
      <p:pic>
        <p:nvPicPr>
          <p:cNvPr id="34" name="Picture 5">
            <a:extLst>
              <a:ext uri="{FF2B5EF4-FFF2-40B4-BE49-F238E27FC236}">
                <a16:creationId xmlns:a16="http://schemas.microsoft.com/office/drawing/2014/main" id="{6ED69A8E-3629-71D5-BBA5-B0D841236B4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742577" y="3515303"/>
            <a:ext cx="639785" cy="556871"/>
          </a:xfrm>
          <a:prstGeom prst="rect">
            <a:avLst/>
          </a:prstGeom>
        </p:spPr>
      </p:pic>
      <p:pic>
        <p:nvPicPr>
          <p:cNvPr id="35" name="Picture 10">
            <a:extLst>
              <a:ext uri="{FF2B5EF4-FFF2-40B4-BE49-F238E27FC236}">
                <a16:creationId xmlns:a16="http://schemas.microsoft.com/office/drawing/2014/main" id="{93F2F73B-7500-D6CF-7EC0-81FB4463381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776454" y="3644611"/>
            <a:ext cx="637592" cy="568036"/>
          </a:xfrm>
          <a:prstGeom prst="rect">
            <a:avLst/>
          </a:prstGeom>
        </p:spPr>
      </p:pic>
      <p:pic>
        <p:nvPicPr>
          <p:cNvPr id="36" name="Picture 10">
            <a:extLst>
              <a:ext uri="{FF2B5EF4-FFF2-40B4-BE49-F238E27FC236}">
                <a16:creationId xmlns:a16="http://schemas.microsoft.com/office/drawing/2014/main" id="{FBEB367B-911F-64C4-9BB5-C939C681C3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731572" y="2349165"/>
            <a:ext cx="637592" cy="568036"/>
          </a:xfrm>
          <a:prstGeom prst="rect">
            <a:avLst/>
          </a:prstGeom>
        </p:spPr>
      </p:pic>
      <p:pic>
        <p:nvPicPr>
          <p:cNvPr id="37" name="Picture 10">
            <a:extLst>
              <a:ext uri="{FF2B5EF4-FFF2-40B4-BE49-F238E27FC236}">
                <a16:creationId xmlns:a16="http://schemas.microsoft.com/office/drawing/2014/main" id="{2968104A-E55D-7895-FFF7-2F96E1FA4E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776454" y="2349213"/>
            <a:ext cx="637592" cy="568036"/>
          </a:xfrm>
          <a:prstGeom prst="rect">
            <a:avLst/>
          </a:prstGeom>
        </p:spPr>
      </p:pic>
      <p:pic>
        <p:nvPicPr>
          <p:cNvPr id="38" name="Correct sound effect and wrong sound effect (mp3cut.net) (1)">
            <a:hlinkClick r:id="" action="ppaction://media"/>
            <a:extLst>
              <a:ext uri="{FF2B5EF4-FFF2-40B4-BE49-F238E27FC236}">
                <a16:creationId xmlns:a16="http://schemas.microsoft.com/office/drawing/2014/main"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826919" y="-477949"/>
            <a:ext cx="365522" cy="365522"/>
          </a:xfrm>
          <a:prstGeom prst="rect">
            <a:avLst/>
          </a:prstGeom>
        </p:spPr>
      </p:pic>
      <p:pic>
        <p:nvPicPr>
          <p:cNvPr id="21" name="Picture 20">
            <a:hlinkClick r:id="rId13" action="ppaction://hlinksldjump"/>
            <a:extLst>
              <a:ext uri="{FF2B5EF4-FFF2-40B4-BE49-F238E27FC236}">
                <a16:creationId xmlns:a16="http://schemas.microsoft.com/office/drawing/2014/main" id="{A907858F-B36C-B2B5-330B-33A6072D74F2}"/>
              </a:ext>
            </a:extLst>
          </p:cNvPr>
          <p:cNvPicPr>
            <a:picLocks noChangeAspect="1"/>
          </p:cNvPicPr>
          <p:nvPr/>
        </p:nvPicPr>
        <p:blipFill>
          <a:blip r:embed="rId14"/>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42259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9"/>
                                        </p:tgtEl>
                                        <p:attrNameLst>
                                          <p:attrName>fillcolor</p:attrName>
                                        </p:attrNameLst>
                                      </p:cBhvr>
                                      <p:to>
                                        <a:srgbClr val="92D050"/>
                                      </p:to>
                                    </p:animClr>
                                    <p:set>
                                      <p:cBhvr>
                                        <p:cTn id="29" dur="500" fill="hold"/>
                                        <p:tgtEl>
                                          <p:spTgt spid="29"/>
                                        </p:tgtEl>
                                        <p:attrNameLst>
                                          <p:attrName>fill.type</p:attrName>
                                        </p:attrNameLst>
                                      </p:cBhvr>
                                      <p:to>
                                        <p:strVal val="solid"/>
                                      </p:to>
                                    </p:set>
                                    <p:set>
                                      <p:cBhvr>
                                        <p:cTn id="30" dur="500" fill="hold"/>
                                        <p:tgtEl>
                                          <p:spTgt spid="2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3"/>
                                        </p:tgtEl>
                                      </p:cBhvr>
                                    </p:cmd>
                                  </p:childTnLst>
                                </p:cTn>
                              </p:par>
                              <p:par>
                                <p:cTn id="33" presetID="1" presetClass="entr" presetSubtype="0" fill="hold" nodeType="withEffect">
                                  <p:stCondLst>
                                    <p:cond delay="0"/>
                                  </p:stCondLst>
                                  <p:childTnLst>
                                    <p:set>
                                      <p:cBhvr>
                                        <p:cTn id="34" dur="1" fill="hold">
                                          <p:stCondLst>
                                            <p:cond delay="9"/>
                                          </p:stCondLst>
                                        </p:cTn>
                                        <p:tgtEl>
                                          <p:spTgt spid="3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9"/>
                                        </p:tgtEl>
                                      </p:cBhvr>
                                    </p:animEffect>
                                    <p:animScale>
                                      <p:cBhvr>
                                        <p:cTn id="37"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0"/>
                                        </p:tgtEl>
                                        <p:attrNameLst>
                                          <p:attrName>fillcolor</p:attrName>
                                        </p:attrNameLst>
                                      </p:cBhvr>
                                      <p:to>
                                        <a:srgbClr val="D99694"/>
                                      </p:to>
                                    </p:animClr>
                                    <p:set>
                                      <p:cBhvr>
                                        <p:cTn id="43" dur="500" fill="hold"/>
                                        <p:tgtEl>
                                          <p:spTgt spid="30"/>
                                        </p:tgtEl>
                                        <p:attrNameLst>
                                          <p:attrName>fill.type</p:attrName>
                                        </p:attrNameLst>
                                      </p:cBhvr>
                                      <p:to>
                                        <p:strVal val="solid"/>
                                      </p:to>
                                    </p:set>
                                    <p:set>
                                      <p:cBhvr>
                                        <p:cTn id="44" dur="500" fill="hold"/>
                                        <p:tgtEl>
                                          <p:spTgt spid="3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8"/>
                                        </p:tgtEl>
                                      </p:cBhvr>
                                    </p:cmd>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0"/>
                                        </p:tgtEl>
                                      </p:cBhvr>
                                    </p:animEffect>
                                    <p:animScale>
                                      <p:cBhvr>
                                        <p:cTn id="51"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1"/>
                                        </p:tgtEl>
                                        <p:attrNameLst>
                                          <p:attrName>fillcolor</p:attrName>
                                        </p:attrNameLst>
                                      </p:cBhvr>
                                      <p:to>
                                        <a:srgbClr val="D99694"/>
                                      </p:to>
                                    </p:animClr>
                                    <p:set>
                                      <p:cBhvr>
                                        <p:cTn id="57" dur="500" fill="hold"/>
                                        <p:tgtEl>
                                          <p:spTgt spid="31"/>
                                        </p:tgtEl>
                                        <p:attrNameLst>
                                          <p:attrName>fill.type</p:attrName>
                                        </p:attrNameLst>
                                      </p:cBhvr>
                                      <p:to>
                                        <p:strVal val="solid"/>
                                      </p:to>
                                    </p:set>
                                    <p:set>
                                      <p:cBhvr>
                                        <p:cTn id="58" dur="500" fill="hold"/>
                                        <p:tgtEl>
                                          <p:spTgt spid="3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8"/>
                                        </p:tgtEl>
                                      </p:cBhvr>
                                    </p:cmd>
                                  </p:childTnLst>
                                </p:cTn>
                              </p:par>
                              <p:par>
                                <p:cTn id="61" presetID="1" presetClass="entr" presetSubtype="0" fill="hold" nodeType="withEffect">
                                  <p:stCondLst>
                                    <p:cond delay="0"/>
                                  </p:stCondLst>
                                  <p:childTnLst>
                                    <p:set>
                                      <p:cBhvr>
                                        <p:cTn id="62" dur="1" fill="hold">
                                          <p:stCondLst>
                                            <p:cond delay="9"/>
                                          </p:stCondLst>
                                        </p:cTn>
                                        <p:tgtEl>
                                          <p:spTgt spid="3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2"/>
                                        </p:tgtEl>
                                        <p:attrNameLst>
                                          <p:attrName>fillcolor</p:attrName>
                                        </p:attrNameLst>
                                      </p:cBhvr>
                                      <p:to>
                                        <a:srgbClr val="D99694"/>
                                      </p:to>
                                    </p:animClr>
                                    <p:set>
                                      <p:cBhvr>
                                        <p:cTn id="71" dur="500" fill="hold"/>
                                        <p:tgtEl>
                                          <p:spTgt spid="32"/>
                                        </p:tgtEl>
                                        <p:attrNameLst>
                                          <p:attrName>fill.type</p:attrName>
                                        </p:attrNameLst>
                                      </p:cBhvr>
                                      <p:to>
                                        <p:strVal val="solid"/>
                                      </p:to>
                                    </p:set>
                                    <p:set>
                                      <p:cBhvr>
                                        <p:cTn id="72" dur="500" fill="hold"/>
                                        <p:tgtEl>
                                          <p:spTgt spid="3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8"/>
                                        </p:tgtEl>
                                      </p:cBhvr>
                                    </p:cmd>
                                  </p:childTnLst>
                                </p:cTn>
                              </p:par>
                              <p:par>
                                <p:cTn id="75" presetID="1" presetClass="entr" presetSubtype="0" fill="hold" nodeType="withEffect">
                                  <p:stCondLst>
                                    <p:cond delay="0"/>
                                  </p:stCondLst>
                                  <p:childTnLst>
                                    <p:set>
                                      <p:cBhvr>
                                        <p:cTn id="76" dur="1" fill="hold">
                                          <p:stCondLst>
                                            <p:cond delay="9"/>
                                          </p:stCondLst>
                                        </p:cTn>
                                        <p:tgtEl>
                                          <p:spTgt spid="3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2"/>
                                        </p:tgtEl>
                                      </p:cBhvr>
                                    </p:animEffect>
                                    <p:animScale>
                                      <p:cBhvr>
                                        <p:cTn id="79"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80" fill="hold" display="0">
                  <p:stCondLst>
                    <p:cond delay="indefinite"/>
                  </p:stCondLst>
                  <p:endCondLst>
                    <p:cond evt="onStopAudio" delay="0">
                      <p:tgtEl>
                        <p:sldTgt/>
                      </p:tgtEl>
                    </p:cond>
                  </p:endCondLst>
                </p:cTn>
                <p:tgtEl>
                  <p:spTgt spid="33"/>
                </p:tgtEl>
              </p:cMediaNode>
            </p:audio>
            <p:audio>
              <p:cMediaNode vol="80000">
                <p:cTn id="81" fill="hold" display="0">
                  <p:stCondLst>
                    <p:cond delay="indefinite"/>
                  </p:stCondLst>
                  <p:endCondLst>
                    <p:cond evt="onStopAudio" delay="0">
                      <p:tgtEl>
                        <p:sldTgt/>
                      </p:tgtEl>
                    </p:cond>
                  </p:endCondLst>
                </p:cTn>
                <p:tgtEl>
                  <p:spTgt spid="38"/>
                </p:tgtEl>
              </p:cMediaNode>
            </p:audio>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6267FC5-06F7-8E1A-4C63-11F44A843CF0}"/>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5196795A-F4B2-7459-FB11-F807B6B9A6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CC1FD025-FD5E-A475-5688-E18388A3A7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0D63AF6D-6238-9CBC-BFB8-6E02A4DA1C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17" name="Câu hỏi">
            <a:extLst>
              <a:ext uri="{FF2B5EF4-FFF2-40B4-BE49-F238E27FC236}">
                <a16:creationId xmlns:a16="http://schemas.microsoft.com/office/drawing/2014/main" id="{99855FFD-344E-0BEC-871D-5C9A9BDE6278}"/>
              </a:ext>
            </a:extLst>
          </p:cNvPr>
          <p:cNvSpPr/>
          <p:nvPr/>
        </p:nvSpPr>
        <p:spPr>
          <a:xfrm>
            <a:off x="910936" y="229468"/>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kern="1200" noProof="1">
                <a:solidFill>
                  <a:schemeClr val="tx1"/>
                </a:solidFill>
                <a:latin typeface="Arial" panose="020B0604020202020204" pitchFamily="34" charset="0"/>
                <a:cs typeface="Arial" panose="020B0604020202020204" pitchFamily="34" charset="0"/>
              </a:rPr>
              <a:t>Câu hỏi </a:t>
            </a:r>
            <a:r>
              <a:rPr lang="en-US" sz="2000" b="1" kern="1200" noProof="1">
                <a:solidFill>
                  <a:schemeClr val="tx1"/>
                </a:solidFill>
                <a:latin typeface="Arial" panose="020B0604020202020204" pitchFamily="34" charset="0"/>
                <a:cs typeface="Arial" panose="020B0604020202020204" pitchFamily="34" charset="0"/>
              </a:rPr>
              <a:t>3: </a:t>
            </a:r>
            <a:r>
              <a:rPr lang="en-US" sz="2000">
                <a:solidFill>
                  <a:schemeClr val="tx1"/>
                </a:solidFill>
                <a:latin typeface="Arial" panose="020B0604020202020204" pitchFamily="34" charset="0"/>
                <a:cs typeface="Arial" panose="020B0604020202020204" pitchFamily="34" charset="0"/>
              </a:rPr>
              <a:t>Cho PTHH sau  </a:t>
            </a:r>
          </a:p>
          <a:p>
            <a:pPr algn="just" defTabSz="685800">
              <a:lnSpc>
                <a:spcPct val="150000"/>
              </a:lnSpc>
              <a:buClrTx/>
              <a:defRPr/>
            </a:pPr>
            <a:r>
              <a:rPr lang="en-US" sz="2000">
                <a:solidFill>
                  <a:schemeClr val="tx1"/>
                </a:solidFill>
                <a:latin typeface="Arial" panose="020B0604020202020204" pitchFamily="34" charset="0"/>
                <a:cs typeface="Arial" panose="020B0604020202020204" pitchFamily="34" charset="0"/>
              </a:rPr>
              <a:t>Nếu có 2 mol MgO được tạo thành thì số mol khí Oxygen (O</a:t>
            </a:r>
            <a:r>
              <a:rPr lang="en-US" sz="2000" baseline="-25000">
                <a:solidFill>
                  <a:schemeClr val="tx1"/>
                </a:solidFill>
                <a:latin typeface="Arial" panose="020B0604020202020204" pitchFamily="34" charset="0"/>
                <a:cs typeface="Arial" panose="020B0604020202020204" pitchFamily="34" charset="0"/>
              </a:rPr>
              <a:t>2</a:t>
            </a:r>
            <a:r>
              <a:rPr lang="en-US" sz="2000">
                <a:solidFill>
                  <a:schemeClr val="tx1"/>
                </a:solidFill>
                <a:latin typeface="Arial" panose="020B0604020202020204" pitchFamily="34" charset="0"/>
                <a:cs typeface="Arial" panose="020B0604020202020204" pitchFamily="34" charset="0"/>
              </a:rPr>
              <a:t>) cần dùng là</a:t>
            </a:r>
          </a:p>
        </p:txBody>
      </p:sp>
      <p:sp>
        <p:nvSpPr>
          <p:cNvPr id="18" name="Đáp án đúng">
            <a:extLst>
              <a:ext uri="{FF2B5EF4-FFF2-40B4-BE49-F238E27FC236}">
                <a16:creationId xmlns:a16="http://schemas.microsoft.com/office/drawing/2014/main" id="{EE0078FA-1165-505E-840F-C862A1AD3A98}"/>
              </a:ext>
            </a:extLst>
          </p:cNvPr>
          <p:cNvSpPr/>
          <p:nvPr/>
        </p:nvSpPr>
        <p:spPr>
          <a:xfrm>
            <a:off x="910938" y="318048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panose="020B0604020202020204" pitchFamily="34" charset="0"/>
                <a:cs typeface="Arial" panose="020B0604020202020204" pitchFamily="34" charset="0"/>
              </a:rPr>
              <a:t>B. </a:t>
            </a:r>
            <a:r>
              <a:rPr lang="nl-NL" sz="2400">
                <a:solidFill>
                  <a:schemeClr val="tx1"/>
                </a:solidFill>
                <a:latin typeface="Arial" panose="020B0604020202020204" pitchFamily="34" charset="0"/>
                <a:cs typeface="Arial" panose="020B0604020202020204" pitchFamily="34" charset="0"/>
              </a:rPr>
              <a:t>1 mol</a:t>
            </a:r>
            <a:endParaRPr lang="en-US" sz="2400">
              <a:solidFill>
                <a:schemeClr val="tx1"/>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B23A4FD1-FAA6-67B1-A04A-CF148F8E78D9}"/>
              </a:ext>
            </a:extLst>
          </p:cNvPr>
          <p:cNvSpPr/>
          <p:nvPr/>
        </p:nvSpPr>
        <p:spPr>
          <a:xfrm>
            <a:off x="910936" y="195435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panose="020B0604020202020204" pitchFamily="34" charset="0"/>
                <a:cs typeface="Arial" panose="020B0604020202020204" pitchFamily="34" charset="0"/>
              </a:rPr>
              <a:t>A. </a:t>
            </a:r>
            <a:r>
              <a:rPr lang="nl-NL" sz="2400">
                <a:solidFill>
                  <a:schemeClr val="tx1"/>
                </a:solidFill>
                <a:latin typeface="Arial" panose="020B0604020202020204" pitchFamily="34" charset="0"/>
                <a:cs typeface="Arial" panose="020B0604020202020204" pitchFamily="34" charset="0"/>
              </a:rPr>
              <a:t>2 mol</a:t>
            </a:r>
            <a:endParaRPr lang="vi-VN" sz="2400" kern="1200" noProof="1">
              <a:solidFill>
                <a:schemeClr val="tx1"/>
              </a:solidFill>
              <a:latin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301BCDA5-188D-48C7-6D18-43282696C5FC}"/>
              </a:ext>
            </a:extLst>
          </p:cNvPr>
          <p:cNvSpPr/>
          <p:nvPr/>
        </p:nvSpPr>
        <p:spPr>
          <a:xfrm>
            <a:off x="4831773" y="195435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C. 4 mol</a:t>
            </a:r>
            <a:endParaRPr lang="vi-VN" sz="2400" kern="1200" noProof="1">
              <a:solidFill>
                <a:prstClr val="black"/>
              </a:solidFill>
              <a:latin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6921AC71-8368-98CC-4845-2B24631201D6}"/>
              </a:ext>
            </a:extLst>
          </p:cNvPr>
          <p:cNvSpPr/>
          <p:nvPr/>
        </p:nvSpPr>
        <p:spPr>
          <a:xfrm>
            <a:off x="4831772" y="318048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D. 3 mol</a:t>
            </a:r>
            <a:endParaRPr lang="vi-VN" sz="2400" kern="1200" noProof="1">
              <a:solidFill>
                <a:prstClr val="black"/>
              </a:solidFill>
              <a:latin typeface="Arial" panose="020B0604020202020204" pitchFamily="34" charset="0"/>
              <a:cs typeface="Arial" panose="020B0604020202020204" pitchFamily="34" charset="0"/>
            </a:endParaRPr>
          </a:p>
        </p:txBody>
      </p:sp>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2325" y="3400811"/>
            <a:ext cx="639785" cy="55687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1" y="2157846"/>
            <a:ext cx="637592" cy="568036"/>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1" y="3395229"/>
            <a:ext cx="637592" cy="568036"/>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2157846"/>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5826919" y="-477949"/>
            <a:ext cx="365522" cy="365522"/>
          </a:xfrm>
          <a:prstGeom prst="rect">
            <a:avLst/>
          </a:prstGeom>
        </p:spPr>
      </p:pic>
      <p:pic>
        <p:nvPicPr>
          <p:cNvPr id="32" name="Picture 31">
            <a:hlinkClick r:id="rId13" action="ppaction://hlinksldjump"/>
            <a:extLst>
              <a:ext uri="{FF2B5EF4-FFF2-40B4-BE49-F238E27FC236}">
                <a16:creationId xmlns:a16="http://schemas.microsoft.com/office/drawing/2014/main" id="{36DA25FA-4D94-7C60-1CFF-C16DB8E2DF86}"/>
              </a:ext>
            </a:extLst>
          </p:cNvPr>
          <p:cNvPicPr>
            <a:picLocks noChangeAspect="1"/>
          </p:cNvPicPr>
          <p:nvPr/>
        </p:nvPicPr>
        <p:blipFill>
          <a:blip r:embed="rId14"/>
          <a:stretch>
            <a:fillRect/>
          </a:stretch>
        </p:blipFill>
        <p:spPr>
          <a:xfrm>
            <a:off x="7913509" y="4072379"/>
            <a:ext cx="1230491" cy="1119848"/>
          </a:xfrm>
          <a:prstGeom prst="rect">
            <a:avLst/>
          </a:prstGeom>
        </p:spPr>
      </p:pic>
      <p:pic>
        <p:nvPicPr>
          <p:cNvPr id="37" name="Picture 36">
            <a:extLst>
              <a:ext uri="{FF2B5EF4-FFF2-40B4-BE49-F238E27FC236}">
                <a16:creationId xmlns:a16="http://schemas.microsoft.com/office/drawing/2014/main" id="{E6A5D0A9-759E-9E77-8D88-1B6CCDFC6627}"/>
              </a:ext>
            </a:extLst>
          </p:cNvPr>
          <p:cNvPicPr>
            <a:picLocks noChangeAspect="1"/>
          </p:cNvPicPr>
          <p:nvPr/>
        </p:nvPicPr>
        <p:blipFill>
          <a:blip r:embed="rId15"/>
          <a:stretch>
            <a:fillRect/>
          </a:stretch>
        </p:blipFill>
        <p:spPr>
          <a:xfrm>
            <a:off x="4498186" y="316598"/>
            <a:ext cx="2793183" cy="535566"/>
          </a:xfrm>
          <a:prstGeom prst="rect">
            <a:avLst/>
          </a:prstGeom>
        </p:spPr>
      </p:pic>
    </p:spTree>
    <p:extLst>
      <p:ext uri="{BB962C8B-B14F-4D97-AF65-F5344CB8AC3E}">
        <p14:creationId xmlns:p14="http://schemas.microsoft.com/office/powerpoint/2010/main" val="33914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randombar(horizontal)">
                                      <p:cBhvr>
                                        <p:cTn id="10" dur="500"/>
                                        <p:tgtEl>
                                          <p:spTgt spid="37"/>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18"/>
                                        </p:tgtEl>
                                        <p:attrNameLst>
                                          <p:attrName>fillcolor</p:attrName>
                                        </p:attrNameLst>
                                      </p:cBhvr>
                                      <p:to>
                                        <a:srgbClr val="92D050"/>
                                      </p:to>
                                    </p:animClr>
                                    <p:set>
                                      <p:cBhvr>
                                        <p:cTn id="32" dur="500" fill="hold"/>
                                        <p:tgtEl>
                                          <p:spTgt spid="18"/>
                                        </p:tgtEl>
                                        <p:attrNameLst>
                                          <p:attrName>fill.type</p:attrName>
                                        </p:attrNameLst>
                                      </p:cBhvr>
                                      <p:to>
                                        <p:strVal val="solid"/>
                                      </p:to>
                                    </p:set>
                                    <p:set>
                                      <p:cBhvr>
                                        <p:cTn id="33" dur="500" fill="hold"/>
                                        <p:tgtEl>
                                          <p:spTgt spid="18"/>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26"/>
                                        </p:tgtEl>
                                      </p:cBhvr>
                                    </p:cmd>
                                  </p:childTnLst>
                                </p:cTn>
                              </p:par>
                              <p:par>
                                <p:cTn id="36" presetID="1" presetClass="entr" presetSubtype="0" fill="hold" nodeType="withEffect">
                                  <p:stCondLst>
                                    <p:cond delay="0"/>
                                  </p:stCondLst>
                                  <p:childTnLst>
                                    <p:set>
                                      <p:cBhvr>
                                        <p:cTn id="37" dur="1" fill="hold">
                                          <p:stCondLst>
                                            <p:cond delay="9"/>
                                          </p:stCondLst>
                                        </p:cTn>
                                        <p:tgtEl>
                                          <p:spTgt spid="22"/>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41" restart="whenNotActive" fill="hold" evtFilter="cancelBubble" nodeType="interactiveSeq">
                <p:stCondLst>
                  <p:cond evt="onClick" delay="0">
                    <p:tgtEl>
                      <p:spTgt spid="1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9"/>
                                        </p:tgtEl>
                                        <p:attrNameLst>
                                          <p:attrName>fillcolor</p:attrName>
                                        </p:attrNameLst>
                                      </p:cBhvr>
                                      <p:to>
                                        <a:srgbClr val="D99694"/>
                                      </p:to>
                                    </p:animClr>
                                    <p:set>
                                      <p:cBhvr>
                                        <p:cTn id="46" dur="500" fill="hold"/>
                                        <p:tgtEl>
                                          <p:spTgt spid="19"/>
                                        </p:tgtEl>
                                        <p:attrNameLst>
                                          <p:attrName>fill.type</p:attrName>
                                        </p:attrNameLst>
                                      </p:cBhvr>
                                      <p:to>
                                        <p:strVal val="solid"/>
                                      </p:to>
                                    </p:set>
                                    <p:set>
                                      <p:cBhvr>
                                        <p:cTn id="47" dur="500" fill="hold"/>
                                        <p:tgtEl>
                                          <p:spTgt spid="19"/>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27"/>
                                        </p:tgtEl>
                                      </p:cBhvr>
                                    </p:cmd>
                                  </p:childTnLst>
                                </p:cTn>
                              </p:par>
                              <p:par>
                                <p:cTn id="50" presetID="1"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9"/>
                                        </p:tgtEl>
                                      </p:cBhvr>
                                    </p:animEffect>
                                    <p:animScale>
                                      <p:cBhvr>
                                        <p:cTn id="54"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5" restart="whenNotActive" fill="hold" evtFilter="cancelBubble" nodeType="interactiveSeq">
                <p:stCondLst>
                  <p:cond evt="onClick" delay="0">
                    <p:tgtEl>
                      <p:spTgt spid="20"/>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20"/>
                                        </p:tgtEl>
                                        <p:attrNameLst>
                                          <p:attrName>fillcolor</p:attrName>
                                        </p:attrNameLst>
                                      </p:cBhvr>
                                      <p:to>
                                        <a:srgbClr val="D99694"/>
                                      </p:to>
                                    </p:animClr>
                                    <p:set>
                                      <p:cBhvr>
                                        <p:cTn id="60" dur="500" fill="hold"/>
                                        <p:tgtEl>
                                          <p:spTgt spid="20"/>
                                        </p:tgtEl>
                                        <p:attrNameLst>
                                          <p:attrName>fill.type</p:attrName>
                                        </p:attrNameLst>
                                      </p:cBhvr>
                                      <p:to>
                                        <p:strVal val="solid"/>
                                      </p:to>
                                    </p:set>
                                    <p:set>
                                      <p:cBhvr>
                                        <p:cTn id="61" dur="500" fill="hold"/>
                                        <p:tgtEl>
                                          <p:spTgt spid="20"/>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27"/>
                                        </p:tgtEl>
                                      </p:cBhvr>
                                    </p:cmd>
                                  </p:childTnLst>
                                </p:cTn>
                              </p:par>
                              <p:par>
                                <p:cTn id="64" presetID="1" presetClass="entr" presetSubtype="0" fill="hold" nodeType="withEffect">
                                  <p:stCondLst>
                                    <p:cond delay="0"/>
                                  </p:stCondLst>
                                  <p:childTnLst>
                                    <p:set>
                                      <p:cBhvr>
                                        <p:cTn id="65" dur="1" fill="hold">
                                          <p:stCondLst>
                                            <p:cond delay="9"/>
                                          </p:stCondLst>
                                        </p:cTn>
                                        <p:tgtEl>
                                          <p:spTgt spid="23"/>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20"/>
                                        </p:tgtEl>
                                      </p:cBhvr>
                                    </p:animEffect>
                                    <p:animScale>
                                      <p:cBhvr>
                                        <p:cTn id="68"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9" restart="whenNotActive" fill="hold" evtFilter="cancelBubble" nodeType="interactiveSeq">
                <p:stCondLst>
                  <p:cond evt="onClick" delay="0">
                    <p:tgtEl>
                      <p:spTgt spid="21"/>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21"/>
                                        </p:tgtEl>
                                        <p:attrNameLst>
                                          <p:attrName>fillcolor</p:attrName>
                                        </p:attrNameLst>
                                      </p:cBhvr>
                                      <p:to>
                                        <a:srgbClr val="D99694"/>
                                      </p:to>
                                    </p:animClr>
                                    <p:set>
                                      <p:cBhvr>
                                        <p:cTn id="74" dur="500" fill="hold"/>
                                        <p:tgtEl>
                                          <p:spTgt spid="21"/>
                                        </p:tgtEl>
                                        <p:attrNameLst>
                                          <p:attrName>fill.type</p:attrName>
                                        </p:attrNameLst>
                                      </p:cBhvr>
                                      <p:to>
                                        <p:strVal val="solid"/>
                                      </p:to>
                                    </p:set>
                                    <p:set>
                                      <p:cBhvr>
                                        <p:cTn id="75" dur="500" fill="hold"/>
                                        <p:tgtEl>
                                          <p:spTgt spid="21"/>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27"/>
                                        </p:tgtEl>
                                      </p:cBhvr>
                                    </p:cmd>
                                  </p:childTnLst>
                                </p:cTn>
                              </p:par>
                              <p:par>
                                <p:cTn id="78" presetID="1" presetClass="entr" presetSubtype="0" fill="hold" nodeType="withEffect">
                                  <p:stCondLst>
                                    <p:cond delay="0"/>
                                  </p:stCondLst>
                                  <p:childTnLst>
                                    <p:set>
                                      <p:cBhvr>
                                        <p:cTn id="79" dur="1" fill="hold">
                                          <p:stCondLst>
                                            <p:cond delay="9"/>
                                          </p:stCondLst>
                                        </p:cTn>
                                        <p:tgtEl>
                                          <p:spTgt spid="24"/>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21"/>
                                        </p:tgtEl>
                                      </p:cBhvr>
                                    </p:animEffect>
                                    <p:animScale>
                                      <p:cBhvr>
                                        <p:cTn id="82"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3" fill="hold" display="0">
                  <p:stCondLst>
                    <p:cond delay="indefinite"/>
                  </p:stCondLst>
                  <p:endCondLst>
                    <p:cond evt="onStopAudio" delay="0">
                      <p:tgtEl>
                        <p:sldTgt/>
                      </p:tgtEl>
                    </p:cond>
                  </p:endCondLst>
                </p:cTn>
                <p:tgtEl>
                  <p:spTgt spid="26"/>
                </p:tgtEl>
              </p:cMediaNode>
            </p:audio>
            <p:audio>
              <p:cMediaNode vol="80000">
                <p:cTn id="84"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E19ED331-BEBC-F0E6-2351-1685B5CA0992}"/>
              </a:ext>
            </a:extLst>
          </p:cNvPr>
          <p:cNvGrpSpPr/>
          <p:nvPr/>
        </p:nvGrpSpPr>
        <p:grpSpPr>
          <a:xfrm>
            <a:off x="-834309" y="3930150"/>
            <a:ext cx="11495810" cy="1261872"/>
            <a:chOff x="-1140691" y="5175504"/>
            <a:chExt cx="15327746" cy="1682496"/>
          </a:xfrm>
        </p:grpSpPr>
        <p:pic>
          <p:nvPicPr>
            <p:cNvPr id="21" name="Picture 6">
              <a:extLst>
                <a:ext uri="{FF2B5EF4-FFF2-40B4-BE49-F238E27FC236}">
                  <a16:creationId xmlns:a16="http://schemas.microsoft.com/office/drawing/2014/main" id="{A91AE08B-871F-BB3B-4ECF-782FDDD22A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22" name="Picture 6">
              <a:extLst>
                <a:ext uri="{FF2B5EF4-FFF2-40B4-BE49-F238E27FC236}">
                  <a16:creationId xmlns:a16="http://schemas.microsoft.com/office/drawing/2014/main" id="{66427798-1D82-F95E-623B-02C29521A2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23" name="Picture 6">
              <a:extLst>
                <a:ext uri="{FF2B5EF4-FFF2-40B4-BE49-F238E27FC236}">
                  <a16:creationId xmlns:a16="http://schemas.microsoft.com/office/drawing/2014/main" id="{CFDC5D49-034F-1810-7020-E04EA34EBC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7" name="Câu hỏi">
            <a:extLst>
              <a:ext uri="{FF2B5EF4-FFF2-40B4-BE49-F238E27FC236}">
                <a16:creationId xmlns:a16="http://schemas.microsoft.com/office/drawing/2014/main" id="{B0D98919-4C4F-2E0C-BD43-22C4372192E8}"/>
              </a:ext>
            </a:extLst>
          </p:cNvPr>
          <p:cNvSpPr/>
          <p:nvPr/>
        </p:nvSpPr>
        <p:spPr>
          <a:xfrm>
            <a:off x="910936" y="92115"/>
            <a:ext cx="7322128" cy="17248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300" b="1" kern="1200" noProof="1">
                <a:solidFill>
                  <a:schemeClr val="tx1"/>
                </a:solidFill>
                <a:latin typeface="Arial" panose="020B0604020202020204" pitchFamily="34" charset="0"/>
                <a:cs typeface="Arial" panose="020B0604020202020204" pitchFamily="34" charset="0"/>
              </a:rPr>
              <a:t>Câu hỏi </a:t>
            </a:r>
            <a:r>
              <a:rPr lang="en-US" sz="2300" b="1" kern="1200" noProof="1">
                <a:solidFill>
                  <a:schemeClr val="tx1"/>
                </a:solidFill>
                <a:latin typeface="Arial" panose="020B0604020202020204" pitchFamily="34" charset="0"/>
                <a:cs typeface="Arial" panose="020B0604020202020204" pitchFamily="34" charset="0"/>
              </a:rPr>
              <a:t>4: </a:t>
            </a:r>
            <a:r>
              <a:rPr lang="nl-NL" sz="2300">
                <a:solidFill>
                  <a:schemeClr val="tx1"/>
                </a:solidFill>
                <a:latin typeface="Arial" panose="020B0604020202020204" pitchFamily="34" charset="0"/>
                <a:cs typeface="Arial" panose="020B0604020202020204" pitchFamily="34" charset="0"/>
              </a:rPr>
              <a:t>Có PTHH sau : </a:t>
            </a:r>
          </a:p>
          <a:p>
            <a:pPr algn="just" defTabSz="685800">
              <a:lnSpc>
                <a:spcPct val="150000"/>
              </a:lnSpc>
              <a:buClrTx/>
              <a:defRPr/>
            </a:pPr>
            <a:r>
              <a:rPr lang="nl-NL" sz="2300">
                <a:solidFill>
                  <a:schemeClr val="tx1"/>
                </a:solidFill>
                <a:latin typeface="Arial" panose="020B0604020202020204" pitchFamily="34" charset="0"/>
                <a:cs typeface="Arial" panose="020B0604020202020204" pitchFamily="34" charset="0"/>
              </a:rPr>
              <a:t>Để điều chế đựơc 0,3 mol H</a:t>
            </a:r>
            <a:r>
              <a:rPr lang="nl-NL" sz="2300" baseline="-25000">
                <a:solidFill>
                  <a:schemeClr val="tx1"/>
                </a:solidFill>
                <a:latin typeface="Arial" panose="020B0604020202020204" pitchFamily="34" charset="0"/>
                <a:cs typeface="Arial" panose="020B0604020202020204" pitchFamily="34" charset="0"/>
              </a:rPr>
              <a:t>2</a:t>
            </a:r>
            <a:r>
              <a:rPr lang="nl-NL" sz="2300">
                <a:solidFill>
                  <a:schemeClr val="tx1"/>
                </a:solidFill>
                <a:latin typeface="Arial" panose="020B0604020202020204" pitchFamily="34" charset="0"/>
                <a:cs typeface="Arial" panose="020B0604020202020204" pitchFamily="34" charset="0"/>
              </a:rPr>
              <a:t> thì khối lượng Al cần dùng là</a:t>
            </a:r>
            <a:endParaRPr lang="en-US" sz="2300">
              <a:solidFill>
                <a:schemeClr val="tx1"/>
              </a:solidFill>
              <a:latin typeface="Arial" panose="020B0604020202020204" pitchFamily="34" charset="0"/>
              <a:cs typeface="Arial" panose="020B0604020202020204" pitchFamily="34" charset="0"/>
            </a:endParaRPr>
          </a:p>
        </p:txBody>
      </p:sp>
      <p:sp>
        <p:nvSpPr>
          <p:cNvPr id="8" name="Đáp án đúng">
            <a:extLst>
              <a:ext uri="{FF2B5EF4-FFF2-40B4-BE49-F238E27FC236}">
                <a16:creationId xmlns:a16="http://schemas.microsoft.com/office/drawing/2014/main" id="{85077CBF-0BD6-DB1E-B7D4-82E0C94A0EF5}"/>
              </a:ext>
            </a:extLst>
          </p:cNvPr>
          <p:cNvSpPr/>
          <p:nvPr/>
        </p:nvSpPr>
        <p:spPr>
          <a:xfrm>
            <a:off x="909793" y="189461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A. 5,4 gam</a:t>
            </a:r>
            <a:endParaRPr lang="vi-VN" sz="2400" kern="1200" noProof="1">
              <a:solidFill>
                <a:prstClr val="black"/>
              </a:solidFill>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E5FA9301-D26F-1FE8-4A6B-7E77BA027D3B}"/>
              </a:ext>
            </a:extLst>
          </p:cNvPr>
          <p:cNvSpPr/>
          <p:nvPr/>
        </p:nvSpPr>
        <p:spPr>
          <a:xfrm>
            <a:off x="909793" y="312073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B. 2,7 gam</a:t>
            </a:r>
            <a:endParaRPr lang="vi-VN" sz="2400" kern="1200" noProof="1">
              <a:solidFill>
                <a:prstClr val="black"/>
              </a:solidFill>
              <a:latin typeface="Arial" panose="020B0604020202020204" pitchFamily="34" charset="0"/>
              <a:cs typeface="Arial" panose="020B0604020202020204" pitchFamily="34" charset="0"/>
            </a:endParaRPr>
          </a:p>
        </p:txBody>
      </p:sp>
      <p:sp>
        <p:nvSpPr>
          <p:cNvPr id="11" name="Đáp án sai 2">
            <a:extLst>
              <a:ext uri="{FF2B5EF4-FFF2-40B4-BE49-F238E27FC236}">
                <a16:creationId xmlns:a16="http://schemas.microsoft.com/office/drawing/2014/main" id="{44F7A463-21B5-41A8-ED53-0F7A11C8AF89}"/>
              </a:ext>
            </a:extLst>
          </p:cNvPr>
          <p:cNvSpPr/>
          <p:nvPr/>
        </p:nvSpPr>
        <p:spPr>
          <a:xfrm>
            <a:off x="4830630" y="189461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C. 8,1 gam</a:t>
            </a:r>
            <a:endParaRPr lang="vi-VN" sz="2400" kern="1200" noProof="1">
              <a:solidFill>
                <a:prstClr val="black"/>
              </a:solidFill>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id="{C0318EC5-64C0-76EA-FAED-DBA18D8446CD}"/>
              </a:ext>
            </a:extLst>
          </p:cNvPr>
          <p:cNvSpPr/>
          <p:nvPr/>
        </p:nvSpPr>
        <p:spPr>
          <a:xfrm>
            <a:off x="4830629" y="312073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D. 2,4 gam</a:t>
            </a:r>
            <a:endParaRPr lang="vi-VN" sz="2400" kern="1200" noProof="1">
              <a:solidFill>
                <a:prstClr val="black"/>
              </a:solidFill>
              <a:latin typeface="Arial" panose="020B0604020202020204" pitchFamily="34" charset="0"/>
              <a:cs typeface="Arial" panose="020B0604020202020204" pitchFamily="34" charset="0"/>
            </a:endParaRPr>
          </a:p>
        </p:txBody>
      </p:sp>
      <p:pic>
        <p:nvPicPr>
          <p:cNvPr id="13" name="Picture 5">
            <a:extLst>
              <a:ext uri="{FF2B5EF4-FFF2-40B4-BE49-F238E27FC236}">
                <a16:creationId xmlns:a16="http://schemas.microsoft.com/office/drawing/2014/main" id="{804C4643-9C61-12F4-9C14-B93022A6FF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1180" y="2114937"/>
            <a:ext cx="639785" cy="556871"/>
          </a:xfrm>
          <a:prstGeom prst="rect">
            <a:avLst/>
          </a:prstGeom>
        </p:spPr>
      </p:pic>
      <p:pic>
        <p:nvPicPr>
          <p:cNvPr id="14" name="Picture 10">
            <a:extLst>
              <a:ext uri="{FF2B5EF4-FFF2-40B4-BE49-F238E27FC236}">
                <a16:creationId xmlns:a16="http://schemas.microsoft.com/office/drawing/2014/main" id="{FC6C6DA9-9BE5-91DC-AAD6-E4AE0A324E4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4328" y="2098098"/>
            <a:ext cx="637592" cy="568036"/>
          </a:xfrm>
          <a:prstGeom prst="rect">
            <a:avLst/>
          </a:prstGeom>
        </p:spPr>
      </p:pic>
      <p:pic>
        <p:nvPicPr>
          <p:cNvPr id="15" name="Picture 10">
            <a:extLst>
              <a:ext uri="{FF2B5EF4-FFF2-40B4-BE49-F238E27FC236}">
                <a16:creationId xmlns:a16="http://schemas.microsoft.com/office/drawing/2014/main" id="{6467EF40-F657-E7D5-4D54-C2BF8C271ED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4328" y="3335480"/>
            <a:ext cx="637592" cy="568036"/>
          </a:xfrm>
          <a:prstGeom prst="rect">
            <a:avLst/>
          </a:prstGeom>
        </p:spPr>
      </p:pic>
      <p:pic>
        <p:nvPicPr>
          <p:cNvPr id="16" name="Picture 10">
            <a:extLst>
              <a:ext uri="{FF2B5EF4-FFF2-40B4-BE49-F238E27FC236}">
                <a16:creationId xmlns:a16="http://schemas.microsoft.com/office/drawing/2014/main" id="{70B31BC2-6F8E-12C8-0CE6-28C5D8E58EC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3373" y="3335480"/>
            <a:ext cx="637592" cy="568036"/>
          </a:xfrm>
          <a:prstGeom prst="rect">
            <a:avLst/>
          </a:prstGeom>
        </p:spPr>
      </p:pic>
      <p:pic>
        <p:nvPicPr>
          <p:cNvPr id="17" name="Correct sound effect and wrong sound effect (mp3cut.net)">
            <a:hlinkClick r:id="" action="ppaction://media"/>
            <a:extLst>
              <a:ext uri="{FF2B5EF4-FFF2-40B4-BE49-F238E27FC236}">
                <a16:creationId xmlns:a16="http://schemas.microsoft.com/office/drawing/2014/main" id="{85E7D410-E6FA-E467-6AAF-6D1C54ED75A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831772" y="-477949"/>
            <a:ext cx="365522" cy="365522"/>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727F0B45-AD16-16F7-E349-C12D965CF484}"/>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5826919" y="-477949"/>
            <a:ext cx="365522" cy="365522"/>
          </a:xfrm>
          <a:prstGeom prst="rect">
            <a:avLst/>
          </a:prstGeom>
        </p:spPr>
      </p:pic>
      <p:pic>
        <p:nvPicPr>
          <p:cNvPr id="24" name="Picture 23">
            <a:hlinkClick r:id="rId13" action="ppaction://hlinksldjump"/>
            <a:extLst>
              <a:ext uri="{FF2B5EF4-FFF2-40B4-BE49-F238E27FC236}">
                <a16:creationId xmlns:a16="http://schemas.microsoft.com/office/drawing/2014/main" id="{1D7EC228-4D33-FB3D-1966-51B6F6C8A1F1}"/>
              </a:ext>
            </a:extLst>
          </p:cNvPr>
          <p:cNvPicPr>
            <a:picLocks noChangeAspect="1"/>
          </p:cNvPicPr>
          <p:nvPr/>
        </p:nvPicPr>
        <p:blipFill>
          <a:blip r:embed="rId14"/>
          <a:stretch>
            <a:fillRect/>
          </a:stretch>
        </p:blipFill>
        <p:spPr>
          <a:xfrm>
            <a:off x="7913509" y="4072379"/>
            <a:ext cx="1230491" cy="1119848"/>
          </a:xfrm>
          <a:prstGeom prst="rect">
            <a:avLst/>
          </a:prstGeom>
        </p:spPr>
      </p:pic>
      <p:pic>
        <p:nvPicPr>
          <p:cNvPr id="4" name="Picture 3">
            <a:extLst>
              <a:ext uri="{FF2B5EF4-FFF2-40B4-BE49-F238E27FC236}">
                <a16:creationId xmlns:a16="http://schemas.microsoft.com/office/drawing/2014/main" id="{B9BE0AD6-1004-7967-B63C-3B18E6604FE8}"/>
              </a:ext>
            </a:extLst>
          </p:cNvPr>
          <p:cNvPicPr>
            <a:picLocks noChangeAspect="1"/>
          </p:cNvPicPr>
          <p:nvPr/>
        </p:nvPicPr>
        <p:blipFill>
          <a:blip r:embed="rId15"/>
          <a:stretch>
            <a:fillRect/>
          </a:stretch>
        </p:blipFill>
        <p:spPr>
          <a:xfrm>
            <a:off x="4587567" y="189510"/>
            <a:ext cx="3400098" cy="507477"/>
          </a:xfrm>
          <a:prstGeom prst="rect">
            <a:avLst/>
          </a:prstGeom>
        </p:spPr>
      </p:pic>
    </p:spTree>
    <p:extLst>
      <p:ext uri="{BB962C8B-B14F-4D97-AF65-F5344CB8AC3E}">
        <p14:creationId xmlns:p14="http://schemas.microsoft.com/office/powerpoint/2010/main" val="49404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8"/>
                                        </p:tgtEl>
                                        <p:attrNameLst>
                                          <p:attrName>fillcolor</p:attrName>
                                        </p:attrNameLst>
                                      </p:cBhvr>
                                      <p:to>
                                        <a:srgbClr val="92D050"/>
                                      </p:to>
                                    </p:animClr>
                                    <p:set>
                                      <p:cBhvr>
                                        <p:cTn id="32" dur="500" fill="hold"/>
                                        <p:tgtEl>
                                          <p:spTgt spid="8"/>
                                        </p:tgtEl>
                                        <p:attrNameLst>
                                          <p:attrName>fill.type</p:attrName>
                                        </p:attrNameLst>
                                      </p:cBhvr>
                                      <p:to>
                                        <p:strVal val="solid"/>
                                      </p:to>
                                    </p:set>
                                    <p:set>
                                      <p:cBhvr>
                                        <p:cTn id="33" dur="500" fill="hold"/>
                                        <p:tgtEl>
                                          <p:spTgt spid="8"/>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7"/>
                                        </p:tgtEl>
                                      </p:cBhvr>
                                    </p:cmd>
                                  </p:childTnLst>
                                </p:cTn>
                              </p:par>
                              <p:par>
                                <p:cTn id="36" presetID="1" presetClass="entr" presetSubtype="0" fill="hold" nodeType="withEffect">
                                  <p:stCondLst>
                                    <p:cond delay="0"/>
                                  </p:stCondLst>
                                  <p:childTnLst>
                                    <p:set>
                                      <p:cBhvr>
                                        <p:cTn id="37" dur="1" fill="hold">
                                          <p:stCondLst>
                                            <p:cond delay="9"/>
                                          </p:stCondLst>
                                        </p:cTn>
                                        <p:tgtEl>
                                          <p:spTgt spid="13"/>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8"/>
                                        </p:tgtEl>
                                      </p:cBhvr>
                                    </p:animEffect>
                                    <p:animScale>
                                      <p:cBhvr>
                                        <p:cTn id="40"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4"/>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entr" presetSubtype="0" fill="hold" nodeType="withEffect">
                                  <p:stCondLst>
                                    <p:cond delay="0"/>
                                  </p:stCondLst>
                                  <p:childTnLst>
                                    <p:set>
                                      <p:cBhvr>
                                        <p:cTn id="77" dur="1" fill="hold">
                                          <p:stCondLst>
                                            <p:cond delay="9"/>
                                          </p:stCondLst>
                                        </p:cTn>
                                        <p:tgtEl>
                                          <p:spTgt spid="15"/>
                                        </p:tgtEl>
                                        <p:attrNameLst>
                                          <p:attrName>style.visibility</p:attrName>
                                        </p:attrNameLst>
                                      </p:cBhvr>
                                      <p:to>
                                        <p:strVal val="visible"/>
                                      </p:to>
                                    </p:set>
                                  </p:childTnLst>
                                </p:cTn>
                              </p:par>
                              <p:par>
                                <p:cTn id="78" presetID="1" presetClass="mediacall" presetSubtype="0" fill="hold" nodeType="withEffect">
                                  <p:stCondLst>
                                    <p:cond delay="0"/>
                                  </p:stCondLst>
                                  <p:childTnLst>
                                    <p:cmd type="call" cmd="playFrom(0.0)">
                                      <p:cBhvr>
                                        <p:cTn id="79" dur="862" fill="hold"/>
                                        <p:tgtEl>
                                          <p:spTgt spid="18"/>
                                        </p:tgtEl>
                                      </p:cBhvr>
                                    </p:cmd>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7"/>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7" grpId="0" animBg="1"/>
      <p:bldP spid="8" grpId="0" animBg="1"/>
      <p:bldP spid="8" grpId="1" animBg="1"/>
      <p:bldP spid="10" grpId="0" animBg="1"/>
      <p:bldP spid="10" grpId="1" animBg="1"/>
      <p:bldP spid="11" grpId="0" animBg="1"/>
      <p:bldP spid="11" grpId="1" animBg="1"/>
      <p:bldP spid="12" grpId="0" animBg="1"/>
      <p:bldP spid="1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56F0C61-75B6-83B4-B1EF-0FF617BFA22F}"/>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FED2D68B-059D-60AC-6835-B3FF6489DD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007F93B4-142C-521C-4FC8-3F49055450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3B8B5C56-AFEA-F182-38B9-9B67573388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17" name="Câu hỏi">
            <a:extLst>
              <a:ext uri="{FF2B5EF4-FFF2-40B4-BE49-F238E27FC236}">
                <a16:creationId xmlns:a16="http://schemas.microsoft.com/office/drawing/2014/main" id="{DB4A04FF-6236-3742-E1CE-33D9E3726307}"/>
              </a:ext>
            </a:extLst>
          </p:cNvPr>
          <p:cNvSpPr/>
          <p:nvPr/>
        </p:nvSpPr>
        <p:spPr>
          <a:xfrm>
            <a:off x="910936" y="250252"/>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kern="1200" noProof="1">
                <a:solidFill>
                  <a:schemeClr val="tx1"/>
                </a:solidFill>
                <a:latin typeface="Arial" panose="020B0604020202020204" pitchFamily="34" charset="0"/>
                <a:cs typeface="Arial" panose="020B0604020202020204" pitchFamily="34" charset="0"/>
              </a:rPr>
              <a:t>Câu hỏi </a:t>
            </a:r>
            <a:r>
              <a:rPr lang="en-US" sz="2000" b="1" kern="1200" noProof="1">
                <a:solidFill>
                  <a:schemeClr val="tx1"/>
                </a:solidFill>
                <a:latin typeface="Arial" panose="020B0604020202020204" pitchFamily="34" charset="0"/>
                <a:cs typeface="Arial" panose="020B0604020202020204" pitchFamily="34" charset="0"/>
              </a:rPr>
              <a:t>5: </a:t>
            </a:r>
            <a:r>
              <a:rPr lang="en-US" sz="2000">
                <a:solidFill>
                  <a:schemeClr val="tx1"/>
                </a:solidFill>
                <a:latin typeface="Arial" panose="020B0604020202020204" pitchFamily="34" charset="0"/>
                <a:cs typeface="Arial" panose="020B0604020202020204" pitchFamily="34" charset="0"/>
              </a:rPr>
              <a:t>Cho phương trình</a:t>
            </a:r>
          </a:p>
          <a:p>
            <a:pPr algn="just" defTabSz="685800">
              <a:lnSpc>
                <a:spcPct val="150000"/>
              </a:lnSpc>
              <a:buClrTx/>
              <a:defRPr/>
            </a:pPr>
            <a:r>
              <a:rPr lang="en-US" sz="2000">
                <a:solidFill>
                  <a:schemeClr val="tx1"/>
                </a:solidFill>
                <a:latin typeface="Arial" panose="020B0604020202020204" pitchFamily="34" charset="0"/>
                <a:cs typeface="Arial" panose="020B0604020202020204" pitchFamily="34" charset="0"/>
              </a:rPr>
              <a:t>Để thu được 11,2 gam CaO cần dùng bao nhiêu mol CaCO</a:t>
            </a:r>
            <a:r>
              <a:rPr lang="en-US" sz="2000" baseline="-25000">
                <a:solidFill>
                  <a:schemeClr val="tx1"/>
                </a:solidFill>
                <a:latin typeface="Arial" panose="020B0604020202020204" pitchFamily="34" charset="0"/>
                <a:cs typeface="Arial" panose="020B0604020202020204" pitchFamily="34" charset="0"/>
              </a:rPr>
              <a:t>3</a:t>
            </a:r>
            <a:r>
              <a:rPr lang="en-US" sz="2000">
                <a:solidFill>
                  <a:schemeClr val="tx1"/>
                </a:solidFill>
                <a:latin typeface="Arial" panose="020B0604020202020204" pitchFamily="34" charset="0"/>
                <a:cs typeface="Arial" panose="020B0604020202020204" pitchFamily="34" charset="0"/>
              </a:rPr>
              <a:t> ?</a:t>
            </a:r>
          </a:p>
        </p:txBody>
      </p:sp>
      <p:sp>
        <p:nvSpPr>
          <p:cNvPr id="18" name="Đáp án đúng">
            <a:extLst>
              <a:ext uri="{FF2B5EF4-FFF2-40B4-BE49-F238E27FC236}">
                <a16:creationId xmlns:a16="http://schemas.microsoft.com/office/drawing/2014/main" id="{B78273A2-7E9D-D87F-CCC4-9D3C38DA5CE4}"/>
              </a:ext>
            </a:extLst>
          </p:cNvPr>
          <p:cNvSpPr/>
          <p:nvPr/>
        </p:nvSpPr>
        <p:spPr>
          <a:xfrm>
            <a:off x="4831772" y="197514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C. 0,2 mol</a:t>
            </a:r>
            <a:endParaRPr lang="vi-VN" sz="2400" kern="1200" noProof="1">
              <a:solidFill>
                <a:prstClr val="black"/>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164B94FA-E158-F3A3-52E5-9E90C579B3BA}"/>
              </a:ext>
            </a:extLst>
          </p:cNvPr>
          <p:cNvSpPr/>
          <p:nvPr/>
        </p:nvSpPr>
        <p:spPr>
          <a:xfrm>
            <a:off x="910936" y="197514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A. 0,1 mol</a:t>
            </a:r>
            <a:endParaRPr lang="vi-VN" sz="2400" kern="1200" noProof="1">
              <a:solidFill>
                <a:prstClr val="black"/>
              </a:solidFill>
              <a:latin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BD070FDC-1312-1A12-786F-7C02FCEBFD72}"/>
              </a:ext>
            </a:extLst>
          </p:cNvPr>
          <p:cNvSpPr/>
          <p:nvPr/>
        </p:nvSpPr>
        <p:spPr>
          <a:xfrm>
            <a:off x="910936" y="320559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B. 0,3 mol</a:t>
            </a:r>
            <a:endParaRPr lang="vi-VN" sz="2400" kern="1200" noProof="1">
              <a:solidFill>
                <a:prstClr val="black"/>
              </a:solidFill>
              <a:latin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AF914E71-109A-489E-2E4F-42F7CB1F0426}"/>
              </a:ext>
            </a:extLst>
          </p:cNvPr>
          <p:cNvSpPr/>
          <p:nvPr/>
        </p:nvSpPr>
        <p:spPr>
          <a:xfrm>
            <a:off x="4831772" y="320126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D. 0,4 mol</a:t>
            </a:r>
            <a:endParaRPr lang="vi-VN" sz="2400" kern="1200" noProof="1">
              <a:solidFill>
                <a:prstClr val="black"/>
              </a:solidFill>
              <a:latin typeface="Arial" panose="020B0604020202020204" pitchFamily="34" charset="0"/>
              <a:cs typeface="Arial" panose="020B0604020202020204" pitchFamily="34" charset="0"/>
            </a:endParaRPr>
          </a:p>
        </p:txBody>
      </p:sp>
      <p:pic>
        <p:nvPicPr>
          <p:cNvPr id="22" name="Picture 5">
            <a:extLst>
              <a:ext uri="{FF2B5EF4-FFF2-40B4-BE49-F238E27FC236}">
                <a16:creationId xmlns:a16="http://schemas.microsoft.com/office/drawing/2014/main" id="{5BE9A5AF-BF69-F85C-F842-1C7B0735BA9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38321" y="2195470"/>
            <a:ext cx="639785" cy="556871"/>
          </a:xfrm>
          <a:prstGeom prst="rect">
            <a:avLst/>
          </a:prstGeom>
        </p:spPr>
      </p:pic>
      <p:pic>
        <p:nvPicPr>
          <p:cNvPr id="23" name="Picture 10">
            <a:extLst>
              <a:ext uri="{FF2B5EF4-FFF2-40B4-BE49-F238E27FC236}">
                <a16:creationId xmlns:a16="http://schemas.microsoft.com/office/drawing/2014/main" id="{FBD0C9BB-F545-BE4E-C99B-7EE3BBBB57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3416013"/>
            <a:ext cx="637592" cy="568036"/>
          </a:xfrm>
          <a:prstGeom prst="rect">
            <a:avLst/>
          </a:prstGeom>
        </p:spPr>
      </p:pic>
      <p:pic>
        <p:nvPicPr>
          <p:cNvPr id="24" name="Picture 10">
            <a:extLst>
              <a:ext uri="{FF2B5EF4-FFF2-40B4-BE49-F238E27FC236}">
                <a16:creationId xmlns:a16="http://schemas.microsoft.com/office/drawing/2014/main" id="{9DD1EBFF-06FD-0CB4-0B91-7508A46195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1" y="3416013"/>
            <a:ext cx="637592" cy="568036"/>
          </a:xfrm>
          <a:prstGeom prst="rect">
            <a:avLst/>
          </a:prstGeom>
        </p:spPr>
      </p:pic>
      <p:pic>
        <p:nvPicPr>
          <p:cNvPr id="25" name="Picture 10">
            <a:extLst>
              <a:ext uri="{FF2B5EF4-FFF2-40B4-BE49-F238E27FC236}">
                <a16:creationId xmlns:a16="http://schemas.microsoft.com/office/drawing/2014/main" id="{1BCF292E-A189-5939-62F3-2E1BE9F40D7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2178631"/>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50E0DB1E-6D72-CBFA-1157-BFEAA980FACA}"/>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DE48B2AA-F96D-A1EC-7DB6-83255C6177C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5826919" y="-477949"/>
            <a:ext cx="365522" cy="365522"/>
          </a:xfrm>
          <a:prstGeom prst="rect">
            <a:avLst/>
          </a:prstGeom>
        </p:spPr>
      </p:pic>
      <p:pic>
        <p:nvPicPr>
          <p:cNvPr id="32" name="Picture 31">
            <a:hlinkClick r:id="rId13" action="ppaction://hlinksldjump"/>
            <a:extLst>
              <a:ext uri="{FF2B5EF4-FFF2-40B4-BE49-F238E27FC236}">
                <a16:creationId xmlns:a16="http://schemas.microsoft.com/office/drawing/2014/main" id="{FEAA7FFF-777B-665D-FB60-3B28D2806AAE}"/>
              </a:ext>
            </a:extLst>
          </p:cNvPr>
          <p:cNvPicPr>
            <a:picLocks noChangeAspect="1"/>
          </p:cNvPicPr>
          <p:nvPr/>
        </p:nvPicPr>
        <p:blipFill>
          <a:blip r:embed="rId14"/>
          <a:stretch>
            <a:fillRect/>
          </a:stretch>
        </p:blipFill>
        <p:spPr>
          <a:xfrm>
            <a:off x="7913509" y="4072379"/>
            <a:ext cx="1230491" cy="1119848"/>
          </a:xfrm>
          <a:prstGeom prst="rect">
            <a:avLst/>
          </a:prstGeom>
        </p:spPr>
      </p:pic>
      <p:pic>
        <p:nvPicPr>
          <p:cNvPr id="4" name="Picture 3">
            <a:extLst>
              <a:ext uri="{FF2B5EF4-FFF2-40B4-BE49-F238E27FC236}">
                <a16:creationId xmlns:a16="http://schemas.microsoft.com/office/drawing/2014/main" id="{309247D5-FE6F-E8DC-9444-1FC7E7E51222}"/>
              </a:ext>
            </a:extLst>
          </p:cNvPr>
          <p:cNvPicPr>
            <a:picLocks noChangeAspect="1"/>
          </p:cNvPicPr>
          <p:nvPr/>
        </p:nvPicPr>
        <p:blipFill>
          <a:blip r:embed="rId15"/>
          <a:stretch>
            <a:fillRect/>
          </a:stretch>
        </p:blipFill>
        <p:spPr>
          <a:xfrm>
            <a:off x="4572000" y="250047"/>
            <a:ext cx="2887618" cy="584503"/>
          </a:xfrm>
          <a:prstGeom prst="rect">
            <a:avLst/>
          </a:prstGeom>
        </p:spPr>
      </p:pic>
    </p:spTree>
    <p:extLst>
      <p:ext uri="{BB962C8B-B14F-4D97-AF65-F5344CB8AC3E}">
        <p14:creationId xmlns:p14="http://schemas.microsoft.com/office/powerpoint/2010/main" val="328060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18"/>
                                        </p:tgtEl>
                                        <p:attrNameLst>
                                          <p:attrName>fillcolor</p:attrName>
                                        </p:attrNameLst>
                                      </p:cBhvr>
                                      <p:to>
                                        <a:srgbClr val="92D050"/>
                                      </p:to>
                                    </p:animClr>
                                    <p:set>
                                      <p:cBhvr>
                                        <p:cTn id="32" dur="500" fill="hold"/>
                                        <p:tgtEl>
                                          <p:spTgt spid="18"/>
                                        </p:tgtEl>
                                        <p:attrNameLst>
                                          <p:attrName>fill.type</p:attrName>
                                        </p:attrNameLst>
                                      </p:cBhvr>
                                      <p:to>
                                        <p:strVal val="solid"/>
                                      </p:to>
                                    </p:set>
                                    <p:set>
                                      <p:cBhvr>
                                        <p:cTn id="33" dur="500" fill="hold"/>
                                        <p:tgtEl>
                                          <p:spTgt spid="18"/>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26"/>
                                        </p:tgtEl>
                                      </p:cBhvr>
                                    </p:cmd>
                                  </p:childTnLst>
                                </p:cTn>
                              </p:par>
                              <p:par>
                                <p:cTn id="36" presetID="1" presetClass="entr" presetSubtype="0" fill="hold" nodeType="withEffect">
                                  <p:stCondLst>
                                    <p:cond delay="0"/>
                                  </p:stCondLst>
                                  <p:childTnLst>
                                    <p:set>
                                      <p:cBhvr>
                                        <p:cTn id="37" dur="1" fill="hold">
                                          <p:stCondLst>
                                            <p:cond delay="9"/>
                                          </p:stCondLst>
                                        </p:cTn>
                                        <p:tgtEl>
                                          <p:spTgt spid="22"/>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18"/>
                                        </p:tgtEl>
                                      </p:cBhvr>
                                    </p:animEffect>
                                    <p:animScale>
                                      <p:cBhvr>
                                        <p:cTn id="40"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41" restart="whenNotActive" fill="hold" evtFilter="cancelBubble" nodeType="interactiveSeq">
                <p:stCondLst>
                  <p:cond evt="onClick" delay="0">
                    <p:tgtEl>
                      <p:spTgt spid="1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9"/>
                                        </p:tgtEl>
                                        <p:attrNameLst>
                                          <p:attrName>fillcolor</p:attrName>
                                        </p:attrNameLst>
                                      </p:cBhvr>
                                      <p:to>
                                        <a:srgbClr val="D99694"/>
                                      </p:to>
                                    </p:animClr>
                                    <p:set>
                                      <p:cBhvr>
                                        <p:cTn id="46" dur="500" fill="hold"/>
                                        <p:tgtEl>
                                          <p:spTgt spid="19"/>
                                        </p:tgtEl>
                                        <p:attrNameLst>
                                          <p:attrName>fill.type</p:attrName>
                                        </p:attrNameLst>
                                      </p:cBhvr>
                                      <p:to>
                                        <p:strVal val="solid"/>
                                      </p:to>
                                    </p:set>
                                    <p:set>
                                      <p:cBhvr>
                                        <p:cTn id="47" dur="500" fill="hold"/>
                                        <p:tgtEl>
                                          <p:spTgt spid="19"/>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27"/>
                                        </p:tgtEl>
                                      </p:cBhvr>
                                    </p:cmd>
                                  </p:childTnLst>
                                </p:cTn>
                              </p:par>
                              <p:par>
                                <p:cTn id="50" presetID="1"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9"/>
                                        </p:tgtEl>
                                      </p:cBhvr>
                                    </p:animEffect>
                                    <p:animScale>
                                      <p:cBhvr>
                                        <p:cTn id="54"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5" restart="whenNotActive" fill="hold" evtFilter="cancelBubble" nodeType="interactiveSeq">
                <p:stCondLst>
                  <p:cond evt="onClick" delay="0">
                    <p:tgtEl>
                      <p:spTgt spid="20"/>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20"/>
                                        </p:tgtEl>
                                        <p:attrNameLst>
                                          <p:attrName>fillcolor</p:attrName>
                                        </p:attrNameLst>
                                      </p:cBhvr>
                                      <p:to>
                                        <a:srgbClr val="D99694"/>
                                      </p:to>
                                    </p:animClr>
                                    <p:set>
                                      <p:cBhvr>
                                        <p:cTn id="60" dur="500" fill="hold"/>
                                        <p:tgtEl>
                                          <p:spTgt spid="20"/>
                                        </p:tgtEl>
                                        <p:attrNameLst>
                                          <p:attrName>fill.type</p:attrName>
                                        </p:attrNameLst>
                                      </p:cBhvr>
                                      <p:to>
                                        <p:strVal val="solid"/>
                                      </p:to>
                                    </p:set>
                                    <p:set>
                                      <p:cBhvr>
                                        <p:cTn id="61" dur="500" fill="hold"/>
                                        <p:tgtEl>
                                          <p:spTgt spid="20"/>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27"/>
                                        </p:tgtEl>
                                      </p:cBhvr>
                                    </p:cmd>
                                  </p:childTnLst>
                                </p:cTn>
                              </p:par>
                              <p:par>
                                <p:cTn id="64" presetID="1" presetClass="entr" presetSubtype="0" fill="hold" nodeType="withEffect">
                                  <p:stCondLst>
                                    <p:cond delay="0"/>
                                  </p:stCondLst>
                                  <p:childTnLst>
                                    <p:set>
                                      <p:cBhvr>
                                        <p:cTn id="65" dur="1" fill="hold">
                                          <p:stCondLst>
                                            <p:cond delay="9"/>
                                          </p:stCondLst>
                                        </p:cTn>
                                        <p:tgtEl>
                                          <p:spTgt spid="23"/>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20"/>
                                        </p:tgtEl>
                                      </p:cBhvr>
                                    </p:animEffect>
                                    <p:animScale>
                                      <p:cBhvr>
                                        <p:cTn id="68"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9" restart="whenNotActive" fill="hold" evtFilter="cancelBubble" nodeType="interactiveSeq">
                <p:stCondLst>
                  <p:cond evt="onClick" delay="0">
                    <p:tgtEl>
                      <p:spTgt spid="21"/>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21"/>
                                        </p:tgtEl>
                                        <p:attrNameLst>
                                          <p:attrName>fillcolor</p:attrName>
                                        </p:attrNameLst>
                                      </p:cBhvr>
                                      <p:to>
                                        <a:srgbClr val="D99694"/>
                                      </p:to>
                                    </p:animClr>
                                    <p:set>
                                      <p:cBhvr>
                                        <p:cTn id="74" dur="500" fill="hold"/>
                                        <p:tgtEl>
                                          <p:spTgt spid="21"/>
                                        </p:tgtEl>
                                        <p:attrNameLst>
                                          <p:attrName>fill.type</p:attrName>
                                        </p:attrNameLst>
                                      </p:cBhvr>
                                      <p:to>
                                        <p:strVal val="solid"/>
                                      </p:to>
                                    </p:set>
                                    <p:set>
                                      <p:cBhvr>
                                        <p:cTn id="75" dur="500" fill="hold"/>
                                        <p:tgtEl>
                                          <p:spTgt spid="21"/>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27"/>
                                        </p:tgtEl>
                                      </p:cBhvr>
                                    </p:cmd>
                                  </p:childTnLst>
                                </p:cTn>
                              </p:par>
                              <p:par>
                                <p:cTn id="78" presetID="1" presetClass="entr" presetSubtype="0" fill="hold" nodeType="withEffect">
                                  <p:stCondLst>
                                    <p:cond delay="0"/>
                                  </p:stCondLst>
                                  <p:childTnLst>
                                    <p:set>
                                      <p:cBhvr>
                                        <p:cTn id="79" dur="1" fill="hold">
                                          <p:stCondLst>
                                            <p:cond delay="9"/>
                                          </p:stCondLst>
                                        </p:cTn>
                                        <p:tgtEl>
                                          <p:spTgt spid="24"/>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21"/>
                                        </p:tgtEl>
                                      </p:cBhvr>
                                    </p:animEffect>
                                    <p:animScale>
                                      <p:cBhvr>
                                        <p:cTn id="82"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3" fill="hold" display="0">
                  <p:stCondLst>
                    <p:cond delay="indefinite"/>
                  </p:stCondLst>
                  <p:endCondLst>
                    <p:cond evt="onStopAudio" delay="0">
                      <p:tgtEl>
                        <p:sldTgt/>
                      </p:tgtEl>
                    </p:cond>
                  </p:endCondLst>
                </p:cTn>
                <p:tgtEl>
                  <p:spTgt spid="26"/>
                </p:tgtEl>
              </p:cMediaNode>
            </p:audio>
            <p:audio>
              <p:cMediaNode vol="80000">
                <p:cTn id="84"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6808FE7-0502-F5AA-50F1-3BFF13142E1A}"/>
              </a:ext>
            </a:extLst>
          </p:cNvPr>
          <p:cNvGrpSpPr/>
          <p:nvPr/>
        </p:nvGrpSpPr>
        <p:grpSpPr>
          <a:xfrm>
            <a:off x="-834309" y="3930150"/>
            <a:ext cx="11495810" cy="1261872"/>
            <a:chOff x="-1140691" y="5175504"/>
            <a:chExt cx="15327746" cy="1682496"/>
          </a:xfrm>
        </p:grpSpPr>
        <p:pic>
          <p:nvPicPr>
            <p:cNvPr id="18" name="Picture 6">
              <a:extLst>
                <a:ext uri="{FF2B5EF4-FFF2-40B4-BE49-F238E27FC236}">
                  <a16:creationId xmlns:a16="http://schemas.microsoft.com/office/drawing/2014/main" id="{93A7F665-EBDE-F1AC-D62F-2A22735F9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19" name="Picture 6">
              <a:extLst>
                <a:ext uri="{FF2B5EF4-FFF2-40B4-BE49-F238E27FC236}">
                  <a16:creationId xmlns:a16="http://schemas.microsoft.com/office/drawing/2014/main" id="{3E9AD3EA-BF55-8669-372B-CE1DFC7C18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20" name="Picture 6">
              <a:extLst>
                <a:ext uri="{FF2B5EF4-FFF2-40B4-BE49-F238E27FC236}">
                  <a16:creationId xmlns:a16="http://schemas.microsoft.com/office/drawing/2014/main" id="{B0E40A05-F56D-3EF4-0594-3B43D9281B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28" name="Câu hỏi">
            <a:extLst>
              <a:ext uri="{FF2B5EF4-FFF2-40B4-BE49-F238E27FC236}">
                <a16:creationId xmlns:a16="http://schemas.microsoft.com/office/drawing/2014/main" id="{BF8EC4AE-3F26-6574-80AD-6E251B671469}"/>
              </a:ext>
            </a:extLst>
          </p:cNvPr>
          <p:cNvSpPr/>
          <p:nvPr/>
        </p:nvSpPr>
        <p:spPr>
          <a:xfrm>
            <a:off x="910936" y="194833"/>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200" b="1" kern="1200" noProof="1">
                <a:solidFill>
                  <a:schemeClr val="tx1"/>
                </a:solidFill>
                <a:latin typeface="Arial" panose="020B0604020202020204" pitchFamily="34" charset="0"/>
                <a:cs typeface="Arial" panose="020B0604020202020204" pitchFamily="34" charset="0"/>
              </a:rPr>
              <a:t>Câu hỏi </a:t>
            </a:r>
            <a:r>
              <a:rPr lang="en-US" sz="2200" b="1" kern="1200" noProof="1">
                <a:solidFill>
                  <a:schemeClr val="tx1"/>
                </a:solidFill>
                <a:latin typeface="Arial" panose="020B0604020202020204" pitchFamily="34" charset="0"/>
                <a:cs typeface="Arial" panose="020B0604020202020204" pitchFamily="34" charset="0"/>
              </a:rPr>
              <a:t>6: </a:t>
            </a:r>
            <a:r>
              <a:rPr lang="nl-NL" sz="2200">
                <a:solidFill>
                  <a:schemeClr val="tx1"/>
                </a:solidFill>
                <a:latin typeface="Arial" panose="020B0604020202020204" pitchFamily="34" charset="0"/>
                <a:cs typeface="Arial" panose="020B0604020202020204" pitchFamily="34" charset="0"/>
              </a:rPr>
              <a:t>Một quặng sắt chứa 90% Fe</a:t>
            </a:r>
            <a:r>
              <a:rPr lang="nl-NL" sz="2200" baseline="-25000">
                <a:solidFill>
                  <a:schemeClr val="tx1"/>
                </a:solidFill>
                <a:latin typeface="Arial" panose="020B0604020202020204" pitchFamily="34" charset="0"/>
                <a:cs typeface="Arial" panose="020B0604020202020204" pitchFamily="34" charset="0"/>
              </a:rPr>
              <a:t>3</a:t>
            </a:r>
            <a:r>
              <a:rPr lang="nl-NL" sz="2200">
                <a:solidFill>
                  <a:schemeClr val="tx1"/>
                </a:solidFill>
                <a:latin typeface="Arial" panose="020B0604020202020204" pitchFamily="34" charset="0"/>
                <a:cs typeface="Arial" panose="020B0604020202020204" pitchFamily="34" charset="0"/>
              </a:rPr>
              <a:t>O</a:t>
            </a:r>
            <a:r>
              <a:rPr lang="nl-NL" sz="2200" baseline="-25000">
                <a:solidFill>
                  <a:schemeClr val="tx1"/>
                </a:solidFill>
                <a:latin typeface="Arial" panose="020B0604020202020204" pitchFamily="34" charset="0"/>
                <a:cs typeface="Arial" panose="020B0604020202020204" pitchFamily="34" charset="0"/>
              </a:rPr>
              <a:t>4</a:t>
            </a:r>
            <a:r>
              <a:rPr lang="nl-NL" sz="2200">
                <a:solidFill>
                  <a:schemeClr val="tx1"/>
                </a:solidFill>
                <a:latin typeface="Arial" panose="020B0604020202020204" pitchFamily="34" charset="0"/>
                <a:cs typeface="Arial" panose="020B0604020202020204" pitchFamily="34" charset="0"/>
              </a:rPr>
              <a:t> còn lại là tạp chất. Nếu dùng khí H</a:t>
            </a:r>
            <a:r>
              <a:rPr lang="nl-NL" sz="2200" baseline="-25000">
                <a:solidFill>
                  <a:schemeClr val="tx1"/>
                </a:solidFill>
                <a:latin typeface="Arial" panose="020B0604020202020204" pitchFamily="34" charset="0"/>
                <a:cs typeface="Arial" panose="020B0604020202020204" pitchFamily="34" charset="0"/>
              </a:rPr>
              <a:t>2</a:t>
            </a:r>
            <a:r>
              <a:rPr lang="nl-NL" sz="2200">
                <a:solidFill>
                  <a:schemeClr val="tx1"/>
                </a:solidFill>
                <a:latin typeface="Arial" panose="020B0604020202020204" pitchFamily="34" charset="0"/>
                <a:cs typeface="Arial" panose="020B0604020202020204" pitchFamily="34" charset="0"/>
              </a:rPr>
              <a:t> để khử 0,5 tấn quặng thì khối lượng sắt thu được là:</a:t>
            </a:r>
            <a:endParaRPr lang="en-US" sz="2200">
              <a:solidFill>
                <a:schemeClr val="tx1"/>
              </a:solidFill>
              <a:latin typeface="Arial" panose="020B0604020202020204" pitchFamily="34" charset="0"/>
              <a:cs typeface="Arial" panose="020B0604020202020204" pitchFamily="34" charset="0"/>
            </a:endParaRPr>
          </a:p>
        </p:txBody>
      </p:sp>
      <p:sp>
        <p:nvSpPr>
          <p:cNvPr id="29" name="Đáp án đúng">
            <a:extLst>
              <a:ext uri="{FF2B5EF4-FFF2-40B4-BE49-F238E27FC236}">
                <a16:creationId xmlns:a16="http://schemas.microsoft.com/office/drawing/2014/main" id="{66DB7CD2-FA3C-2531-055C-8AB3F896009B}"/>
              </a:ext>
            </a:extLst>
          </p:cNvPr>
          <p:cNvSpPr/>
          <p:nvPr/>
        </p:nvSpPr>
        <p:spPr>
          <a:xfrm>
            <a:off x="4831772" y="315017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D. 0,325 tấn</a:t>
            </a:r>
            <a:endParaRPr lang="vi-VN" sz="2400" kern="1200" noProof="1">
              <a:solidFill>
                <a:prstClr val="black"/>
              </a:solidFill>
              <a:latin typeface="Arial" panose="020B0604020202020204" pitchFamily="34" charset="0"/>
              <a:cs typeface="Arial" panose="020B0604020202020204" pitchFamily="34" charset="0"/>
            </a:endParaRPr>
          </a:p>
        </p:txBody>
      </p:sp>
      <p:sp>
        <p:nvSpPr>
          <p:cNvPr id="30" name="Đáp án sai 1">
            <a:extLst>
              <a:ext uri="{FF2B5EF4-FFF2-40B4-BE49-F238E27FC236}">
                <a16:creationId xmlns:a16="http://schemas.microsoft.com/office/drawing/2014/main" id="{A1EA5947-42D2-D1B5-5EAB-7CCC4CEB1444}"/>
              </a:ext>
            </a:extLst>
          </p:cNvPr>
          <p:cNvSpPr/>
          <p:nvPr/>
        </p:nvSpPr>
        <p:spPr>
          <a:xfrm>
            <a:off x="910936" y="191972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A. 0,45 tấn</a:t>
            </a:r>
            <a:endParaRPr lang="vi-VN" sz="2400" kern="1200" noProof="1">
              <a:solidFill>
                <a:prstClr val="black"/>
              </a:solidFill>
              <a:latin typeface="Arial" panose="020B0604020202020204" pitchFamily="34" charset="0"/>
              <a:cs typeface="Arial" panose="020B0604020202020204" pitchFamily="34" charset="0"/>
            </a:endParaRPr>
          </a:p>
        </p:txBody>
      </p:sp>
      <p:sp>
        <p:nvSpPr>
          <p:cNvPr id="31" name="Đáp án sai 2">
            <a:extLst>
              <a:ext uri="{FF2B5EF4-FFF2-40B4-BE49-F238E27FC236}">
                <a16:creationId xmlns:a16="http://schemas.microsoft.com/office/drawing/2014/main" id="{16A7850E-830E-D371-603B-24FC5FCE66CD}"/>
              </a:ext>
            </a:extLst>
          </p:cNvPr>
          <p:cNvSpPr/>
          <p:nvPr/>
        </p:nvSpPr>
        <p:spPr>
          <a:xfrm>
            <a:off x="910936" y="315017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B. 0,132 tấn</a:t>
            </a:r>
            <a:endParaRPr lang="vi-VN" sz="2400" kern="1200" noProof="1">
              <a:solidFill>
                <a:prstClr val="black"/>
              </a:solidFill>
              <a:latin typeface="Arial" panose="020B0604020202020204" pitchFamily="34" charset="0"/>
              <a:cs typeface="Arial" panose="020B0604020202020204" pitchFamily="34" charset="0"/>
            </a:endParaRPr>
          </a:p>
        </p:txBody>
      </p:sp>
      <p:sp>
        <p:nvSpPr>
          <p:cNvPr id="32" name="Đáp án sai 3">
            <a:extLst>
              <a:ext uri="{FF2B5EF4-FFF2-40B4-BE49-F238E27FC236}">
                <a16:creationId xmlns:a16="http://schemas.microsoft.com/office/drawing/2014/main" id="{976214D2-B342-7750-5C8C-C27E00310D7A}"/>
              </a:ext>
            </a:extLst>
          </p:cNvPr>
          <p:cNvSpPr/>
          <p:nvPr/>
        </p:nvSpPr>
        <p:spPr>
          <a:xfrm>
            <a:off x="4831772" y="1919723"/>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C. 0,22 tấn</a:t>
            </a:r>
            <a:endParaRPr lang="vi-VN" sz="2400" kern="1200" noProof="1">
              <a:solidFill>
                <a:prstClr val="black"/>
              </a:solidFill>
              <a:latin typeface="Arial" panose="020B0604020202020204" pitchFamily="34" charset="0"/>
              <a:cs typeface="Arial" panose="020B0604020202020204" pitchFamily="34" charset="0"/>
            </a:endParaRPr>
          </a:p>
        </p:txBody>
      </p:sp>
      <p:pic>
        <p:nvPicPr>
          <p:cNvPr id="33" name="Correct sound effect and wrong sound effect (mp3cut.net)">
            <a:hlinkClick r:id="" action="ppaction://media"/>
            <a:extLst>
              <a:ext uri="{FF2B5EF4-FFF2-40B4-BE49-F238E27FC236}">
                <a16:creationId xmlns:a16="http://schemas.microsoft.com/office/drawing/2014/main"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831772" y="-477949"/>
            <a:ext cx="365522" cy="365522"/>
          </a:xfrm>
          <a:prstGeom prst="rect">
            <a:avLst/>
          </a:prstGeom>
        </p:spPr>
      </p:pic>
      <p:pic>
        <p:nvPicPr>
          <p:cNvPr id="34" name="Picture 5">
            <a:extLst>
              <a:ext uri="{FF2B5EF4-FFF2-40B4-BE49-F238E27FC236}">
                <a16:creationId xmlns:a16="http://schemas.microsoft.com/office/drawing/2014/main" id="{6ED69A8E-3629-71D5-BBA5-B0D841236B4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595471" y="3371758"/>
            <a:ext cx="639785" cy="556871"/>
          </a:xfrm>
          <a:prstGeom prst="rect">
            <a:avLst/>
          </a:prstGeom>
        </p:spPr>
      </p:pic>
      <p:pic>
        <p:nvPicPr>
          <p:cNvPr id="35" name="Picture 10">
            <a:extLst>
              <a:ext uri="{FF2B5EF4-FFF2-40B4-BE49-F238E27FC236}">
                <a16:creationId xmlns:a16="http://schemas.microsoft.com/office/drawing/2014/main" id="{93F2F73B-7500-D6CF-7EC0-81FB4463381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614518" y="3360594"/>
            <a:ext cx="637592" cy="568036"/>
          </a:xfrm>
          <a:prstGeom prst="rect">
            <a:avLst/>
          </a:prstGeom>
        </p:spPr>
      </p:pic>
      <p:pic>
        <p:nvPicPr>
          <p:cNvPr id="36" name="Picture 10">
            <a:extLst>
              <a:ext uri="{FF2B5EF4-FFF2-40B4-BE49-F238E27FC236}">
                <a16:creationId xmlns:a16="http://schemas.microsoft.com/office/drawing/2014/main" id="{FBEB367B-911F-64C4-9BB5-C939C681C38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595471" y="2123211"/>
            <a:ext cx="637592" cy="568036"/>
          </a:xfrm>
          <a:prstGeom prst="rect">
            <a:avLst/>
          </a:prstGeom>
        </p:spPr>
      </p:pic>
      <p:pic>
        <p:nvPicPr>
          <p:cNvPr id="37" name="Picture 10">
            <a:extLst>
              <a:ext uri="{FF2B5EF4-FFF2-40B4-BE49-F238E27FC236}">
                <a16:creationId xmlns:a16="http://schemas.microsoft.com/office/drawing/2014/main" id="{2968104A-E55D-7895-FFF7-2F96E1FA4E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614518" y="2123211"/>
            <a:ext cx="637592" cy="568036"/>
          </a:xfrm>
          <a:prstGeom prst="rect">
            <a:avLst/>
          </a:prstGeom>
        </p:spPr>
      </p:pic>
      <p:pic>
        <p:nvPicPr>
          <p:cNvPr id="38" name="Correct sound effect and wrong sound effect (mp3cut.net) (1)">
            <a:hlinkClick r:id="" action="ppaction://media"/>
            <a:extLst>
              <a:ext uri="{FF2B5EF4-FFF2-40B4-BE49-F238E27FC236}">
                <a16:creationId xmlns:a16="http://schemas.microsoft.com/office/drawing/2014/main"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826919" y="-477949"/>
            <a:ext cx="365522" cy="365522"/>
          </a:xfrm>
          <a:prstGeom prst="rect">
            <a:avLst/>
          </a:prstGeom>
        </p:spPr>
      </p:pic>
      <p:pic>
        <p:nvPicPr>
          <p:cNvPr id="21" name="Picture 20">
            <a:hlinkClick r:id="rId13" action="ppaction://hlinksldjump"/>
            <a:extLst>
              <a:ext uri="{FF2B5EF4-FFF2-40B4-BE49-F238E27FC236}">
                <a16:creationId xmlns:a16="http://schemas.microsoft.com/office/drawing/2014/main" id="{A907858F-B36C-B2B5-330B-33A6072D74F2}"/>
              </a:ext>
            </a:extLst>
          </p:cNvPr>
          <p:cNvPicPr>
            <a:picLocks noChangeAspect="1"/>
          </p:cNvPicPr>
          <p:nvPr/>
        </p:nvPicPr>
        <p:blipFill>
          <a:blip r:embed="rId14"/>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100739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9"/>
                                        </p:tgtEl>
                                        <p:attrNameLst>
                                          <p:attrName>fillcolor</p:attrName>
                                        </p:attrNameLst>
                                      </p:cBhvr>
                                      <p:to>
                                        <a:srgbClr val="92D050"/>
                                      </p:to>
                                    </p:animClr>
                                    <p:set>
                                      <p:cBhvr>
                                        <p:cTn id="29" dur="500" fill="hold"/>
                                        <p:tgtEl>
                                          <p:spTgt spid="29"/>
                                        </p:tgtEl>
                                        <p:attrNameLst>
                                          <p:attrName>fill.type</p:attrName>
                                        </p:attrNameLst>
                                      </p:cBhvr>
                                      <p:to>
                                        <p:strVal val="solid"/>
                                      </p:to>
                                    </p:set>
                                    <p:set>
                                      <p:cBhvr>
                                        <p:cTn id="30" dur="500" fill="hold"/>
                                        <p:tgtEl>
                                          <p:spTgt spid="2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3"/>
                                        </p:tgtEl>
                                      </p:cBhvr>
                                    </p:cmd>
                                  </p:childTnLst>
                                </p:cTn>
                              </p:par>
                              <p:par>
                                <p:cTn id="33" presetID="1" presetClass="entr" presetSubtype="0" fill="hold" nodeType="withEffect">
                                  <p:stCondLst>
                                    <p:cond delay="0"/>
                                  </p:stCondLst>
                                  <p:childTnLst>
                                    <p:set>
                                      <p:cBhvr>
                                        <p:cTn id="34" dur="1" fill="hold">
                                          <p:stCondLst>
                                            <p:cond delay="9"/>
                                          </p:stCondLst>
                                        </p:cTn>
                                        <p:tgtEl>
                                          <p:spTgt spid="3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9"/>
                                        </p:tgtEl>
                                      </p:cBhvr>
                                    </p:animEffect>
                                    <p:animScale>
                                      <p:cBhvr>
                                        <p:cTn id="37"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0"/>
                                        </p:tgtEl>
                                        <p:attrNameLst>
                                          <p:attrName>fillcolor</p:attrName>
                                        </p:attrNameLst>
                                      </p:cBhvr>
                                      <p:to>
                                        <a:srgbClr val="D99694"/>
                                      </p:to>
                                    </p:animClr>
                                    <p:set>
                                      <p:cBhvr>
                                        <p:cTn id="43" dur="500" fill="hold"/>
                                        <p:tgtEl>
                                          <p:spTgt spid="30"/>
                                        </p:tgtEl>
                                        <p:attrNameLst>
                                          <p:attrName>fill.type</p:attrName>
                                        </p:attrNameLst>
                                      </p:cBhvr>
                                      <p:to>
                                        <p:strVal val="solid"/>
                                      </p:to>
                                    </p:set>
                                    <p:set>
                                      <p:cBhvr>
                                        <p:cTn id="44" dur="500" fill="hold"/>
                                        <p:tgtEl>
                                          <p:spTgt spid="3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8"/>
                                        </p:tgtEl>
                                      </p:cBhvr>
                                    </p:cmd>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0"/>
                                        </p:tgtEl>
                                      </p:cBhvr>
                                    </p:animEffect>
                                    <p:animScale>
                                      <p:cBhvr>
                                        <p:cTn id="51"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1"/>
                                        </p:tgtEl>
                                        <p:attrNameLst>
                                          <p:attrName>fillcolor</p:attrName>
                                        </p:attrNameLst>
                                      </p:cBhvr>
                                      <p:to>
                                        <a:srgbClr val="D99694"/>
                                      </p:to>
                                    </p:animClr>
                                    <p:set>
                                      <p:cBhvr>
                                        <p:cTn id="57" dur="500" fill="hold"/>
                                        <p:tgtEl>
                                          <p:spTgt spid="31"/>
                                        </p:tgtEl>
                                        <p:attrNameLst>
                                          <p:attrName>fill.type</p:attrName>
                                        </p:attrNameLst>
                                      </p:cBhvr>
                                      <p:to>
                                        <p:strVal val="solid"/>
                                      </p:to>
                                    </p:set>
                                    <p:set>
                                      <p:cBhvr>
                                        <p:cTn id="58" dur="500" fill="hold"/>
                                        <p:tgtEl>
                                          <p:spTgt spid="3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8"/>
                                        </p:tgtEl>
                                      </p:cBhvr>
                                    </p:cmd>
                                  </p:childTnLst>
                                </p:cTn>
                              </p:par>
                              <p:par>
                                <p:cTn id="61" presetID="1" presetClass="entr" presetSubtype="0" fill="hold" nodeType="withEffect">
                                  <p:stCondLst>
                                    <p:cond delay="0"/>
                                  </p:stCondLst>
                                  <p:childTnLst>
                                    <p:set>
                                      <p:cBhvr>
                                        <p:cTn id="62" dur="1" fill="hold">
                                          <p:stCondLst>
                                            <p:cond delay="9"/>
                                          </p:stCondLst>
                                        </p:cTn>
                                        <p:tgtEl>
                                          <p:spTgt spid="3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2"/>
                                        </p:tgtEl>
                                        <p:attrNameLst>
                                          <p:attrName>fillcolor</p:attrName>
                                        </p:attrNameLst>
                                      </p:cBhvr>
                                      <p:to>
                                        <a:srgbClr val="D99694"/>
                                      </p:to>
                                    </p:animClr>
                                    <p:set>
                                      <p:cBhvr>
                                        <p:cTn id="71" dur="500" fill="hold"/>
                                        <p:tgtEl>
                                          <p:spTgt spid="32"/>
                                        </p:tgtEl>
                                        <p:attrNameLst>
                                          <p:attrName>fill.type</p:attrName>
                                        </p:attrNameLst>
                                      </p:cBhvr>
                                      <p:to>
                                        <p:strVal val="solid"/>
                                      </p:to>
                                    </p:set>
                                    <p:set>
                                      <p:cBhvr>
                                        <p:cTn id="72" dur="500" fill="hold"/>
                                        <p:tgtEl>
                                          <p:spTgt spid="3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8"/>
                                        </p:tgtEl>
                                      </p:cBhvr>
                                    </p:cmd>
                                  </p:childTnLst>
                                </p:cTn>
                              </p:par>
                              <p:par>
                                <p:cTn id="75" presetID="1" presetClass="entr" presetSubtype="0" fill="hold" nodeType="withEffect">
                                  <p:stCondLst>
                                    <p:cond delay="0"/>
                                  </p:stCondLst>
                                  <p:childTnLst>
                                    <p:set>
                                      <p:cBhvr>
                                        <p:cTn id="76" dur="1" fill="hold">
                                          <p:stCondLst>
                                            <p:cond delay="9"/>
                                          </p:stCondLst>
                                        </p:cTn>
                                        <p:tgtEl>
                                          <p:spTgt spid="3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2"/>
                                        </p:tgtEl>
                                      </p:cBhvr>
                                    </p:animEffect>
                                    <p:animScale>
                                      <p:cBhvr>
                                        <p:cTn id="79"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80" fill="hold" display="0">
                  <p:stCondLst>
                    <p:cond delay="indefinite"/>
                  </p:stCondLst>
                  <p:endCondLst>
                    <p:cond evt="onStopAudio" delay="0">
                      <p:tgtEl>
                        <p:sldTgt/>
                      </p:tgtEl>
                    </p:cond>
                  </p:endCondLst>
                </p:cTn>
                <p:tgtEl>
                  <p:spTgt spid="33"/>
                </p:tgtEl>
              </p:cMediaNode>
            </p:audio>
            <p:audio>
              <p:cMediaNode vol="80000">
                <p:cTn id="81" fill="hold" display="0">
                  <p:stCondLst>
                    <p:cond delay="indefinite"/>
                  </p:stCondLst>
                  <p:endCondLst>
                    <p:cond evt="onStopAudio" delay="0">
                      <p:tgtEl>
                        <p:sldTgt/>
                      </p:tgtEl>
                    </p:cond>
                  </p:endCondLst>
                </p:cTn>
                <p:tgtEl>
                  <p:spTgt spid="38"/>
                </p:tgtEl>
              </p:cMediaNode>
            </p:audio>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AF12B0B-4DF9-80D7-8189-7B5671DCBF8A}"/>
              </a:ext>
            </a:extLst>
          </p:cNvPr>
          <p:cNvGrpSpPr/>
          <p:nvPr/>
        </p:nvGrpSpPr>
        <p:grpSpPr>
          <a:xfrm>
            <a:off x="-834309" y="3930150"/>
            <a:ext cx="11495810" cy="1261872"/>
            <a:chOff x="-1140691" y="5175504"/>
            <a:chExt cx="15327746" cy="1682496"/>
          </a:xfrm>
        </p:grpSpPr>
        <p:pic>
          <p:nvPicPr>
            <p:cNvPr id="21" name="Picture 6">
              <a:extLst>
                <a:ext uri="{FF2B5EF4-FFF2-40B4-BE49-F238E27FC236}">
                  <a16:creationId xmlns:a16="http://schemas.microsoft.com/office/drawing/2014/main" id="{3E85A294-E83D-FB1B-8593-B1BCBE2A53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22" name="Picture 6">
              <a:extLst>
                <a:ext uri="{FF2B5EF4-FFF2-40B4-BE49-F238E27FC236}">
                  <a16:creationId xmlns:a16="http://schemas.microsoft.com/office/drawing/2014/main" id="{9DC1DCEF-1743-75FD-7E4A-EEF5356171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23" name="Picture 6">
              <a:extLst>
                <a:ext uri="{FF2B5EF4-FFF2-40B4-BE49-F238E27FC236}">
                  <a16:creationId xmlns:a16="http://schemas.microsoft.com/office/drawing/2014/main" id="{53E57DE1-5BCE-F33C-6C0F-9DE42BA6E7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p:sp>
        <p:nvSpPr>
          <p:cNvPr id="7" name="Câu hỏi">
            <a:extLst>
              <a:ext uri="{FF2B5EF4-FFF2-40B4-BE49-F238E27FC236}">
                <a16:creationId xmlns:a16="http://schemas.microsoft.com/office/drawing/2014/main" id="{B0D98919-4C4F-2E0C-BD43-22C4372192E8}"/>
              </a:ext>
            </a:extLst>
          </p:cNvPr>
          <p:cNvSpPr/>
          <p:nvPr/>
        </p:nvSpPr>
        <p:spPr>
          <a:xfrm>
            <a:off x="909793" y="242774"/>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kern="1200" noProof="1">
                <a:solidFill>
                  <a:schemeClr val="tx1"/>
                </a:solidFill>
                <a:latin typeface="Arial" panose="020B0604020202020204" pitchFamily="34" charset="0"/>
                <a:cs typeface="Arial" panose="020B0604020202020204" pitchFamily="34" charset="0"/>
              </a:rPr>
              <a:t>Câu hỏi</a:t>
            </a:r>
            <a:r>
              <a:rPr lang="en-US" sz="2000" b="1" kern="1200" noProof="1">
                <a:solidFill>
                  <a:schemeClr val="tx1"/>
                </a:solidFill>
                <a:latin typeface="Arial" panose="020B0604020202020204" pitchFamily="34" charset="0"/>
                <a:cs typeface="Arial" panose="020B0604020202020204" pitchFamily="34" charset="0"/>
              </a:rPr>
              <a:t> 7: </a:t>
            </a:r>
            <a:r>
              <a:rPr lang="en-US" sz="2000">
                <a:solidFill>
                  <a:schemeClr val="tx1"/>
                </a:solidFill>
                <a:latin typeface="Arial" panose="020B0604020202020204" pitchFamily="34" charset="0"/>
                <a:cs typeface="Arial" panose="020B0604020202020204" pitchFamily="34" charset="0"/>
              </a:rPr>
              <a:t>Cho 3,25 gam Zn tác dụng vừa đủ với dung dịch HCl. Dẫn toàn bộ khí thu được qua CuO dư đun nóng. Khối lượng Cu thu được sau phản ứng là:</a:t>
            </a:r>
          </a:p>
        </p:txBody>
      </p:sp>
      <p:sp>
        <p:nvSpPr>
          <p:cNvPr id="8" name="Đáp án đúng">
            <a:extLst>
              <a:ext uri="{FF2B5EF4-FFF2-40B4-BE49-F238E27FC236}">
                <a16:creationId xmlns:a16="http://schemas.microsoft.com/office/drawing/2014/main" id="{85077CBF-0BD6-DB1E-B7D4-82E0C94A0EF5}"/>
              </a:ext>
            </a:extLst>
          </p:cNvPr>
          <p:cNvSpPr/>
          <p:nvPr/>
        </p:nvSpPr>
        <p:spPr>
          <a:xfrm>
            <a:off x="909793" y="196766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A. 3,2 gam</a:t>
            </a:r>
            <a:endParaRPr lang="vi-VN" sz="2400" kern="1200" noProof="1">
              <a:solidFill>
                <a:prstClr val="black"/>
              </a:solidFill>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E5FA9301-D26F-1FE8-4A6B-7E77BA027D3B}"/>
              </a:ext>
            </a:extLst>
          </p:cNvPr>
          <p:cNvSpPr/>
          <p:nvPr/>
        </p:nvSpPr>
        <p:spPr>
          <a:xfrm>
            <a:off x="909793" y="31937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B. 2 gam</a:t>
            </a:r>
            <a:endParaRPr lang="vi-VN" sz="2400" kern="1200" noProof="1">
              <a:solidFill>
                <a:prstClr val="black"/>
              </a:solidFill>
              <a:latin typeface="Arial" panose="020B0604020202020204" pitchFamily="34" charset="0"/>
              <a:cs typeface="Arial" panose="020B0604020202020204" pitchFamily="34" charset="0"/>
            </a:endParaRPr>
          </a:p>
        </p:txBody>
      </p:sp>
      <p:sp>
        <p:nvSpPr>
          <p:cNvPr id="11" name="Đáp án sai 2">
            <a:extLst>
              <a:ext uri="{FF2B5EF4-FFF2-40B4-BE49-F238E27FC236}">
                <a16:creationId xmlns:a16="http://schemas.microsoft.com/office/drawing/2014/main" id="{44F7A463-21B5-41A8-ED53-0F7A11C8AF89}"/>
              </a:ext>
            </a:extLst>
          </p:cNvPr>
          <p:cNvSpPr/>
          <p:nvPr/>
        </p:nvSpPr>
        <p:spPr>
          <a:xfrm>
            <a:off x="4830630" y="196766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C. 4,2 gam</a:t>
            </a:r>
            <a:endParaRPr lang="vi-VN" sz="2400" kern="1200" noProof="1">
              <a:solidFill>
                <a:prstClr val="black"/>
              </a:solidFill>
              <a:latin typeface="Arial" panose="020B0604020202020204" pitchFamily="34" charset="0"/>
              <a:cs typeface="Arial" panose="020B0604020202020204" pitchFamily="34" charset="0"/>
            </a:endParaRPr>
          </a:p>
        </p:txBody>
      </p:sp>
      <p:sp>
        <p:nvSpPr>
          <p:cNvPr id="12" name="Đáp án sai 3">
            <a:extLst>
              <a:ext uri="{FF2B5EF4-FFF2-40B4-BE49-F238E27FC236}">
                <a16:creationId xmlns:a16="http://schemas.microsoft.com/office/drawing/2014/main" id="{C0318EC5-64C0-76EA-FAED-DBA18D8446CD}"/>
              </a:ext>
            </a:extLst>
          </p:cNvPr>
          <p:cNvSpPr/>
          <p:nvPr/>
        </p:nvSpPr>
        <p:spPr>
          <a:xfrm>
            <a:off x="4830629" y="31937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prstClr val="black"/>
                </a:solidFill>
                <a:latin typeface="Arial" panose="020B0604020202020204" pitchFamily="34" charset="0"/>
                <a:cs typeface="Arial" panose="020B0604020202020204" pitchFamily="34" charset="0"/>
              </a:rPr>
              <a:t>D. 1,6 gam</a:t>
            </a:r>
            <a:endParaRPr lang="vi-VN" sz="2400" kern="1200" noProof="1">
              <a:solidFill>
                <a:prstClr val="black"/>
              </a:solidFill>
              <a:latin typeface="Arial" panose="020B0604020202020204" pitchFamily="34" charset="0"/>
              <a:cs typeface="Arial" panose="020B0604020202020204" pitchFamily="34" charset="0"/>
            </a:endParaRPr>
          </a:p>
        </p:txBody>
      </p:sp>
      <p:pic>
        <p:nvPicPr>
          <p:cNvPr id="13" name="Picture 5">
            <a:extLst>
              <a:ext uri="{FF2B5EF4-FFF2-40B4-BE49-F238E27FC236}">
                <a16:creationId xmlns:a16="http://schemas.microsoft.com/office/drawing/2014/main" id="{804C4643-9C61-12F4-9C14-B93022A6FF8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1180" y="2187992"/>
            <a:ext cx="639785" cy="556871"/>
          </a:xfrm>
          <a:prstGeom prst="rect">
            <a:avLst/>
          </a:prstGeom>
        </p:spPr>
      </p:pic>
      <p:pic>
        <p:nvPicPr>
          <p:cNvPr id="14" name="Picture 10">
            <a:extLst>
              <a:ext uri="{FF2B5EF4-FFF2-40B4-BE49-F238E27FC236}">
                <a16:creationId xmlns:a16="http://schemas.microsoft.com/office/drawing/2014/main" id="{FC6C6DA9-9BE5-91DC-AAD6-E4AE0A324E4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4328" y="2171153"/>
            <a:ext cx="637592" cy="568036"/>
          </a:xfrm>
          <a:prstGeom prst="rect">
            <a:avLst/>
          </a:prstGeom>
        </p:spPr>
      </p:pic>
      <p:pic>
        <p:nvPicPr>
          <p:cNvPr id="15" name="Picture 10">
            <a:extLst>
              <a:ext uri="{FF2B5EF4-FFF2-40B4-BE49-F238E27FC236}">
                <a16:creationId xmlns:a16="http://schemas.microsoft.com/office/drawing/2014/main" id="{6467EF40-F657-E7D5-4D54-C2BF8C271ED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4328" y="3408535"/>
            <a:ext cx="637592" cy="568036"/>
          </a:xfrm>
          <a:prstGeom prst="rect">
            <a:avLst/>
          </a:prstGeom>
        </p:spPr>
      </p:pic>
      <p:pic>
        <p:nvPicPr>
          <p:cNvPr id="16" name="Picture 10">
            <a:extLst>
              <a:ext uri="{FF2B5EF4-FFF2-40B4-BE49-F238E27FC236}">
                <a16:creationId xmlns:a16="http://schemas.microsoft.com/office/drawing/2014/main" id="{70B31BC2-6F8E-12C8-0CE6-28C5D8E58EC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3373" y="3408535"/>
            <a:ext cx="637592" cy="568036"/>
          </a:xfrm>
          <a:prstGeom prst="rect">
            <a:avLst/>
          </a:prstGeom>
        </p:spPr>
      </p:pic>
      <p:pic>
        <p:nvPicPr>
          <p:cNvPr id="17" name="Correct sound effect and wrong sound effect (mp3cut.net)">
            <a:hlinkClick r:id="" action="ppaction://media"/>
            <a:extLst>
              <a:ext uri="{FF2B5EF4-FFF2-40B4-BE49-F238E27FC236}">
                <a16:creationId xmlns:a16="http://schemas.microsoft.com/office/drawing/2014/main" id="{85E7D410-E6FA-E467-6AAF-6D1C54ED75A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831772" y="-477949"/>
            <a:ext cx="365522" cy="365522"/>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727F0B45-AD16-16F7-E349-C12D965CF484}"/>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5826919" y="-477949"/>
            <a:ext cx="365522" cy="365522"/>
          </a:xfrm>
          <a:prstGeom prst="rect">
            <a:avLst/>
          </a:prstGeom>
        </p:spPr>
      </p:pic>
      <p:pic>
        <p:nvPicPr>
          <p:cNvPr id="24" name="Picture 23">
            <a:hlinkClick r:id="rId13" action="ppaction://hlinksldjump"/>
            <a:extLst>
              <a:ext uri="{FF2B5EF4-FFF2-40B4-BE49-F238E27FC236}">
                <a16:creationId xmlns:a16="http://schemas.microsoft.com/office/drawing/2014/main" id="{9CCAD54A-DC3C-51E7-AFEB-673A123B70A5}"/>
              </a:ext>
            </a:extLst>
          </p:cNvPr>
          <p:cNvPicPr>
            <a:picLocks noChangeAspect="1"/>
          </p:cNvPicPr>
          <p:nvPr/>
        </p:nvPicPr>
        <p:blipFill>
          <a:blip r:embed="rId14"/>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31855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8"/>
                                        </p:tgtEl>
                                        <p:attrNameLst>
                                          <p:attrName>fillcolor</p:attrName>
                                        </p:attrNameLst>
                                      </p:cBhvr>
                                      <p:to>
                                        <a:srgbClr val="92D050"/>
                                      </p:to>
                                    </p:animClr>
                                    <p:set>
                                      <p:cBhvr>
                                        <p:cTn id="29" dur="500" fill="hold"/>
                                        <p:tgtEl>
                                          <p:spTgt spid="8"/>
                                        </p:tgtEl>
                                        <p:attrNameLst>
                                          <p:attrName>fill.type</p:attrName>
                                        </p:attrNameLst>
                                      </p:cBhvr>
                                      <p:to>
                                        <p:strVal val="solid"/>
                                      </p:to>
                                    </p:set>
                                    <p:set>
                                      <p:cBhvr>
                                        <p:cTn id="30" dur="500" fill="hold"/>
                                        <p:tgtEl>
                                          <p:spTgt spid="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17"/>
                                        </p:tgtEl>
                                      </p:cBhvr>
                                    </p:cmd>
                                  </p:childTnLst>
                                </p:cTn>
                              </p:par>
                              <p:par>
                                <p:cTn id="33" presetID="1" presetClass="entr" presetSubtype="0" fill="hold" nodeType="withEffect">
                                  <p:stCondLst>
                                    <p:cond delay="0"/>
                                  </p:stCondLst>
                                  <p:childTnLst>
                                    <p:set>
                                      <p:cBhvr>
                                        <p:cTn id="34" dur="1" fill="hold">
                                          <p:stCondLst>
                                            <p:cond delay="9"/>
                                          </p:stCondLst>
                                        </p:cTn>
                                        <p:tgtEl>
                                          <p:spTgt spid="13"/>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8"/>
                                        </p:tgtEl>
                                      </p:cBhvr>
                                    </p:animEffect>
                                    <p:animScale>
                                      <p:cBhvr>
                                        <p:cTn id="37"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0"/>
                                        </p:tgtEl>
                                        <p:attrNameLst>
                                          <p:attrName>fillcolor</p:attrName>
                                        </p:attrNameLst>
                                      </p:cBhvr>
                                      <p:to>
                                        <a:srgbClr val="D99694"/>
                                      </p:to>
                                    </p:animClr>
                                    <p:set>
                                      <p:cBhvr>
                                        <p:cTn id="43" dur="500" fill="hold"/>
                                        <p:tgtEl>
                                          <p:spTgt spid="10"/>
                                        </p:tgtEl>
                                        <p:attrNameLst>
                                          <p:attrName>fill.type</p:attrName>
                                        </p:attrNameLst>
                                      </p:cBhvr>
                                      <p:to>
                                        <p:strVal val="solid"/>
                                      </p:to>
                                    </p:set>
                                    <p:set>
                                      <p:cBhvr>
                                        <p:cTn id="44" dur="500" fill="hold"/>
                                        <p:tgtEl>
                                          <p:spTgt spid="1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8"/>
                                        </p:tgtEl>
                                      </p:cBhvr>
                                    </p:cmd>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0"/>
                                        </p:tgtEl>
                                      </p:cBhvr>
                                    </p:animEffect>
                                    <p:animScale>
                                      <p:cBhvr>
                                        <p:cTn id="51"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2" restart="whenNotActive" fill="hold" evtFilter="cancelBubble" nodeType="interactiveSeq">
                <p:stCondLst>
                  <p:cond evt="onClick" delay="0">
                    <p:tgtEl>
                      <p:spTgt spid="1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11"/>
                                        </p:tgtEl>
                                        <p:attrNameLst>
                                          <p:attrName>fillcolor</p:attrName>
                                        </p:attrNameLst>
                                      </p:cBhvr>
                                      <p:to>
                                        <a:srgbClr val="D99694"/>
                                      </p:to>
                                    </p:animClr>
                                    <p:set>
                                      <p:cBhvr>
                                        <p:cTn id="57" dur="500" fill="hold"/>
                                        <p:tgtEl>
                                          <p:spTgt spid="11"/>
                                        </p:tgtEl>
                                        <p:attrNameLst>
                                          <p:attrName>fill.type</p:attrName>
                                        </p:attrNameLst>
                                      </p:cBhvr>
                                      <p:to>
                                        <p:strVal val="solid"/>
                                      </p:to>
                                    </p:set>
                                    <p:set>
                                      <p:cBhvr>
                                        <p:cTn id="58" dur="500" fill="hold"/>
                                        <p:tgtEl>
                                          <p:spTgt spid="1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8"/>
                                        </p:tgtEl>
                                      </p:cBhvr>
                                    </p:cmd>
                                  </p:childTnLst>
                                </p:cTn>
                              </p:par>
                              <p:par>
                                <p:cTn id="61" presetID="1" presetClass="entr" presetSubtype="0" fill="hold" nodeType="withEffect">
                                  <p:stCondLst>
                                    <p:cond delay="0"/>
                                  </p:stCondLst>
                                  <p:childTnLst>
                                    <p:set>
                                      <p:cBhvr>
                                        <p:cTn id="62" dur="1" fill="hold">
                                          <p:stCondLst>
                                            <p:cond delay="9"/>
                                          </p:stCondLst>
                                        </p:cTn>
                                        <p:tgtEl>
                                          <p:spTgt spid="14"/>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11"/>
                                        </p:tgtEl>
                                      </p:cBhvr>
                                    </p:animEffect>
                                    <p:animScale>
                                      <p:cBhvr>
                                        <p:cTn id="65"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12"/>
                                        </p:tgtEl>
                                        <p:attrNameLst>
                                          <p:attrName>fillcolor</p:attrName>
                                        </p:attrNameLst>
                                      </p:cBhvr>
                                      <p:to>
                                        <a:srgbClr val="D99694"/>
                                      </p:to>
                                    </p:animClr>
                                    <p:set>
                                      <p:cBhvr>
                                        <p:cTn id="71" dur="500" fill="hold"/>
                                        <p:tgtEl>
                                          <p:spTgt spid="12"/>
                                        </p:tgtEl>
                                        <p:attrNameLst>
                                          <p:attrName>fill.type</p:attrName>
                                        </p:attrNameLst>
                                      </p:cBhvr>
                                      <p:to>
                                        <p:strVal val="solid"/>
                                      </p:to>
                                    </p:set>
                                    <p:set>
                                      <p:cBhvr>
                                        <p:cTn id="72" dur="500" fill="hold"/>
                                        <p:tgtEl>
                                          <p:spTgt spid="12"/>
                                        </p:tgtEl>
                                        <p:attrNameLst>
                                          <p:attrName>fill.on</p:attrName>
                                        </p:attrNameLst>
                                      </p:cBhvr>
                                      <p:to>
                                        <p:strVal val="true"/>
                                      </p:to>
                                    </p:set>
                                  </p:childTnLst>
                                </p:cTn>
                              </p:par>
                              <p:par>
                                <p:cTn id="73" presetID="1" presetClass="entr" presetSubtype="0" fill="hold" nodeType="withEffect">
                                  <p:stCondLst>
                                    <p:cond delay="0"/>
                                  </p:stCondLst>
                                  <p:childTnLst>
                                    <p:set>
                                      <p:cBhvr>
                                        <p:cTn id="74" dur="1" fill="hold">
                                          <p:stCondLst>
                                            <p:cond delay="9"/>
                                          </p:stCondLst>
                                        </p:cTn>
                                        <p:tgtEl>
                                          <p:spTgt spid="15"/>
                                        </p:tgtEl>
                                        <p:attrNameLst>
                                          <p:attrName>style.visibility</p:attrName>
                                        </p:attrNameLst>
                                      </p:cBhvr>
                                      <p:to>
                                        <p:strVal val="visible"/>
                                      </p:to>
                                    </p:set>
                                  </p:childTnLst>
                                </p:cTn>
                              </p:par>
                              <p:par>
                                <p:cTn id="75" presetID="1" presetClass="mediacall" presetSubtype="0" fill="hold" nodeType="withEffect">
                                  <p:stCondLst>
                                    <p:cond delay="0"/>
                                  </p:stCondLst>
                                  <p:childTnLst>
                                    <p:cmd type="call" cmd="playFrom(0.0)">
                                      <p:cBhvr>
                                        <p:cTn id="76" dur="862" fill="hold"/>
                                        <p:tgtEl>
                                          <p:spTgt spid="18"/>
                                        </p:tgtEl>
                                      </p:cBhvr>
                                    </p:cmd>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0" fill="hold" display="0">
                  <p:stCondLst>
                    <p:cond delay="indefinite"/>
                  </p:stCondLst>
                  <p:endCondLst>
                    <p:cond evt="onStopAudio" delay="0">
                      <p:tgtEl>
                        <p:sldTgt/>
                      </p:tgtEl>
                    </p:cond>
                  </p:endCondLst>
                </p:cTn>
                <p:tgtEl>
                  <p:spTgt spid="17"/>
                </p:tgtEl>
              </p:cMediaNode>
            </p:audio>
            <p:audio>
              <p:cMediaNode vol="80000">
                <p:cTn id="81" fill="hold" display="0">
                  <p:stCondLst>
                    <p:cond delay="indefinite"/>
                  </p:stCondLst>
                  <p:endCondLst>
                    <p:cond evt="onStopAudio" delay="0">
                      <p:tgtEl>
                        <p:sldTgt/>
                      </p:tgtEl>
                    </p:cond>
                  </p:endCondLst>
                </p:cTn>
                <p:tgtEl>
                  <p:spTgt spid="18"/>
                </p:tgtEl>
              </p:cMediaNode>
            </p:audio>
          </p:childTnLst>
        </p:cTn>
      </p:par>
    </p:tnLst>
    <p:bldLst>
      <p:bldP spid="7" grpId="0" animBg="1"/>
      <p:bldP spid="8" grpId="0" animBg="1"/>
      <p:bldP spid="8" grpId="1" animBg="1"/>
      <p:bldP spid="10" grpId="0" animBg="1"/>
      <p:bldP spid="10" grpId="1" animBg="1"/>
      <p:bldP spid="11" grpId="0" animBg="1"/>
      <p:bldP spid="11" grpId="1" animBg="1"/>
      <p:bldP spid="12" grpId="0" animBg="1"/>
      <p:bldP spid="1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5"/>
        <p:cNvGrpSpPr/>
        <p:nvPr/>
      </p:nvGrpSpPr>
      <p:grpSpPr>
        <a:xfrm>
          <a:off x="0" y="0"/>
          <a:ext cx="0" cy="0"/>
          <a:chOff x="0" y="0"/>
          <a:chExt cx="0" cy="0"/>
        </a:xfrm>
      </p:grpSpPr>
      <p:sp>
        <p:nvSpPr>
          <p:cNvPr id="6" name="TextBox 5">
            <a:extLst>
              <a:ext uri="{FF2B5EF4-FFF2-40B4-BE49-F238E27FC236}">
                <a16:creationId xmlns:a16="http://schemas.microsoft.com/office/drawing/2014/main" id="{41D85128-7A59-BEBE-E274-C4A45ECA24B1}"/>
              </a:ext>
            </a:extLst>
          </p:cNvPr>
          <p:cNvSpPr txBox="1"/>
          <p:nvPr/>
        </p:nvSpPr>
        <p:spPr>
          <a:xfrm>
            <a:off x="2979174" y="147484"/>
            <a:ext cx="3628103" cy="553998"/>
          </a:xfrm>
          <a:prstGeom prst="rect">
            <a:avLst/>
          </a:prstGeom>
          <a:noFill/>
        </p:spPr>
        <p:txBody>
          <a:bodyPr wrap="square" rtlCol="0">
            <a:spAutoFit/>
          </a:bodyPr>
          <a:lstStyle/>
          <a:p>
            <a:pPr algn="ctr"/>
            <a:r>
              <a:rPr lang="en-US" sz="3000" b="1"/>
              <a:t>VẬN DỤNG</a:t>
            </a:r>
          </a:p>
        </p:txBody>
      </p:sp>
      <p:graphicFrame>
        <p:nvGraphicFramePr>
          <p:cNvPr id="7" name="Table 6">
            <a:extLst>
              <a:ext uri="{FF2B5EF4-FFF2-40B4-BE49-F238E27FC236}">
                <a16:creationId xmlns:a16="http://schemas.microsoft.com/office/drawing/2014/main" id="{E75515DD-C280-2CD2-8AE3-AB2119F24F36}"/>
              </a:ext>
            </a:extLst>
          </p:cNvPr>
          <p:cNvGraphicFramePr>
            <a:graphicFrameLocks noGrp="1"/>
          </p:cNvGraphicFramePr>
          <p:nvPr>
            <p:extLst>
              <p:ext uri="{D42A27DB-BD31-4B8C-83A1-F6EECF244321}">
                <p14:modId xmlns:p14="http://schemas.microsoft.com/office/powerpoint/2010/main" val="2308967926"/>
              </p:ext>
            </p:extLst>
          </p:nvPr>
        </p:nvGraphicFramePr>
        <p:xfrm>
          <a:off x="435895" y="863494"/>
          <a:ext cx="8272210" cy="3794189"/>
        </p:xfrm>
        <a:graphic>
          <a:graphicData uri="http://schemas.openxmlformats.org/drawingml/2006/table">
            <a:tbl>
              <a:tblPr firstRow="1" firstCol="1" bandRow="1"/>
              <a:tblGrid>
                <a:gridCol w="8272210">
                  <a:extLst>
                    <a:ext uri="{9D8B030D-6E8A-4147-A177-3AD203B41FA5}">
                      <a16:colId xmlns:a16="http://schemas.microsoft.com/office/drawing/2014/main" val="1262880571"/>
                    </a:ext>
                  </a:extLst>
                </a:gridCol>
              </a:tblGrid>
              <a:tr h="1787906">
                <a:tc>
                  <a:txBody>
                    <a:bodyPr/>
                    <a:lstStyle/>
                    <a:p>
                      <a:pPr marL="0" marR="0" algn="ctr">
                        <a:lnSpc>
                          <a:spcPct val="150000"/>
                        </a:lnSpc>
                        <a:spcBef>
                          <a:spcPts val="100"/>
                        </a:spcBef>
                        <a:spcAft>
                          <a:spcPts val="100"/>
                        </a:spcAft>
                      </a:pPr>
                      <a:r>
                        <a:rPr lang="en-US" sz="2400" b="1">
                          <a:effectLst/>
                          <a:latin typeface="+mj-lt"/>
                          <a:ea typeface="Calibri" panose="020F0502020204030204" pitchFamily="34" charset="0"/>
                          <a:cs typeface="Times New Roman" panose="02020603050405020304" pitchFamily="18" charset="0"/>
                        </a:rPr>
                        <a:t>PHIẾU BÀI TẬP</a:t>
                      </a:r>
                      <a:endParaRPr lang="en-US" sz="2400">
                        <a:effectLst/>
                        <a:latin typeface="+mj-lt"/>
                        <a:ea typeface="Calibri" panose="020F0502020204030204" pitchFamily="34" charset="0"/>
                        <a:cs typeface="Times New Roman" panose="02020603050405020304" pitchFamily="18" charset="0"/>
                      </a:endParaRPr>
                    </a:p>
                    <a:p>
                      <a:pPr marL="0" marR="0" algn="l">
                        <a:lnSpc>
                          <a:spcPct val="150000"/>
                        </a:lnSpc>
                        <a:spcBef>
                          <a:spcPts val="100"/>
                        </a:spcBef>
                        <a:spcAft>
                          <a:spcPts val="100"/>
                        </a:spcAft>
                      </a:pPr>
                      <a:r>
                        <a:rPr lang="en-US" sz="2000" b="1">
                          <a:effectLst/>
                          <a:latin typeface="+mj-lt"/>
                          <a:ea typeface="Calibri" panose="020F0502020204030204" pitchFamily="34" charset="0"/>
                          <a:cs typeface="Times New Roman" panose="02020603050405020304" pitchFamily="18" charset="0"/>
                        </a:rPr>
                        <a:t>Họ và tên: </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2000" b="1">
                          <a:effectLst/>
                          <a:latin typeface="+mj-lt"/>
                          <a:ea typeface="Calibri" panose="020F0502020204030204" pitchFamily="34" charset="0"/>
                          <a:cs typeface="Times New Roman" panose="02020603050405020304" pitchFamily="18" charset="0"/>
                        </a:rPr>
                        <a:t>Lớp: </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2000" b="1">
                          <a:effectLst/>
                          <a:latin typeface="+mj-lt"/>
                          <a:ea typeface="Calibri" panose="020F0502020204030204" pitchFamily="34" charset="0"/>
                          <a:cs typeface="Times New Roman" panose="02020603050405020304" pitchFamily="18" charset="0"/>
                        </a:rPr>
                        <a:t>Câu 1:</a:t>
                      </a:r>
                      <a:r>
                        <a:rPr lang="en-US" sz="2000">
                          <a:effectLst/>
                          <a:latin typeface="+mj-lt"/>
                          <a:ea typeface="Calibri" panose="020F0502020204030204" pitchFamily="34" charset="0"/>
                          <a:cs typeface="Times New Roman" panose="02020603050405020304" pitchFamily="18" charset="0"/>
                        </a:rPr>
                        <a:t> Nung m gam đá vôi (chứa 80% theo khối lượng là CaCO</a:t>
                      </a:r>
                      <a:r>
                        <a:rPr lang="en-US" sz="2000" baseline="-25000">
                          <a:effectLst/>
                          <a:latin typeface="+mj-lt"/>
                          <a:ea typeface="Calibri" panose="020F0502020204030204" pitchFamily="34" charset="0"/>
                          <a:cs typeface="Times New Roman" panose="02020603050405020304" pitchFamily="18" charset="0"/>
                        </a:rPr>
                        <a:t>3</a:t>
                      </a:r>
                      <a:r>
                        <a:rPr lang="en-US" sz="2000">
                          <a:effectLst/>
                          <a:latin typeface="+mj-lt"/>
                          <a:ea typeface="Calibri" panose="020F0502020204030204" pitchFamily="34" charset="0"/>
                          <a:cs typeface="Times New Roman" panose="02020603050405020304" pitchFamily="18" charset="0"/>
                        </a:rPr>
                        <a:t>, còn lại là tạp chất trơ), sau một thời gian thu được 17,8488  lít khí (đkc). Biết hiệu suất phản ứng nhiệt phân là 90%, giá trị của m là bao nhiêu?</a:t>
                      </a:r>
                    </a:p>
                    <a:p>
                      <a:pPr marL="0" marR="0" algn="just">
                        <a:lnSpc>
                          <a:spcPct val="150000"/>
                        </a:lnSpc>
                        <a:spcBef>
                          <a:spcPts val="100"/>
                        </a:spcBef>
                        <a:spcAft>
                          <a:spcPts val="100"/>
                        </a:spcAft>
                      </a:pPr>
                      <a:r>
                        <a:rPr lang="en-US" sz="2000" b="1">
                          <a:effectLst/>
                          <a:latin typeface="+mj-lt"/>
                          <a:ea typeface="Calibri" panose="020F0502020204030204" pitchFamily="34" charset="0"/>
                          <a:cs typeface="Times New Roman" panose="02020603050405020304" pitchFamily="18" charset="0"/>
                        </a:rPr>
                        <a:t>Câu 2: </a:t>
                      </a:r>
                      <a:r>
                        <a:rPr lang="en-US" sz="2000">
                          <a:solidFill>
                            <a:srgbClr val="333333"/>
                          </a:solidFill>
                          <a:effectLst/>
                          <a:latin typeface="+mj-lt"/>
                          <a:ea typeface="SimSun" panose="02010600030101010101" pitchFamily="2" charset="-122"/>
                          <a:cs typeface="Times New Roman" panose="02020603050405020304" pitchFamily="18" charset="0"/>
                        </a:rPr>
                        <a:t>Hãy giải thích vì sao khi nung thanh sắt thì thấy khối lượng thanh sắt tăng lên, con khi nung nóng đá vôi thấy khối lượng giảm đi.</a:t>
                      </a:r>
                      <a:endParaRPr lang="en-US" sz="2000">
                        <a:effectLst/>
                        <a:latin typeface="+mj-lt"/>
                        <a:ea typeface="Calibri" panose="020F0502020204030204" pitchFamily="34" charset="0"/>
                        <a:cs typeface="Times New Roman" panose="02020603050405020304" pitchFamily="18" charset="0"/>
                      </a:endParaRPr>
                    </a:p>
                  </a:txBody>
                  <a:tcPr marL="43490" marR="43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163218"/>
                  </a:ext>
                </a:extLst>
              </a:tr>
            </a:tbl>
          </a:graphicData>
        </a:graphic>
      </p:graphicFrame>
    </p:spTree>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5"/>
        <p:cNvGrpSpPr/>
        <p:nvPr/>
      </p:nvGrpSpPr>
      <p:grpSpPr>
        <a:xfrm>
          <a:off x="0" y="0"/>
          <a:ext cx="0" cy="0"/>
          <a:chOff x="0" y="0"/>
          <a:chExt cx="0" cy="0"/>
        </a:xfrm>
      </p:grpSpPr>
      <p:grpSp>
        <p:nvGrpSpPr>
          <p:cNvPr id="1667" name="Google Shape;1667;p29"/>
          <p:cNvGrpSpPr/>
          <p:nvPr/>
        </p:nvGrpSpPr>
        <p:grpSpPr>
          <a:xfrm>
            <a:off x="7520661" y="3379540"/>
            <a:ext cx="1099899" cy="1360582"/>
            <a:chOff x="163272" y="4191175"/>
            <a:chExt cx="1099899" cy="1360582"/>
          </a:xfrm>
        </p:grpSpPr>
        <p:sp>
          <p:nvSpPr>
            <p:cNvPr id="1668" name="Google Shape;1668;p29"/>
            <p:cNvSpPr/>
            <p:nvPr/>
          </p:nvSpPr>
          <p:spPr>
            <a:xfrm>
              <a:off x="900462" y="4228896"/>
              <a:ext cx="174633" cy="642168"/>
            </a:xfrm>
            <a:custGeom>
              <a:avLst/>
              <a:gdLst/>
              <a:ahLst/>
              <a:cxnLst/>
              <a:rect l="l" t="t" r="r" b="b"/>
              <a:pathLst>
                <a:path w="11399" h="41917" extrusionOk="0">
                  <a:moveTo>
                    <a:pt x="1" y="1"/>
                  </a:moveTo>
                  <a:lnTo>
                    <a:pt x="1" y="36202"/>
                  </a:lnTo>
                  <a:cubicBezTo>
                    <a:pt x="1" y="39363"/>
                    <a:pt x="2554" y="41916"/>
                    <a:pt x="5715" y="41916"/>
                  </a:cubicBezTo>
                  <a:cubicBezTo>
                    <a:pt x="8876" y="41916"/>
                    <a:pt x="11399" y="39363"/>
                    <a:pt x="11369" y="36202"/>
                  </a:cubicBezTo>
                  <a:lnTo>
                    <a:pt x="113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9"/>
            <p:cNvSpPr/>
            <p:nvPr/>
          </p:nvSpPr>
          <p:spPr>
            <a:xfrm>
              <a:off x="900002" y="4228896"/>
              <a:ext cx="176502" cy="642168"/>
            </a:xfrm>
            <a:custGeom>
              <a:avLst/>
              <a:gdLst/>
              <a:ahLst/>
              <a:cxnLst/>
              <a:rect l="l" t="t" r="r" b="b"/>
              <a:pathLst>
                <a:path w="11521" h="41917" extrusionOk="0">
                  <a:moveTo>
                    <a:pt x="31" y="36354"/>
                  </a:moveTo>
                  <a:lnTo>
                    <a:pt x="31" y="36384"/>
                  </a:lnTo>
                  <a:cubicBezTo>
                    <a:pt x="31" y="36419"/>
                    <a:pt x="31" y="36454"/>
                    <a:pt x="32" y="36489"/>
                  </a:cubicBezTo>
                  <a:lnTo>
                    <a:pt x="32" y="36489"/>
                  </a:lnTo>
                  <a:cubicBezTo>
                    <a:pt x="31" y="36444"/>
                    <a:pt x="31" y="36399"/>
                    <a:pt x="31" y="36354"/>
                  </a:cubicBezTo>
                  <a:close/>
                  <a:moveTo>
                    <a:pt x="32" y="36489"/>
                  </a:moveTo>
                  <a:lnTo>
                    <a:pt x="32" y="36489"/>
                  </a:lnTo>
                  <a:cubicBezTo>
                    <a:pt x="43" y="36894"/>
                    <a:pt x="100" y="37272"/>
                    <a:pt x="183" y="37600"/>
                  </a:cubicBezTo>
                  <a:cubicBezTo>
                    <a:pt x="127" y="37265"/>
                    <a:pt x="45" y="36879"/>
                    <a:pt x="32" y="36489"/>
                  </a:cubicBezTo>
                  <a:close/>
                  <a:moveTo>
                    <a:pt x="183" y="37600"/>
                  </a:moveTo>
                  <a:lnTo>
                    <a:pt x="183" y="37600"/>
                  </a:lnTo>
                  <a:cubicBezTo>
                    <a:pt x="313" y="38185"/>
                    <a:pt x="535" y="38678"/>
                    <a:pt x="796" y="39122"/>
                  </a:cubicBezTo>
                  <a:lnTo>
                    <a:pt x="796" y="39122"/>
                  </a:lnTo>
                  <a:cubicBezTo>
                    <a:pt x="551" y="38661"/>
                    <a:pt x="335" y="38146"/>
                    <a:pt x="183" y="37600"/>
                  </a:cubicBezTo>
                  <a:close/>
                  <a:moveTo>
                    <a:pt x="796" y="39122"/>
                  </a:moveTo>
                  <a:cubicBezTo>
                    <a:pt x="892" y="39302"/>
                    <a:pt x="992" y="39474"/>
                    <a:pt x="1094" y="39637"/>
                  </a:cubicBezTo>
                  <a:cubicBezTo>
                    <a:pt x="1520" y="40153"/>
                    <a:pt x="1976" y="40609"/>
                    <a:pt x="2432" y="40913"/>
                  </a:cubicBezTo>
                  <a:cubicBezTo>
                    <a:pt x="3344" y="41552"/>
                    <a:pt x="4225" y="41795"/>
                    <a:pt x="4803" y="41855"/>
                  </a:cubicBezTo>
                  <a:cubicBezTo>
                    <a:pt x="4955" y="41916"/>
                    <a:pt x="5046" y="41916"/>
                    <a:pt x="5167" y="41916"/>
                  </a:cubicBezTo>
                  <a:lnTo>
                    <a:pt x="5228" y="41916"/>
                  </a:lnTo>
                  <a:cubicBezTo>
                    <a:pt x="5137" y="41916"/>
                    <a:pt x="5015" y="41855"/>
                    <a:pt x="4863" y="41855"/>
                  </a:cubicBezTo>
                  <a:cubicBezTo>
                    <a:pt x="4286" y="41795"/>
                    <a:pt x="3435" y="41552"/>
                    <a:pt x="2462" y="40913"/>
                  </a:cubicBezTo>
                  <a:cubicBezTo>
                    <a:pt x="2006" y="40609"/>
                    <a:pt x="1550" y="40153"/>
                    <a:pt x="1125" y="39637"/>
                  </a:cubicBezTo>
                  <a:cubicBezTo>
                    <a:pt x="1011" y="39471"/>
                    <a:pt x="901" y="39300"/>
                    <a:pt x="796" y="39122"/>
                  </a:cubicBezTo>
                  <a:close/>
                  <a:moveTo>
                    <a:pt x="31" y="1"/>
                  </a:moveTo>
                  <a:lnTo>
                    <a:pt x="31" y="31"/>
                  </a:lnTo>
                  <a:lnTo>
                    <a:pt x="31" y="62"/>
                  </a:lnTo>
                  <a:lnTo>
                    <a:pt x="0" y="122"/>
                  </a:lnTo>
                  <a:lnTo>
                    <a:pt x="11368" y="122"/>
                  </a:lnTo>
                  <a:lnTo>
                    <a:pt x="11368" y="32190"/>
                  </a:lnTo>
                  <a:lnTo>
                    <a:pt x="11368" y="35077"/>
                  </a:lnTo>
                  <a:lnTo>
                    <a:pt x="11368" y="36384"/>
                  </a:lnTo>
                  <a:cubicBezTo>
                    <a:pt x="11368" y="36810"/>
                    <a:pt x="11338" y="37235"/>
                    <a:pt x="11216" y="37600"/>
                  </a:cubicBezTo>
                  <a:cubicBezTo>
                    <a:pt x="11034" y="38421"/>
                    <a:pt x="10730" y="39089"/>
                    <a:pt x="10304" y="39637"/>
                  </a:cubicBezTo>
                  <a:cubicBezTo>
                    <a:pt x="9879" y="40153"/>
                    <a:pt x="9423" y="40609"/>
                    <a:pt x="8967" y="40913"/>
                  </a:cubicBezTo>
                  <a:cubicBezTo>
                    <a:pt x="8055" y="41552"/>
                    <a:pt x="7174" y="41764"/>
                    <a:pt x="6626" y="41855"/>
                  </a:cubicBezTo>
                  <a:cubicBezTo>
                    <a:pt x="6474" y="41855"/>
                    <a:pt x="6353" y="41916"/>
                    <a:pt x="6231" y="41916"/>
                  </a:cubicBezTo>
                  <a:lnTo>
                    <a:pt x="6322" y="41916"/>
                  </a:lnTo>
                  <a:cubicBezTo>
                    <a:pt x="6414" y="41916"/>
                    <a:pt x="6535" y="41855"/>
                    <a:pt x="6687" y="41855"/>
                  </a:cubicBezTo>
                  <a:cubicBezTo>
                    <a:pt x="7295" y="41795"/>
                    <a:pt x="8177" y="41552"/>
                    <a:pt x="9088" y="40913"/>
                  </a:cubicBezTo>
                  <a:cubicBezTo>
                    <a:pt x="9544" y="40609"/>
                    <a:pt x="10000" y="40184"/>
                    <a:pt x="10426" y="39637"/>
                  </a:cubicBezTo>
                  <a:cubicBezTo>
                    <a:pt x="10821" y="39089"/>
                    <a:pt x="11186" y="38421"/>
                    <a:pt x="11368" y="37600"/>
                  </a:cubicBezTo>
                  <a:cubicBezTo>
                    <a:pt x="11429" y="37205"/>
                    <a:pt x="11520" y="36779"/>
                    <a:pt x="11520" y="36354"/>
                  </a:cubicBezTo>
                  <a:lnTo>
                    <a:pt x="11520" y="35016"/>
                  </a:lnTo>
                  <a:lnTo>
                    <a:pt x="11520" y="32129"/>
                  </a:lnTo>
                  <a:lnTo>
                    <a:pt x="11520" y="31"/>
                  </a:lnTo>
                  <a:lnTo>
                    <a:pt x="1152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9"/>
            <p:cNvSpPr/>
            <p:nvPr/>
          </p:nvSpPr>
          <p:spPr>
            <a:xfrm>
              <a:off x="920486" y="4255907"/>
              <a:ext cx="135061" cy="589544"/>
            </a:xfrm>
            <a:custGeom>
              <a:avLst/>
              <a:gdLst/>
              <a:ahLst/>
              <a:cxnLst/>
              <a:rect l="l" t="t" r="r" b="b"/>
              <a:pathLst>
                <a:path w="8816" h="38482" extrusionOk="0">
                  <a:moveTo>
                    <a:pt x="1" y="1"/>
                  </a:moveTo>
                  <a:lnTo>
                    <a:pt x="1" y="34257"/>
                  </a:lnTo>
                  <a:cubicBezTo>
                    <a:pt x="1" y="36567"/>
                    <a:pt x="1885" y="38481"/>
                    <a:pt x="4226" y="38481"/>
                  </a:cubicBezTo>
                  <a:lnTo>
                    <a:pt x="4590" y="38481"/>
                  </a:lnTo>
                  <a:cubicBezTo>
                    <a:pt x="6961" y="38481"/>
                    <a:pt x="8815" y="36567"/>
                    <a:pt x="8815" y="34257"/>
                  </a:cubicBezTo>
                  <a:lnTo>
                    <a:pt x="881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9"/>
            <p:cNvSpPr/>
            <p:nvPr/>
          </p:nvSpPr>
          <p:spPr>
            <a:xfrm>
              <a:off x="920486" y="4405395"/>
              <a:ext cx="135061" cy="440067"/>
            </a:xfrm>
            <a:custGeom>
              <a:avLst/>
              <a:gdLst/>
              <a:ahLst/>
              <a:cxnLst/>
              <a:rect l="l" t="t" r="r" b="b"/>
              <a:pathLst>
                <a:path w="8816" h="28725" extrusionOk="0">
                  <a:moveTo>
                    <a:pt x="1" y="1"/>
                  </a:moveTo>
                  <a:lnTo>
                    <a:pt x="1" y="24500"/>
                  </a:lnTo>
                  <a:cubicBezTo>
                    <a:pt x="1" y="26810"/>
                    <a:pt x="1885" y="28724"/>
                    <a:pt x="4226" y="28724"/>
                  </a:cubicBezTo>
                  <a:lnTo>
                    <a:pt x="4590" y="28724"/>
                  </a:lnTo>
                  <a:cubicBezTo>
                    <a:pt x="6961" y="28724"/>
                    <a:pt x="8815" y="26810"/>
                    <a:pt x="8815" y="24469"/>
                  </a:cubicBezTo>
                  <a:lnTo>
                    <a:pt x="88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9"/>
            <p:cNvSpPr/>
            <p:nvPr/>
          </p:nvSpPr>
          <p:spPr>
            <a:xfrm>
              <a:off x="857149" y="4192110"/>
              <a:ext cx="257070" cy="63808"/>
            </a:xfrm>
            <a:custGeom>
              <a:avLst/>
              <a:gdLst/>
              <a:ahLst/>
              <a:cxnLst/>
              <a:rect l="l" t="t" r="r" b="b"/>
              <a:pathLst>
                <a:path w="16780" h="4165" extrusionOk="0">
                  <a:moveTo>
                    <a:pt x="2068" y="1"/>
                  </a:moveTo>
                  <a:cubicBezTo>
                    <a:pt x="943" y="1"/>
                    <a:pt x="1" y="943"/>
                    <a:pt x="1" y="2098"/>
                  </a:cubicBezTo>
                  <a:cubicBezTo>
                    <a:pt x="1" y="3222"/>
                    <a:pt x="943" y="4165"/>
                    <a:pt x="2068" y="4165"/>
                  </a:cubicBezTo>
                  <a:lnTo>
                    <a:pt x="14682" y="4165"/>
                  </a:lnTo>
                  <a:cubicBezTo>
                    <a:pt x="15837" y="4165"/>
                    <a:pt x="16749" y="3283"/>
                    <a:pt x="16779" y="2098"/>
                  </a:cubicBezTo>
                  <a:cubicBezTo>
                    <a:pt x="16779" y="943"/>
                    <a:pt x="15837" y="1"/>
                    <a:pt x="14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9"/>
            <p:cNvSpPr/>
            <p:nvPr/>
          </p:nvSpPr>
          <p:spPr>
            <a:xfrm>
              <a:off x="854820" y="4191175"/>
              <a:ext cx="259398" cy="64742"/>
            </a:xfrm>
            <a:custGeom>
              <a:avLst/>
              <a:gdLst/>
              <a:ahLst/>
              <a:cxnLst/>
              <a:rect l="l" t="t" r="r" b="b"/>
              <a:pathLst>
                <a:path w="16932" h="4226" extrusionOk="0">
                  <a:moveTo>
                    <a:pt x="2189" y="1"/>
                  </a:moveTo>
                  <a:cubicBezTo>
                    <a:pt x="1521" y="1"/>
                    <a:pt x="852" y="335"/>
                    <a:pt x="487" y="852"/>
                  </a:cubicBezTo>
                  <a:cubicBezTo>
                    <a:pt x="92" y="1399"/>
                    <a:pt x="1" y="2098"/>
                    <a:pt x="183" y="2706"/>
                  </a:cubicBezTo>
                  <a:cubicBezTo>
                    <a:pt x="366" y="3344"/>
                    <a:pt x="821" y="3861"/>
                    <a:pt x="1399" y="4104"/>
                  </a:cubicBezTo>
                  <a:cubicBezTo>
                    <a:pt x="1673" y="4195"/>
                    <a:pt x="1976" y="4226"/>
                    <a:pt x="2280" y="4226"/>
                  </a:cubicBezTo>
                  <a:lnTo>
                    <a:pt x="14834" y="4226"/>
                  </a:lnTo>
                  <a:cubicBezTo>
                    <a:pt x="14834" y="4226"/>
                    <a:pt x="14803" y="4226"/>
                    <a:pt x="14743" y="4195"/>
                  </a:cubicBezTo>
                  <a:lnTo>
                    <a:pt x="2280" y="4195"/>
                  </a:lnTo>
                  <a:cubicBezTo>
                    <a:pt x="2007" y="4195"/>
                    <a:pt x="1703" y="4165"/>
                    <a:pt x="1429" y="4043"/>
                  </a:cubicBezTo>
                  <a:cubicBezTo>
                    <a:pt x="913" y="3831"/>
                    <a:pt x="457" y="3314"/>
                    <a:pt x="305" y="2767"/>
                  </a:cubicBezTo>
                  <a:cubicBezTo>
                    <a:pt x="92" y="2159"/>
                    <a:pt x="214" y="1460"/>
                    <a:pt x="609" y="973"/>
                  </a:cubicBezTo>
                  <a:cubicBezTo>
                    <a:pt x="943" y="426"/>
                    <a:pt x="1581" y="122"/>
                    <a:pt x="2220" y="122"/>
                  </a:cubicBezTo>
                  <a:lnTo>
                    <a:pt x="14439" y="122"/>
                  </a:lnTo>
                  <a:cubicBezTo>
                    <a:pt x="14581" y="122"/>
                    <a:pt x="14736" y="109"/>
                    <a:pt x="14887" y="109"/>
                  </a:cubicBezTo>
                  <a:cubicBezTo>
                    <a:pt x="14962" y="109"/>
                    <a:pt x="15037" y="112"/>
                    <a:pt x="15107" y="122"/>
                  </a:cubicBezTo>
                  <a:cubicBezTo>
                    <a:pt x="15290" y="183"/>
                    <a:pt x="15533" y="244"/>
                    <a:pt x="15715" y="335"/>
                  </a:cubicBezTo>
                  <a:cubicBezTo>
                    <a:pt x="16111" y="487"/>
                    <a:pt x="16414" y="791"/>
                    <a:pt x="16597" y="1125"/>
                  </a:cubicBezTo>
                  <a:cubicBezTo>
                    <a:pt x="16810" y="1429"/>
                    <a:pt x="16901" y="1794"/>
                    <a:pt x="16901" y="2159"/>
                  </a:cubicBezTo>
                  <a:cubicBezTo>
                    <a:pt x="16901" y="2698"/>
                    <a:pt x="16663" y="3179"/>
                    <a:pt x="16396" y="3504"/>
                  </a:cubicBezTo>
                  <a:lnTo>
                    <a:pt x="16396" y="3504"/>
                  </a:lnTo>
                  <a:cubicBezTo>
                    <a:pt x="16700" y="3185"/>
                    <a:pt x="16931" y="2709"/>
                    <a:pt x="16931" y="2128"/>
                  </a:cubicBezTo>
                  <a:cubicBezTo>
                    <a:pt x="16931" y="1764"/>
                    <a:pt x="16810" y="1399"/>
                    <a:pt x="16627" y="1065"/>
                  </a:cubicBezTo>
                  <a:cubicBezTo>
                    <a:pt x="16445" y="700"/>
                    <a:pt x="16141" y="396"/>
                    <a:pt x="15715" y="213"/>
                  </a:cubicBezTo>
                  <a:cubicBezTo>
                    <a:pt x="15533" y="153"/>
                    <a:pt x="15290" y="62"/>
                    <a:pt x="15077" y="31"/>
                  </a:cubicBezTo>
                  <a:cubicBezTo>
                    <a:pt x="14834" y="1"/>
                    <a:pt x="14621" y="1"/>
                    <a:pt x="14378" y="1"/>
                  </a:cubicBezTo>
                  <a:close/>
                  <a:moveTo>
                    <a:pt x="16396" y="3504"/>
                  </a:moveTo>
                  <a:cubicBezTo>
                    <a:pt x="16334" y="3569"/>
                    <a:pt x="16269" y="3627"/>
                    <a:pt x="16202" y="3679"/>
                  </a:cubicBezTo>
                  <a:cubicBezTo>
                    <a:pt x="15837" y="3983"/>
                    <a:pt x="15442" y="4135"/>
                    <a:pt x="15229" y="4165"/>
                  </a:cubicBezTo>
                  <a:cubicBezTo>
                    <a:pt x="15138" y="4165"/>
                    <a:pt x="15107" y="4165"/>
                    <a:pt x="15077" y="4195"/>
                  </a:cubicBezTo>
                  <a:lnTo>
                    <a:pt x="14955" y="4195"/>
                  </a:lnTo>
                  <a:lnTo>
                    <a:pt x="14834" y="4226"/>
                  </a:lnTo>
                  <a:lnTo>
                    <a:pt x="15077" y="4226"/>
                  </a:lnTo>
                  <a:cubicBezTo>
                    <a:pt x="15107" y="4226"/>
                    <a:pt x="15168" y="4226"/>
                    <a:pt x="15229" y="4195"/>
                  </a:cubicBezTo>
                  <a:cubicBezTo>
                    <a:pt x="15442" y="4165"/>
                    <a:pt x="15837" y="4043"/>
                    <a:pt x="16202" y="3709"/>
                  </a:cubicBezTo>
                  <a:cubicBezTo>
                    <a:pt x="16266" y="3650"/>
                    <a:pt x="16332" y="3581"/>
                    <a:pt x="16396" y="350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9"/>
            <p:cNvSpPr/>
            <p:nvPr/>
          </p:nvSpPr>
          <p:spPr>
            <a:xfrm>
              <a:off x="988481" y="4793647"/>
              <a:ext cx="46573" cy="36094"/>
            </a:xfrm>
            <a:custGeom>
              <a:avLst/>
              <a:gdLst/>
              <a:ahLst/>
              <a:cxnLst/>
              <a:rect l="l" t="t" r="r" b="b"/>
              <a:pathLst>
                <a:path w="3040" h="2356" extrusionOk="0">
                  <a:moveTo>
                    <a:pt x="2560" y="1"/>
                  </a:moveTo>
                  <a:cubicBezTo>
                    <a:pt x="2370" y="1"/>
                    <a:pt x="2215" y="142"/>
                    <a:pt x="2098" y="283"/>
                  </a:cubicBezTo>
                  <a:cubicBezTo>
                    <a:pt x="1976" y="435"/>
                    <a:pt x="1915" y="678"/>
                    <a:pt x="1763" y="830"/>
                  </a:cubicBezTo>
                  <a:cubicBezTo>
                    <a:pt x="1551" y="1013"/>
                    <a:pt x="1307" y="1134"/>
                    <a:pt x="1064" y="1195"/>
                  </a:cubicBezTo>
                  <a:cubicBezTo>
                    <a:pt x="791" y="1286"/>
                    <a:pt x="547" y="1347"/>
                    <a:pt x="335" y="1499"/>
                  </a:cubicBezTo>
                  <a:cubicBezTo>
                    <a:pt x="0" y="1773"/>
                    <a:pt x="183" y="2320"/>
                    <a:pt x="608" y="2350"/>
                  </a:cubicBezTo>
                  <a:cubicBezTo>
                    <a:pt x="649" y="2354"/>
                    <a:pt x="690" y="2356"/>
                    <a:pt x="730" y="2356"/>
                  </a:cubicBezTo>
                  <a:cubicBezTo>
                    <a:pt x="993" y="2356"/>
                    <a:pt x="1253" y="2277"/>
                    <a:pt x="1490" y="2198"/>
                  </a:cubicBezTo>
                  <a:cubicBezTo>
                    <a:pt x="1946" y="2016"/>
                    <a:pt x="2310" y="1651"/>
                    <a:pt x="2614" y="1286"/>
                  </a:cubicBezTo>
                  <a:cubicBezTo>
                    <a:pt x="2827" y="1043"/>
                    <a:pt x="3040" y="800"/>
                    <a:pt x="3010" y="496"/>
                  </a:cubicBezTo>
                  <a:cubicBezTo>
                    <a:pt x="3010" y="283"/>
                    <a:pt x="2918" y="101"/>
                    <a:pt x="2736" y="40"/>
                  </a:cubicBezTo>
                  <a:cubicBezTo>
                    <a:pt x="2674" y="13"/>
                    <a:pt x="2616" y="1"/>
                    <a:pt x="2560"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9"/>
            <p:cNvSpPr/>
            <p:nvPr/>
          </p:nvSpPr>
          <p:spPr>
            <a:xfrm>
              <a:off x="1031319" y="4771891"/>
              <a:ext cx="13987" cy="13987"/>
            </a:xfrm>
            <a:custGeom>
              <a:avLst/>
              <a:gdLst/>
              <a:ahLst/>
              <a:cxnLst/>
              <a:rect l="l" t="t" r="r" b="b"/>
              <a:pathLst>
                <a:path w="913" h="913" extrusionOk="0">
                  <a:moveTo>
                    <a:pt x="457" y="1"/>
                  </a:moveTo>
                  <a:cubicBezTo>
                    <a:pt x="214" y="1"/>
                    <a:pt x="1" y="214"/>
                    <a:pt x="1" y="457"/>
                  </a:cubicBezTo>
                  <a:cubicBezTo>
                    <a:pt x="1" y="700"/>
                    <a:pt x="214" y="913"/>
                    <a:pt x="457" y="913"/>
                  </a:cubicBezTo>
                  <a:cubicBezTo>
                    <a:pt x="730" y="913"/>
                    <a:pt x="913" y="700"/>
                    <a:pt x="913" y="457"/>
                  </a:cubicBezTo>
                  <a:cubicBezTo>
                    <a:pt x="913" y="214"/>
                    <a:pt x="730" y="1"/>
                    <a:pt x="457"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9"/>
            <p:cNvSpPr/>
            <p:nvPr/>
          </p:nvSpPr>
          <p:spPr>
            <a:xfrm>
              <a:off x="944709" y="4750012"/>
              <a:ext cx="22367" cy="21892"/>
            </a:xfrm>
            <a:custGeom>
              <a:avLst/>
              <a:gdLst/>
              <a:ahLst/>
              <a:cxnLst/>
              <a:rect l="l" t="t" r="r" b="b"/>
              <a:pathLst>
                <a:path w="1460" h="1429" extrusionOk="0">
                  <a:moveTo>
                    <a:pt x="730" y="0"/>
                  </a:moveTo>
                  <a:cubicBezTo>
                    <a:pt x="365" y="0"/>
                    <a:pt x="0" y="304"/>
                    <a:pt x="0" y="700"/>
                  </a:cubicBezTo>
                  <a:cubicBezTo>
                    <a:pt x="0" y="1095"/>
                    <a:pt x="304" y="1429"/>
                    <a:pt x="730" y="1429"/>
                  </a:cubicBezTo>
                  <a:cubicBezTo>
                    <a:pt x="1125" y="1429"/>
                    <a:pt x="1459" y="1125"/>
                    <a:pt x="1459" y="700"/>
                  </a:cubicBezTo>
                  <a:cubicBezTo>
                    <a:pt x="1459" y="304"/>
                    <a:pt x="1155" y="0"/>
                    <a:pt x="730"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9"/>
            <p:cNvSpPr/>
            <p:nvPr/>
          </p:nvSpPr>
          <p:spPr>
            <a:xfrm>
              <a:off x="1016427" y="4632652"/>
              <a:ext cx="22367" cy="22367"/>
            </a:xfrm>
            <a:custGeom>
              <a:avLst/>
              <a:gdLst/>
              <a:ahLst/>
              <a:cxnLst/>
              <a:rect l="l" t="t" r="r" b="b"/>
              <a:pathLst>
                <a:path w="1460" h="1460" extrusionOk="0">
                  <a:moveTo>
                    <a:pt x="730" y="1"/>
                  </a:moveTo>
                  <a:cubicBezTo>
                    <a:pt x="334" y="1"/>
                    <a:pt x="0" y="305"/>
                    <a:pt x="0" y="730"/>
                  </a:cubicBezTo>
                  <a:cubicBezTo>
                    <a:pt x="0" y="1125"/>
                    <a:pt x="304" y="1460"/>
                    <a:pt x="730" y="1460"/>
                  </a:cubicBezTo>
                  <a:cubicBezTo>
                    <a:pt x="1094" y="1460"/>
                    <a:pt x="1459" y="1156"/>
                    <a:pt x="1459" y="730"/>
                  </a:cubicBezTo>
                  <a:cubicBezTo>
                    <a:pt x="1459" y="305"/>
                    <a:pt x="1094" y="1"/>
                    <a:pt x="730"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9"/>
            <p:cNvSpPr/>
            <p:nvPr/>
          </p:nvSpPr>
          <p:spPr>
            <a:xfrm>
              <a:off x="1016427" y="4557656"/>
              <a:ext cx="22367" cy="22398"/>
            </a:xfrm>
            <a:custGeom>
              <a:avLst/>
              <a:gdLst/>
              <a:ahLst/>
              <a:cxnLst/>
              <a:rect l="l" t="t" r="r" b="b"/>
              <a:pathLst>
                <a:path w="1460" h="1462" extrusionOk="0">
                  <a:moveTo>
                    <a:pt x="776" y="0"/>
                  </a:moveTo>
                  <a:cubicBezTo>
                    <a:pt x="760" y="0"/>
                    <a:pt x="745" y="1"/>
                    <a:pt x="730" y="2"/>
                  </a:cubicBezTo>
                  <a:cubicBezTo>
                    <a:pt x="334" y="2"/>
                    <a:pt x="0" y="306"/>
                    <a:pt x="0" y="732"/>
                  </a:cubicBezTo>
                  <a:cubicBezTo>
                    <a:pt x="0" y="1096"/>
                    <a:pt x="304" y="1461"/>
                    <a:pt x="730" y="1461"/>
                  </a:cubicBezTo>
                  <a:cubicBezTo>
                    <a:pt x="1094" y="1461"/>
                    <a:pt x="1459" y="1157"/>
                    <a:pt x="1459" y="732"/>
                  </a:cubicBezTo>
                  <a:cubicBezTo>
                    <a:pt x="1459" y="324"/>
                    <a:pt x="1125" y="0"/>
                    <a:pt x="776"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9"/>
            <p:cNvSpPr/>
            <p:nvPr/>
          </p:nvSpPr>
          <p:spPr>
            <a:xfrm>
              <a:off x="968916" y="4780287"/>
              <a:ext cx="11659" cy="11643"/>
            </a:xfrm>
            <a:custGeom>
              <a:avLst/>
              <a:gdLst/>
              <a:ahLst/>
              <a:cxnLst/>
              <a:rect l="l" t="t" r="r" b="b"/>
              <a:pathLst>
                <a:path w="761" h="760" extrusionOk="0">
                  <a:moveTo>
                    <a:pt x="365" y="0"/>
                  </a:moveTo>
                  <a:cubicBezTo>
                    <a:pt x="153" y="0"/>
                    <a:pt x="1" y="182"/>
                    <a:pt x="1" y="365"/>
                  </a:cubicBezTo>
                  <a:cubicBezTo>
                    <a:pt x="1" y="608"/>
                    <a:pt x="183" y="760"/>
                    <a:pt x="365" y="760"/>
                  </a:cubicBezTo>
                  <a:cubicBezTo>
                    <a:pt x="609" y="760"/>
                    <a:pt x="761" y="547"/>
                    <a:pt x="761" y="365"/>
                  </a:cubicBezTo>
                  <a:cubicBezTo>
                    <a:pt x="761" y="182"/>
                    <a:pt x="609" y="0"/>
                    <a:pt x="365"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9"/>
            <p:cNvSpPr/>
            <p:nvPr/>
          </p:nvSpPr>
          <p:spPr>
            <a:xfrm>
              <a:off x="1000125" y="4601918"/>
              <a:ext cx="11659" cy="11659"/>
            </a:xfrm>
            <a:custGeom>
              <a:avLst/>
              <a:gdLst/>
              <a:ahLst/>
              <a:cxnLst/>
              <a:rect l="l" t="t" r="r" b="b"/>
              <a:pathLst>
                <a:path w="761" h="761" extrusionOk="0">
                  <a:moveTo>
                    <a:pt x="395" y="1"/>
                  </a:moveTo>
                  <a:cubicBezTo>
                    <a:pt x="152" y="1"/>
                    <a:pt x="0" y="183"/>
                    <a:pt x="0" y="396"/>
                  </a:cubicBezTo>
                  <a:cubicBezTo>
                    <a:pt x="0" y="609"/>
                    <a:pt x="183" y="761"/>
                    <a:pt x="395" y="761"/>
                  </a:cubicBezTo>
                  <a:cubicBezTo>
                    <a:pt x="608" y="761"/>
                    <a:pt x="760" y="578"/>
                    <a:pt x="760" y="396"/>
                  </a:cubicBezTo>
                  <a:cubicBezTo>
                    <a:pt x="760" y="183"/>
                    <a:pt x="608" y="1"/>
                    <a:pt x="395"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9"/>
            <p:cNvSpPr/>
            <p:nvPr/>
          </p:nvSpPr>
          <p:spPr>
            <a:xfrm>
              <a:off x="901396" y="4303877"/>
              <a:ext cx="173698" cy="39602"/>
            </a:xfrm>
            <a:custGeom>
              <a:avLst/>
              <a:gdLst/>
              <a:ahLst/>
              <a:cxnLst/>
              <a:rect l="l" t="t" r="r" b="b"/>
              <a:pathLst>
                <a:path w="11338" h="2585" extrusionOk="0">
                  <a:moveTo>
                    <a:pt x="0" y="0"/>
                  </a:moveTo>
                  <a:lnTo>
                    <a:pt x="0" y="2584"/>
                  </a:lnTo>
                  <a:lnTo>
                    <a:pt x="11338" y="2584"/>
                  </a:lnTo>
                  <a:lnTo>
                    <a:pt x="11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9"/>
            <p:cNvSpPr/>
            <p:nvPr/>
          </p:nvSpPr>
          <p:spPr>
            <a:xfrm>
              <a:off x="920486" y="4396554"/>
              <a:ext cx="135061" cy="17235"/>
            </a:xfrm>
            <a:custGeom>
              <a:avLst/>
              <a:gdLst/>
              <a:ahLst/>
              <a:cxnLst/>
              <a:rect l="l" t="t" r="r" b="b"/>
              <a:pathLst>
                <a:path w="8816" h="1125" extrusionOk="0">
                  <a:moveTo>
                    <a:pt x="4408" y="0"/>
                  </a:moveTo>
                  <a:cubicBezTo>
                    <a:pt x="1976" y="0"/>
                    <a:pt x="1" y="274"/>
                    <a:pt x="1" y="578"/>
                  </a:cubicBezTo>
                  <a:cubicBezTo>
                    <a:pt x="1" y="882"/>
                    <a:pt x="1976" y="1125"/>
                    <a:pt x="4408" y="1125"/>
                  </a:cubicBezTo>
                  <a:cubicBezTo>
                    <a:pt x="6840" y="1125"/>
                    <a:pt x="8815" y="882"/>
                    <a:pt x="8815" y="578"/>
                  </a:cubicBezTo>
                  <a:cubicBezTo>
                    <a:pt x="8815" y="274"/>
                    <a:pt x="6840" y="0"/>
                    <a:pt x="4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9"/>
            <p:cNvSpPr/>
            <p:nvPr/>
          </p:nvSpPr>
          <p:spPr>
            <a:xfrm>
              <a:off x="920486" y="4396554"/>
              <a:ext cx="135061" cy="17235"/>
            </a:xfrm>
            <a:custGeom>
              <a:avLst/>
              <a:gdLst/>
              <a:ahLst/>
              <a:cxnLst/>
              <a:rect l="l" t="t" r="r" b="b"/>
              <a:pathLst>
                <a:path w="8816" h="1125" extrusionOk="0">
                  <a:moveTo>
                    <a:pt x="4408" y="0"/>
                  </a:moveTo>
                  <a:cubicBezTo>
                    <a:pt x="1976" y="0"/>
                    <a:pt x="1" y="274"/>
                    <a:pt x="1" y="578"/>
                  </a:cubicBezTo>
                  <a:cubicBezTo>
                    <a:pt x="1" y="882"/>
                    <a:pt x="1976" y="1125"/>
                    <a:pt x="4408" y="1125"/>
                  </a:cubicBezTo>
                  <a:cubicBezTo>
                    <a:pt x="6840" y="1125"/>
                    <a:pt x="8815" y="882"/>
                    <a:pt x="8815" y="578"/>
                  </a:cubicBezTo>
                  <a:cubicBezTo>
                    <a:pt x="8815" y="274"/>
                    <a:pt x="6840" y="0"/>
                    <a:pt x="4408"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9"/>
            <p:cNvSpPr/>
            <p:nvPr/>
          </p:nvSpPr>
          <p:spPr>
            <a:xfrm>
              <a:off x="936788" y="4303877"/>
              <a:ext cx="43785" cy="433541"/>
            </a:xfrm>
            <a:custGeom>
              <a:avLst/>
              <a:gdLst/>
              <a:ahLst/>
              <a:cxnLst/>
              <a:rect l="l" t="t" r="r" b="b"/>
              <a:pathLst>
                <a:path w="2858" h="28299" extrusionOk="0">
                  <a:moveTo>
                    <a:pt x="0" y="0"/>
                  </a:moveTo>
                  <a:lnTo>
                    <a:pt x="0" y="28299"/>
                  </a:lnTo>
                  <a:lnTo>
                    <a:pt x="2858" y="26232"/>
                  </a:lnTo>
                  <a:lnTo>
                    <a:pt x="2858" y="31"/>
                  </a:lnTo>
                  <a:lnTo>
                    <a:pt x="0" y="0"/>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9"/>
            <p:cNvSpPr/>
            <p:nvPr/>
          </p:nvSpPr>
          <p:spPr>
            <a:xfrm>
              <a:off x="347676" y="4229371"/>
              <a:ext cx="174648" cy="642153"/>
            </a:xfrm>
            <a:custGeom>
              <a:avLst/>
              <a:gdLst/>
              <a:ahLst/>
              <a:cxnLst/>
              <a:rect l="l" t="t" r="r" b="b"/>
              <a:pathLst>
                <a:path w="11400" h="41916" extrusionOk="0">
                  <a:moveTo>
                    <a:pt x="1" y="0"/>
                  </a:moveTo>
                  <a:lnTo>
                    <a:pt x="1" y="36201"/>
                  </a:lnTo>
                  <a:cubicBezTo>
                    <a:pt x="1" y="39362"/>
                    <a:pt x="2554" y="41916"/>
                    <a:pt x="5685" y="41916"/>
                  </a:cubicBezTo>
                  <a:cubicBezTo>
                    <a:pt x="8846" y="41916"/>
                    <a:pt x="11399" y="39362"/>
                    <a:pt x="11338" y="36201"/>
                  </a:cubicBezTo>
                  <a:lnTo>
                    <a:pt x="113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9"/>
            <p:cNvSpPr/>
            <p:nvPr/>
          </p:nvSpPr>
          <p:spPr>
            <a:xfrm>
              <a:off x="347217" y="4229371"/>
              <a:ext cx="176042" cy="642153"/>
            </a:xfrm>
            <a:custGeom>
              <a:avLst/>
              <a:gdLst/>
              <a:ahLst/>
              <a:cxnLst/>
              <a:rect l="l" t="t" r="r" b="b"/>
              <a:pathLst>
                <a:path w="11491" h="41916" extrusionOk="0">
                  <a:moveTo>
                    <a:pt x="31" y="36353"/>
                  </a:moveTo>
                  <a:lnTo>
                    <a:pt x="31" y="36414"/>
                  </a:lnTo>
                  <a:cubicBezTo>
                    <a:pt x="31" y="36452"/>
                    <a:pt x="31" y="36490"/>
                    <a:pt x="33" y="36529"/>
                  </a:cubicBezTo>
                  <a:lnTo>
                    <a:pt x="33" y="36529"/>
                  </a:lnTo>
                  <a:cubicBezTo>
                    <a:pt x="31" y="36471"/>
                    <a:pt x="31" y="36412"/>
                    <a:pt x="31" y="36353"/>
                  </a:cubicBezTo>
                  <a:close/>
                  <a:moveTo>
                    <a:pt x="33" y="36529"/>
                  </a:moveTo>
                  <a:cubicBezTo>
                    <a:pt x="40" y="36919"/>
                    <a:pt x="77" y="37286"/>
                    <a:pt x="183" y="37630"/>
                  </a:cubicBezTo>
                  <a:cubicBezTo>
                    <a:pt x="100" y="37273"/>
                    <a:pt x="43" y="36891"/>
                    <a:pt x="33" y="36529"/>
                  </a:cubicBezTo>
                  <a:close/>
                  <a:moveTo>
                    <a:pt x="183" y="37630"/>
                  </a:moveTo>
                  <a:lnTo>
                    <a:pt x="183" y="37630"/>
                  </a:lnTo>
                  <a:cubicBezTo>
                    <a:pt x="283" y="38063"/>
                    <a:pt x="428" y="38450"/>
                    <a:pt x="609" y="38806"/>
                  </a:cubicBezTo>
                  <a:lnTo>
                    <a:pt x="609" y="38806"/>
                  </a:lnTo>
                  <a:cubicBezTo>
                    <a:pt x="431" y="38442"/>
                    <a:pt x="284" y="38050"/>
                    <a:pt x="183" y="37630"/>
                  </a:cubicBezTo>
                  <a:close/>
                  <a:moveTo>
                    <a:pt x="609" y="38806"/>
                  </a:moveTo>
                  <a:cubicBezTo>
                    <a:pt x="753" y="39101"/>
                    <a:pt x="918" y="39378"/>
                    <a:pt x="1095" y="39636"/>
                  </a:cubicBezTo>
                  <a:cubicBezTo>
                    <a:pt x="1520" y="40153"/>
                    <a:pt x="1976" y="40609"/>
                    <a:pt x="2432" y="40913"/>
                  </a:cubicBezTo>
                  <a:cubicBezTo>
                    <a:pt x="3344" y="41581"/>
                    <a:pt x="4195" y="41794"/>
                    <a:pt x="4773" y="41885"/>
                  </a:cubicBezTo>
                  <a:cubicBezTo>
                    <a:pt x="4925" y="41916"/>
                    <a:pt x="5046" y="41916"/>
                    <a:pt x="5168" y="41916"/>
                  </a:cubicBezTo>
                  <a:lnTo>
                    <a:pt x="5229" y="41916"/>
                  </a:lnTo>
                  <a:cubicBezTo>
                    <a:pt x="5107" y="41916"/>
                    <a:pt x="4985" y="41885"/>
                    <a:pt x="4833" y="41885"/>
                  </a:cubicBezTo>
                  <a:cubicBezTo>
                    <a:pt x="4286" y="41794"/>
                    <a:pt x="3405" y="41581"/>
                    <a:pt x="2463" y="40913"/>
                  </a:cubicBezTo>
                  <a:cubicBezTo>
                    <a:pt x="2007" y="40609"/>
                    <a:pt x="1551" y="40153"/>
                    <a:pt x="1125" y="39636"/>
                  </a:cubicBezTo>
                  <a:cubicBezTo>
                    <a:pt x="933" y="39375"/>
                    <a:pt x="759" y="39101"/>
                    <a:pt x="609" y="38806"/>
                  </a:cubicBezTo>
                  <a:close/>
                  <a:moveTo>
                    <a:pt x="31" y="0"/>
                  </a:moveTo>
                  <a:lnTo>
                    <a:pt x="31" y="31"/>
                  </a:lnTo>
                  <a:lnTo>
                    <a:pt x="31" y="91"/>
                  </a:lnTo>
                  <a:lnTo>
                    <a:pt x="0" y="122"/>
                  </a:lnTo>
                  <a:lnTo>
                    <a:pt x="11338" y="122"/>
                  </a:lnTo>
                  <a:lnTo>
                    <a:pt x="11338" y="32189"/>
                  </a:lnTo>
                  <a:lnTo>
                    <a:pt x="11338" y="35077"/>
                  </a:lnTo>
                  <a:lnTo>
                    <a:pt x="11338" y="36414"/>
                  </a:lnTo>
                  <a:cubicBezTo>
                    <a:pt x="11338" y="36809"/>
                    <a:pt x="11308" y="37235"/>
                    <a:pt x="11186" y="37630"/>
                  </a:cubicBezTo>
                  <a:cubicBezTo>
                    <a:pt x="11004" y="38420"/>
                    <a:pt x="10700" y="39089"/>
                    <a:pt x="10274" y="39636"/>
                  </a:cubicBezTo>
                  <a:cubicBezTo>
                    <a:pt x="9879" y="40153"/>
                    <a:pt x="9423" y="40609"/>
                    <a:pt x="8967" y="40913"/>
                  </a:cubicBezTo>
                  <a:cubicBezTo>
                    <a:pt x="8055" y="41581"/>
                    <a:pt x="7174" y="41764"/>
                    <a:pt x="6596" y="41885"/>
                  </a:cubicBezTo>
                  <a:cubicBezTo>
                    <a:pt x="6444" y="41885"/>
                    <a:pt x="6323" y="41916"/>
                    <a:pt x="6232" y="41916"/>
                  </a:cubicBezTo>
                  <a:lnTo>
                    <a:pt x="6292" y="41916"/>
                  </a:lnTo>
                  <a:cubicBezTo>
                    <a:pt x="6414" y="41916"/>
                    <a:pt x="6536" y="41885"/>
                    <a:pt x="6688" y="41885"/>
                  </a:cubicBezTo>
                  <a:cubicBezTo>
                    <a:pt x="7295" y="41794"/>
                    <a:pt x="8147" y="41581"/>
                    <a:pt x="9058" y="40913"/>
                  </a:cubicBezTo>
                  <a:cubicBezTo>
                    <a:pt x="9514" y="40609"/>
                    <a:pt x="9970" y="40213"/>
                    <a:pt x="10396" y="39636"/>
                  </a:cubicBezTo>
                  <a:cubicBezTo>
                    <a:pt x="10821" y="39089"/>
                    <a:pt x="11156" y="38420"/>
                    <a:pt x="11338" y="37630"/>
                  </a:cubicBezTo>
                  <a:cubicBezTo>
                    <a:pt x="11429" y="37204"/>
                    <a:pt x="11490" y="36779"/>
                    <a:pt x="11490" y="36353"/>
                  </a:cubicBezTo>
                  <a:lnTo>
                    <a:pt x="11490" y="35046"/>
                  </a:lnTo>
                  <a:lnTo>
                    <a:pt x="11490" y="32159"/>
                  </a:lnTo>
                  <a:lnTo>
                    <a:pt x="11490" y="31"/>
                  </a:lnTo>
                  <a:lnTo>
                    <a:pt x="1149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9"/>
            <p:cNvSpPr/>
            <p:nvPr/>
          </p:nvSpPr>
          <p:spPr>
            <a:xfrm>
              <a:off x="367241" y="4256841"/>
              <a:ext cx="135061" cy="589069"/>
            </a:xfrm>
            <a:custGeom>
              <a:avLst/>
              <a:gdLst/>
              <a:ahLst/>
              <a:cxnLst/>
              <a:rect l="l" t="t" r="r" b="b"/>
              <a:pathLst>
                <a:path w="8816" h="38451" extrusionOk="0">
                  <a:moveTo>
                    <a:pt x="0" y="0"/>
                  </a:moveTo>
                  <a:lnTo>
                    <a:pt x="0" y="34226"/>
                  </a:lnTo>
                  <a:cubicBezTo>
                    <a:pt x="0" y="36536"/>
                    <a:pt x="1915" y="38451"/>
                    <a:pt x="4225" y="38451"/>
                  </a:cubicBezTo>
                  <a:lnTo>
                    <a:pt x="4621" y="38451"/>
                  </a:lnTo>
                  <a:cubicBezTo>
                    <a:pt x="6931" y="38451"/>
                    <a:pt x="8815" y="36536"/>
                    <a:pt x="8815" y="34226"/>
                  </a:cubicBezTo>
                  <a:lnTo>
                    <a:pt x="881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9"/>
            <p:cNvSpPr/>
            <p:nvPr/>
          </p:nvSpPr>
          <p:spPr>
            <a:xfrm>
              <a:off x="367241" y="4727199"/>
              <a:ext cx="135061" cy="118745"/>
            </a:xfrm>
            <a:custGeom>
              <a:avLst/>
              <a:gdLst/>
              <a:ahLst/>
              <a:cxnLst/>
              <a:rect l="l" t="t" r="r" b="b"/>
              <a:pathLst>
                <a:path w="8816" h="7751" extrusionOk="0">
                  <a:moveTo>
                    <a:pt x="0" y="0"/>
                  </a:moveTo>
                  <a:lnTo>
                    <a:pt x="0" y="3526"/>
                  </a:lnTo>
                  <a:cubicBezTo>
                    <a:pt x="0" y="5836"/>
                    <a:pt x="1915" y="7751"/>
                    <a:pt x="4225" y="7751"/>
                  </a:cubicBezTo>
                  <a:lnTo>
                    <a:pt x="4621" y="7751"/>
                  </a:lnTo>
                  <a:cubicBezTo>
                    <a:pt x="6931" y="7751"/>
                    <a:pt x="8815" y="5836"/>
                    <a:pt x="8815" y="3526"/>
                  </a:cubicBezTo>
                  <a:lnTo>
                    <a:pt x="8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9"/>
            <p:cNvSpPr/>
            <p:nvPr/>
          </p:nvSpPr>
          <p:spPr>
            <a:xfrm>
              <a:off x="303444" y="4193504"/>
              <a:ext cx="257054" cy="63808"/>
            </a:xfrm>
            <a:custGeom>
              <a:avLst/>
              <a:gdLst/>
              <a:ahLst/>
              <a:cxnLst/>
              <a:rect l="l" t="t" r="r" b="b"/>
              <a:pathLst>
                <a:path w="16779" h="4165" extrusionOk="0">
                  <a:moveTo>
                    <a:pt x="2067" y="1"/>
                  </a:moveTo>
                  <a:cubicBezTo>
                    <a:pt x="943" y="1"/>
                    <a:pt x="0" y="943"/>
                    <a:pt x="0" y="2068"/>
                  </a:cubicBezTo>
                  <a:cubicBezTo>
                    <a:pt x="0" y="3223"/>
                    <a:pt x="943" y="4165"/>
                    <a:pt x="2067" y="4165"/>
                  </a:cubicBezTo>
                  <a:lnTo>
                    <a:pt x="14712" y="4165"/>
                  </a:lnTo>
                  <a:cubicBezTo>
                    <a:pt x="15836" y="4165"/>
                    <a:pt x="16779" y="3253"/>
                    <a:pt x="16779" y="2068"/>
                  </a:cubicBezTo>
                  <a:cubicBezTo>
                    <a:pt x="16779" y="943"/>
                    <a:pt x="15836" y="1"/>
                    <a:pt x="14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9"/>
            <p:cNvSpPr/>
            <p:nvPr/>
          </p:nvSpPr>
          <p:spPr>
            <a:xfrm>
              <a:off x="301116" y="4192110"/>
              <a:ext cx="259383" cy="65202"/>
            </a:xfrm>
            <a:custGeom>
              <a:avLst/>
              <a:gdLst/>
              <a:ahLst/>
              <a:cxnLst/>
              <a:rect l="l" t="t" r="r" b="b"/>
              <a:pathLst>
                <a:path w="16931" h="4256" extrusionOk="0">
                  <a:moveTo>
                    <a:pt x="2189" y="1"/>
                  </a:moveTo>
                  <a:cubicBezTo>
                    <a:pt x="1520" y="1"/>
                    <a:pt x="882" y="335"/>
                    <a:pt x="487" y="882"/>
                  </a:cubicBezTo>
                  <a:cubicBezTo>
                    <a:pt x="122" y="1399"/>
                    <a:pt x="0" y="2128"/>
                    <a:pt x="183" y="2736"/>
                  </a:cubicBezTo>
                  <a:cubicBezTo>
                    <a:pt x="365" y="3344"/>
                    <a:pt x="821" y="3891"/>
                    <a:pt x="1398" y="4104"/>
                  </a:cubicBezTo>
                  <a:cubicBezTo>
                    <a:pt x="1672" y="4225"/>
                    <a:pt x="1976" y="4256"/>
                    <a:pt x="2280" y="4256"/>
                  </a:cubicBezTo>
                  <a:lnTo>
                    <a:pt x="14864" y="4256"/>
                  </a:lnTo>
                  <a:cubicBezTo>
                    <a:pt x="14864" y="4256"/>
                    <a:pt x="14803" y="4256"/>
                    <a:pt x="14742" y="4225"/>
                  </a:cubicBezTo>
                  <a:lnTo>
                    <a:pt x="2280" y="4225"/>
                  </a:lnTo>
                  <a:cubicBezTo>
                    <a:pt x="2006" y="4225"/>
                    <a:pt x="1702" y="4165"/>
                    <a:pt x="1429" y="4074"/>
                  </a:cubicBezTo>
                  <a:cubicBezTo>
                    <a:pt x="912" y="3830"/>
                    <a:pt x="456" y="3344"/>
                    <a:pt x="304" y="2767"/>
                  </a:cubicBezTo>
                  <a:cubicBezTo>
                    <a:pt x="122" y="2159"/>
                    <a:pt x="213" y="1490"/>
                    <a:pt x="608" y="973"/>
                  </a:cubicBezTo>
                  <a:cubicBezTo>
                    <a:pt x="943" y="456"/>
                    <a:pt x="1581" y="152"/>
                    <a:pt x="2219" y="152"/>
                  </a:cubicBezTo>
                  <a:lnTo>
                    <a:pt x="14438" y="152"/>
                  </a:lnTo>
                  <a:cubicBezTo>
                    <a:pt x="14580" y="152"/>
                    <a:pt x="14735" y="139"/>
                    <a:pt x="14886" y="139"/>
                  </a:cubicBezTo>
                  <a:cubicBezTo>
                    <a:pt x="14962" y="139"/>
                    <a:pt x="15036" y="142"/>
                    <a:pt x="15107" y="152"/>
                  </a:cubicBezTo>
                  <a:cubicBezTo>
                    <a:pt x="15289" y="183"/>
                    <a:pt x="15532" y="274"/>
                    <a:pt x="15715" y="335"/>
                  </a:cubicBezTo>
                  <a:cubicBezTo>
                    <a:pt x="16110" y="487"/>
                    <a:pt x="16414" y="791"/>
                    <a:pt x="16596" y="1125"/>
                  </a:cubicBezTo>
                  <a:cubicBezTo>
                    <a:pt x="16809" y="1459"/>
                    <a:pt x="16900" y="1824"/>
                    <a:pt x="16900" y="2159"/>
                  </a:cubicBezTo>
                  <a:cubicBezTo>
                    <a:pt x="16900" y="2672"/>
                    <a:pt x="16720" y="3104"/>
                    <a:pt x="16479" y="3429"/>
                  </a:cubicBezTo>
                  <a:lnTo>
                    <a:pt x="16479" y="3429"/>
                  </a:lnTo>
                  <a:cubicBezTo>
                    <a:pt x="16735" y="3120"/>
                    <a:pt x="16931" y="2687"/>
                    <a:pt x="16931" y="2128"/>
                  </a:cubicBezTo>
                  <a:cubicBezTo>
                    <a:pt x="16931" y="1794"/>
                    <a:pt x="16840" y="1399"/>
                    <a:pt x="16627" y="1064"/>
                  </a:cubicBezTo>
                  <a:cubicBezTo>
                    <a:pt x="16444" y="730"/>
                    <a:pt x="16140" y="426"/>
                    <a:pt x="15715" y="244"/>
                  </a:cubicBezTo>
                  <a:cubicBezTo>
                    <a:pt x="15532" y="152"/>
                    <a:pt x="15320" y="92"/>
                    <a:pt x="15077" y="31"/>
                  </a:cubicBezTo>
                  <a:cubicBezTo>
                    <a:pt x="14864" y="1"/>
                    <a:pt x="14621" y="1"/>
                    <a:pt x="14408" y="1"/>
                  </a:cubicBezTo>
                  <a:close/>
                  <a:moveTo>
                    <a:pt x="16479" y="3429"/>
                  </a:moveTo>
                  <a:lnTo>
                    <a:pt x="16479" y="3429"/>
                  </a:lnTo>
                  <a:cubicBezTo>
                    <a:pt x="16401" y="3524"/>
                    <a:pt x="16317" y="3607"/>
                    <a:pt x="16232" y="3678"/>
                  </a:cubicBezTo>
                  <a:cubicBezTo>
                    <a:pt x="15836" y="3982"/>
                    <a:pt x="15472" y="4134"/>
                    <a:pt x="15229" y="4195"/>
                  </a:cubicBezTo>
                  <a:cubicBezTo>
                    <a:pt x="15168" y="4195"/>
                    <a:pt x="15107" y="4195"/>
                    <a:pt x="15077" y="4225"/>
                  </a:cubicBezTo>
                  <a:lnTo>
                    <a:pt x="14955" y="4225"/>
                  </a:lnTo>
                  <a:cubicBezTo>
                    <a:pt x="14894" y="4256"/>
                    <a:pt x="14864" y="4256"/>
                    <a:pt x="14864" y="4256"/>
                  </a:cubicBezTo>
                  <a:lnTo>
                    <a:pt x="15077" y="4256"/>
                  </a:lnTo>
                  <a:cubicBezTo>
                    <a:pt x="15107" y="4256"/>
                    <a:pt x="15198" y="4256"/>
                    <a:pt x="15229" y="4225"/>
                  </a:cubicBezTo>
                  <a:cubicBezTo>
                    <a:pt x="15441" y="4165"/>
                    <a:pt x="15836" y="4074"/>
                    <a:pt x="16201" y="3739"/>
                  </a:cubicBezTo>
                  <a:cubicBezTo>
                    <a:pt x="16298" y="3650"/>
                    <a:pt x="16393" y="3547"/>
                    <a:pt x="16479" y="34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9"/>
            <p:cNvSpPr/>
            <p:nvPr/>
          </p:nvSpPr>
          <p:spPr>
            <a:xfrm>
              <a:off x="368636" y="4651252"/>
              <a:ext cx="117826" cy="87125"/>
            </a:xfrm>
            <a:custGeom>
              <a:avLst/>
              <a:gdLst/>
              <a:ahLst/>
              <a:cxnLst/>
              <a:rect l="l" t="t" r="r" b="b"/>
              <a:pathLst>
                <a:path w="7691" h="5687" extrusionOk="0">
                  <a:moveTo>
                    <a:pt x="4055" y="1"/>
                  </a:moveTo>
                  <a:cubicBezTo>
                    <a:pt x="4041" y="1"/>
                    <a:pt x="4027" y="1"/>
                    <a:pt x="4013" y="3"/>
                  </a:cubicBezTo>
                  <a:cubicBezTo>
                    <a:pt x="3831" y="63"/>
                    <a:pt x="3739" y="215"/>
                    <a:pt x="3679" y="306"/>
                  </a:cubicBezTo>
                  <a:cubicBezTo>
                    <a:pt x="3435" y="854"/>
                    <a:pt x="3405" y="1431"/>
                    <a:pt x="3587" y="1978"/>
                  </a:cubicBezTo>
                  <a:cubicBezTo>
                    <a:pt x="3131" y="1948"/>
                    <a:pt x="2797" y="1674"/>
                    <a:pt x="2524" y="1431"/>
                  </a:cubicBezTo>
                  <a:cubicBezTo>
                    <a:pt x="2280" y="1158"/>
                    <a:pt x="2037" y="884"/>
                    <a:pt x="1703" y="671"/>
                  </a:cubicBezTo>
                  <a:cubicBezTo>
                    <a:pt x="1493" y="538"/>
                    <a:pt x="1199" y="452"/>
                    <a:pt x="926" y="452"/>
                  </a:cubicBezTo>
                  <a:cubicBezTo>
                    <a:pt x="765" y="452"/>
                    <a:pt x="611" y="482"/>
                    <a:pt x="487" y="550"/>
                  </a:cubicBezTo>
                  <a:cubicBezTo>
                    <a:pt x="1" y="1279"/>
                    <a:pt x="2311" y="1796"/>
                    <a:pt x="2493" y="2708"/>
                  </a:cubicBezTo>
                  <a:cubicBezTo>
                    <a:pt x="2736" y="3620"/>
                    <a:pt x="2341" y="4562"/>
                    <a:pt x="1520" y="5261"/>
                  </a:cubicBezTo>
                  <a:lnTo>
                    <a:pt x="7691" y="5687"/>
                  </a:lnTo>
                  <a:cubicBezTo>
                    <a:pt x="6992" y="5170"/>
                    <a:pt x="6262" y="4653"/>
                    <a:pt x="5958" y="3954"/>
                  </a:cubicBezTo>
                  <a:cubicBezTo>
                    <a:pt x="5654" y="3285"/>
                    <a:pt x="5989" y="2373"/>
                    <a:pt x="6900" y="2100"/>
                  </a:cubicBezTo>
                  <a:cubicBezTo>
                    <a:pt x="7144" y="2039"/>
                    <a:pt x="7356" y="1978"/>
                    <a:pt x="7478" y="1887"/>
                  </a:cubicBezTo>
                  <a:cubicBezTo>
                    <a:pt x="7630" y="1674"/>
                    <a:pt x="7387" y="1370"/>
                    <a:pt x="7052" y="1340"/>
                  </a:cubicBezTo>
                  <a:cubicBezTo>
                    <a:pt x="7021" y="1337"/>
                    <a:pt x="6990" y="1335"/>
                    <a:pt x="6958" y="1335"/>
                  </a:cubicBezTo>
                  <a:cubicBezTo>
                    <a:pt x="6686" y="1335"/>
                    <a:pt x="6416" y="1450"/>
                    <a:pt x="6171" y="1614"/>
                  </a:cubicBezTo>
                  <a:cubicBezTo>
                    <a:pt x="5958" y="1765"/>
                    <a:pt x="5715" y="1948"/>
                    <a:pt x="5472" y="2069"/>
                  </a:cubicBezTo>
                  <a:cubicBezTo>
                    <a:pt x="5303" y="2145"/>
                    <a:pt x="5111" y="2197"/>
                    <a:pt x="4917" y="2197"/>
                  </a:cubicBezTo>
                  <a:cubicBezTo>
                    <a:pt x="4797" y="2197"/>
                    <a:pt x="4676" y="2177"/>
                    <a:pt x="4560" y="2130"/>
                  </a:cubicBezTo>
                  <a:cubicBezTo>
                    <a:pt x="4226" y="2039"/>
                    <a:pt x="4104" y="1674"/>
                    <a:pt x="4134" y="1370"/>
                  </a:cubicBezTo>
                  <a:cubicBezTo>
                    <a:pt x="4226" y="1066"/>
                    <a:pt x="4378" y="823"/>
                    <a:pt x="4438" y="550"/>
                  </a:cubicBezTo>
                  <a:cubicBezTo>
                    <a:pt x="4526" y="317"/>
                    <a:pt x="4362" y="1"/>
                    <a:pt x="4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9"/>
            <p:cNvSpPr/>
            <p:nvPr/>
          </p:nvSpPr>
          <p:spPr>
            <a:xfrm>
              <a:off x="411489" y="4343467"/>
              <a:ext cx="38193" cy="73720"/>
            </a:xfrm>
            <a:custGeom>
              <a:avLst/>
              <a:gdLst/>
              <a:ahLst/>
              <a:cxnLst/>
              <a:rect l="l" t="t" r="r" b="b"/>
              <a:pathLst>
                <a:path w="2493" h="4812" extrusionOk="0">
                  <a:moveTo>
                    <a:pt x="1185" y="0"/>
                  </a:moveTo>
                  <a:cubicBezTo>
                    <a:pt x="547" y="882"/>
                    <a:pt x="0" y="2067"/>
                    <a:pt x="61" y="3131"/>
                  </a:cubicBezTo>
                  <a:cubicBezTo>
                    <a:pt x="61" y="3465"/>
                    <a:pt x="122" y="3830"/>
                    <a:pt x="274" y="4134"/>
                  </a:cubicBezTo>
                  <a:cubicBezTo>
                    <a:pt x="426" y="4438"/>
                    <a:pt x="730" y="4711"/>
                    <a:pt x="1064" y="4803"/>
                  </a:cubicBezTo>
                  <a:cubicBezTo>
                    <a:pt x="1107" y="4808"/>
                    <a:pt x="1150" y="4811"/>
                    <a:pt x="1193" y="4811"/>
                  </a:cubicBezTo>
                  <a:cubicBezTo>
                    <a:pt x="1614" y="4811"/>
                    <a:pt x="2057" y="4553"/>
                    <a:pt x="2249" y="4195"/>
                  </a:cubicBezTo>
                  <a:cubicBezTo>
                    <a:pt x="2432" y="3769"/>
                    <a:pt x="2493" y="3283"/>
                    <a:pt x="2432" y="2827"/>
                  </a:cubicBezTo>
                  <a:cubicBezTo>
                    <a:pt x="2280" y="1793"/>
                    <a:pt x="1733" y="882"/>
                    <a:pt x="1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9"/>
            <p:cNvSpPr/>
            <p:nvPr/>
          </p:nvSpPr>
          <p:spPr>
            <a:xfrm>
              <a:off x="438960" y="4629864"/>
              <a:ext cx="13987" cy="13987"/>
            </a:xfrm>
            <a:custGeom>
              <a:avLst/>
              <a:gdLst/>
              <a:ahLst/>
              <a:cxnLst/>
              <a:rect l="l" t="t" r="r" b="b"/>
              <a:pathLst>
                <a:path w="913" h="913" extrusionOk="0">
                  <a:moveTo>
                    <a:pt x="456" y="0"/>
                  </a:moveTo>
                  <a:cubicBezTo>
                    <a:pt x="213" y="0"/>
                    <a:pt x="0" y="183"/>
                    <a:pt x="0" y="456"/>
                  </a:cubicBezTo>
                  <a:cubicBezTo>
                    <a:pt x="0" y="699"/>
                    <a:pt x="213" y="912"/>
                    <a:pt x="456" y="912"/>
                  </a:cubicBezTo>
                  <a:cubicBezTo>
                    <a:pt x="700" y="912"/>
                    <a:pt x="912" y="730"/>
                    <a:pt x="912" y="456"/>
                  </a:cubicBezTo>
                  <a:cubicBezTo>
                    <a:pt x="912" y="244"/>
                    <a:pt x="700" y="0"/>
                    <a:pt x="456"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9"/>
            <p:cNvSpPr/>
            <p:nvPr/>
          </p:nvSpPr>
          <p:spPr>
            <a:xfrm>
              <a:off x="448734" y="4658269"/>
              <a:ext cx="8395" cy="8395"/>
            </a:xfrm>
            <a:custGeom>
              <a:avLst/>
              <a:gdLst/>
              <a:ahLst/>
              <a:cxnLst/>
              <a:rect l="l" t="t" r="r" b="b"/>
              <a:pathLst>
                <a:path w="548" h="548" extrusionOk="0">
                  <a:moveTo>
                    <a:pt x="274" y="0"/>
                  </a:moveTo>
                  <a:cubicBezTo>
                    <a:pt x="122" y="0"/>
                    <a:pt x="1" y="122"/>
                    <a:pt x="1" y="274"/>
                  </a:cubicBezTo>
                  <a:cubicBezTo>
                    <a:pt x="1" y="426"/>
                    <a:pt x="122" y="548"/>
                    <a:pt x="274" y="548"/>
                  </a:cubicBezTo>
                  <a:cubicBezTo>
                    <a:pt x="426" y="548"/>
                    <a:pt x="548" y="426"/>
                    <a:pt x="548" y="274"/>
                  </a:cubicBezTo>
                  <a:cubicBezTo>
                    <a:pt x="548" y="122"/>
                    <a:pt x="426" y="0"/>
                    <a:pt x="274"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9"/>
            <p:cNvSpPr/>
            <p:nvPr/>
          </p:nvSpPr>
          <p:spPr>
            <a:xfrm>
              <a:off x="435696" y="4794122"/>
              <a:ext cx="46588" cy="36125"/>
            </a:xfrm>
            <a:custGeom>
              <a:avLst/>
              <a:gdLst/>
              <a:ahLst/>
              <a:cxnLst/>
              <a:rect l="l" t="t" r="r" b="b"/>
              <a:pathLst>
                <a:path w="3041" h="2358" extrusionOk="0">
                  <a:moveTo>
                    <a:pt x="2559" y="0"/>
                  </a:moveTo>
                  <a:cubicBezTo>
                    <a:pt x="2359" y="0"/>
                    <a:pt x="2186" y="147"/>
                    <a:pt x="2068" y="313"/>
                  </a:cubicBezTo>
                  <a:cubicBezTo>
                    <a:pt x="1976" y="435"/>
                    <a:pt x="1885" y="678"/>
                    <a:pt x="1733" y="830"/>
                  </a:cubicBezTo>
                  <a:cubicBezTo>
                    <a:pt x="1551" y="1012"/>
                    <a:pt x="1277" y="1134"/>
                    <a:pt x="1064" y="1194"/>
                  </a:cubicBezTo>
                  <a:cubicBezTo>
                    <a:pt x="791" y="1286"/>
                    <a:pt x="517" y="1346"/>
                    <a:pt x="335" y="1498"/>
                  </a:cubicBezTo>
                  <a:cubicBezTo>
                    <a:pt x="1" y="1772"/>
                    <a:pt x="183" y="2319"/>
                    <a:pt x="609" y="2349"/>
                  </a:cubicBezTo>
                  <a:cubicBezTo>
                    <a:pt x="661" y="2355"/>
                    <a:pt x="713" y="2357"/>
                    <a:pt x="765" y="2357"/>
                  </a:cubicBezTo>
                  <a:cubicBezTo>
                    <a:pt x="1015" y="2357"/>
                    <a:pt x="1258" y="2298"/>
                    <a:pt x="1460" y="2197"/>
                  </a:cubicBezTo>
                  <a:cubicBezTo>
                    <a:pt x="1916" y="2015"/>
                    <a:pt x="2311" y="1681"/>
                    <a:pt x="2615" y="1286"/>
                  </a:cubicBezTo>
                  <a:cubicBezTo>
                    <a:pt x="2797" y="1073"/>
                    <a:pt x="3040" y="799"/>
                    <a:pt x="2979" y="495"/>
                  </a:cubicBezTo>
                  <a:cubicBezTo>
                    <a:pt x="2979" y="313"/>
                    <a:pt x="2888" y="100"/>
                    <a:pt x="2736" y="39"/>
                  </a:cubicBezTo>
                  <a:cubicBezTo>
                    <a:pt x="2675" y="12"/>
                    <a:pt x="2616" y="0"/>
                    <a:pt x="2559"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9"/>
            <p:cNvSpPr/>
            <p:nvPr/>
          </p:nvSpPr>
          <p:spPr>
            <a:xfrm>
              <a:off x="478074" y="4772366"/>
              <a:ext cx="13987" cy="13987"/>
            </a:xfrm>
            <a:custGeom>
              <a:avLst/>
              <a:gdLst/>
              <a:ahLst/>
              <a:cxnLst/>
              <a:rect l="l" t="t" r="r" b="b"/>
              <a:pathLst>
                <a:path w="913" h="913" extrusionOk="0">
                  <a:moveTo>
                    <a:pt x="457" y="0"/>
                  </a:moveTo>
                  <a:cubicBezTo>
                    <a:pt x="183" y="0"/>
                    <a:pt x="1" y="213"/>
                    <a:pt x="1" y="456"/>
                  </a:cubicBezTo>
                  <a:cubicBezTo>
                    <a:pt x="1" y="730"/>
                    <a:pt x="183" y="912"/>
                    <a:pt x="457" y="912"/>
                  </a:cubicBezTo>
                  <a:cubicBezTo>
                    <a:pt x="700" y="912"/>
                    <a:pt x="913" y="730"/>
                    <a:pt x="913" y="456"/>
                  </a:cubicBezTo>
                  <a:cubicBezTo>
                    <a:pt x="913" y="213"/>
                    <a:pt x="700" y="0"/>
                    <a:pt x="457"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9"/>
            <p:cNvSpPr/>
            <p:nvPr/>
          </p:nvSpPr>
          <p:spPr>
            <a:xfrm>
              <a:off x="391924" y="4750441"/>
              <a:ext cx="21908" cy="21938"/>
            </a:xfrm>
            <a:custGeom>
              <a:avLst/>
              <a:gdLst/>
              <a:ahLst/>
              <a:cxnLst/>
              <a:rect l="l" t="t" r="r" b="b"/>
              <a:pathLst>
                <a:path w="1430" h="1432" extrusionOk="0">
                  <a:moveTo>
                    <a:pt x="776" y="1"/>
                  </a:moveTo>
                  <a:cubicBezTo>
                    <a:pt x="761" y="1"/>
                    <a:pt x="745" y="2"/>
                    <a:pt x="730" y="3"/>
                  </a:cubicBezTo>
                  <a:cubicBezTo>
                    <a:pt x="335" y="3"/>
                    <a:pt x="0" y="307"/>
                    <a:pt x="0" y="732"/>
                  </a:cubicBezTo>
                  <a:cubicBezTo>
                    <a:pt x="0" y="1097"/>
                    <a:pt x="304" y="1431"/>
                    <a:pt x="730" y="1431"/>
                  </a:cubicBezTo>
                  <a:cubicBezTo>
                    <a:pt x="1095" y="1431"/>
                    <a:pt x="1429" y="1127"/>
                    <a:pt x="1429" y="732"/>
                  </a:cubicBezTo>
                  <a:cubicBezTo>
                    <a:pt x="1429" y="325"/>
                    <a:pt x="1122" y="1"/>
                    <a:pt x="776"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9"/>
            <p:cNvSpPr/>
            <p:nvPr/>
          </p:nvSpPr>
          <p:spPr>
            <a:xfrm>
              <a:off x="415212" y="4780746"/>
              <a:ext cx="11659" cy="11659"/>
            </a:xfrm>
            <a:custGeom>
              <a:avLst/>
              <a:gdLst/>
              <a:ahLst/>
              <a:cxnLst/>
              <a:rect l="l" t="t" r="r" b="b"/>
              <a:pathLst>
                <a:path w="761" h="761" extrusionOk="0">
                  <a:moveTo>
                    <a:pt x="365" y="1"/>
                  </a:moveTo>
                  <a:cubicBezTo>
                    <a:pt x="152" y="1"/>
                    <a:pt x="0" y="183"/>
                    <a:pt x="0" y="365"/>
                  </a:cubicBezTo>
                  <a:cubicBezTo>
                    <a:pt x="0" y="608"/>
                    <a:pt x="183" y="760"/>
                    <a:pt x="365" y="760"/>
                  </a:cubicBezTo>
                  <a:cubicBezTo>
                    <a:pt x="608" y="760"/>
                    <a:pt x="760" y="578"/>
                    <a:pt x="760" y="365"/>
                  </a:cubicBezTo>
                  <a:cubicBezTo>
                    <a:pt x="760" y="152"/>
                    <a:pt x="608" y="1"/>
                    <a:pt x="365"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9"/>
            <p:cNvSpPr/>
            <p:nvPr/>
          </p:nvSpPr>
          <p:spPr>
            <a:xfrm>
              <a:off x="347676" y="4304337"/>
              <a:ext cx="174173" cy="39602"/>
            </a:xfrm>
            <a:custGeom>
              <a:avLst/>
              <a:gdLst/>
              <a:ahLst/>
              <a:cxnLst/>
              <a:rect l="l" t="t" r="r" b="b"/>
              <a:pathLst>
                <a:path w="11369" h="2585" extrusionOk="0">
                  <a:moveTo>
                    <a:pt x="1" y="1"/>
                  </a:moveTo>
                  <a:lnTo>
                    <a:pt x="1" y="2584"/>
                  </a:lnTo>
                  <a:lnTo>
                    <a:pt x="11369" y="2584"/>
                  </a:lnTo>
                  <a:lnTo>
                    <a:pt x="113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9"/>
            <p:cNvSpPr/>
            <p:nvPr/>
          </p:nvSpPr>
          <p:spPr>
            <a:xfrm>
              <a:off x="234515" y="4261498"/>
              <a:ext cx="43325" cy="1290260"/>
            </a:xfrm>
            <a:custGeom>
              <a:avLst/>
              <a:gdLst/>
              <a:ahLst/>
              <a:cxnLst/>
              <a:rect l="l" t="t" r="r" b="b"/>
              <a:pathLst>
                <a:path w="2828" h="49303" extrusionOk="0">
                  <a:moveTo>
                    <a:pt x="1" y="0"/>
                  </a:moveTo>
                  <a:lnTo>
                    <a:pt x="1" y="49302"/>
                  </a:lnTo>
                  <a:lnTo>
                    <a:pt x="2827" y="49302"/>
                  </a:lnTo>
                  <a:lnTo>
                    <a:pt x="28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9"/>
            <p:cNvSpPr/>
            <p:nvPr/>
          </p:nvSpPr>
          <p:spPr>
            <a:xfrm>
              <a:off x="1152865" y="4271836"/>
              <a:ext cx="42850" cy="1279111"/>
            </a:xfrm>
            <a:custGeom>
              <a:avLst/>
              <a:gdLst/>
              <a:ahLst/>
              <a:cxnLst/>
              <a:rect l="l" t="t" r="r" b="b"/>
              <a:pathLst>
                <a:path w="2797" h="48877" extrusionOk="0">
                  <a:moveTo>
                    <a:pt x="0" y="1"/>
                  </a:moveTo>
                  <a:lnTo>
                    <a:pt x="0" y="48877"/>
                  </a:lnTo>
                  <a:lnTo>
                    <a:pt x="2796" y="48877"/>
                  </a:lnTo>
                  <a:lnTo>
                    <a:pt x="27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9"/>
            <p:cNvSpPr/>
            <p:nvPr/>
          </p:nvSpPr>
          <p:spPr>
            <a:xfrm>
              <a:off x="625708" y="4229371"/>
              <a:ext cx="174633" cy="642153"/>
            </a:xfrm>
            <a:custGeom>
              <a:avLst/>
              <a:gdLst/>
              <a:ahLst/>
              <a:cxnLst/>
              <a:rect l="l" t="t" r="r" b="b"/>
              <a:pathLst>
                <a:path w="11399" h="41916" extrusionOk="0">
                  <a:moveTo>
                    <a:pt x="0" y="0"/>
                  </a:moveTo>
                  <a:lnTo>
                    <a:pt x="0" y="36201"/>
                  </a:lnTo>
                  <a:cubicBezTo>
                    <a:pt x="0" y="39362"/>
                    <a:pt x="2553" y="41916"/>
                    <a:pt x="5714" y="41916"/>
                  </a:cubicBezTo>
                  <a:cubicBezTo>
                    <a:pt x="8876" y="41916"/>
                    <a:pt x="11398" y="39362"/>
                    <a:pt x="11368" y="36201"/>
                  </a:cubicBezTo>
                  <a:lnTo>
                    <a:pt x="113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9"/>
            <p:cNvSpPr/>
            <p:nvPr/>
          </p:nvSpPr>
          <p:spPr>
            <a:xfrm>
              <a:off x="625233" y="4229371"/>
              <a:ext cx="176502" cy="642153"/>
            </a:xfrm>
            <a:custGeom>
              <a:avLst/>
              <a:gdLst/>
              <a:ahLst/>
              <a:cxnLst/>
              <a:rect l="l" t="t" r="r" b="b"/>
              <a:pathLst>
                <a:path w="11521" h="41916" extrusionOk="0">
                  <a:moveTo>
                    <a:pt x="31" y="36353"/>
                  </a:moveTo>
                  <a:lnTo>
                    <a:pt x="31" y="36414"/>
                  </a:lnTo>
                  <a:cubicBezTo>
                    <a:pt x="31" y="36470"/>
                    <a:pt x="33" y="36527"/>
                    <a:pt x="36" y="36584"/>
                  </a:cubicBezTo>
                  <a:lnTo>
                    <a:pt x="36" y="36584"/>
                  </a:lnTo>
                  <a:cubicBezTo>
                    <a:pt x="33" y="36508"/>
                    <a:pt x="31" y="36431"/>
                    <a:pt x="31" y="36353"/>
                  </a:cubicBezTo>
                  <a:close/>
                  <a:moveTo>
                    <a:pt x="36" y="36584"/>
                  </a:moveTo>
                  <a:lnTo>
                    <a:pt x="36" y="36584"/>
                  </a:lnTo>
                  <a:cubicBezTo>
                    <a:pt x="53" y="36953"/>
                    <a:pt x="107" y="37302"/>
                    <a:pt x="183" y="37630"/>
                  </a:cubicBezTo>
                  <a:cubicBezTo>
                    <a:pt x="131" y="37291"/>
                    <a:pt x="56" y="36929"/>
                    <a:pt x="36" y="36584"/>
                  </a:cubicBezTo>
                  <a:close/>
                  <a:moveTo>
                    <a:pt x="183" y="37630"/>
                  </a:moveTo>
                  <a:cubicBezTo>
                    <a:pt x="279" y="37986"/>
                    <a:pt x="400" y="38312"/>
                    <a:pt x="542" y="38615"/>
                  </a:cubicBezTo>
                  <a:lnTo>
                    <a:pt x="542" y="38615"/>
                  </a:lnTo>
                  <a:cubicBezTo>
                    <a:pt x="403" y="38305"/>
                    <a:pt x="280" y="37977"/>
                    <a:pt x="183" y="37630"/>
                  </a:cubicBezTo>
                  <a:close/>
                  <a:moveTo>
                    <a:pt x="542" y="38615"/>
                  </a:moveTo>
                  <a:lnTo>
                    <a:pt x="542" y="38615"/>
                  </a:lnTo>
                  <a:cubicBezTo>
                    <a:pt x="708" y="38982"/>
                    <a:pt x="897" y="39322"/>
                    <a:pt x="1095" y="39636"/>
                  </a:cubicBezTo>
                  <a:cubicBezTo>
                    <a:pt x="1520" y="40153"/>
                    <a:pt x="1976" y="40609"/>
                    <a:pt x="2432" y="40913"/>
                  </a:cubicBezTo>
                  <a:cubicBezTo>
                    <a:pt x="3344" y="41581"/>
                    <a:pt x="4226" y="41794"/>
                    <a:pt x="4803" y="41885"/>
                  </a:cubicBezTo>
                  <a:cubicBezTo>
                    <a:pt x="4955" y="41916"/>
                    <a:pt x="5046" y="41916"/>
                    <a:pt x="5168" y="41916"/>
                  </a:cubicBezTo>
                  <a:lnTo>
                    <a:pt x="5259" y="41916"/>
                  </a:lnTo>
                  <a:cubicBezTo>
                    <a:pt x="5138" y="41916"/>
                    <a:pt x="5016" y="41885"/>
                    <a:pt x="4864" y="41885"/>
                  </a:cubicBezTo>
                  <a:cubicBezTo>
                    <a:pt x="4286" y="41794"/>
                    <a:pt x="3435" y="41581"/>
                    <a:pt x="2463" y="40913"/>
                  </a:cubicBezTo>
                  <a:cubicBezTo>
                    <a:pt x="2007" y="40609"/>
                    <a:pt x="1551" y="40153"/>
                    <a:pt x="1156" y="39636"/>
                  </a:cubicBezTo>
                  <a:cubicBezTo>
                    <a:pt x="922" y="39319"/>
                    <a:pt x="716" y="38983"/>
                    <a:pt x="542" y="38615"/>
                  </a:cubicBezTo>
                  <a:close/>
                  <a:moveTo>
                    <a:pt x="31" y="0"/>
                  </a:moveTo>
                  <a:lnTo>
                    <a:pt x="31" y="31"/>
                  </a:lnTo>
                  <a:lnTo>
                    <a:pt x="31" y="91"/>
                  </a:lnTo>
                  <a:lnTo>
                    <a:pt x="1" y="122"/>
                  </a:lnTo>
                  <a:lnTo>
                    <a:pt x="11369" y="122"/>
                  </a:lnTo>
                  <a:lnTo>
                    <a:pt x="11369" y="32189"/>
                  </a:lnTo>
                  <a:lnTo>
                    <a:pt x="11369" y="35077"/>
                  </a:lnTo>
                  <a:lnTo>
                    <a:pt x="11369" y="36414"/>
                  </a:lnTo>
                  <a:cubicBezTo>
                    <a:pt x="11369" y="36809"/>
                    <a:pt x="11338" y="37235"/>
                    <a:pt x="11217" y="37630"/>
                  </a:cubicBezTo>
                  <a:cubicBezTo>
                    <a:pt x="11034" y="38420"/>
                    <a:pt x="10730" y="39089"/>
                    <a:pt x="10305" y="39636"/>
                  </a:cubicBezTo>
                  <a:cubicBezTo>
                    <a:pt x="9879" y="40153"/>
                    <a:pt x="9423" y="40609"/>
                    <a:pt x="8967" y="40913"/>
                  </a:cubicBezTo>
                  <a:cubicBezTo>
                    <a:pt x="8056" y="41581"/>
                    <a:pt x="7174" y="41764"/>
                    <a:pt x="6627" y="41885"/>
                  </a:cubicBezTo>
                  <a:cubicBezTo>
                    <a:pt x="6475" y="41885"/>
                    <a:pt x="6353" y="41916"/>
                    <a:pt x="6232" y="41916"/>
                  </a:cubicBezTo>
                  <a:lnTo>
                    <a:pt x="6323" y="41916"/>
                  </a:lnTo>
                  <a:cubicBezTo>
                    <a:pt x="6414" y="41916"/>
                    <a:pt x="6536" y="41885"/>
                    <a:pt x="6688" y="41885"/>
                  </a:cubicBezTo>
                  <a:cubicBezTo>
                    <a:pt x="7296" y="41794"/>
                    <a:pt x="8177" y="41581"/>
                    <a:pt x="9089" y="40913"/>
                  </a:cubicBezTo>
                  <a:cubicBezTo>
                    <a:pt x="9545" y="40609"/>
                    <a:pt x="10001" y="40213"/>
                    <a:pt x="10426" y="39636"/>
                  </a:cubicBezTo>
                  <a:cubicBezTo>
                    <a:pt x="10822" y="39089"/>
                    <a:pt x="11186" y="38420"/>
                    <a:pt x="11369" y="37630"/>
                  </a:cubicBezTo>
                  <a:cubicBezTo>
                    <a:pt x="11429" y="37204"/>
                    <a:pt x="11521" y="36779"/>
                    <a:pt x="11521" y="36353"/>
                  </a:cubicBezTo>
                  <a:lnTo>
                    <a:pt x="11521" y="35046"/>
                  </a:lnTo>
                  <a:lnTo>
                    <a:pt x="11521" y="32159"/>
                  </a:lnTo>
                  <a:lnTo>
                    <a:pt x="11521" y="31"/>
                  </a:lnTo>
                  <a:lnTo>
                    <a:pt x="115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9"/>
            <p:cNvSpPr/>
            <p:nvPr/>
          </p:nvSpPr>
          <p:spPr>
            <a:xfrm>
              <a:off x="645733" y="4256841"/>
              <a:ext cx="135046" cy="589069"/>
            </a:xfrm>
            <a:custGeom>
              <a:avLst/>
              <a:gdLst/>
              <a:ahLst/>
              <a:cxnLst/>
              <a:rect l="l" t="t" r="r" b="b"/>
              <a:pathLst>
                <a:path w="8815" h="38451" extrusionOk="0">
                  <a:moveTo>
                    <a:pt x="0" y="0"/>
                  </a:moveTo>
                  <a:lnTo>
                    <a:pt x="0" y="34226"/>
                  </a:lnTo>
                  <a:cubicBezTo>
                    <a:pt x="0" y="36536"/>
                    <a:pt x="1885" y="38451"/>
                    <a:pt x="4225" y="38451"/>
                  </a:cubicBezTo>
                  <a:lnTo>
                    <a:pt x="4590" y="38451"/>
                  </a:lnTo>
                  <a:cubicBezTo>
                    <a:pt x="6900" y="38451"/>
                    <a:pt x="8815" y="36536"/>
                    <a:pt x="8815" y="34226"/>
                  </a:cubicBezTo>
                  <a:lnTo>
                    <a:pt x="881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9"/>
            <p:cNvSpPr/>
            <p:nvPr/>
          </p:nvSpPr>
          <p:spPr>
            <a:xfrm>
              <a:off x="645733" y="4406329"/>
              <a:ext cx="135046" cy="439592"/>
            </a:xfrm>
            <a:custGeom>
              <a:avLst/>
              <a:gdLst/>
              <a:ahLst/>
              <a:cxnLst/>
              <a:rect l="l" t="t" r="r" b="b"/>
              <a:pathLst>
                <a:path w="8815" h="28694" extrusionOk="0">
                  <a:moveTo>
                    <a:pt x="0" y="0"/>
                  </a:moveTo>
                  <a:lnTo>
                    <a:pt x="0" y="24469"/>
                  </a:lnTo>
                  <a:cubicBezTo>
                    <a:pt x="0" y="26779"/>
                    <a:pt x="1885" y="28694"/>
                    <a:pt x="4225" y="28694"/>
                  </a:cubicBezTo>
                  <a:lnTo>
                    <a:pt x="4590" y="28694"/>
                  </a:lnTo>
                  <a:cubicBezTo>
                    <a:pt x="6900" y="28694"/>
                    <a:pt x="8815" y="26779"/>
                    <a:pt x="8815" y="24469"/>
                  </a:cubicBezTo>
                  <a:lnTo>
                    <a:pt x="88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9"/>
            <p:cNvSpPr/>
            <p:nvPr/>
          </p:nvSpPr>
          <p:spPr>
            <a:xfrm>
              <a:off x="581461" y="4193504"/>
              <a:ext cx="257529" cy="63808"/>
            </a:xfrm>
            <a:custGeom>
              <a:avLst/>
              <a:gdLst/>
              <a:ahLst/>
              <a:cxnLst/>
              <a:rect l="l" t="t" r="r" b="b"/>
              <a:pathLst>
                <a:path w="16810" h="4165" extrusionOk="0">
                  <a:moveTo>
                    <a:pt x="2098" y="1"/>
                  </a:moveTo>
                  <a:cubicBezTo>
                    <a:pt x="943" y="1"/>
                    <a:pt x="0" y="943"/>
                    <a:pt x="0" y="2068"/>
                  </a:cubicBezTo>
                  <a:cubicBezTo>
                    <a:pt x="0" y="3223"/>
                    <a:pt x="943" y="4165"/>
                    <a:pt x="2098" y="4165"/>
                  </a:cubicBezTo>
                  <a:lnTo>
                    <a:pt x="14712" y="4165"/>
                  </a:lnTo>
                  <a:cubicBezTo>
                    <a:pt x="15837" y="4165"/>
                    <a:pt x="16809" y="3253"/>
                    <a:pt x="16809" y="2068"/>
                  </a:cubicBezTo>
                  <a:cubicBezTo>
                    <a:pt x="16809" y="943"/>
                    <a:pt x="15837" y="1"/>
                    <a:pt x="14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9"/>
            <p:cNvSpPr/>
            <p:nvPr/>
          </p:nvSpPr>
          <p:spPr>
            <a:xfrm>
              <a:off x="579132" y="4192110"/>
              <a:ext cx="259858" cy="65202"/>
            </a:xfrm>
            <a:custGeom>
              <a:avLst/>
              <a:gdLst/>
              <a:ahLst/>
              <a:cxnLst/>
              <a:rect l="l" t="t" r="r" b="b"/>
              <a:pathLst>
                <a:path w="16962" h="4256" extrusionOk="0">
                  <a:moveTo>
                    <a:pt x="2219" y="1"/>
                  </a:moveTo>
                  <a:cubicBezTo>
                    <a:pt x="1520" y="1"/>
                    <a:pt x="882" y="335"/>
                    <a:pt x="517" y="882"/>
                  </a:cubicBezTo>
                  <a:cubicBezTo>
                    <a:pt x="122" y="1399"/>
                    <a:pt x="1" y="2128"/>
                    <a:pt x="213" y="2736"/>
                  </a:cubicBezTo>
                  <a:cubicBezTo>
                    <a:pt x="396" y="3344"/>
                    <a:pt x="852" y="3891"/>
                    <a:pt x="1429" y="4104"/>
                  </a:cubicBezTo>
                  <a:cubicBezTo>
                    <a:pt x="1672" y="4225"/>
                    <a:pt x="1976" y="4256"/>
                    <a:pt x="2280" y="4256"/>
                  </a:cubicBezTo>
                  <a:lnTo>
                    <a:pt x="14864" y="4256"/>
                  </a:lnTo>
                  <a:cubicBezTo>
                    <a:pt x="14864" y="4256"/>
                    <a:pt x="14834" y="4256"/>
                    <a:pt x="14742" y="4225"/>
                  </a:cubicBezTo>
                  <a:lnTo>
                    <a:pt x="2280" y="4225"/>
                  </a:lnTo>
                  <a:cubicBezTo>
                    <a:pt x="2037" y="4225"/>
                    <a:pt x="1733" y="4165"/>
                    <a:pt x="1460" y="4074"/>
                  </a:cubicBezTo>
                  <a:cubicBezTo>
                    <a:pt x="912" y="3830"/>
                    <a:pt x="456" y="3344"/>
                    <a:pt x="304" y="2767"/>
                  </a:cubicBezTo>
                  <a:cubicBezTo>
                    <a:pt x="122" y="2159"/>
                    <a:pt x="244" y="1490"/>
                    <a:pt x="608" y="973"/>
                  </a:cubicBezTo>
                  <a:cubicBezTo>
                    <a:pt x="943" y="456"/>
                    <a:pt x="1611" y="152"/>
                    <a:pt x="2250" y="152"/>
                  </a:cubicBezTo>
                  <a:lnTo>
                    <a:pt x="14438" y="152"/>
                  </a:lnTo>
                  <a:cubicBezTo>
                    <a:pt x="14601" y="152"/>
                    <a:pt x="14749" y="139"/>
                    <a:pt x="14902" y="139"/>
                  </a:cubicBezTo>
                  <a:cubicBezTo>
                    <a:pt x="14979" y="139"/>
                    <a:pt x="15057" y="142"/>
                    <a:pt x="15138" y="152"/>
                  </a:cubicBezTo>
                  <a:cubicBezTo>
                    <a:pt x="15320" y="183"/>
                    <a:pt x="15533" y="274"/>
                    <a:pt x="15745" y="335"/>
                  </a:cubicBezTo>
                  <a:cubicBezTo>
                    <a:pt x="16110" y="487"/>
                    <a:pt x="16414" y="791"/>
                    <a:pt x="16597" y="1125"/>
                  </a:cubicBezTo>
                  <a:cubicBezTo>
                    <a:pt x="16840" y="1459"/>
                    <a:pt x="16901" y="1824"/>
                    <a:pt x="16901" y="2159"/>
                  </a:cubicBezTo>
                  <a:cubicBezTo>
                    <a:pt x="16901" y="2686"/>
                    <a:pt x="16710" y="3128"/>
                    <a:pt x="16473" y="3456"/>
                  </a:cubicBezTo>
                  <a:lnTo>
                    <a:pt x="16473" y="3456"/>
                  </a:lnTo>
                  <a:cubicBezTo>
                    <a:pt x="16754" y="3145"/>
                    <a:pt x="16961" y="2703"/>
                    <a:pt x="16961" y="2128"/>
                  </a:cubicBezTo>
                  <a:cubicBezTo>
                    <a:pt x="16961" y="1794"/>
                    <a:pt x="16840" y="1399"/>
                    <a:pt x="16657" y="1064"/>
                  </a:cubicBezTo>
                  <a:cubicBezTo>
                    <a:pt x="16475" y="730"/>
                    <a:pt x="16171" y="426"/>
                    <a:pt x="15745" y="244"/>
                  </a:cubicBezTo>
                  <a:cubicBezTo>
                    <a:pt x="15563" y="152"/>
                    <a:pt x="15320" y="92"/>
                    <a:pt x="15107" y="31"/>
                  </a:cubicBezTo>
                  <a:cubicBezTo>
                    <a:pt x="14864" y="1"/>
                    <a:pt x="14651" y="1"/>
                    <a:pt x="14408" y="1"/>
                  </a:cubicBezTo>
                  <a:close/>
                  <a:moveTo>
                    <a:pt x="16473" y="3456"/>
                  </a:moveTo>
                  <a:lnTo>
                    <a:pt x="16473" y="3456"/>
                  </a:lnTo>
                  <a:cubicBezTo>
                    <a:pt x="16397" y="3540"/>
                    <a:pt x="16316" y="3614"/>
                    <a:pt x="16232" y="3678"/>
                  </a:cubicBezTo>
                  <a:cubicBezTo>
                    <a:pt x="15867" y="3982"/>
                    <a:pt x="15472" y="4134"/>
                    <a:pt x="15259" y="4195"/>
                  </a:cubicBezTo>
                  <a:cubicBezTo>
                    <a:pt x="15168" y="4195"/>
                    <a:pt x="15138" y="4195"/>
                    <a:pt x="15107" y="4225"/>
                  </a:cubicBezTo>
                  <a:lnTo>
                    <a:pt x="14986" y="4225"/>
                  </a:lnTo>
                  <a:cubicBezTo>
                    <a:pt x="14894" y="4256"/>
                    <a:pt x="14864" y="4256"/>
                    <a:pt x="14864" y="4256"/>
                  </a:cubicBezTo>
                  <a:lnTo>
                    <a:pt x="15077" y="4256"/>
                  </a:lnTo>
                  <a:cubicBezTo>
                    <a:pt x="15138" y="4256"/>
                    <a:pt x="15198" y="4256"/>
                    <a:pt x="15229" y="4225"/>
                  </a:cubicBezTo>
                  <a:cubicBezTo>
                    <a:pt x="15472" y="4165"/>
                    <a:pt x="15837" y="4074"/>
                    <a:pt x="16232" y="3739"/>
                  </a:cubicBezTo>
                  <a:cubicBezTo>
                    <a:pt x="16314" y="3657"/>
                    <a:pt x="16396" y="3563"/>
                    <a:pt x="16473" y="345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9"/>
            <p:cNvSpPr/>
            <p:nvPr/>
          </p:nvSpPr>
          <p:spPr>
            <a:xfrm>
              <a:off x="713713" y="4794122"/>
              <a:ext cx="46588" cy="36125"/>
            </a:xfrm>
            <a:custGeom>
              <a:avLst/>
              <a:gdLst/>
              <a:ahLst/>
              <a:cxnLst/>
              <a:rect l="l" t="t" r="r" b="b"/>
              <a:pathLst>
                <a:path w="3041" h="2358" extrusionOk="0">
                  <a:moveTo>
                    <a:pt x="2563" y="0"/>
                  </a:moveTo>
                  <a:cubicBezTo>
                    <a:pt x="2371" y="0"/>
                    <a:pt x="2216" y="147"/>
                    <a:pt x="2098" y="313"/>
                  </a:cubicBezTo>
                  <a:cubicBezTo>
                    <a:pt x="1977" y="435"/>
                    <a:pt x="1885" y="678"/>
                    <a:pt x="1764" y="830"/>
                  </a:cubicBezTo>
                  <a:cubicBezTo>
                    <a:pt x="1551" y="1012"/>
                    <a:pt x="1277" y="1134"/>
                    <a:pt x="1065" y="1194"/>
                  </a:cubicBezTo>
                  <a:cubicBezTo>
                    <a:pt x="791" y="1286"/>
                    <a:pt x="548" y="1346"/>
                    <a:pt x="335" y="1498"/>
                  </a:cubicBezTo>
                  <a:cubicBezTo>
                    <a:pt x="1" y="1772"/>
                    <a:pt x="183" y="2319"/>
                    <a:pt x="609" y="2349"/>
                  </a:cubicBezTo>
                  <a:cubicBezTo>
                    <a:pt x="661" y="2355"/>
                    <a:pt x="713" y="2357"/>
                    <a:pt x="765" y="2357"/>
                  </a:cubicBezTo>
                  <a:cubicBezTo>
                    <a:pt x="1016" y="2357"/>
                    <a:pt x="1264" y="2298"/>
                    <a:pt x="1490" y="2197"/>
                  </a:cubicBezTo>
                  <a:cubicBezTo>
                    <a:pt x="1946" y="2015"/>
                    <a:pt x="2311" y="1681"/>
                    <a:pt x="2615" y="1286"/>
                  </a:cubicBezTo>
                  <a:cubicBezTo>
                    <a:pt x="2828" y="1073"/>
                    <a:pt x="3040" y="799"/>
                    <a:pt x="3010" y="495"/>
                  </a:cubicBezTo>
                  <a:cubicBezTo>
                    <a:pt x="3010" y="313"/>
                    <a:pt x="2888" y="100"/>
                    <a:pt x="2736" y="39"/>
                  </a:cubicBezTo>
                  <a:cubicBezTo>
                    <a:pt x="2676" y="12"/>
                    <a:pt x="2618" y="0"/>
                    <a:pt x="2563"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9"/>
            <p:cNvSpPr/>
            <p:nvPr/>
          </p:nvSpPr>
          <p:spPr>
            <a:xfrm>
              <a:off x="756091" y="4772366"/>
              <a:ext cx="13987" cy="13987"/>
            </a:xfrm>
            <a:custGeom>
              <a:avLst/>
              <a:gdLst/>
              <a:ahLst/>
              <a:cxnLst/>
              <a:rect l="l" t="t" r="r" b="b"/>
              <a:pathLst>
                <a:path w="913" h="913" extrusionOk="0">
                  <a:moveTo>
                    <a:pt x="457" y="0"/>
                  </a:moveTo>
                  <a:cubicBezTo>
                    <a:pt x="214" y="0"/>
                    <a:pt x="1" y="213"/>
                    <a:pt x="1" y="456"/>
                  </a:cubicBezTo>
                  <a:cubicBezTo>
                    <a:pt x="1" y="730"/>
                    <a:pt x="214" y="912"/>
                    <a:pt x="457" y="912"/>
                  </a:cubicBezTo>
                  <a:cubicBezTo>
                    <a:pt x="730" y="912"/>
                    <a:pt x="913" y="730"/>
                    <a:pt x="913" y="456"/>
                  </a:cubicBezTo>
                  <a:cubicBezTo>
                    <a:pt x="913" y="213"/>
                    <a:pt x="730" y="0"/>
                    <a:pt x="457"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9"/>
            <p:cNvSpPr/>
            <p:nvPr/>
          </p:nvSpPr>
          <p:spPr>
            <a:xfrm>
              <a:off x="669940" y="4750441"/>
              <a:ext cx="22367" cy="21938"/>
            </a:xfrm>
            <a:custGeom>
              <a:avLst/>
              <a:gdLst/>
              <a:ahLst/>
              <a:cxnLst/>
              <a:rect l="l" t="t" r="r" b="b"/>
              <a:pathLst>
                <a:path w="1460" h="1432" extrusionOk="0">
                  <a:moveTo>
                    <a:pt x="780" y="1"/>
                  </a:moveTo>
                  <a:cubicBezTo>
                    <a:pt x="764" y="1"/>
                    <a:pt x="747" y="2"/>
                    <a:pt x="730" y="3"/>
                  </a:cubicBezTo>
                  <a:cubicBezTo>
                    <a:pt x="365" y="3"/>
                    <a:pt x="1" y="307"/>
                    <a:pt x="1" y="732"/>
                  </a:cubicBezTo>
                  <a:cubicBezTo>
                    <a:pt x="1" y="1097"/>
                    <a:pt x="305" y="1431"/>
                    <a:pt x="730" y="1431"/>
                  </a:cubicBezTo>
                  <a:cubicBezTo>
                    <a:pt x="1125" y="1431"/>
                    <a:pt x="1460" y="1127"/>
                    <a:pt x="1460" y="732"/>
                  </a:cubicBezTo>
                  <a:cubicBezTo>
                    <a:pt x="1460" y="325"/>
                    <a:pt x="1153" y="1"/>
                    <a:pt x="780"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9"/>
            <p:cNvSpPr/>
            <p:nvPr/>
          </p:nvSpPr>
          <p:spPr>
            <a:xfrm>
              <a:off x="741658" y="4633480"/>
              <a:ext cx="22367" cy="22015"/>
            </a:xfrm>
            <a:custGeom>
              <a:avLst/>
              <a:gdLst/>
              <a:ahLst/>
              <a:cxnLst/>
              <a:rect l="l" t="t" r="r" b="b"/>
              <a:pathLst>
                <a:path w="1460" h="1437" extrusionOk="0">
                  <a:moveTo>
                    <a:pt x="811" y="1"/>
                  </a:moveTo>
                  <a:cubicBezTo>
                    <a:pt x="784" y="1"/>
                    <a:pt x="757" y="3"/>
                    <a:pt x="730" y="8"/>
                  </a:cubicBezTo>
                  <a:cubicBezTo>
                    <a:pt x="335" y="8"/>
                    <a:pt x="1" y="311"/>
                    <a:pt x="1" y="707"/>
                  </a:cubicBezTo>
                  <a:cubicBezTo>
                    <a:pt x="1" y="1102"/>
                    <a:pt x="305" y="1436"/>
                    <a:pt x="730" y="1436"/>
                  </a:cubicBezTo>
                  <a:cubicBezTo>
                    <a:pt x="1095" y="1436"/>
                    <a:pt x="1460" y="1132"/>
                    <a:pt x="1460" y="707"/>
                  </a:cubicBezTo>
                  <a:cubicBezTo>
                    <a:pt x="1460" y="341"/>
                    <a:pt x="1147" y="1"/>
                    <a:pt x="811"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9"/>
            <p:cNvSpPr/>
            <p:nvPr/>
          </p:nvSpPr>
          <p:spPr>
            <a:xfrm>
              <a:off x="741658" y="4557686"/>
              <a:ext cx="22367" cy="22367"/>
            </a:xfrm>
            <a:custGeom>
              <a:avLst/>
              <a:gdLst/>
              <a:ahLst/>
              <a:cxnLst/>
              <a:rect l="l" t="t" r="r" b="b"/>
              <a:pathLst>
                <a:path w="1460" h="1460" extrusionOk="0">
                  <a:moveTo>
                    <a:pt x="730" y="0"/>
                  </a:moveTo>
                  <a:cubicBezTo>
                    <a:pt x="335" y="0"/>
                    <a:pt x="1" y="304"/>
                    <a:pt x="1" y="730"/>
                  </a:cubicBezTo>
                  <a:cubicBezTo>
                    <a:pt x="1" y="1094"/>
                    <a:pt x="305" y="1459"/>
                    <a:pt x="730" y="1459"/>
                  </a:cubicBezTo>
                  <a:cubicBezTo>
                    <a:pt x="1095" y="1459"/>
                    <a:pt x="1460" y="1155"/>
                    <a:pt x="1460" y="730"/>
                  </a:cubicBezTo>
                  <a:cubicBezTo>
                    <a:pt x="1460" y="334"/>
                    <a:pt x="1095" y="0"/>
                    <a:pt x="730"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9"/>
            <p:cNvSpPr/>
            <p:nvPr/>
          </p:nvSpPr>
          <p:spPr>
            <a:xfrm>
              <a:off x="694163" y="4780746"/>
              <a:ext cx="11659" cy="11659"/>
            </a:xfrm>
            <a:custGeom>
              <a:avLst/>
              <a:gdLst/>
              <a:ahLst/>
              <a:cxnLst/>
              <a:rect l="l" t="t" r="r" b="b"/>
              <a:pathLst>
                <a:path w="761" h="761" extrusionOk="0">
                  <a:moveTo>
                    <a:pt x="365" y="1"/>
                  </a:moveTo>
                  <a:cubicBezTo>
                    <a:pt x="152" y="1"/>
                    <a:pt x="0" y="152"/>
                    <a:pt x="0" y="365"/>
                  </a:cubicBezTo>
                  <a:cubicBezTo>
                    <a:pt x="0" y="578"/>
                    <a:pt x="152" y="760"/>
                    <a:pt x="365" y="760"/>
                  </a:cubicBezTo>
                  <a:cubicBezTo>
                    <a:pt x="578" y="760"/>
                    <a:pt x="760" y="578"/>
                    <a:pt x="760" y="365"/>
                  </a:cubicBezTo>
                  <a:cubicBezTo>
                    <a:pt x="760" y="152"/>
                    <a:pt x="578" y="1"/>
                    <a:pt x="365"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9"/>
            <p:cNvSpPr/>
            <p:nvPr/>
          </p:nvSpPr>
          <p:spPr>
            <a:xfrm>
              <a:off x="725357" y="4602393"/>
              <a:ext cx="11659" cy="11643"/>
            </a:xfrm>
            <a:custGeom>
              <a:avLst/>
              <a:gdLst/>
              <a:ahLst/>
              <a:cxnLst/>
              <a:rect l="l" t="t" r="r" b="b"/>
              <a:pathLst>
                <a:path w="761" h="760" extrusionOk="0">
                  <a:moveTo>
                    <a:pt x="366" y="0"/>
                  </a:moveTo>
                  <a:cubicBezTo>
                    <a:pt x="183" y="0"/>
                    <a:pt x="1" y="182"/>
                    <a:pt x="1" y="395"/>
                  </a:cubicBezTo>
                  <a:cubicBezTo>
                    <a:pt x="1" y="608"/>
                    <a:pt x="183" y="760"/>
                    <a:pt x="366" y="760"/>
                  </a:cubicBezTo>
                  <a:cubicBezTo>
                    <a:pt x="578" y="760"/>
                    <a:pt x="761" y="608"/>
                    <a:pt x="761" y="395"/>
                  </a:cubicBezTo>
                  <a:cubicBezTo>
                    <a:pt x="761" y="182"/>
                    <a:pt x="578" y="0"/>
                    <a:pt x="366"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9"/>
            <p:cNvSpPr/>
            <p:nvPr/>
          </p:nvSpPr>
          <p:spPr>
            <a:xfrm>
              <a:off x="625708" y="4304337"/>
              <a:ext cx="174173" cy="39602"/>
            </a:xfrm>
            <a:custGeom>
              <a:avLst/>
              <a:gdLst/>
              <a:ahLst/>
              <a:cxnLst/>
              <a:rect l="l" t="t" r="r" b="b"/>
              <a:pathLst>
                <a:path w="11369" h="2585" extrusionOk="0">
                  <a:moveTo>
                    <a:pt x="0" y="1"/>
                  </a:moveTo>
                  <a:lnTo>
                    <a:pt x="0" y="2584"/>
                  </a:lnTo>
                  <a:lnTo>
                    <a:pt x="11368" y="2584"/>
                  </a:lnTo>
                  <a:lnTo>
                    <a:pt x="113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9"/>
            <p:cNvSpPr/>
            <p:nvPr/>
          </p:nvSpPr>
          <p:spPr>
            <a:xfrm>
              <a:off x="645733" y="4397014"/>
              <a:ext cx="135046" cy="17710"/>
            </a:xfrm>
            <a:custGeom>
              <a:avLst/>
              <a:gdLst/>
              <a:ahLst/>
              <a:cxnLst/>
              <a:rect l="l" t="t" r="r" b="b"/>
              <a:pathLst>
                <a:path w="8815" h="1156" extrusionOk="0">
                  <a:moveTo>
                    <a:pt x="4407" y="1"/>
                  </a:moveTo>
                  <a:cubicBezTo>
                    <a:pt x="1976" y="1"/>
                    <a:pt x="0" y="274"/>
                    <a:pt x="0" y="578"/>
                  </a:cubicBezTo>
                  <a:cubicBezTo>
                    <a:pt x="0" y="882"/>
                    <a:pt x="1976" y="1156"/>
                    <a:pt x="4407" y="1156"/>
                  </a:cubicBezTo>
                  <a:cubicBezTo>
                    <a:pt x="6839" y="1156"/>
                    <a:pt x="8815" y="882"/>
                    <a:pt x="8815" y="578"/>
                  </a:cubicBezTo>
                  <a:cubicBezTo>
                    <a:pt x="8815" y="274"/>
                    <a:pt x="6839" y="1"/>
                    <a:pt x="44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9"/>
            <p:cNvSpPr/>
            <p:nvPr/>
          </p:nvSpPr>
          <p:spPr>
            <a:xfrm>
              <a:off x="645733" y="4397014"/>
              <a:ext cx="135046" cy="17710"/>
            </a:xfrm>
            <a:custGeom>
              <a:avLst/>
              <a:gdLst/>
              <a:ahLst/>
              <a:cxnLst/>
              <a:rect l="l" t="t" r="r" b="b"/>
              <a:pathLst>
                <a:path w="8815" h="1156" extrusionOk="0">
                  <a:moveTo>
                    <a:pt x="4407" y="1"/>
                  </a:moveTo>
                  <a:cubicBezTo>
                    <a:pt x="1976" y="1"/>
                    <a:pt x="0" y="274"/>
                    <a:pt x="0" y="578"/>
                  </a:cubicBezTo>
                  <a:cubicBezTo>
                    <a:pt x="0" y="882"/>
                    <a:pt x="1976" y="1156"/>
                    <a:pt x="4407" y="1156"/>
                  </a:cubicBezTo>
                  <a:cubicBezTo>
                    <a:pt x="6839" y="1156"/>
                    <a:pt x="8815" y="882"/>
                    <a:pt x="8815" y="578"/>
                  </a:cubicBezTo>
                  <a:cubicBezTo>
                    <a:pt x="8815" y="274"/>
                    <a:pt x="6839" y="1"/>
                    <a:pt x="4407"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9"/>
            <p:cNvSpPr/>
            <p:nvPr/>
          </p:nvSpPr>
          <p:spPr>
            <a:xfrm>
              <a:off x="662019" y="4304337"/>
              <a:ext cx="43800" cy="434016"/>
            </a:xfrm>
            <a:custGeom>
              <a:avLst/>
              <a:gdLst/>
              <a:ahLst/>
              <a:cxnLst/>
              <a:rect l="l" t="t" r="r" b="b"/>
              <a:pathLst>
                <a:path w="2859" h="28330" extrusionOk="0">
                  <a:moveTo>
                    <a:pt x="1" y="1"/>
                  </a:moveTo>
                  <a:lnTo>
                    <a:pt x="1" y="28330"/>
                  </a:lnTo>
                  <a:lnTo>
                    <a:pt x="2858" y="26232"/>
                  </a:lnTo>
                  <a:lnTo>
                    <a:pt x="2858" y="31"/>
                  </a:lnTo>
                  <a:lnTo>
                    <a:pt x="1" y="1"/>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9"/>
            <p:cNvSpPr/>
            <p:nvPr/>
          </p:nvSpPr>
          <p:spPr>
            <a:xfrm>
              <a:off x="373293" y="4304337"/>
              <a:ext cx="43325" cy="413058"/>
            </a:xfrm>
            <a:custGeom>
              <a:avLst/>
              <a:gdLst/>
              <a:ahLst/>
              <a:cxnLst/>
              <a:rect l="l" t="t" r="r" b="b"/>
              <a:pathLst>
                <a:path w="2828" h="26962" extrusionOk="0">
                  <a:moveTo>
                    <a:pt x="1" y="1"/>
                  </a:moveTo>
                  <a:lnTo>
                    <a:pt x="1" y="26962"/>
                  </a:lnTo>
                  <a:lnTo>
                    <a:pt x="2827" y="24864"/>
                  </a:lnTo>
                  <a:lnTo>
                    <a:pt x="2554" y="62"/>
                  </a:lnTo>
                  <a:lnTo>
                    <a:pt x="1" y="1"/>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9"/>
            <p:cNvSpPr/>
            <p:nvPr/>
          </p:nvSpPr>
          <p:spPr>
            <a:xfrm>
              <a:off x="163272" y="4257776"/>
              <a:ext cx="1099899" cy="47507"/>
            </a:xfrm>
            <a:custGeom>
              <a:avLst/>
              <a:gdLst/>
              <a:ahLst/>
              <a:cxnLst/>
              <a:rect l="l" t="t" r="r" b="b"/>
              <a:pathLst>
                <a:path w="71795" h="3101" extrusionOk="0">
                  <a:moveTo>
                    <a:pt x="1094" y="0"/>
                  </a:moveTo>
                  <a:cubicBezTo>
                    <a:pt x="486" y="0"/>
                    <a:pt x="0" y="517"/>
                    <a:pt x="0" y="1125"/>
                  </a:cubicBezTo>
                  <a:lnTo>
                    <a:pt x="0" y="1976"/>
                  </a:lnTo>
                  <a:cubicBezTo>
                    <a:pt x="0" y="2584"/>
                    <a:pt x="486" y="3101"/>
                    <a:pt x="1094" y="3101"/>
                  </a:cubicBezTo>
                  <a:lnTo>
                    <a:pt x="70701" y="3101"/>
                  </a:lnTo>
                  <a:cubicBezTo>
                    <a:pt x="71308" y="3101"/>
                    <a:pt x="71795" y="2584"/>
                    <a:pt x="71795" y="1976"/>
                  </a:cubicBezTo>
                  <a:lnTo>
                    <a:pt x="71795" y="1125"/>
                  </a:lnTo>
                  <a:cubicBezTo>
                    <a:pt x="71795" y="517"/>
                    <a:pt x="71308" y="0"/>
                    <a:pt x="70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1723;p29"/>
          <p:cNvGrpSpPr/>
          <p:nvPr/>
        </p:nvGrpSpPr>
        <p:grpSpPr>
          <a:xfrm>
            <a:off x="8400799" y="3707348"/>
            <a:ext cx="774644" cy="1290233"/>
            <a:chOff x="-1043000" y="560225"/>
            <a:chExt cx="1943900" cy="3237725"/>
          </a:xfrm>
        </p:grpSpPr>
        <p:sp>
          <p:nvSpPr>
            <p:cNvPr id="1724" name="Google Shape;1724;p29"/>
            <p:cNvSpPr/>
            <p:nvPr/>
          </p:nvSpPr>
          <p:spPr>
            <a:xfrm>
              <a:off x="-1043000" y="1145650"/>
              <a:ext cx="1943900" cy="2651925"/>
            </a:xfrm>
            <a:custGeom>
              <a:avLst/>
              <a:gdLst/>
              <a:ahLst/>
              <a:cxnLst/>
              <a:rect l="l" t="t" r="r" b="b"/>
              <a:pathLst>
                <a:path w="77756" h="106077" extrusionOk="0">
                  <a:moveTo>
                    <a:pt x="25518" y="1"/>
                  </a:moveTo>
                  <a:lnTo>
                    <a:pt x="25518" y="22050"/>
                  </a:lnTo>
                  <a:lnTo>
                    <a:pt x="1868" y="94335"/>
                  </a:lnTo>
                  <a:cubicBezTo>
                    <a:pt x="0" y="100106"/>
                    <a:pt x="4237" y="106077"/>
                    <a:pt x="10241" y="106077"/>
                  </a:cubicBezTo>
                  <a:lnTo>
                    <a:pt x="67448" y="106077"/>
                  </a:lnTo>
                  <a:cubicBezTo>
                    <a:pt x="73453" y="106077"/>
                    <a:pt x="77756" y="100106"/>
                    <a:pt x="75821" y="94335"/>
                  </a:cubicBezTo>
                  <a:lnTo>
                    <a:pt x="52004" y="21916"/>
                  </a:lnTo>
                  <a:lnTo>
                    <a:pt x="520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9"/>
            <p:cNvSpPr/>
            <p:nvPr/>
          </p:nvSpPr>
          <p:spPr>
            <a:xfrm>
              <a:off x="-1012975" y="1143150"/>
              <a:ext cx="1886350" cy="2654800"/>
            </a:xfrm>
            <a:custGeom>
              <a:avLst/>
              <a:gdLst/>
              <a:ahLst/>
              <a:cxnLst/>
              <a:rect l="l" t="t" r="r" b="b"/>
              <a:pathLst>
                <a:path w="75454" h="106192" extrusionOk="0">
                  <a:moveTo>
                    <a:pt x="50836" y="1"/>
                  </a:moveTo>
                  <a:cubicBezTo>
                    <a:pt x="34024" y="1"/>
                    <a:pt x="24751" y="34"/>
                    <a:pt x="24317" y="34"/>
                  </a:cubicBezTo>
                  <a:cubicBezTo>
                    <a:pt x="24751" y="34"/>
                    <a:pt x="34012" y="101"/>
                    <a:pt x="50736" y="101"/>
                  </a:cubicBezTo>
                  <a:lnTo>
                    <a:pt x="50736" y="101"/>
                  </a:lnTo>
                  <a:lnTo>
                    <a:pt x="50736" y="21983"/>
                  </a:lnTo>
                  <a:cubicBezTo>
                    <a:pt x="55106" y="35293"/>
                    <a:pt x="60276" y="51004"/>
                    <a:pt x="66014" y="68416"/>
                  </a:cubicBezTo>
                  <a:cubicBezTo>
                    <a:pt x="67415" y="72753"/>
                    <a:pt x="68883" y="77223"/>
                    <a:pt x="70384" y="81759"/>
                  </a:cubicBezTo>
                  <a:cubicBezTo>
                    <a:pt x="71118" y="84027"/>
                    <a:pt x="71885" y="86329"/>
                    <a:pt x="72619" y="88664"/>
                  </a:cubicBezTo>
                  <a:cubicBezTo>
                    <a:pt x="73052" y="89832"/>
                    <a:pt x="73419" y="90999"/>
                    <a:pt x="73786" y="92167"/>
                  </a:cubicBezTo>
                  <a:cubicBezTo>
                    <a:pt x="74186" y="93334"/>
                    <a:pt x="74620" y="94502"/>
                    <a:pt x="74854" y="95703"/>
                  </a:cubicBezTo>
                  <a:cubicBezTo>
                    <a:pt x="75287" y="98104"/>
                    <a:pt x="74587" y="100706"/>
                    <a:pt x="73052" y="102674"/>
                  </a:cubicBezTo>
                  <a:cubicBezTo>
                    <a:pt x="71518" y="104609"/>
                    <a:pt x="69083" y="105910"/>
                    <a:pt x="66548" y="105943"/>
                  </a:cubicBezTo>
                  <a:lnTo>
                    <a:pt x="9340" y="105943"/>
                  </a:lnTo>
                  <a:cubicBezTo>
                    <a:pt x="9253" y="105950"/>
                    <a:pt x="9169" y="105953"/>
                    <a:pt x="9087" y="105953"/>
                  </a:cubicBezTo>
                  <a:cubicBezTo>
                    <a:pt x="8758" y="105953"/>
                    <a:pt x="8459" y="105910"/>
                    <a:pt x="8139" y="105910"/>
                  </a:cubicBezTo>
                  <a:cubicBezTo>
                    <a:pt x="7706" y="105876"/>
                    <a:pt x="7339" y="105776"/>
                    <a:pt x="6905" y="105710"/>
                  </a:cubicBezTo>
                  <a:cubicBezTo>
                    <a:pt x="6505" y="105576"/>
                    <a:pt x="6138" y="105476"/>
                    <a:pt x="5738" y="105343"/>
                  </a:cubicBezTo>
                  <a:cubicBezTo>
                    <a:pt x="5371" y="105143"/>
                    <a:pt x="5004" y="105043"/>
                    <a:pt x="4670" y="104776"/>
                  </a:cubicBezTo>
                  <a:cubicBezTo>
                    <a:pt x="3269" y="103942"/>
                    <a:pt x="2135" y="102774"/>
                    <a:pt x="1368" y="101373"/>
                  </a:cubicBezTo>
                  <a:cubicBezTo>
                    <a:pt x="601" y="100006"/>
                    <a:pt x="234" y="98404"/>
                    <a:pt x="334" y="96837"/>
                  </a:cubicBezTo>
                  <a:cubicBezTo>
                    <a:pt x="367" y="95236"/>
                    <a:pt x="1001" y="93768"/>
                    <a:pt x="1434" y="92267"/>
                  </a:cubicBezTo>
                  <a:cubicBezTo>
                    <a:pt x="3369" y="86362"/>
                    <a:pt x="5237" y="80658"/>
                    <a:pt x="7038" y="75154"/>
                  </a:cubicBezTo>
                  <a:cubicBezTo>
                    <a:pt x="14210" y="53172"/>
                    <a:pt x="20215" y="34859"/>
                    <a:pt x="24351" y="22150"/>
                  </a:cubicBezTo>
                  <a:cubicBezTo>
                    <a:pt x="24317" y="7940"/>
                    <a:pt x="24317" y="468"/>
                    <a:pt x="24317" y="34"/>
                  </a:cubicBezTo>
                  <a:cubicBezTo>
                    <a:pt x="24317" y="468"/>
                    <a:pt x="24251" y="7940"/>
                    <a:pt x="24184" y="22050"/>
                  </a:cubicBezTo>
                  <a:cubicBezTo>
                    <a:pt x="20014" y="34792"/>
                    <a:pt x="14010" y="53072"/>
                    <a:pt x="6805" y="75054"/>
                  </a:cubicBezTo>
                  <a:cubicBezTo>
                    <a:pt x="5004" y="80558"/>
                    <a:pt x="3136" y="86262"/>
                    <a:pt x="1168" y="92200"/>
                  </a:cubicBezTo>
                  <a:cubicBezTo>
                    <a:pt x="967" y="92934"/>
                    <a:pt x="701" y="93701"/>
                    <a:pt x="467" y="94435"/>
                  </a:cubicBezTo>
                  <a:cubicBezTo>
                    <a:pt x="367" y="94835"/>
                    <a:pt x="200" y="95236"/>
                    <a:pt x="167" y="95602"/>
                  </a:cubicBezTo>
                  <a:lnTo>
                    <a:pt x="67" y="96203"/>
                  </a:lnTo>
                  <a:lnTo>
                    <a:pt x="33" y="96503"/>
                  </a:lnTo>
                  <a:lnTo>
                    <a:pt x="33" y="96770"/>
                  </a:lnTo>
                  <a:cubicBezTo>
                    <a:pt x="0" y="98404"/>
                    <a:pt x="367" y="100039"/>
                    <a:pt x="1134" y="101440"/>
                  </a:cubicBezTo>
                  <a:cubicBezTo>
                    <a:pt x="1868" y="102908"/>
                    <a:pt x="3069" y="104109"/>
                    <a:pt x="4503" y="104942"/>
                  </a:cubicBezTo>
                  <a:cubicBezTo>
                    <a:pt x="4870" y="105176"/>
                    <a:pt x="5237" y="105343"/>
                    <a:pt x="5637" y="105510"/>
                  </a:cubicBezTo>
                  <a:cubicBezTo>
                    <a:pt x="6004" y="105676"/>
                    <a:pt x="6405" y="105776"/>
                    <a:pt x="6805" y="105910"/>
                  </a:cubicBezTo>
                  <a:cubicBezTo>
                    <a:pt x="7205" y="106010"/>
                    <a:pt x="7639" y="106077"/>
                    <a:pt x="8039" y="106110"/>
                  </a:cubicBezTo>
                  <a:cubicBezTo>
                    <a:pt x="8473" y="106110"/>
                    <a:pt x="8873" y="106177"/>
                    <a:pt x="9307" y="106177"/>
                  </a:cubicBezTo>
                  <a:lnTo>
                    <a:pt x="50903" y="106177"/>
                  </a:lnTo>
                  <a:cubicBezTo>
                    <a:pt x="54417" y="106177"/>
                    <a:pt x="57901" y="106192"/>
                    <a:pt x="61355" y="106192"/>
                  </a:cubicBezTo>
                  <a:cubicBezTo>
                    <a:pt x="63082" y="106192"/>
                    <a:pt x="64802" y="106188"/>
                    <a:pt x="66514" y="106177"/>
                  </a:cubicBezTo>
                  <a:cubicBezTo>
                    <a:pt x="69083" y="106110"/>
                    <a:pt x="71585" y="104776"/>
                    <a:pt x="73186" y="102774"/>
                  </a:cubicBezTo>
                  <a:cubicBezTo>
                    <a:pt x="74753" y="100840"/>
                    <a:pt x="75454" y="98171"/>
                    <a:pt x="75020" y="95669"/>
                  </a:cubicBezTo>
                  <a:cubicBezTo>
                    <a:pt x="74787" y="94402"/>
                    <a:pt x="74353" y="93234"/>
                    <a:pt x="73953" y="92067"/>
                  </a:cubicBezTo>
                  <a:cubicBezTo>
                    <a:pt x="73553" y="90899"/>
                    <a:pt x="73186" y="89732"/>
                    <a:pt x="72785" y="88564"/>
                  </a:cubicBezTo>
                  <a:lnTo>
                    <a:pt x="70550" y="81692"/>
                  </a:lnTo>
                  <a:cubicBezTo>
                    <a:pt x="69083" y="77156"/>
                    <a:pt x="67582" y="72686"/>
                    <a:pt x="66181" y="68350"/>
                  </a:cubicBezTo>
                  <a:cubicBezTo>
                    <a:pt x="60410" y="50970"/>
                    <a:pt x="55240" y="35226"/>
                    <a:pt x="50870" y="21950"/>
                  </a:cubicBezTo>
                  <a:lnTo>
                    <a:pt x="50870" y="34"/>
                  </a:lnTo>
                  <a:lnTo>
                    <a:pt x="5087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9"/>
            <p:cNvSpPr/>
            <p:nvPr/>
          </p:nvSpPr>
          <p:spPr>
            <a:xfrm>
              <a:off x="-899575" y="1144000"/>
              <a:ext cx="1637025" cy="2535150"/>
            </a:xfrm>
            <a:custGeom>
              <a:avLst/>
              <a:gdLst/>
              <a:ahLst/>
              <a:cxnLst/>
              <a:rect l="l" t="t" r="r" b="b"/>
              <a:pathLst>
                <a:path w="65481" h="101406" extrusionOk="0">
                  <a:moveTo>
                    <a:pt x="23618" y="0"/>
                  </a:moveTo>
                  <a:lnTo>
                    <a:pt x="23618" y="67"/>
                  </a:lnTo>
                  <a:lnTo>
                    <a:pt x="23618" y="67"/>
                  </a:lnTo>
                  <a:lnTo>
                    <a:pt x="23618" y="0"/>
                  </a:lnTo>
                  <a:close/>
                  <a:moveTo>
                    <a:pt x="23618" y="67"/>
                  </a:moveTo>
                  <a:lnTo>
                    <a:pt x="23818" y="22683"/>
                  </a:lnTo>
                  <a:lnTo>
                    <a:pt x="1669" y="92333"/>
                  </a:lnTo>
                  <a:cubicBezTo>
                    <a:pt x="1" y="97203"/>
                    <a:pt x="1769" y="101406"/>
                    <a:pt x="7106" y="101406"/>
                  </a:cubicBezTo>
                  <a:lnTo>
                    <a:pt x="58409" y="101406"/>
                  </a:lnTo>
                  <a:cubicBezTo>
                    <a:pt x="63713" y="101406"/>
                    <a:pt x="65481" y="98004"/>
                    <a:pt x="63746" y="93133"/>
                  </a:cubicBezTo>
                  <a:lnTo>
                    <a:pt x="42464" y="22750"/>
                  </a:lnTo>
                  <a:lnTo>
                    <a:pt x="42664" y="67"/>
                  </a:ln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9"/>
            <p:cNvSpPr/>
            <p:nvPr/>
          </p:nvSpPr>
          <p:spPr>
            <a:xfrm>
              <a:off x="-103175" y="3151250"/>
              <a:ext cx="98425" cy="97600"/>
            </a:xfrm>
            <a:custGeom>
              <a:avLst/>
              <a:gdLst/>
              <a:ahLst/>
              <a:cxnLst/>
              <a:rect l="l" t="t" r="r" b="b"/>
              <a:pathLst>
                <a:path w="3937" h="3904" extrusionOk="0">
                  <a:moveTo>
                    <a:pt x="1969" y="401"/>
                  </a:moveTo>
                  <a:cubicBezTo>
                    <a:pt x="2803" y="401"/>
                    <a:pt x="3503" y="1068"/>
                    <a:pt x="3503" y="1936"/>
                  </a:cubicBezTo>
                  <a:cubicBezTo>
                    <a:pt x="3503" y="2769"/>
                    <a:pt x="2836" y="3470"/>
                    <a:pt x="1969" y="3470"/>
                  </a:cubicBezTo>
                  <a:cubicBezTo>
                    <a:pt x="1135" y="3470"/>
                    <a:pt x="434" y="2836"/>
                    <a:pt x="434" y="1936"/>
                  </a:cubicBezTo>
                  <a:cubicBezTo>
                    <a:pt x="434" y="1102"/>
                    <a:pt x="1102" y="401"/>
                    <a:pt x="1969" y="401"/>
                  </a:cubicBezTo>
                  <a:close/>
                  <a:moveTo>
                    <a:pt x="1969" y="1"/>
                  </a:moveTo>
                  <a:cubicBezTo>
                    <a:pt x="868" y="1"/>
                    <a:pt x="1" y="868"/>
                    <a:pt x="1" y="1936"/>
                  </a:cubicBezTo>
                  <a:cubicBezTo>
                    <a:pt x="1" y="3036"/>
                    <a:pt x="868" y="3904"/>
                    <a:pt x="1969" y="3904"/>
                  </a:cubicBezTo>
                  <a:cubicBezTo>
                    <a:pt x="3036" y="3904"/>
                    <a:pt x="3937" y="3036"/>
                    <a:pt x="3937" y="1936"/>
                  </a:cubicBezTo>
                  <a:cubicBezTo>
                    <a:pt x="3937" y="868"/>
                    <a:pt x="3036" y="1"/>
                    <a:pt x="1969" y="1"/>
                  </a:cubicBezTo>
                  <a:close/>
                </a:path>
              </a:pathLst>
            </a:custGeom>
            <a:solidFill>
              <a:srgbClr val="AE7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9"/>
            <p:cNvSpPr/>
            <p:nvPr/>
          </p:nvSpPr>
          <p:spPr>
            <a:xfrm>
              <a:off x="108650" y="3149600"/>
              <a:ext cx="155975" cy="156800"/>
            </a:xfrm>
            <a:custGeom>
              <a:avLst/>
              <a:gdLst/>
              <a:ahLst/>
              <a:cxnLst/>
              <a:rect l="l" t="t" r="r" b="b"/>
              <a:pathLst>
                <a:path w="6239" h="6272" extrusionOk="0">
                  <a:moveTo>
                    <a:pt x="3136" y="467"/>
                  </a:moveTo>
                  <a:cubicBezTo>
                    <a:pt x="4570" y="467"/>
                    <a:pt x="5805" y="1668"/>
                    <a:pt x="5838" y="3169"/>
                  </a:cubicBezTo>
                  <a:cubicBezTo>
                    <a:pt x="5838" y="4670"/>
                    <a:pt x="4637" y="5904"/>
                    <a:pt x="3136" y="5904"/>
                  </a:cubicBezTo>
                  <a:cubicBezTo>
                    <a:pt x="1635" y="5904"/>
                    <a:pt x="401" y="4670"/>
                    <a:pt x="401" y="3169"/>
                  </a:cubicBezTo>
                  <a:cubicBezTo>
                    <a:pt x="401" y="1668"/>
                    <a:pt x="1635" y="467"/>
                    <a:pt x="3136" y="467"/>
                  </a:cubicBezTo>
                  <a:close/>
                  <a:moveTo>
                    <a:pt x="3136" y="0"/>
                  </a:moveTo>
                  <a:cubicBezTo>
                    <a:pt x="1368" y="0"/>
                    <a:pt x="0" y="1401"/>
                    <a:pt x="0" y="3136"/>
                  </a:cubicBezTo>
                  <a:cubicBezTo>
                    <a:pt x="0" y="4904"/>
                    <a:pt x="1401" y="6271"/>
                    <a:pt x="3136" y="6271"/>
                  </a:cubicBezTo>
                  <a:cubicBezTo>
                    <a:pt x="4837" y="6271"/>
                    <a:pt x="6238" y="4904"/>
                    <a:pt x="6238" y="3136"/>
                  </a:cubicBezTo>
                  <a:cubicBezTo>
                    <a:pt x="6238" y="1401"/>
                    <a:pt x="4871" y="0"/>
                    <a:pt x="3136" y="0"/>
                  </a:cubicBezTo>
                  <a:close/>
                </a:path>
              </a:pathLst>
            </a:custGeom>
            <a:solidFill>
              <a:srgbClr val="AE7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9"/>
            <p:cNvSpPr/>
            <p:nvPr/>
          </p:nvSpPr>
          <p:spPr>
            <a:xfrm>
              <a:off x="-386700" y="561400"/>
              <a:ext cx="684675" cy="845300"/>
            </a:xfrm>
            <a:custGeom>
              <a:avLst/>
              <a:gdLst/>
              <a:ahLst/>
              <a:cxnLst/>
              <a:rect l="l" t="t" r="r" b="b"/>
              <a:pathLst>
                <a:path w="27387" h="33812" extrusionOk="0">
                  <a:moveTo>
                    <a:pt x="16265" y="0"/>
                  </a:moveTo>
                  <a:cubicBezTo>
                    <a:pt x="12137" y="0"/>
                    <a:pt x="6767" y="375"/>
                    <a:pt x="0" y="1522"/>
                  </a:cubicBezTo>
                  <a:lnTo>
                    <a:pt x="2936" y="33812"/>
                  </a:lnTo>
                  <a:lnTo>
                    <a:pt x="22216" y="33812"/>
                  </a:lnTo>
                  <a:lnTo>
                    <a:pt x="27387" y="1322"/>
                  </a:lnTo>
                  <a:cubicBezTo>
                    <a:pt x="27387" y="1322"/>
                    <a:pt x="24019" y="0"/>
                    <a:pt x="16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9"/>
            <p:cNvSpPr/>
            <p:nvPr/>
          </p:nvSpPr>
          <p:spPr>
            <a:xfrm>
              <a:off x="66125" y="560225"/>
              <a:ext cx="146800" cy="94450"/>
            </a:xfrm>
            <a:custGeom>
              <a:avLst/>
              <a:gdLst/>
              <a:ahLst/>
              <a:cxnLst/>
              <a:rect l="l" t="t" r="r" b="b"/>
              <a:pathLst>
                <a:path w="5872" h="3778" extrusionOk="0">
                  <a:moveTo>
                    <a:pt x="334" y="1"/>
                  </a:moveTo>
                  <a:cubicBezTo>
                    <a:pt x="0" y="1002"/>
                    <a:pt x="434" y="2469"/>
                    <a:pt x="1268" y="3137"/>
                  </a:cubicBezTo>
                  <a:cubicBezTo>
                    <a:pt x="1774" y="3562"/>
                    <a:pt x="2427" y="3778"/>
                    <a:pt x="3072" y="3778"/>
                  </a:cubicBezTo>
                  <a:cubicBezTo>
                    <a:pt x="3489" y="3778"/>
                    <a:pt x="3903" y="3687"/>
                    <a:pt x="4270" y="3503"/>
                  </a:cubicBezTo>
                  <a:cubicBezTo>
                    <a:pt x="5237" y="3070"/>
                    <a:pt x="5871" y="1669"/>
                    <a:pt x="5771" y="601"/>
                  </a:cubicBezTo>
                  <a:lnTo>
                    <a:pt x="334" y="1"/>
                  </a:lnTo>
                  <a:close/>
                </a:path>
              </a:pathLst>
            </a:custGeom>
            <a:solidFill>
              <a:srgbClr val="191919">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9"/>
            <p:cNvSpPr/>
            <p:nvPr/>
          </p:nvSpPr>
          <p:spPr>
            <a:xfrm>
              <a:off x="-260775" y="692825"/>
              <a:ext cx="94250" cy="94275"/>
            </a:xfrm>
            <a:custGeom>
              <a:avLst/>
              <a:gdLst/>
              <a:ahLst/>
              <a:cxnLst/>
              <a:rect l="l" t="t" r="r" b="b"/>
              <a:pathLst>
                <a:path w="3770" h="3771" extrusionOk="0">
                  <a:moveTo>
                    <a:pt x="1902" y="1"/>
                  </a:moveTo>
                  <a:cubicBezTo>
                    <a:pt x="834" y="1"/>
                    <a:pt x="0" y="835"/>
                    <a:pt x="0" y="1869"/>
                  </a:cubicBezTo>
                  <a:cubicBezTo>
                    <a:pt x="0" y="2936"/>
                    <a:pt x="834" y="3770"/>
                    <a:pt x="1902" y="3770"/>
                  </a:cubicBezTo>
                  <a:cubicBezTo>
                    <a:pt x="2936" y="3770"/>
                    <a:pt x="3770" y="2936"/>
                    <a:pt x="3770" y="1869"/>
                  </a:cubicBezTo>
                  <a:cubicBezTo>
                    <a:pt x="3770" y="835"/>
                    <a:pt x="2936" y="1"/>
                    <a:pt x="1902" y="1"/>
                  </a:cubicBezTo>
                  <a:close/>
                </a:path>
              </a:pathLst>
            </a:custGeom>
            <a:solidFill>
              <a:srgbClr val="191919">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9"/>
            <p:cNvSpPr/>
            <p:nvPr/>
          </p:nvSpPr>
          <p:spPr>
            <a:xfrm>
              <a:off x="-82325" y="871825"/>
              <a:ext cx="206000" cy="181600"/>
            </a:xfrm>
            <a:custGeom>
              <a:avLst/>
              <a:gdLst/>
              <a:ahLst/>
              <a:cxnLst/>
              <a:rect l="l" t="t" r="r" b="b"/>
              <a:pathLst>
                <a:path w="8240" h="7264" extrusionOk="0">
                  <a:moveTo>
                    <a:pt x="4122" y="1"/>
                  </a:moveTo>
                  <a:cubicBezTo>
                    <a:pt x="3659" y="1"/>
                    <a:pt x="3188" y="90"/>
                    <a:pt x="2736" y="279"/>
                  </a:cubicBezTo>
                  <a:cubicBezTo>
                    <a:pt x="868" y="1047"/>
                    <a:pt x="1" y="3182"/>
                    <a:pt x="768" y="5050"/>
                  </a:cubicBezTo>
                  <a:cubicBezTo>
                    <a:pt x="1345" y="6431"/>
                    <a:pt x="2698" y="7264"/>
                    <a:pt x="4114" y="7264"/>
                  </a:cubicBezTo>
                  <a:cubicBezTo>
                    <a:pt x="4579" y="7264"/>
                    <a:pt x="5051" y="7174"/>
                    <a:pt x="5505" y="6984"/>
                  </a:cubicBezTo>
                  <a:cubicBezTo>
                    <a:pt x="7373" y="6217"/>
                    <a:pt x="8240" y="4082"/>
                    <a:pt x="7473" y="2248"/>
                  </a:cubicBezTo>
                  <a:cubicBezTo>
                    <a:pt x="6895" y="840"/>
                    <a:pt x="5540" y="1"/>
                    <a:pt x="4122" y="1"/>
                  </a:cubicBezTo>
                  <a:close/>
                </a:path>
              </a:pathLst>
            </a:custGeom>
            <a:solidFill>
              <a:srgbClr val="191919">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9"/>
            <p:cNvSpPr/>
            <p:nvPr/>
          </p:nvSpPr>
          <p:spPr>
            <a:xfrm>
              <a:off x="-533475" y="1043925"/>
              <a:ext cx="898175" cy="199325"/>
            </a:xfrm>
            <a:custGeom>
              <a:avLst/>
              <a:gdLst/>
              <a:ahLst/>
              <a:cxnLst/>
              <a:rect l="l" t="t" r="r" b="b"/>
              <a:pathLst>
                <a:path w="35927" h="7973" extrusionOk="0">
                  <a:moveTo>
                    <a:pt x="3670" y="0"/>
                  </a:moveTo>
                  <a:cubicBezTo>
                    <a:pt x="1635" y="0"/>
                    <a:pt x="0" y="1668"/>
                    <a:pt x="0" y="3669"/>
                  </a:cubicBezTo>
                  <a:lnTo>
                    <a:pt x="0" y="4303"/>
                  </a:lnTo>
                  <a:cubicBezTo>
                    <a:pt x="0" y="6338"/>
                    <a:pt x="1668" y="7973"/>
                    <a:pt x="3670" y="7973"/>
                  </a:cubicBezTo>
                  <a:lnTo>
                    <a:pt x="32257" y="7973"/>
                  </a:lnTo>
                  <a:cubicBezTo>
                    <a:pt x="34258" y="7973"/>
                    <a:pt x="35926" y="6338"/>
                    <a:pt x="35926" y="4303"/>
                  </a:cubicBezTo>
                  <a:lnTo>
                    <a:pt x="35926" y="3669"/>
                  </a:lnTo>
                  <a:cubicBezTo>
                    <a:pt x="35926" y="1635"/>
                    <a:pt x="34258" y="0"/>
                    <a:pt x="32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9"/>
            <p:cNvSpPr/>
            <p:nvPr/>
          </p:nvSpPr>
          <p:spPr>
            <a:xfrm>
              <a:off x="-537650" y="1040575"/>
              <a:ext cx="904850" cy="205175"/>
            </a:xfrm>
            <a:custGeom>
              <a:avLst/>
              <a:gdLst/>
              <a:ahLst/>
              <a:cxnLst/>
              <a:rect l="l" t="t" r="r" b="b"/>
              <a:pathLst>
                <a:path w="36194" h="8207" extrusionOk="0">
                  <a:moveTo>
                    <a:pt x="3803" y="1"/>
                  </a:moveTo>
                  <a:cubicBezTo>
                    <a:pt x="3070" y="1"/>
                    <a:pt x="2336" y="234"/>
                    <a:pt x="1735" y="601"/>
                  </a:cubicBezTo>
                  <a:cubicBezTo>
                    <a:pt x="1168" y="968"/>
                    <a:pt x="668" y="1569"/>
                    <a:pt x="368" y="2202"/>
                  </a:cubicBezTo>
                  <a:cubicBezTo>
                    <a:pt x="67" y="2803"/>
                    <a:pt x="1" y="3570"/>
                    <a:pt x="34" y="4237"/>
                  </a:cubicBezTo>
                  <a:cubicBezTo>
                    <a:pt x="1" y="4938"/>
                    <a:pt x="167" y="5638"/>
                    <a:pt x="501" y="6239"/>
                  </a:cubicBezTo>
                  <a:cubicBezTo>
                    <a:pt x="1168" y="7439"/>
                    <a:pt x="2469" y="8207"/>
                    <a:pt x="3803" y="8207"/>
                  </a:cubicBezTo>
                  <a:lnTo>
                    <a:pt x="7539" y="8207"/>
                  </a:lnTo>
                  <a:cubicBezTo>
                    <a:pt x="12410" y="8140"/>
                    <a:pt x="16846" y="8140"/>
                    <a:pt x="20515" y="8140"/>
                  </a:cubicBezTo>
                  <a:cubicBezTo>
                    <a:pt x="24185" y="8107"/>
                    <a:pt x="27153" y="8107"/>
                    <a:pt x="29222" y="8107"/>
                  </a:cubicBezTo>
                  <a:lnTo>
                    <a:pt x="29255" y="8107"/>
                  </a:lnTo>
                  <a:cubicBezTo>
                    <a:pt x="27220" y="8107"/>
                    <a:pt x="24218" y="8073"/>
                    <a:pt x="20549" y="8073"/>
                  </a:cubicBezTo>
                  <a:cubicBezTo>
                    <a:pt x="16846" y="8006"/>
                    <a:pt x="12476" y="8006"/>
                    <a:pt x="7573" y="8006"/>
                  </a:cubicBezTo>
                  <a:lnTo>
                    <a:pt x="3837" y="8006"/>
                  </a:lnTo>
                  <a:cubicBezTo>
                    <a:pt x="2569" y="8006"/>
                    <a:pt x="1335" y="7306"/>
                    <a:pt x="701" y="6172"/>
                  </a:cubicBezTo>
                  <a:cubicBezTo>
                    <a:pt x="401" y="5605"/>
                    <a:pt x="234" y="4971"/>
                    <a:pt x="301" y="4304"/>
                  </a:cubicBezTo>
                  <a:cubicBezTo>
                    <a:pt x="301" y="3603"/>
                    <a:pt x="334" y="2970"/>
                    <a:pt x="634" y="2336"/>
                  </a:cubicBezTo>
                  <a:cubicBezTo>
                    <a:pt x="1168" y="1135"/>
                    <a:pt x="2469" y="301"/>
                    <a:pt x="3837" y="301"/>
                  </a:cubicBezTo>
                  <a:cubicBezTo>
                    <a:pt x="15078" y="268"/>
                    <a:pt x="25252" y="268"/>
                    <a:pt x="32657" y="268"/>
                  </a:cubicBezTo>
                  <a:cubicBezTo>
                    <a:pt x="33558" y="301"/>
                    <a:pt x="34392" y="668"/>
                    <a:pt x="34992" y="1268"/>
                  </a:cubicBezTo>
                  <a:cubicBezTo>
                    <a:pt x="35559" y="1835"/>
                    <a:pt x="35893" y="2569"/>
                    <a:pt x="36026" y="3270"/>
                  </a:cubicBezTo>
                  <a:cubicBezTo>
                    <a:pt x="36060" y="3603"/>
                    <a:pt x="36060" y="3970"/>
                    <a:pt x="36060" y="4304"/>
                  </a:cubicBezTo>
                  <a:cubicBezTo>
                    <a:pt x="36060" y="4637"/>
                    <a:pt x="36060" y="4971"/>
                    <a:pt x="35993" y="5271"/>
                  </a:cubicBezTo>
                  <a:cubicBezTo>
                    <a:pt x="35826" y="5872"/>
                    <a:pt x="35559" y="6405"/>
                    <a:pt x="35226" y="6772"/>
                  </a:cubicBezTo>
                  <a:cubicBezTo>
                    <a:pt x="34559" y="7573"/>
                    <a:pt x="33758" y="7873"/>
                    <a:pt x="33258" y="7973"/>
                  </a:cubicBezTo>
                  <a:cubicBezTo>
                    <a:pt x="32724" y="8107"/>
                    <a:pt x="32424" y="8107"/>
                    <a:pt x="32424" y="8107"/>
                  </a:cubicBezTo>
                  <a:lnTo>
                    <a:pt x="32657" y="8107"/>
                  </a:lnTo>
                  <a:cubicBezTo>
                    <a:pt x="32824" y="8107"/>
                    <a:pt x="33024" y="8073"/>
                    <a:pt x="33258" y="8006"/>
                  </a:cubicBezTo>
                  <a:cubicBezTo>
                    <a:pt x="33758" y="7906"/>
                    <a:pt x="34592" y="7606"/>
                    <a:pt x="35259" y="6806"/>
                  </a:cubicBezTo>
                  <a:cubicBezTo>
                    <a:pt x="35659" y="6405"/>
                    <a:pt x="35893" y="5905"/>
                    <a:pt x="36060" y="5271"/>
                  </a:cubicBezTo>
                  <a:cubicBezTo>
                    <a:pt x="36093" y="4938"/>
                    <a:pt x="36160" y="4604"/>
                    <a:pt x="36160" y="4270"/>
                  </a:cubicBezTo>
                  <a:cubicBezTo>
                    <a:pt x="36160" y="3904"/>
                    <a:pt x="36193" y="3570"/>
                    <a:pt x="36093" y="3170"/>
                  </a:cubicBezTo>
                  <a:cubicBezTo>
                    <a:pt x="35993" y="2436"/>
                    <a:pt x="35593" y="1669"/>
                    <a:pt x="35026" y="1102"/>
                  </a:cubicBezTo>
                  <a:cubicBezTo>
                    <a:pt x="34392" y="501"/>
                    <a:pt x="33558" y="101"/>
                    <a:pt x="32591" y="67"/>
                  </a:cubicBezTo>
                  <a:cubicBezTo>
                    <a:pt x="25219" y="67"/>
                    <a:pt x="15045" y="1"/>
                    <a:pt x="380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9"/>
            <p:cNvSpPr/>
            <p:nvPr/>
          </p:nvSpPr>
          <p:spPr>
            <a:xfrm>
              <a:off x="-900400" y="2749300"/>
              <a:ext cx="1636200" cy="929850"/>
            </a:xfrm>
            <a:custGeom>
              <a:avLst/>
              <a:gdLst/>
              <a:ahLst/>
              <a:cxnLst/>
              <a:rect l="l" t="t" r="r" b="b"/>
              <a:pathLst>
                <a:path w="65448" h="37194" extrusionOk="0">
                  <a:moveTo>
                    <a:pt x="54873" y="1"/>
                  </a:moveTo>
                  <a:cubicBezTo>
                    <a:pt x="54873" y="1"/>
                    <a:pt x="48205" y="7385"/>
                    <a:pt x="37398" y="7385"/>
                  </a:cubicBezTo>
                  <a:cubicBezTo>
                    <a:pt x="35645" y="7385"/>
                    <a:pt x="33783" y="7190"/>
                    <a:pt x="31823" y="6739"/>
                  </a:cubicBezTo>
                  <a:cubicBezTo>
                    <a:pt x="19748" y="3970"/>
                    <a:pt x="9540" y="3503"/>
                    <a:pt x="9540" y="3503"/>
                  </a:cubicBezTo>
                  <a:lnTo>
                    <a:pt x="1068" y="29789"/>
                  </a:lnTo>
                  <a:cubicBezTo>
                    <a:pt x="0" y="33325"/>
                    <a:pt x="2902" y="37194"/>
                    <a:pt x="6638" y="37194"/>
                  </a:cubicBezTo>
                  <a:lnTo>
                    <a:pt x="60610" y="37127"/>
                  </a:lnTo>
                  <a:cubicBezTo>
                    <a:pt x="63446" y="37127"/>
                    <a:pt x="65447" y="34359"/>
                    <a:pt x="64613" y="31690"/>
                  </a:cubicBezTo>
                  <a:lnTo>
                    <a:pt x="54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9"/>
            <p:cNvSpPr/>
            <p:nvPr/>
          </p:nvSpPr>
          <p:spPr>
            <a:xfrm>
              <a:off x="-538475" y="3360575"/>
              <a:ext cx="133450" cy="133450"/>
            </a:xfrm>
            <a:custGeom>
              <a:avLst/>
              <a:gdLst/>
              <a:ahLst/>
              <a:cxnLst/>
              <a:rect l="l" t="t" r="r" b="b"/>
              <a:pathLst>
                <a:path w="5338" h="5338" extrusionOk="0">
                  <a:moveTo>
                    <a:pt x="2669" y="1"/>
                  </a:moveTo>
                  <a:cubicBezTo>
                    <a:pt x="1168" y="1"/>
                    <a:pt x="0" y="1201"/>
                    <a:pt x="0" y="2669"/>
                  </a:cubicBezTo>
                  <a:cubicBezTo>
                    <a:pt x="0" y="4137"/>
                    <a:pt x="1168" y="5338"/>
                    <a:pt x="2669" y="5338"/>
                  </a:cubicBezTo>
                  <a:cubicBezTo>
                    <a:pt x="4137" y="5338"/>
                    <a:pt x="5337" y="4137"/>
                    <a:pt x="5337" y="2669"/>
                  </a:cubicBezTo>
                  <a:cubicBezTo>
                    <a:pt x="5337" y="1201"/>
                    <a:pt x="4137" y="1"/>
                    <a:pt x="2669"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9"/>
            <p:cNvSpPr/>
            <p:nvPr/>
          </p:nvSpPr>
          <p:spPr>
            <a:xfrm>
              <a:off x="156175" y="3214150"/>
              <a:ext cx="204350" cy="185575"/>
            </a:xfrm>
            <a:custGeom>
              <a:avLst/>
              <a:gdLst/>
              <a:ahLst/>
              <a:cxnLst/>
              <a:rect l="l" t="t" r="r" b="b"/>
              <a:pathLst>
                <a:path w="8174" h="7423" extrusionOk="0">
                  <a:moveTo>
                    <a:pt x="4100" y="0"/>
                  </a:moveTo>
                  <a:cubicBezTo>
                    <a:pt x="2399" y="0"/>
                    <a:pt x="872" y="1157"/>
                    <a:pt x="468" y="2889"/>
                  </a:cubicBezTo>
                  <a:cubicBezTo>
                    <a:pt x="1" y="4890"/>
                    <a:pt x="1268" y="6892"/>
                    <a:pt x="3270" y="7325"/>
                  </a:cubicBezTo>
                  <a:cubicBezTo>
                    <a:pt x="3551" y="7391"/>
                    <a:pt x="3831" y="7422"/>
                    <a:pt x="4106" y="7422"/>
                  </a:cubicBezTo>
                  <a:cubicBezTo>
                    <a:pt x="5794" y="7422"/>
                    <a:pt x="7305" y="6244"/>
                    <a:pt x="7706" y="4523"/>
                  </a:cubicBezTo>
                  <a:cubicBezTo>
                    <a:pt x="8173" y="2555"/>
                    <a:pt x="6906" y="554"/>
                    <a:pt x="4904" y="87"/>
                  </a:cubicBezTo>
                  <a:cubicBezTo>
                    <a:pt x="4634" y="28"/>
                    <a:pt x="4365" y="0"/>
                    <a:pt x="4100"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9"/>
            <p:cNvSpPr/>
            <p:nvPr/>
          </p:nvSpPr>
          <p:spPr>
            <a:xfrm>
              <a:off x="-349175" y="3289700"/>
              <a:ext cx="54225" cy="54225"/>
            </a:xfrm>
            <a:custGeom>
              <a:avLst/>
              <a:gdLst/>
              <a:ahLst/>
              <a:cxnLst/>
              <a:rect l="l" t="t" r="r" b="b"/>
              <a:pathLst>
                <a:path w="2169" h="2169" extrusionOk="0">
                  <a:moveTo>
                    <a:pt x="1101" y="0"/>
                  </a:moveTo>
                  <a:cubicBezTo>
                    <a:pt x="501" y="0"/>
                    <a:pt x="0" y="500"/>
                    <a:pt x="0" y="1068"/>
                  </a:cubicBezTo>
                  <a:cubicBezTo>
                    <a:pt x="0" y="1668"/>
                    <a:pt x="501" y="2168"/>
                    <a:pt x="1101" y="2168"/>
                  </a:cubicBezTo>
                  <a:cubicBezTo>
                    <a:pt x="1668" y="2168"/>
                    <a:pt x="2169" y="1668"/>
                    <a:pt x="2169" y="1068"/>
                  </a:cubicBezTo>
                  <a:cubicBezTo>
                    <a:pt x="2169" y="467"/>
                    <a:pt x="1668" y="0"/>
                    <a:pt x="1101"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9"/>
            <p:cNvSpPr/>
            <p:nvPr/>
          </p:nvSpPr>
          <p:spPr>
            <a:xfrm>
              <a:off x="-58975" y="1281575"/>
              <a:ext cx="689700" cy="2238300"/>
            </a:xfrm>
            <a:custGeom>
              <a:avLst/>
              <a:gdLst/>
              <a:ahLst/>
              <a:cxnLst/>
              <a:rect l="l" t="t" r="r" b="b"/>
              <a:pathLst>
                <a:path w="27588" h="89532" extrusionOk="0">
                  <a:moveTo>
                    <a:pt x="268" y="1"/>
                  </a:moveTo>
                  <a:lnTo>
                    <a:pt x="1" y="20282"/>
                  </a:lnTo>
                  <a:lnTo>
                    <a:pt x="17380" y="88331"/>
                  </a:lnTo>
                  <a:cubicBezTo>
                    <a:pt x="17547" y="89065"/>
                    <a:pt x="18247" y="89532"/>
                    <a:pt x="19014" y="89532"/>
                  </a:cubicBezTo>
                  <a:lnTo>
                    <a:pt x="25852" y="89165"/>
                  </a:lnTo>
                  <a:cubicBezTo>
                    <a:pt x="26887" y="89098"/>
                    <a:pt x="27587" y="88064"/>
                    <a:pt x="27253" y="87063"/>
                  </a:cubicBezTo>
                  <a:lnTo>
                    <a:pt x="5872" y="19882"/>
                  </a:lnTo>
                  <a:lnTo>
                    <a:pt x="5671" y="34"/>
                  </a:lnTo>
                  <a:lnTo>
                    <a:pt x="268" y="34"/>
                  </a:lnTo>
                  <a:lnTo>
                    <a:pt x="268" y="1"/>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9"/>
            <p:cNvSpPr/>
            <p:nvPr/>
          </p:nvSpPr>
          <p:spPr>
            <a:xfrm>
              <a:off x="-737800" y="2062975"/>
              <a:ext cx="314425" cy="1042450"/>
            </a:xfrm>
            <a:custGeom>
              <a:avLst/>
              <a:gdLst/>
              <a:ahLst/>
              <a:cxnLst/>
              <a:rect l="l" t="t" r="r" b="b"/>
              <a:pathLst>
                <a:path w="12577" h="41698" extrusionOk="0">
                  <a:moveTo>
                    <a:pt x="12543" y="1"/>
                  </a:moveTo>
                  <a:cubicBezTo>
                    <a:pt x="12510" y="1"/>
                    <a:pt x="9675" y="9274"/>
                    <a:pt x="6205" y="20849"/>
                  </a:cubicBezTo>
                  <a:cubicBezTo>
                    <a:pt x="2736" y="32357"/>
                    <a:pt x="1" y="41697"/>
                    <a:pt x="34" y="41697"/>
                  </a:cubicBezTo>
                  <a:cubicBezTo>
                    <a:pt x="68" y="41697"/>
                    <a:pt x="2970" y="32391"/>
                    <a:pt x="6372" y="20849"/>
                  </a:cubicBezTo>
                  <a:cubicBezTo>
                    <a:pt x="9841" y="9374"/>
                    <a:pt x="12577" y="1"/>
                    <a:pt x="12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9"/>
            <p:cNvSpPr/>
            <p:nvPr/>
          </p:nvSpPr>
          <p:spPr>
            <a:xfrm>
              <a:off x="-317500" y="1358300"/>
              <a:ext cx="5875" cy="306075"/>
            </a:xfrm>
            <a:custGeom>
              <a:avLst/>
              <a:gdLst/>
              <a:ahLst/>
              <a:cxnLst/>
              <a:rect l="l" t="t" r="r" b="b"/>
              <a:pathLst>
                <a:path w="235" h="12243" extrusionOk="0">
                  <a:moveTo>
                    <a:pt x="101" y="1"/>
                  </a:moveTo>
                  <a:cubicBezTo>
                    <a:pt x="34" y="1"/>
                    <a:pt x="1" y="2736"/>
                    <a:pt x="1" y="6105"/>
                  </a:cubicBezTo>
                  <a:cubicBezTo>
                    <a:pt x="1" y="9508"/>
                    <a:pt x="68" y="12243"/>
                    <a:pt x="101" y="12243"/>
                  </a:cubicBezTo>
                  <a:cubicBezTo>
                    <a:pt x="201" y="12243"/>
                    <a:pt x="234" y="9508"/>
                    <a:pt x="234" y="6105"/>
                  </a:cubicBezTo>
                  <a:cubicBezTo>
                    <a:pt x="234" y="2736"/>
                    <a:pt x="168"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9"/>
            <p:cNvSpPr/>
            <p:nvPr/>
          </p:nvSpPr>
          <p:spPr>
            <a:xfrm>
              <a:off x="-50625" y="2735950"/>
              <a:ext cx="110100" cy="110950"/>
            </a:xfrm>
            <a:custGeom>
              <a:avLst/>
              <a:gdLst/>
              <a:ahLst/>
              <a:cxnLst/>
              <a:rect l="l" t="t" r="r" b="b"/>
              <a:pathLst>
                <a:path w="4404" h="4438" extrusionOk="0">
                  <a:moveTo>
                    <a:pt x="2202" y="1"/>
                  </a:moveTo>
                  <a:cubicBezTo>
                    <a:pt x="1001" y="1"/>
                    <a:pt x="0" y="1002"/>
                    <a:pt x="0" y="2203"/>
                  </a:cubicBezTo>
                  <a:cubicBezTo>
                    <a:pt x="0" y="3437"/>
                    <a:pt x="1001" y="4437"/>
                    <a:pt x="2202" y="4437"/>
                  </a:cubicBezTo>
                  <a:cubicBezTo>
                    <a:pt x="3403" y="4437"/>
                    <a:pt x="4403" y="3403"/>
                    <a:pt x="4403" y="2203"/>
                  </a:cubicBezTo>
                  <a:cubicBezTo>
                    <a:pt x="4403" y="1002"/>
                    <a:pt x="3436" y="34"/>
                    <a:pt x="2202"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9"/>
            <p:cNvSpPr/>
            <p:nvPr/>
          </p:nvSpPr>
          <p:spPr>
            <a:xfrm>
              <a:off x="-85650" y="2338875"/>
              <a:ext cx="54225" cy="54375"/>
            </a:xfrm>
            <a:custGeom>
              <a:avLst/>
              <a:gdLst/>
              <a:ahLst/>
              <a:cxnLst/>
              <a:rect l="l" t="t" r="r" b="b"/>
              <a:pathLst>
                <a:path w="2169" h="2175" extrusionOk="0">
                  <a:moveTo>
                    <a:pt x="1197" y="0"/>
                  </a:moveTo>
                  <a:cubicBezTo>
                    <a:pt x="1165" y="0"/>
                    <a:pt x="1133" y="2"/>
                    <a:pt x="1101" y="6"/>
                  </a:cubicBezTo>
                  <a:cubicBezTo>
                    <a:pt x="501" y="6"/>
                    <a:pt x="0" y="473"/>
                    <a:pt x="0" y="1073"/>
                  </a:cubicBezTo>
                  <a:cubicBezTo>
                    <a:pt x="0" y="1674"/>
                    <a:pt x="467" y="2174"/>
                    <a:pt x="1101" y="2174"/>
                  </a:cubicBezTo>
                  <a:cubicBezTo>
                    <a:pt x="1668" y="2174"/>
                    <a:pt x="2168" y="1707"/>
                    <a:pt x="2168" y="1073"/>
                  </a:cubicBezTo>
                  <a:cubicBezTo>
                    <a:pt x="2168" y="507"/>
                    <a:pt x="1724" y="0"/>
                    <a:pt x="1197"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9"/>
            <p:cNvSpPr/>
            <p:nvPr/>
          </p:nvSpPr>
          <p:spPr>
            <a:xfrm>
              <a:off x="-464250" y="3674125"/>
              <a:ext cx="915675" cy="6700"/>
            </a:xfrm>
            <a:custGeom>
              <a:avLst/>
              <a:gdLst/>
              <a:ahLst/>
              <a:cxnLst/>
              <a:rect l="l" t="t" r="r" b="b"/>
              <a:pathLst>
                <a:path w="36627" h="268" extrusionOk="0">
                  <a:moveTo>
                    <a:pt x="18313" y="1"/>
                  </a:moveTo>
                  <a:cubicBezTo>
                    <a:pt x="8239" y="1"/>
                    <a:pt x="0" y="68"/>
                    <a:pt x="0" y="134"/>
                  </a:cubicBezTo>
                  <a:cubicBezTo>
                    <a:pt x="0" y="201"/>
                    <a:pt x="8206" y="268"/>
                    <a:pt x="18313" y="268"/>
                  </a:cubicBezTo>
                  <a:cubicBezTo>
                    <a:pt x="28420" y="268"/>
                    <a:pt x="36626" y="168"/>
                    <a:pt x="36626" y="134"/>
                  </a:cubicBezTo>
                  <a:cubicBezTo>
                    <a:pt x="36626" y="101"/>
                    <a:pt x="28454" y="34"/>
                    <a:pt x="18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EBCA2AB3-2998-7977-5119-3E5BA83E968F}"/>
              </a:ext>
            </a:extLst>
          </p:cNvPr>
          <p:cNvSpPr txBox="1"/>
          <p:nvPr/>
        </p:nvSpPr>
        <p:spPr>
          <a:xfrm>
            <a:off x="113278" y="701233"/>
            <a:ext cx="8917444" cy="3080202"/>
          </a:xfrm>
          <a:prstGeom prst="rect">
            <a:avLst/>
          </a:prstGeom>
          <a:noFill/>
        </p:spPr>
        <p:txBody>
          <a:bodyPr wrap="square">
            <a:spAutoFit/>
          </a:bodyPr>
          <a:lstStyle/>
          <a:p>
            <a:pPr algn="ctr">
              <a:lnSpc>
                <a:spcPct val="150000"/>
              </a:lnSpc>
            </a:pPr>
            <a:r>
              <a:rPr lang="fr-FR" sz="4500" b="1">
                <a:solidFill>
                  <a:schemeClr val="bg2">
                    <a:lumMod val="50000"/>
                  </a:schemeClr>
                </a:solidFill>
                <a:effectLst/>
                <a:latin typeface="+mj-lt"/>
                <a:ea typeface="Calibri" panose="020F0502020204030204" pitchFamily="34" charset="0"/>
              </a:rPr>
              <a:t>BÀI 6.</a:t>
            </a:r>
          </a:p>
          <a:p>
            <a:pPr algn="ctr">
              <a:lnSpc>
                <a:spcPct val="150000"/>
              </a:lnSpc>
            </a:pPr>
            <a:r>
              <a:rPr lang="fr-FR" sz="4500" b="1">
                <a:solidFill>
                  <a:schemeClr val="bg2">
                    <a:lumMod val="50000"/>
                  </a:schemeClr>
                </a:solidFill>
                <a:effectLst/>
                <a:latin typeface="+mj-lt"/>
                <a:ea typeface="Calibri" panose="020F0502020204030204" pitchFamily="34" charset="0"/>
              </a:rPr>
              <a:t> TÍNH THEO PHƯƠNG TRÌNH HOÁ HỌC</a:t>
            </a:r>
            <a:endParaRPr lang="en-US" sz="4500" b="1">
              <a:solidFill>
                <a:schemeClr val="bg2">
                  <a:lumMod val="50000"/>
                </a:schemeClr>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sp>
        <p:nvSpPr>
          <p:cNvPr id="4" name="Rectangle 3">
            <a:extLst>
              <a:ext uri="{FF2B5EF4-FFF2-40B4-BE49-F238E27FC236}">
                <a16:creationId xmlns:a16="http://schemas.microsoft.com/office/drawing/2014/main" id="{0F093912-73B6-0819-557F-5B6E7F33168B}"/>
              </a:ext>
            </a:extLst>
          </p:cNvPr>
          <p:cNvSpPr/>
          <p:nvPr/>
        </p:nvSpPr>
        <p:spPr>
          <a:xfrm>
            <a:off x="3442224" y="166255"/>
            <a:ext cx="2482483" cy="649904"/>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1"/>
                </a:solidFill>
              </a:rPr>
              <a:t>Trả lời câu 1</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BE9C02BC-B67B-9CD5-7887-E15F50460914}"/>
                  </a:ext>
                </a:extLst>
              </p:cNvPr>
              <p:cNvSpPr txBox="1"/>
              <p:nvPr/>
            </p:nvSpPr>
            <p:spPr>
              <a:xfrm>
                <a:off x="551664" y="590206"/>
                <a:ext cx="8290055" cy="4574329"/>
              </a:xfrm>
              <a:prstGeom prst="rect">
                <a:avLst/>
              </a:prstGeom>
              <a:noFill/>
            </p:spPr>
            <p:txBody>
              <a:bodyPr wrap="square">
                <a:spAutoFit/>
              </a:bodyPr>
              <a:lstStyle/>
              <a:p>
                <a:pPr marL="0" marR="0" algn="l">
                  <a:lnSpc>
                    <a:spcPct val="150000"/>
                  </a:lnSpc>
                  <a:spcBef>
                    <a:spcPts val="100"/>
                  </a:spcBef>
                  <a:spcAft>
                    <a:spcPts val="100"/>
                  </a:spcAft>
                </a:pPr>
                <a:r>
                  <a:rPr lang="fr-FR" sz="1800">
                    <a:effectLst/>
                    <a:latin typeface="Arial" panose="020B0604020202020204" pitchFamily="34" charset="0"/>
                    <a:ea typeface="Calibri" panose="020F0502020204030204" pitchFamily="34" charset="0"/>
                    <a:cs typeface="Arial" panose="020B0604020202020204" pitchFamily="34" charset="0"/>
                  </a:rPr>
                  <a:t>n</a:t>
                </a:r>
                <a:r>
                  <a:rPr lang="fr-FR" sz="1800" baseline="-25000">
                    <a:effectLst/>
                    <a:latin typeface="Arial" panose="020B0604020202020204" pitchFamily="34" charset="0"/>
                    <a:ea typeface="Calibri" panose="020F0502020204030204" pitchFamily="34" charset="0"/>
                    <a:cs typeface="Arial" panose="020B0604020202020204" pitchFamily="34" charset="0"/>
                  </a:rPr>
                  <a:t>CO2</a:t>
                </a:r>
                <a:r>
                  <a:rPr lang="fr-FR" sz="1800">
                    <a:effectLst/>
                    <a:latin typeface="Arial" panose="020B0604020202020204" pitchFamily="34" charset="0"/>
                    <a:ea typeface="Calibri" panose="020F0502020204030204" pitchFamily="34" charset="0"/>
                    <a:cs typeface="Arial" panose="020B0604020202020204" pitchFamily="34" charset="0"/>
                  </a:rPr>
                  <a:t> = 0,72 mol</a:t>
                </a:r>
                <a:br>
                  <a:rPr lang="fr-FR" sz="1800">
                    <a:effectLst/>
                    <a:latin typeface="Arial" panose="020B0604020202020204" pitchFamily="34" charset="0"/>
                    <a:ea typeface="Calibri" panose="020F0502020204030204" pitchFamily="34" charset="0"/>
                    <a:cs typeface="Arial" panose="020B0604020202020204" pitchFamily="34" charset="0"/>
                  </a:rPr>
                </a:br>
                <a:r>
                  <a:rPr lang="fr-FR" sz="1800">
                    <a:effectLst/>
                    <a:latin typeface="Arial" panose="020B0604020202020204" pitchFamily="34" charset="0"/>
                    <a:ea typeface="Calibri" panose="020F0502020204030204" pitchFamily="34" charset="0"/>
                    <a:cs typeface="Arial" panose="020B0604020202020204" pitchFamily="34" charset="0"/>
                  </a:rPr>
                  <a:t>Phản ứng nung nóng đá vôi:</a:t>
                </a:r>
                <a:endParaRPr lang="en-US" sz="18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100"/>
                  </a:spcBef>
                  <a:spcAft>
                    <a:spcPts val="100"/>
                  </a:spcAft>
                </a:pPr>
                <a:r>
                  <a:rPr lang="fr-FR" sz="1800">
                    <a:effectLst/>
                    <a:latin typeface="Arial" panose="020B0604020202020204" pitchFamily="34" charset="0"/>
                    <a:ea typeface="Calibri" panose="020F0502020204030204" pitchFamily="34" charset="0"/>
                    <a:cs typeface="Arial" panose="020B0604020202020204" pitchFamily="34" charset="0"/>
                  </a:rPr>
                  <a:t> </a:t>
                </a:r>
                <a:r>
                  <a:rPr lang="en-US" sz="1800">
                    <a:effectLst/>
                    <a:latin typeface="Arial" panose="020B0604020202020204" pitchFamily="34" charset="0"/>
                    <a:ea typeface="Calibri" panose="020F0502020204030204" pitchFamily="34" charset="0"/>
                    <a:cs typeface="Arial" panose="020B0604020202020204" pitchFamily="34" charset="0"/>
                  </a:rPr>
                  <a:t>CaCO</a:t>
                </a:r>
                <a:r>
                  <a:rPr lang="en-US" sz="1800" baseline="-25000">
                    <a:effectLst/>
                    <a:latin typeface="Arial" panose="020B0604020202020204" pitchFamily="34" charset="0"/>
                    <a:ea typeface="Calibri" panose="020F0502020204030204" pitchFamily="34" charset="0"/>
                    <a:cs typeface="Arial" panose="020B0604020202020204" pitchFamily="34" charset="0"/>
                  </a:rPr>
                  <a:t>3    </a:t>
                </a:r>
                <a:r>
                  <a:rPr lang="en-US" sz="1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box>
                      <m:boxPr>
                        <m:ctrlPr>
                          <a:rPr lang="en-US" sz="1800">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1800">
                                <a:effectLst/>
                                <a:latin typeface="Cambria Math" panose="02040503050406030204" pitchFamily="18" charset="0"/>
                                <a:ea typeface="Calibri" panose="020F0502020204030204" pitchFamily="34" charset="0"/>
                                <a:cs typeface="Times New Roman" panose="02020603050405020304" pitchFamily="18" charset="0"/>
                              </a:rPr>
                            </m:ctrlPr>
                          </m:groupChrPr>
                          <m:e>
                            <m:sSup>
                              <m:sSupPr>
                                <m:ctrlPr>
                                  <a:rPr lang="en-US" sz="1800">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t</m:t>
                                </m:r>
                              </m:e>
                              <m:sup>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o</m:t>
                                </m:r>
                              </m:sup>
                            </m:sSup>
                          </m:e>
                        </m:groupChr>
                      </m:e>
                    </m:box>
                  </m:oMath>
                </a14:m>
                <a:r>
                  <a:rPr lang="en-US" sz="1800">
                    <a:effectLst/>
                    <a:latin typeface="Arial" panose="020B0604020202020204" pitchFamily="34" charset="0"/>
                    <a:ea typeface="Calibri" panose="020F0502020204030204" pitchFamily="34" charset="0"/>
                    <a:cs typeface="Arial" panose="020B0604020202020204" pitchFamily="34" charset="0"/>
                  </a:rPr>
                  <a:t>     CaO + CO</a:t>
                </a:r>
                <a:r>
                  <a:rPr lang="en-US" sz="1800" baseline="-25000">
                    <a:effectLst/>
                    <a:latin typeface="Arial" panose="020B0604020202020204" pitchFamily="34" charset="0"/>
                    <a:ea typeface="Calibri" panose="020F0502020204030204" pitchFamily="34" charset="0"/>
                    <a:cs typeface="Arial" panose="020B0604020202020204" pitchFamily="34" charset="0"/>
                  </a:rPr>
                  <a:t>2</a:t>
                </a:r>
                <a:endParaRPr lang="en-US" sz="18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100"/>
                  </a:spcBef>
                  <a:spcAft>
                    <a:spcPts val="100"/>
                  </a:spcAft>
                </a:pPr>
                <a:r>
                  <a:rPr lang="en-US" sz="1800">
                    <a:effectLst/>
                    <a:latin typeface="Arial" panose="020B0604020202020204" pitchFamily="34" charset="0"/>
                    <a:ea typeface="Calibri" panose="020F0502020204030204" pitchFamily="34" charset="0"/>
                    <a:cs typeface="Arial" panose="020B0604020202020204" pitchFamily="34" charset="0"/>
                  </a:rPr>
                  <a:t>Tỉ lệ ( mol)                                     1                             1</a:t>
                </a:r>
              </a:p>
              <a:p>
                <a:pPr marL="85725" marR="0" indent="-85725" algn="just">
                  <a:lnSpc>
                    <a:spcPct val="150000"/>
                  </a:lnSpc>
                  <a:spcBef>
                    <a:spcPts val="100"/>
                  </a:spcBef>
                  <a:spcAft>
                    <a:spcPts val="100"/>
                  </a:spcAft>
                </a:pPr>
                <a:r>
                  <a:rPr lang="en-US" sz="1800">
                    <a:effectLst/>
                    <a:latin typeface="Arial" panose="020B0604020202020204" pitchFamily="34" charset="0"/>
                    <a:ea typeface="Calibri" panose="020F0502020204030204" pitchFamily="34" charset="0"/>
                    <a:cs typeface="Arial" panose="020B0604020202020204" pitchFamily="34" charset="0"/>
                  </a:rPr>
                  <a:t>Phản ứng (mol)                            0,72         ←         0,72</a:t>
                </a:r>
              </a:p>
              <a:p>
                <a:pPr marL="85725" marR="0" indent="-85725" algn="just">
                  <a:lnSpc>
                    <a:spcPct val="150000"/>
                  </a:lnSpc>
                  <a:spcBef>
                    <a:spcPts val="100"/>
                  </a:spcBef>
                  <a:spcAft>
                    <a:spcPts val="100"/>
                  </a:spcAft>
                </a:pPr>
                <a:r>
                  <a:rPr lang="en-US" sz="1800">
                    <a:effectLst/>
                    <a:latin typeface="Arial" panose="020B0604020202020204" pitchFamily="34" charset="0"/>
                    <a:ea typeface="Calibri" panose="020F0502020204030204" pitchFamily="34" charset="0"/>
                    <a:cs typeface="Arial" panose="020B0604020202020204" pitchFamily="34" charset="0"/>
                  </a:rPr>
                  <a:t>Khối lượng CaCO</a:t>
                </a:r>
                <a:r>
                  <a:rPr lang="en-US" sz="1800" baseline="-25000">
                    <a:effectLst/>
                    <a:latin typeface="Arial" panose="020B0604020202020204" pitchFamily="34" charset="0"/>
                    <a:ea typeface="Calibri" panose="020F0502020204030204" pitchFamily="34" charset="0"/>
                    <a:cs typeface="Arial" panose="020B0604020202020204" pitchFamily="34" charset="0"/>
                  </a:rPr>
                  <a:t>3</a:t>
                </a:r>
                <a:r>
                  <a:rPr lang="en-US" sz="1800">
                    <a:effectLst/>
                    <a:latin typeface="Arial" panose="020B0604020202020204" pitchFamily="34" charset="0"/>
                    <a:ea typeface="Calibri" panose="020F0502020204030204" pitchFamily="34" charset="0"/>
                    <a:cs typeface="Arial" panose="020B0604020202020204" pitchFamily="34" charset="0"/>
                  </a:rPr>
                  <a:t> phản ứng là: 0,72.100= 72 (g)</a:t>
                </a:r>
              </a:p>
              <a:p>
                <a:pPr marL="0" marR="0" algn="just">
                  <a:lnSpc>
                    <a:spcPct val="150000"/>
                  </a:lnSpc>
                  <a:spcBef>
                    <a:spcPts val="100"/>
                  </a:spcBef>
                  <a:spcAft>
                    <a:spcPts val="100"/>
                  </a:spcAft>
                </a:pPr>
                <a:r>
                  <a:rPr lang="en-US" sz="1800">
                    <a:effectLst/>
                    <a:latin typeface="Arial" panose="020B0604020202020204" pitchFamily="34" charset="0"/>
                    <a:ea typeface="Calibri" panose="020F0502020204030204" pitchFamily="34" charset="0"/>
                    <a:cs typeface="Arial" panose="020B0604020202020204" pitchFamily="34" charset="0"/>
                  </a:rPr>
                  <a:t>Khối lượng CaCO</a:t>
                </a:r>
                <a:r>
                  <a:rPr lang="en-US" sz="1800" baseline="-25000">
                    <a:effectLst/>
                    <a:latin typeface="Arial" panose="020B0604020202020204" pitchFamily="34" charset="0"/>
                    <a:ea typeface="Calibri" panose="020F0502020204030204" pitchFamily="34" charset="0"/>
                    <a:cs typeface="Arial" panose="020B0604020202020204" pitchFamily="34" charset="0"/>
                  </a:rPr>
                  <a:t>3</a:t>
                </a:r>
                <a:r>
                  <a:rPr lang="en-US" sz="1800">
                    <a:effectLst/>
                    <a:latin typeface="Arial" panose="020B0604020202020204" pitchFamily="34" charset="0"/>
                    <a:ea typeface="Calibri" panose="020F0502020204030204" pitchFamily="34" charset="0"/>
                    <a:cs typeface="Arial" panose="020B0604020202020204" pitchFamily="34" charset="0"/>
                  </a:rPr>
                  <a:t> ban đầu là: 72.100/90 = 80 (g)</a:t>
                </a:r>
              </a:p>
              <a:p>
                <a:pPr marL="0" marR="0" algn="just">
                  <a:lnSpc>
                    <a:spcPct val="150000"/>
                  </a:lnSpc>
                  <a:spcBef>
                    <a:spcPts val="100"/>
                  </a:spcBef>
                  <a:spcAft>
                    <a:spcPts val="100"/>
                  </a:spcAft>
                </a:pPr>
                <a:r>
                  <a:rPr lang="en-US" sz="1800">
                    <a:effectLst/>
                    <a:latin typeface="Arial" panose="020B0604020202020204" pitchFamily="34" charset="0"/>
                    <a:ea typeface="Calibri" panose="020F0502020204030204" pitchFamily="34" charset="0"/>
                    <a:cs typeface="Arial" panose="020B0604020202020204" pitchFamily="34" charset="0"/>
                  </a:rPr>
                  <a:t>Do CaCO3 chiếm 80% về khối lượng của đá vôi, nên khối lượng của đá vôi là:</a:t>
                </a:r>
              </a:p>
              <a:p>
                <a:pPr marL="0" marR="0"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80. </m:t>
                      </m:r>
                      <m:f>
                        <m:fPr>
                          <m:ctrlPr>
                            <a:rPr lang="en-US" sz="18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100%</m:t>
                          </m:r>
                        </m:num>
                        <m:den>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80%</m:t>
                          </m:r>
                        </m:den>
                      </m:f>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=100(</m:t>
                      </m:r>
                      <m:r>
                        <m:rPr>
                          <m:sty m:val="p"/>
                        </m:rP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g</m:t>
                      </m:r>
                      <m:r>
                        <a:rPr lang="en-US" sz="1800" i="0" smtClean="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7" name="TextBox 6">
                <a:extLst>
                  <a:ext uri="{FF2B5EF4-FFF2-40B4-BE49-F238E27FC236}">
                    <a16:creationId xmlns:a16="http://schemas.microsoft.com/office/drawing/2014/main" id="{BE9C02BC-B67B-9CD5-7887-E15F50460914}"/>
                  </a:ext>
                </a:extLst>
              </p:cNvPr>
              <p:cNvSpPr txBox="1">
                <a:spLocks noRot="1" noChangeAspect="1" noMove="1" noResize="1" noEditPoints="1" noAdjustHandles="1" noChangeArrowheads="1" noChangeShapeType="1" noTextEdit="1"/>
              </p:cNvSpPr>
              <p:nvPr/>
            </p:nvSpPr>
            <p:spPr>
              <a:xfrm>
                <a:off x="551664" y="590206"/>
                <a:ext cx="8290055" cy="4574329"/>
              </a:xfrm>
              <a:prstGeom prst="rect">
                <a:avLst/>
              </a:prstGeom>
              <a:blipFill>
                <a:blip r:embed="rId3"/>
                <a:stretch>
                  <a:fillRect l="-588"/>
                </a:stretch>
              </a:blipFill>
            </p:spPr>
            <p:txBody>
              <a:bodyPr/>
              <a:lstStyle/>
              <a:p>
                <a:r>
                  <a:rPr lang="en-US">
                    <a:noFill/>
                  </a:rPr>
                  <a:t> </a:t>
                </a:r>
              </a:p>
            </p:txBody>
          </p:sp>
        </mc:Fallback>
      </mc:AlternateContent>
    </p:spTree>
  </p:cSld>
  <p:clrMapOvr>
    <a:masterClrMapping/>
  </p:clrMapOvr>
  <p:transition spd="med">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sp>
        <p:nvSpPr>
          <p:cNvPr id="4" name="Rectangle 3">
            <a:extLst>
              <a:ext uri="{FF2B5EF4-FFF2-40B4-BE49-F238E27FC236}">
                <a16:creationId xmlns:a16="http://schemas.microsoft.com/office/drawing/2014/main" id="{0F093912-73B6-0819-557F-5B6E7F33168B}"/>
              </a:ext>
            </a:extLst>
          </p:cNvPr>
          <p:cNvSpPr/>
          <p:nvPr/>
        </p:nvSpPr>
        <p:spPr>
          <a:xfrm>
            <a:off x="3172260" y="347479"/>
            <a:ext cx="2482483" cy="649904"/>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a:ln>
                  <a:noFill/>
                </a:ln>
                <a:solidFill>
                  <a:srgbClr val="111242"/>
                </a:solidFill>
                <a:effectLst/>
                <a:uLnTx/>
                <a:uFillTx/>
                <a:latin typeface="Arial"/>
                <a:ea typeface="+mn-ea"/>
                <a:cs typeface="+mn-cs"/>
                <a:sym typeface="Arial"/>
              </a:rPr>
              <a:t>Trả lời câu 2</a:t>
            </a:r>
          </a:p>
        </p:txBody>
      </p:sp>
      <p:sp>
        <p:nvSpPr>
          <p:cNvPr id="5" name="TextBox 4">
            <a:extLst>
              <a:ext uri="{FF2B5EF4-FFF2-40B4-BE49-F238E27FC236}">
                <a16:creationId xmlns:a16="http://schemas.microsoft.com/office/drawing/2014/main" id="{8427E326-B5F7-8947-58EC-BE085C7A0006}"/>
              </a:ext>
            </a:extLst>
          </p:cNvPr>
          <p:cNvSpPr txBox="1"/>
          <p:nvPr/>
        </p:nvSpPr>
        <p:spPr>
          <a:xfrm>
            <a:off x="937139" y="1189084"/>
            <a:ext cx="7224516" cy="3102196"/>
          </a:xfrm>
          <a:prstGeom prst="rect">
            <a:avLst/>
          </a:prstGeom>
          <a:noFill/>
        </p:spPr>
        <p:txBody>
          <a:bodyPr wrap="square">
            <a:spAutoFit/>
          </a:bodyPr>
          <a:lstStyle/>
          <a:p>
            <a:pPr marL="342900" marR="0" indent="-342900" algn="just">
              <a:lnSpc>
                <a:spcPct val="150000"/>
              </a:lnSpc>
              <a:spcBef>
                <a:spcPts val="100"/>
              </a:spcBef>
              <a:spcAft>
                <a:spcPts val="100"/>
              </a:spcAft>
              <a:buFont typeface="Arial" panose="020B0604020202020204" pitchFamily="34" charset="0"/>
              <a:buChar char="•"/>
            </a:pPr>
            <a:r>
              <a:rPr lang="en-US" sz="2200">
                <a:effectLst/>
                <a:latin typeface="+mj-lt"/>
                <a:ea typeface="SimSun" panose="02010600030101010101" pitchFamily="2" charset="-122"/>
                <a:cs typeface="Times New Roman" panose="02020603050405020304" pitchFamily="18" charset="0"/>
              </a:rPr>
              <a:t>Khi nung nóng thanh sắt có khối lượng tăng vì nhiệt độ cao sắt tác dụng với oxygen tạo thành oxide.</a:t>
            </a:r>
            <a:endParaRPr lang="en-US" sz="2200">
              <a:latin typeface="+mj-lt"/>
              <a:ea typeface="SimSun" panose="02010600030101010101" pitchFamily="2" charset="-122"/>
              <a:cs typeface="Times New Roman" panose="02020603050405020304" pitchFamily="18" charset="0"/>
            </a:endParaRPr>
          </a:p>
          <a:p>
            <a:pPr marL="342900" marR="0" indent="-342900" algn="just">
              <a:lnSpc>
                <a:spcPct val="150000"/>
              </a:lnSpc>
              <a:spcBef>
                <a:spcPts val="100"/>
              </a:spcBef>
              <a:spcAft>
                <a:spcPts val="100"/>
              </a:spcAft>
              <a:buFont typeface="Arial" panose="020B0604020202020204" pitchFamily="34" charset="0"/>
              <a:buChar char="•"/>
            </a:pPr>
            <a:r>
              <a:rPr lang="en-US" sz="2200">
                <a:effectLst/>
                <a:latin typeface="+mj-lt"/>
                <a:ea typeface="SimSun" panose="02010600030101010101" pitchFamily="2" charset="-122"/>
                <a:cs typeface="Times New Roman" panose="02020603050405020304" pitchFamily="18" charset="0"/>
              </a:rPr>
              <a:t>Khi nung nóng đá vôi thấy khối lượng giảm đi vì khi nung đá côi tại ra vôi sống và khí carcon dioxide thoát ra ngoài, chỉ còn lại vôi sống nên khối lượng giảm so với ban đầu.</a:t>
            </a:r>
            <a:endParaRPr lang="en-US" sz="2200">
              <a:effectLst/>
              <a:latin typeface="+mj-lt"/>
              <a:ea typeface="Calibri" panose="020F0502020204030204" pitchFamily="34" charset="0"/>
              <a:cs typeface="Times New Roman" panose="02020603050405020304" pitchFamily="18" charset="0"/>
            </a:endParaRPr>
          </a:p>
        </p:txBody>
      </p:sp>
      <p:grpSp>
        <p:nvGrpSpPr>
          <p:cNvPr id="6" name="Google Shape;2877;p47">
            <a:extLst>
              <a:ext uri="{FF2B5EF4-FFF2-40B4-BE49-F238E27FC236}">
                <a16:creationId xmlns:a16="http://schemas.microsoft.com/office/drawing/2014/main" id="{68DC9C7F-95AB-88D7-DF9D-1790AA46122D}"/>
              </a:ext>
            </a:extLst>
          </p:cNvPr>
          <p:cNvGrpSpPr/>
          <p:nvPr/>
        </p:nvGrpSpPr>
        <p:grpSpPr>
          <a:xfrm flipH="1">
            <a:off x="443706" y="3887503"/>
            <a:ext cx="650398" cy="1255997"/>
            <a:chOff x="163272" y="4191175"/>
            <a:chExt cx="1099899" cy="2477912"/>
          </a:xfrm>
        </p:grpSpPr>
        <p:sp>
          <p:nvSpPr>
            <p:cNvPr id="8" name="Google Shape;2878;p47">
              <a:extLst>
                <a:ext uri="{FF2B5EF4-FFF2-40B4-BE49-F238E27FC236}">
                  <a16:creationId xmlns:a16="http://schemas.microsoft.com/office/drawing/2014/main" id="{4BB1F302-F1C1-5C5C-00BB-3BF34D47FF54}"/>
                </a:ext>
              </a:extLst>
            </p:cNvPr>
            <p:cNvSpPr/>
            <p:nvPr/>
          </p:nvSpPr>
          <p:spPr>
            <a:xfrm>
              <a:off x="900462" y="4228896"/>
              <a:ext cx="174633" cy="642168"/>
            </a:xfrm>
            <a:custGeom>
              <a:avLst/>
              <a:gdLst/>
              <a:ahLst/>
              <a:cxnLst/>
              <a:rect l="l" t="t" r="r" b="b"/>
              <a:pathLst>
                <a:path w="11399" h="41917" extrusionOk="0">
                  <a:moveTo>
                    <a:pt x="1" y="1"/>
                  </a:moveTo>
                  <a:lnTo>
                    <a:pt x="1" y="36202"/>
                  </a:lnTo>
                  <a:cubicBezTo>
                    <a:pt x="1" y="39363"/>
                    <a:pt x="2554" y="41916"/>
                    <a:pt x="5715" y="41916"/>
                  </a:cubicBezTo>
                  <a:cubicBezTo>
                    <a:pt x="8876" y="41916"/>
                    <a:pt x="11399" y="39363"/>
                    <a:pt x="11369" y="36202"/>
                  </a:cubicBezTo>
                  <a:lnTo>
                    <a:pt x="113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79;p47">
              <a:extLst>
                <a:ext uri="{FF2B5EF4-FFF2-40B4-BE49-F238E27FC236}">
                  <a16:creationId xmlns:a16="http://schemas.microsoft.com/office/drawing/2014/main" id="{076A016E-EB1C-B88C-8EFE-77920A0C3115}"/>
                </a:ext>
              </a:extLst>
            </p:cNvPr>
            <p:cNvSpPr/>
            <p:nvPr/>
          </p:nvSpPr>
          <p:spPr>
            <a:xfrm>
              <a:off x="900002" y="4228896"/>
              <a:ext cx="176502" cy="642168"/>
            </a:xfrm>
            <a:custGeom>
              <a:avLst/>
              <a:gdLst/>
              <a:ahLst/>
              <a:cxnLst/>
              <a:rect l="l" t="t" r="r" b="b"/>
              <a:pathLst>
                <a:path w="11521" h="41917" extrusionOk="0">
                  <a:moveTo>
                    <a:pt x="31" y="36354"/>
                  </a:moveTo>
                  <a:lnTo>
                    <a:pt x="31" y="36384"/>
                  </a:lnTo>
                  <a:cubicBezTo>
                    <a:pt x="31" y="36419"/>
                    <a:pt x="31" y="36454"/>
                    <a:pt x="32" y="36489"/>
                  </a:cubicBezTo>
                  <a:lnTo>
                    <a:pt x="32" y="36489"/>
                  </a:lnTo>
                  <a:cubicBezTo>
                    <a:pt x="31" y="36444"/>
                    <a:pt x="31" y="36399"/>
                    <a:pt x="31" y="36354"/>
                  </a:cubicBezTo>
                  <a:close/>
                  <a:moveTo>
                    <a:pt x="32" y="36489"/>
                  </a:moveTo>
                  <a:lnTo>
                    <a:pt x="32" y="36489"/>
                  </a:lnTo>
                  <a:cubicBezTo>
                    <a:pt x="43" y="36894"/>
                    <a:pt x="100" y="37272"/>
                    <a:pt x="183" y="37600"/>
                  </a:cubicBezTo>
                  <a:cubicBezTo>
                    <a:pt x="127" y="37265"/>
                    <a:pt x="45" y="36879"/>
                    <a:pt x="32" y="36489"/>
                  </a:cubicBezTo>
                  <a:close/>
                  <a:moveTo>
                    <a:pt x="183" y="37600"/>
                  </a:moveTo>
                  <a:lnTo>
                    <a:pt x="183" y="37600"/>
                  </a:lnTo>
                  <a:cubicBezTo>
                    <a:pt x="313" y="38185"/>
                    <a:pt x="535" y="38678"/>
                    <a:pt x="796" y="39122"/>
                  </a:cubicBezTo>
                  <a:lnTo>
                    <a:pt x="796" y="39122"/>
                  </a:lnTo>
                  <a:cubicBezTo>
                    <a:pt x="551" y="38661"/>
                    <a:pt x="335" y="38146"/>
                    <a:pt x="183" y="37600"/>
                  </a:cubicBezTo>
                  <a:close/>
                  <a:moveTo>
                    <a:pt x="796" y="39122"/>
                  </a:moveTo>
                  <a:cubicBezTo>
                    <a:pt x="892" y="39302"/>
                    <a:pt x="992" y="39474"/>
                    <a:pt x="1094" y="39637"/>
                  </a:cubicBezTo>
                  <a:cubicBezTo>
                    <a:pt x="1520" y="40153"/>
                    <a:pt x="1976" y="40609"/>
                    <a:pt x="2432" y="40913"/>
                  </a:cubicBezTo>
                  <a:cubicBezTo>
                    <a:pt x="3344" y="41552"/>
                    <a:pt x="4225" y="41795"/>
                    <a:pt x="4803" y="41855"/>
                  </a:cubicBezTo>
                  <a:cubicBezTo>
                    <a:pt x="4955" y="41916"/>
                    <a:pt x="5046" y="41916"/>
                    <a:pt x="5167" y="41916"/>
                  </a:cubicBezTo>
                  <a:lnTo>
                    <a:pt x="5228" y="41916"/>
                  </a:lnTo>
                  <a:cubicBezTo>
                    <a:pt x="5137" y="41916"/>
                    <a:pt x="5015" y="41855"/>
                    <a:pt x="4863" y="41855"/>
                  </a:cubicBezTo>
                  <a:cubicBezTo>
                    <a:pt x="4286" y="41795"/>
                    <a:pt x="3435" y="41552"/>
                    <a:pt x="2462" y="40913"/>
                  </a:cubicBezTo>
                  <a:cubicBezTo>
                    <a:pt x="2006" y="40609"/>
                    <a:pt x="1550" y="40153"/>
                    <a:pt x="1125" y="39637"/>
                  </a:cubicBezTo>
                  <a:cubicBezTo>
                    <a:pt x="1011" y="39471"/>
                    <a:pt x="901" y="39300"/>
                    <a:pt x="796" y="39122"/>
                  </a:cubicBezTo>
                  <a:close/>
                  <a:moveTo>
                    <a:pt x="31" y="1"/>
                  </a:moveTo>
                  <a:lnTo>
                    <a:pt x="31" y="31"/>
                  </a:lnTo>
                  <a:lnTo>
                    <a:pt x="31" y="62"/>
                  </a:lnTo>
                  <a:lnTo>
                    <a:pt x="0" y="122"/>
                  </a:lnTo>
                  <a:lnTo>
                    <a:pt x="11368" y="122"/>
                  </a:lnTo>
                  <a:lnTo>
                    <a:pt x="11368" y="32190"/>
                  </a:lnTo>
                  <a:lnTo>
                    <a:pt x="11368" y="35077"/>
                  </a:lnTo>
                  <a:lnTo>
                    <a:pt x="11368" y="36384"/>
                  </a:lnTo>
                  <a:cubicBezTo>
                    <a:pt x="11368" y="36810"/>
                    <a:pt x="11338" y="37235"/>
                    <a:pt x="11216" y="37600"/>
                  </a:cubicBezTo>
                  <a:cubicBezTo>
                    <a:pt x="11034" y="38421"/>
                    <a:pt x="10730" y="39089"/>
                    <a:pt x="10304" y="39637"/>
                  </a:cubicBezTo>
                  <a:cubicBezTo>
                    <a:pt x="9879" y="40153"/>
                    <a:pt x="9423" y="40609"/>
                    <a:pt x="8967" y="40913"/>
                  </a:cubicBezTo>
                  <a:cubicBezTo>
                    <a:pt x="8055" y="41552"/>
                    <a:pt x="7174" y="41764"/>
                    <a:pt x="6626" y="41855"/>
                  </a:cubicBezTo>
                  <a:cubicBezTo>
                    <a:pt x="6474" y="41855"/>
                    <a:pt x="6353" y="41916"/>
                    <a:pt x="6231" y="41916"/>
                  </a:cubicBezTo>
                  <a:lnTo>
                    <a:pt x="6322" y="41916"/>
                  </a:lnTo>
                  <a:cubicBezTo>
                    <a:pt x="6414" y="41916"/>
                    <a:pt x="6535" y="41855"/>
                    <a:pt x="6687" y="41855"/>
                  </a:cubicBezTo>
                  <a:cubicBezTo>
                    <a:pt x="7295" y="41795"/>
                    <a:pt x="8177" y="41552"/>
                    <a:pt x="9088" y="40913"/>
                  </a:cubicBezTo>
                  <a:cubicBezTo>
                    <a:pt x="9544" y="40609"/>
                    <a:pt x="10000" y="40184"/>
                    <a:pt x="10426" y="39637"/>
                  </a:cubicBezTo>
                  <a:cubicBezTo>
                    <a:pt x="10821" y="39089"/>
                    <a:pt x="11186" y="38421"/>
                    <a:pt x="11368" y="37600"/>
                  </a:cubicBezTo>
                  <a:cubicBezTo>
                    <a:pt x="11429" y="37205"/>
                    <a:pt x="11520" y="36779"/>
                    <a:pt x="11520" y="36354"/>
                  </a:cubicBezTo>
                  <a:lnTo>
                    <a:pt x="11520" y="35016"/>
                  </a:lnTo>
                  <a:lnTo>
                    <a:pt x="11520" y="32129"/>
                  </a:lnTo>
                  <a:lnTo>
                    <a:pt x="11520" y="31"/>
                  </a:lnTo>
                  <a:lnTo>
                    <a:pt x="1152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80;p47">
              <a:extLst>
                <a:ext uri="{FF2B5EF4-FFF2-40B4-BE49-F238E27FC236}">
                  <a16:creationId xmlns:a16="http://schemas.microsoft.com/office/drawing/2014/main" id="{51C5308E-8B70-0E56-C723-2D1DF3766E87}"/>
                </a:ext>
              </a:extLst>
            </p:cNvPr>
            <p:cNvSpPr/>
            <p:nvPr/>
          </p:nvSpPr>
          <p:spPr>
            <a:xfrm>
              <a:off x="920486" y="4255907"/>
              <a:ext cx="135061" cy="589544"/>
            </a:xfrm>
            <a:custGeom>
              <a:avLst/>
              <a:gdLst/>
              <a:ahLst/>
              <a:cxnLst/>
              <a:rect l="l" t="t" r="r" b="b"/>
              <a:pathLst>
                <a:path w="8816" h="38482" extrusionOk="0">
                  <a:moveTo>
                    <a:pt x="1" y="1"/>
                  </a:moveTo>
                  <a:lnTo>
                    <a:pt x="1" y="34257"/>
                  </a:lnTo>
                  <a:cubicBezTo>
                    <a:pt x="1" y="36567"/>
                    <a:pt x="1885" y="38481"/>
                    <a:pt x="4226" y="38481"/>
                  </a:cubicBezTo>
                  <a:lnTo>
                    <a:pt x="4590" y="38481"/>
                  </a:lnTo>
                  <a:cubicBezTo>
                    <a:pt x="6961" y="38481"/>
                    <a:pt x="8815" y="36567"/>
                    <a:pt x="8815" y="34257"/>
                  </a:cubicBezTo>
                  <a:lnTo>
                    <a:pt x="881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81;p47">
              <a:extLst>
                <a:ext uri="{FF2B5EF4-FFF2-40B4-BE49-F238E27FC236}">
                  <a16:creationId xmlns:a16="http://schemas.microsoft.com/office/drawing/2014/main" id="{359E06BD-986E-F935-724C-A382CBBE8512}"/>
                </a:ext>
              </a:extLst>
            </p:cNvPr>
            <p:cNvSpPr/>
            <p:nvPr/>
          </p:nvSpPr>
          <p:spPr>
            <a:xfrm>
              <a:off x="920486" y="4405395"/>
              <a:ext cx="135061" cy="440067"/>
            </a:xfrm>
            <a:custGeom>
              <a:avLst/>
              <a:gdLst/>
              <a:ahLst/>
              <a:cxnLst/>
              <a:rect l="l" t="t" r="r" b="b"/>
              <a:pathLst>
                <a:path w="8816" h="28725" extrusionOk="0">
                  <a:moveTo>
                    <a:pt x="1" y="1"/>
                  </a:moveTo>
                  <a:lnTo>
                    <a:pt x="1" y="24500"/>
                  </a:lnTo>
                  <a:cubicBezTo>
                    <a:pt x="1" y="26810"/>
                    <a:pt x="1885" y="28724"/>
                    <a:pt x="4226" y="28724"/>
                  </a:cubicBezTo>
                  <a:lnTo>
                    <a:pt x="4590" y="28724"/>
                  </a:lnTo>
                  <a:cubicBezTo>
                    <a:pt x="6961" y="28724"/>
                    <a:pt x="8815" y="26810"/>
                    <a:pt x="8815" y="24469"/>
                  </a:cubicBezTo>
                  <a:lnTo>
                    <a:pt x="88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82;p47">
              <a:extLst>
                <a:ext uri="{FF2B5EF4-FFF2-40B4-BE49-F238E27FC236}">
                  <a16:creationId xmlns:a16="http://schemas.microsoft.com/office/drawing/2014/main" id="{B7953DBD-CE45-94CD-8F99-575FA174C876}"/>
                </a:ext>
              </a:extLst>
            </p:cNvPr>
            <p:cNvSpPr/>
            <p:nvPr/>
          </p:nvSpPr>
          <p:spPr>
            <a:xfrm>
              <a:off x="857149" y="4192110"/>
              <a:ext cx="257070" cy="63808"/>
            </a:xfrm>
            <a:custGeom>
              <a:avLst/>
              <a:gdLst/>
              <a:ahLst/>
              <a:cxnLst/>
              <a:rect l="l" t="t" r="r" b="b"/>
              <a:pathLst>
                <a:path w="16780" h="4165" extrusionOk="0">
                  <a:moveTo>
                    <a:pt x="2068" y="1"/>
                  </a:moveTo>
                  <a:cubicBezTo>
                    <a:pt x="943" y="1"/>
                    <a:pt x="1" y="943"/>
                    <a:pt x="1" y="2098"/>
                  </a:cubicBezTo>
                  <a:cubicBezTo>
                    <a:pt x="1" y="3222"/>
                    <a:pt x="943" y="4165"/>
                    <a:pt x="2068" y="4165"/>
                  </a:cubicBezTo>
                  <a:lnTo>
                    <a:pt x="14682" y="4165"/>
                  </a:lnTo>
                  <a:cubicBezTo>
                    <a:pt x="15837" y="4165"/>
                    <a:pt x="16749" y="3283"/>
                    <a:pt x="16779" y="2098"/>
                  </a:cubicBezTo>
                  <a:cubicBezTo>
                    <a:pt x="16779" y="943"/>
                    <a:pt x="15837" y="1"/>
                    <a:pt x="14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83;p47">
              <a:extLst>
                <a:ext uri="{FF2B5EF4-FFF2-40B4-BE49-F238E27FC236}">
                  <a16:creationId xmlns:a16="http://schemas.microsoft.com/office/drawing/2014/main" id="{070F167F-50E7-0086-89B2-116D8E8F71F3}"/>
                </a:ext>
              </a:extLst>
            </p:cNvPr>
            <p:cNvSpPr/>
            <p:nvPr/>
          </p:nvSpPr>
          <p:spPr>
            <a:xfrm>
              <a:off x="854820" y="4191175"/>
              <a:ext cx="259398" cy="64742"/>
            </a:xfrm>
            <a:custGeom>
              <a:avLst/>
              <a:gdLst/>
              <a:ahLst/>
              <a:cxnLst/>
              <a:rect l="l" t="t" r="r" b="b"/>
              <a:pathLst>
                <a:path w="16932" h="4226" extrusionOk="0">
                  <a:moveTo>
                    <a:pt x="2189" y="1"/>
                  </a:moveTo>
                  <a:cubicBezTo>
                    <a:pt x="1521" y="1"/>
                    <a:pt x="852" y="335"/>
                    <a:pt x="487" y="852"/>
                  </a:cubicBezTo>
                  <a:cubicBezTo>
                    <a:pt x="92" y="1399"/>
                    <a:pt x="1" y="2098"/>
                    <a:pt x="183" y="2706"/>
                  </a:cubicBezTo>
                  <a:cubicBezTo>
                    <a:pt x="366" y="3344"/>
                    <a:pt x="821" y="3861"/>
                    <a:pt x="1399" y="4104"/>
                  </a:cubicBezTo>
                  <a:cubicBezTo>
                    <a:pt x="1673" y="4195"/>
                    <a:pt x="1976" y="4226"/>
                    <a:pt x="2280" y="4226"/>
                  </a:cubicBezTo>
                  <a:lnTo>
                    <a:pt x="14834" y="4226"/>
                  </a:lnTo>
                  <a:cubicBezTo>
                    <a:pt x="14834" y="4226"/>
                    <a:pt x="14803" y="4226"/>
                    <a:pt x="14743" y="4195"/>
                  </a:cubicBezTo>
                  <a:lnTo>
                    <a:pt x="2280" y="4195"/>
                  </a:lnTo>
                  <a:cubicBezTo>
                    <a:pt x="2007" y="4195"/>
                    <a:pt x="1703" y="4165"/>
                    <a:pt x="1429" y="4043"/>
                  </a:cubicBezTo>
                  <a:cubicBezTo>
                    <a:pt x="913" y="3831"/>
                    <a:pt x="457" y="3314"/>
                    <a:pt x="305" y="2767"/>
                  </a:cubicBezTo>
                  <a:cubicBezTo>
                    <a:pt x="92" y="2159"/>
                    <a:pt x="214" y="1460"/>
                    <a:pt x="609" y="973"/>
                  </a:cubicBezTo>
                  <a:cubicBezTo>
                    <a:pt x="943" y="426"/>
                    <a:pt x="1581" y="122"/>
                    <a:pt x="2220" y="122"/>
                  </a:cubicBezTo>
                  <a:lnTo>
                    <a:pt x="14439" y="122"/>
                  </a:lnTo>
                  <a:cubicBezTo>
                    <a:pt x="14581" y="122"/>
                    <a:pt x="14736" y="109"/>
                    <a:pt x="14887" y="109"/>
                  </a:cubicBezTo>
                  <a:cubicBezTo>
                    <a:pt x="14962" y="109"/>
                    <a:pt x="15037" y="112"/>
                    <a:pt x="15107" y="122"/>
                  </a:cubicBezTo>
                  <a:cubicBezTo>
                    <a:pt x="15290" y="183"/>
                    <a:pt x="15533" y="244"/>
                    <a:pt x="15715" y="335"/>
                  </a:cubicBezTo>
                  <a:cubicBezTo>
                    <a:pt x="16111" y="487"/>
                    <a:pt x="16414" y="791"/>
                    <a:pt x="16597" y="1125"/>
                  </a:cubicBezTo>
                  <a:cubicBezTo>
                    <a:pt x="16810" y="1429"/>
                    <a:pt x="16901" y="1794"/>
                    <a:pt x="16901" y="2159"/>
                  </a:cubicBezTo>
                  <a:cubicBezTo>
                    <a:pt x="16901" y="2698"/>
                    <a:pt x="16663" y="3179"/>
                    <a:pt x="16396" y="3504"/>
                  </a:cubicBezTo>
                  <a:lnTo>
                    <a:pt x="16396" y="3504"/>
                  </a:lnTo>
                  <a:cubicBezTo>
                    <a:pt x="16700" y="3185"/>
                    <a:pt x="16931" y="2709"/>
                    <a:pt x="16931" y="2128"/>
                  </a:cubicBezTo>
                  <a:cubicBezTo>
                    <a:pt x="16931" y="1764"/>
                    <a:pt x="16810" y="1399"/>
                    <a:pt x="16627" y="1065"/>
                  </a:cubicBezTo>
                  <a:cubicBezTo>
                    <a:pt x="16445" y="700"/>
                    <a:pt x="16141" y="396"/>
                    <a:pt x="15715" y="213"/>
                  </a:cubicBezTo>
                  <a:cubicBezTo>
                    <a:pt x="15533" y="153"/>
                    <a:pt x="15290" y="62"/>
                    <a:pt x="15077" y="31"/>
                  </a:cubicBezTo>
                  <a:cubicBezTo>
                    <a:pt x="14834" y="1"/>
                    <a:pt x="14621" y="1"/>
                    <a:pt x="14378" y="1"/>
                  </a:cubicBezTo>
                  <a:close/>
                  <a:moveTo>
                    <a:pt x="16396" y="3504"/>
                  </a:moveTo>
                  <a:cubicBezTo>
                    <a:pt x="16334" y="3569"/>
                    <a:pt x="16269" y="3627"/>
                    <a:pt x="16202" y="3679"/>
                  </a:cubicBezTo>
                  <a:cubicBezTo>
                    <a:pt x="15837" y="3983"/>
                    <a:pt x="15442" y="4135"/>
                    <a:pt x="15229" y="4165"/>
                  </a:cubicBezTo>
                  <a:cubicBezTo>
                    <a:pt x="15138" y="4165"/>
                    <a:pt x="15107" y="4165"/>
                    <a:pt x="15077" y="4195"/>
                  </a:cubicBezTo>
                  <a:lnTo>
                    <a:pt x="14955" y="4195"/>
                  </a:lnTo>
                  <a:lnTo>
                    <a:pt x="14834" y="4226"/>
                  </a:lnTo>
                  <a:lnTo>
                    <a:pt x="15077" y="4226"/>
                  </a:lnTo>
                  <a:cubicBezTo>
                    <a:pt x="15107" y="4226"/>
                    <a:pt x="15168" y="4226"/>
                    <a:pt x="15229" y="4195"/>
                  </a:cubicBezTo>
                  <a:cubicBezTo>
                    <a:pt x="15442" y="4165"/>
                    <a:pt x="15837" y="4043"/>
                    <a:pt x="16202" y="3709"/>
                  </a:cubicBezTo>
                  <a:cubicBezTo>
                    <a:pt x="16266" y="3650"/>
                    <a:pt x="16332" y="3581"/>
                    <a:pt x="16396" y="3504"/>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84;p47">
              <a:extLst>
                <a:ext uri="{FF2B5EF4-FFF2-40B4-BE49-F238E27FC236}">
                  <a16:creationId xmlns:a16="http://schemas.microsoft.com/office/drawing/2014/main" id="{5F37387B-556B-5310-5487-BB39F7E38712}"/>
                </a:ext>
              </a:extLst>
            </p:cNvPr>
            <p:cNvSpPr/>
            <p:nvPr/>
          </p:nvSpPr>
          <p:spPr>
            <a:xfrm>
              <a:off x="988481" y="4793647"/>
              <a:ext cx="46573" cy="36094"/>
            </a:xfrm>
            <a:custGeom>
              <a:avLst/>
              <a:gdLst/>
              <a:ahLst/>
              <a:cxnLst/>
              <a:rect l="l" t="t" r="r" b="b"/>
              <a:pathLst>
                <a:path w="3040" h="2356" extrusionOk="0">
                  <a:moveTo>
                    <a:pt x="2560" y="1"/>
                  </a:moveTo>
                  <a:cubicBezTo>
                    <a:pt x="2370" y="1"/>
                    <a:pt x="2215" y="142"/>
                    <a:pt x="2098" y="283"/>
                  </a:cubicBezTo>
                  <a:cubicBezTo>
                    <a:pt x="1976" y="435"/>
                    <a:pt x="1915" y="678"/>
                    <a:pt x="1763" y="830"/>
                  </a:cubicBezTo>
                  <a:cubicBezTo>
                    <a:pt x="1551" y="1013"/>
                    <a:pt x="1307" y="1134"/>
                    <a:pt x="1064" y="1195"/>
                  </a:cubicBezTo>
                  <a:cubicBezTo>
                    <a:pt x="791" y="1286"/>
                    <a:pt x="547" y="1347"/>
                    <a:pt x="335" y="1499"/>
                  </a:cubicBezTo>
                  <a:cubicBezTo>
                    <a:pt x="0" y="1773"/>
                    <a:pt x="183" y="2320"/>
                    <a:pt x="608" y="2350"/>
                  </a:cubicBezTo>
                  <a:cubicBezTo>
                    <a:pt x="649" y="2354"/>
                    <a:pt x="690" y="2356"/>
                    <a:pt x="730" y="2356"/>
                  </a:cubicBezTo>
                  <a:cubicBezTo>
                    <a:pt x="993" y="2356"/>
                    <a:pt x="1253" y="2277"/>
                    <a:pt x="1490" y="2198"/>
                  </a:cubicBezTo>
                  <a:cubicBezTo>
                    <a:pt x="1946" y="2016"/>
                    <a:pt x="2310" y="1651"/>
                    <a:pt x="2614" y="1286"/>
                  </a:cubicBezTo>
                  <a:cubicBezTo>
                    <a:pt x="2827" y="1043"/>
                    <a:pt x="3040" y="800"/>
                    <a:pt x="3010" y="496"/>
                  </a:cubicBezTo>
                  <a:cubicBezTo>
                    <a:pt x="3010" y="283"/>
                    <a:pt x="2918" y="101"/>
                    <a:pt x="2736" y="40"/>
                  </a:cubicBezTo>
                  <a:cubicBezTo>
                    <a:pt x="2674" y="13"/>
                    <a:pt x="2616" y="1"/>
                    <a:pt x="2560"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85;p47">
              <a:extLst>
                <a:ext uri="{FF2B5EF4-FFF2-40B4-BE49-F238E27FC236}">
                  <a16:creationId xmlns:a16="http://schemas.microsoft.com/office/drawing/2014/main" id="{47DE1493-01A7-9798-A434-AC95E7155600}"/>
                </a:ext>
              </a:extLst>
            </p:cNvPr>
            <p:cNvSpPr/>
            <p:nvPr/>
          </p:nvSpPr>
          <p:spPr>
            <a:xfrm>
              <a:off x="1031319" y="4771891"/>
              <a:ext cx="13987" cy="13987"/>
            </a:xfrm>
            <a:custGeom>
              <a:avLst/>
              <a:gdLst/>
              <a:ahLst/>
              <a:cxnLst/>
              <a:rect l="l" t="t" r="r" b="b"/>
              <a:pathLst>
                <a:path w="913" h="913" extrusionOk="0">
                  <a:moveTo>
                    <a:pt x="457" y="1"/>
                  </a:moveTo>
                  <a:cubicBezTo>
                    <a:pt x="214" y="1"/>
                    <a:pt x="1" y="214"/>
                    <a:pt x="1" y="457"/>
                  </a:cubicBezTo>
                  <a:cubicBezTo>
                    <a:pt x="1" y="700"/>
                    <a:pt x="214" y="913"/>
                    <a:pt x="457" y="913"/>
                  </a:cubicBezTo>
                  <a:cubicBezTo>
                    <a:pt x="730" y="913"/>
                    <a:pt x="913" y="700"/>
                    <a:pt x="913" y="457"/>
                  </a:cubicBezTo>
                  <a:cubicBezTo>
                    <a:pt x="913" y="214"/>
                    <a:pt x="730" y="1"/>
                    <a:pt x="457"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86;p47">
              <a:extLst>
                <a:ext uri="{FF2B5EF4-FFF2-40B4-BE49-F238E27FC236}">
                  <a16:creationId xmlns:a16="http://schemas.microsoft.com/office/drawing/2014/main" id="{79D2C6F3-0557-4D82-2ECB-1D3DD60C0200}"/>
                </a:ext>
              </a:extLst>
            </p:cNvPr>
            <p:cNvSpPr/>
            <p:nvPr/>
          </p:nvSpPr>
          <p:spPr>
            <a:xfrm>
              <a:off x="944709" y="4750012"/>
              <a:ext cx="22367" cy="21892"/>
            </a:xfrm>
            <a:custGeom>
              <a:avLst/>
              <a:gdLst/>
              <a:ahLst/>
              <a:cxnLst/>
              <a:rect l="l" t="t" r="r" b="b"/>
              <a:pathLst>
                <a:path w="1460" h="1429" extrusionOk="0">
                  <a:moveTo>
                    <a:pt x="730" y="0"/>
                  </a:moveTo>
                  <a:cubicBezTo>
                    <a:pt x="365" y="0"/>
                    <a:pt x="0" y="304"/>
                    <a:pt x="0" y="700"/>
                  </a:cubicBezTo>
                  <a:cubicBezTo>
                    <a:pt x="0" y="1095"/>
                    <a:pt x="304" y="1429"/>
                    <a:pt x="730" y="1429"/>
                  </a:cubicBezTo>
                  <a:cubicBezTo>
                    <a:pt x="1125" y="1429"/>
                    <a:pt x="1459" y="1125"/>
                    <a:pt x="1459" y="700"/>
                  </a:cubicBezTo>
                  <a:cubicBezTo>
                    <a:pt x="1459" y="304"/>
                    <a:pt x="1155" y="0"/>
                    <a:pt x="730"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87;p47">
              <a:extLst>
                <a:ext uri="{FF2B5EF4-FFF2-40B4-BE49-F238E27FC236}">
                  <a16:creationId xmlns:a16="http://schemas.microsoft.com/office/drawing/2014/main" id="{C5B583C2-B6C4-E87A-DF25-BF35030B82C4}"/>
                </a:ext>
              </a:extLst>
            </p:cNvPr>
            <p:cNvSpPr/>
            <p:nvPr/>
          </p:nvSpPr>
          <p:spPr>
            <a:xfrm>
              <a:off x="1016427" y="4632652"/>
              <a:ext cx="22367" cy="22367"/>
            </a:xfrm>
            <a:custGeom>
              <a:avLst/>
              <a:gdLst/>
              <a:ahLst/>
              <a:cxnLst/>
              <a:rect l="l" t="t" r="r" b="b"/>
              <a:pathLst>
                <a:path w="1460" h="1460" extrusionOk="0">
                  <a:moveTo>
                    <a:pt x="730" y="1"/>
                  </a:moveTo>
                  <a:cubicBezTo>
                    <a:pt x="334" y="1"/>
                    <a:pt x="0" y="305"/>
                    <a:pt x="0" y="730"/>
                  </a:cubicBezTo>
                  <a:cubicBezTo>
                    <a:pt x="0" y="1125"/>
                    <a:pt x="304" y="1460"/>
                    <a:pt x="730" y="1460"/>
                  </a:cubicBezTo>
                  <a:cubicBezTo>
                    <a:pt x="1094" y="1460"/>
                    <a:pt x="1459" y="1156"/>
                    <a:pt x="1459" y="730"/>
                  </a:cubicBezTo>
                  <a:cubicBezTo>
                    <a:pt x="1459" y="305"/>
                    <a:pt x="1094" y="1"/>
                    <a:pt x="730"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88;p47">
              <a:extLst>
                <a:ext uri="{FF2B5EF4-FFF2-40B4-BE49-F238E27FC236}">
                  <a16:creationId xmlns:a16="http://schemas.microsoft.com/office/drawing/2014/main" id="{CC6BAA1D-D03D-BCBD-7E95-37AB8A3250B1}"/>
                </a:ext>
              </a:extLst>
            </p:cNvPr>
            <p:cNvSpPr/>
            <p:nvPr/>
          </p:nvSpPr>
          <p:spPr>
            <a:xfrm>
              <a:off x="1016427" y="4557656"/>
              <a:ext cx="22367" cy="22398"/>
            </a:xfrm>
            <a:custGeom>
              <a:avLst/>
              <a:gdLst/>
              <a:ahLst/>
              <a:cxnLst/>
              <a:rect l="l" t="t" r="r" b="b"/>
              <a:pathLst>
                <a:path w="1460" h="1462" extrusionOk="0">
                  <a:moveTo>
                    <a:pt x="776" y="0"/>
                  </a:moveTo>
                  <a:cubicBezTo>
                    <a:pt x="760" y="0"/>
                    <a:pt x="745" y="1"/>
                    <a:pt x="730" y="2"/>
                  </a:cubicBezTo>
                  <a:cubicBezTo>
                    <a:pt x="334" y="2"/>
                    <a:pt x="0" y="306"/>
                    <a:pt x="0" y="732"/>
                  </a:cubicBezTo>
                  <a:cubicBezTo>
                    <a:pt x="0" y="1096"/>
                    <a:pt x="304" y="1461"/>
                    <a:pt x="730" y="1461"/>
                  </a:cubicBezTo>
                  <a:cubicBezTo>
                    <a:pt x="1094" y="1461"/>
                    <a:pt x="1459" y="1157"/>
                    <a:pt x="1459" y="732"/>
                  </a:cubicBezTo>
                  <a:cubicBezTo>
                    <a:pt x="1459" y="324"/>
                    <a:pt x="1125" y="0"/>
                    <a:pt x="776"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89;p47">
              <a:extLst>
                <a:ext uri="{FF2B5EF4-FFF2-40B4-BE49-F238E27FC236}">
                  <a16:creationId xmlns:a16="http://schemas.microsoft.com/office/drawing/2014/main" id="{BF1C31BE-1026-55A9-9DAD-03C9417C0151}"/>
                </a:ext>
              </a:extLst>
            </p:cNvPr>
            <p:cNvSpPr/>
            <p:nvPr/>
          </p:nvSpPr>
          <p:spPr>
            <a:xfrm>
              <a:off x="968916" y="4780287"/>
              <a:ext cx="11659" cy="11643"/>
            </a:xfrm>
            <a:custGeom>
              <a:avLst/>
              <a:gdLst/>
              <a:ahLst/>
              <a:cxnLst/>
              <a:rect l="l" t="t" r="r" b="b"/>
              <a:pathLst>
                <a:path w="761" h="760" extrusionOk="0">
                  <a:moveTo>
                    <a:pt x="365" y="0"/>
                  </a:moveTo>
                  <a:cubicBezTo>
                    <a:pt x="153" y="0"/>
                    <a:pt x="1" y="182"/>
                    <a:pt x="1" y="365"/>
                  </a:cubicBezTo>
                  <a:cubicBezTo>
                    <a:pt x="1" y="608"/>
                    <a:pt x="183" y="760"/>
                    <a:pt x="365" y="760"/>
                  </a:cubicBezTo>
                  <a:cubicBezTo>
                    <a:pt x="609" y="760"/>
                    <a:pt x="761" y="547"/>
                    <a:pt x="761" y="365"/>
                  </a:cubicBezTo>
                  <a:cubicBezTo>
                    <a:pt x="761" y="182"/>
                    <a:pt x="609" y="0"/>
                    <a:pt x="365"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0;p47">
              <a:extLst>
                <a:ext uri="{FF2B5EF4-FFF2-40B4-BE49-F238E27FC236}">
                  <a16:creationId xmlns:a16="http://schemas.microsoft.com/office/drawing/2014/main" id="{9A2A22C5-8AF1-C5A5-31CF-74C035664348}"/>
                </a:ext>
              </a:extLst>
            </p:cNvPr>
            <p:cNvSpPr/>
            <p:nvPr/>
          </p:nvSpPr>
          <p:spPr>
            <a:xfrm>
              <a:off x="1000125" y="4601918"/>
              <a:ext cx="11659" cy="11659"/>
            </a:xfrm>
            <a:custGeom>
              <a:avLst/>
              <a:gdLst/>
              <a:ahLst/>
              <a:cxnLst/>
              <a:rect l="l" t="t" r="r" b="b"/>
              <a:pathLst>
                <a:path w="761" h="761" extrusionOk="0">
                  <a:moveTo>
                    <a:pt x="395" y="1"/>
                  </a:moveTo>
                  <a:cubicBezTo>
                    <a:pt x="152" y="1"/>
                    <a:pt x="0" y="183"/>
                    <a:pt x="0" y="396"/>
                  </a:cubicBezTo>
                  <a:cubicBezTo>
                    <a:pt x="0" y="609"/>
                    <a:pt x="183" y="761"/>
                    <a:pt x="395" y="761"/>
                  </a:cubicBezTo>
                  <a:cubicBezTo>
                    <a:pt x="608" y="761"/>
                    <a:pt x="760" y="578"/>
                    <a:pt x="760" y="396"/>
                  </a:cubicBezTo>
                  <a:cubicBezTo>
                    <a:pt x="760" y="183"/>
                    <a:pt x="608" y="1"/>
                    <a:pt x="395"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1;p47">
              <a:extLst>
                <a:ext uri="{FF2B5EF4-FFF2-40B4-BE49-F238E27FC236}">
                  <a16:creationId xmlns:a16="http://schemas.microsoft.com/office/drawing/2014/main" id="{DE784E84-DBFA-EC22-0DED-EFF4C254EF99}"/>
                </a:ext>
              </a:extLst>
            </p:cNvPr>
            <p:cNvSpPr/>
            <p:nvPr/>
          </p:nvSpPr>
          <p:spPr>
            <a:xfrm>
              <a:off x="901396" y="4303877"/>
              <a:ext cx="173698" cy="39602"/>
            </a:xfrm>
            <a:custGeom>
              <a:avLst/>
              <a:gdLst/>
              <a:ahLst/>
              <a:cxnLst/>
              <a:rect l="l" t="t" r="r" b="b"/>
              <a:pathLst>
                <a:path w="11338" h="2585" extrusionOk="0">
                  <a:moveTo>
                    <a:pt x="0" y="0"/>
                  </a:moveTo>
                  <a:lnTo>
                    <a:pt x="0" y="2584"/>
                  </a:lnTo>
                  <a:lnTo>
                    <a:pt x="11338" y="2584"/>
                  </a:lnTo>
                  <a:lnTo>
                    <a:pt x="11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92;p47">
              <a:extLst>
                <a:ext uri="{FF2B5EF4-FFF2-40B4-BE49-F238E27FC236}">
                  <a16:creationId xmlns:a16="http://schemas.microsoft.com/office/drawing/2014/main" id="{C15BD425-80BB-D8E9-811D-626FE5D3C982}"/>
                </a:ext>
              </a:extLst>
            </p:cNvPr>
            <p:cNvSpPr/>
            <p:nvPr/>
          </p:nvSpPr>
          <p:spPr>
            <a:xfrm>
              <a:off x="920486" y="4396554"/>
              <a:ext cx="135061" cy="17235"/>
            </a:xfrm>
            <a:custGeom>
              <a:avLst/>
              <a:gdLst/>
              <a:ahLst/>
              <a:cxnLst/>
              <a:rect l="l" t="t" r="r" b="b"/>
              <a:pathLst>
                <a:path w="8816" h="1125" extrusionOk="0">
                  <a:moveTo>
                    <a:pt x="4408" y="0"/>
                  </a:moveTo>
                  <a:cubicBezTo>
                    <a:pt x="1976" y="0"/>
                    <a:pt x="1" y="274"/>
                    <a:pt x="1" y="578"/>
                  </a:cubicBezTo>
                  <a:cubicBezTo>
                    <a:pt x="1" y="882"/>
                    <a:pt x="1976" y="1125"/>
                    <a:pt x="4408" y="1125"/>
                  </a:cubicBezTo>
                  <a:cubicBezTo>
                    <a:pt x="6840" y="1125"/>
                    <a:pt x="8815" y="882"/>
                    <a:pt x="8815" y="578"/>
                  </a:cubicBezTo>
                  <a:cubicBezTo>
                    <a:pt x="8815" y="274"/>
                    <a:pt x="6840" y="0"/>
                    <a:pt x="44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93;p47">
              <a:extLst>
                <a:ext uri="{FF2B5EF4-FFF2-40B4-BE49-F238E27FC236}">
                  <a16:creationId xmlns:a16="http://schemas.microsoft.com/office/drawing/2014/main" id="{EDC01394-38DD-5B3D-08B2-760621D83953}"/>
                </a:ext>
              </a:extLst>
            </p:cNvPr>
            <p:cNvSpPr/>
            <p:nvPr/>
          </p:nvSpPr>
          <p:spPr>
            <a:xfrm>
              <a:off x="920486" y="4396554"/>
              <a:ext cx="135061" cy="17235"/>
            </a:xfrm>
            <a:custGeom>
              <a:avLst/>
              <a:gdLst/>
              <a:ahLst/>
              <a:cxnLst/>
              <a:rect l="l" t="t" r="r" b="b"/>
              <a:pathLst>
                <a:path w="8816" h="1125" extrusionOk="0">
                  <a:moveTo>
                    <a:pt x="4408" y="0"/>
                  </a:moveTo>
                  <a:cubicBezTo>
                    <a:pt x="1976" y="0"/>
                    <a:pt x="1" y="274"/>
                    <a:pt x="1" y="578"/>
                  </a:cubicBezTo>
                  <a:cubicBezTo>
                    <a:pt x="1" y="882"/>
                    <a:pt x="1976" y="1125"/>
                    <a:pt x="4408" y="1125"/>
                  </a:cubicBezTo>
                  <a:cubicBezTo>
                    <a:pt x="6840" y="1125"/>
                    <a:pt x="8815" y="882"/>
                    <a:pt x="8815" y="578"/>
                  </a:cubicBezTo>
                  <a:cubicBezTo>
                    <a:pt x="8815" y="274"/>
                    <a:pt x="6840" y="0"/>
                    <a:pt x="4408"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94;p47">
              <a:extLst>
                <a:ext uri="{FF2B5EF4-FFF2-40B4-BE49-F238E27FC236}">
                  <a16:creationId xmlns:a16="http://schemas.microsoft.com/office/drawing/2014/main" id="{5990BACA-F71C-0540-1E9A-91D77D8A53AA}"/>
                </a:ext>
              </a:extLst>
            </p:cNvPr>
            <p:cNvSpPr/>
            <p:nvPr/>
          </p:nvSpPr>
          <p:spPr>
            <a:xfrm>
              <a:off x="936788" y="4303877"/>
              <a:ext cx="43785" cy="433541"/>
            </a:xfrm>
            <a:custGeom>
              <a:avLst/>
              <a:gdLst/>
              <a:ahLst/>
              <a:cxnLst/>
              <a:rect l="l" t="t" r="r" b="b"/>
              <a:pathLst>
                <a:path w="2858" h="28299" extrusionOk="0">
                  <a:moveTo>
                    <a:pt x="0" y="0"/>
                  </a:moveTo>
                  <a:lnTo>
                    <a:pt x="0" y="28299"/>
                  </a:lnTo>
                  <a:lnTo>
                    <a:pt x="2858" y="26232"/>
                  </a:lnTo>
                  <a:lnTo>
                    <a:pt x="2858" y="31"/>
                  </a:lnTo>
                  <a:lnTo>
                    <a:pt x="0" y="0"/>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95;p47">
              <a:extLst>
                <a:ext uri="{FF2B5EF4-FFF2-40B4-BE49-F238E27FC236}">
                  <a16:creationId xmlns:a16="http://schemas.microsoft.com/office/drawing/2014/main" id="{E7199EAE-6F90-D0E9-4FD8-AED3E9D75D0E}"/>
                </a:ext>
              </a:extLst>
            </p:cNvPr>
            <p:cNvSpPr/>
            <p:nvPr/>
          </p:nvSpPr>
          <p:spPr>
            <a:xfrm>
              <a:off x="347676" y="4229371"/>
              <a:ext cx="174648" cy="642153"/>
            </a:xfrm>
            <a:custGeom>
              <a:avLst/>
              <a:gdLst/>
              <a:ahLst/>
              <a:cxnLst/>
              <a:rect l="l" t="t" r="r" b="b"/>
              <a:pathLst>
                <a:path w="11400" h="41916" extrusionOk="0">
                  <a:moveTo>
                    <a:pt x="1" y="0"/>
                  </a:moveTo>
                  <a:lnTo>
                    <a:pt x="1" y="36201"/>
                  </a:lnTo>
                  <a:cubicBezTo>
                    <a:pt x="1" y="39362"/>
                    <a:pt x="2554" y="41916"/>
                    <a:pt x="5685" y="41916"/>
                  </a:cubicBezTo>
                  <a:cubicBezTo>
                    <a:pt x="8846" y="41916"/>
                    <a:pt x="11399" y="39362"/>
                    <a:pt x="11338" y="36201"/>
                  </a:cubicBezTo>
                  <a:lnTo>
                    <a:pt x="113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96;p47">
              <a:extLst>
                <a:ext uri="{FF2B5EF4-FFF2-40B4-BE49-F238E27FC236}">
                  <a16:creationId xmlns:a16="http://schemas.microsoft.com/office/drawing/2014/main" id="{D3F42B6D-8036-5FE2-AFB3-0AB67DC34E4C}"/>
                </a:ext>
              </a:extLst>
            </p:cNvPr>
            <p:cNvSpPr/>
            <p:nvPr/>
          </p:nvSpPr>
          <p:spPr>
            <a:xfrm>
              <a:off x="347217" y="4229371"/>
              <a:ext cx="176042" cy="642153"/>
            </a:xfrm>
            <a:custGeom>
              <a:avLst/>
              <a:gdLst/>
              <a:ahLst/>
              <a:cxnLst/>
              <a:rect l="l" t="t" r="r" b="b"/>
              <a:pathLst>
                <a:path w="11491" h="41916" extrusionOk="0">
                  <a:moveTo>
                    <a:pt x="31" y="36353"/>
                  </a:moveTo>
                  <a:lnTo>
                    <a:pt x="31" y="36414"/>
                  </a:lnTo>
                  <a:cubicBezTo>
                    <a:pt x="31" y="36452"/>
                    <a:pt x="31" y="36490"/>
                    <a:pt x="33" y="36529"/>
                  </a:cubicBezTo>
                  <a:lnTo>
                    <a:pt x="33" y="36529"/>
                  </a:lnTo>
                  <a:cubicBezTo>
                    <a:pt x="31" y="36471"/>
                    <a:pt x="31" y="36412"/>
                    <a:pt x="31" y="36353"/>
                  </a:cubicBezTo>
                  <a:close/>
                  <a:moveTo>
                    <a:pt x="33" y="36529"/>
                  </a:moveTo>
                  <a:cubicBezTo>
                    <a:pt x="40" y="36919"/>
                    <a:pt x="77" y="37286"/>
                    <a:pt x="183" y="37630"/>
                  </a:cubicBezTo>
                  <a:cubicBezTo>
                    <a:pt x="100" y="37273"/>
                    <a:pt x="43" y="36891"/>
                    <a:pt x="33" y="36529"/>
                  </a:cubicBezTo>
                  <a:close/>
                  <a:moveTo>
                    <a:pt x="183" y="37630"/>
                  </a:moveTo>
                  <a:lnTo>
                    <a:pt x="183" y="37630"/>
                  </a:lnTo>
                  <a:cubicBezTo>
                    <a:pt x="283" y="38063"/>
                    <a:pt x="428" y="38450"/>
                    <a:pt x="609" y="38806"/>
                  </a:cubicBezTo>
                  <a:lnTo>
                    <a:pt x="609" y="38806"/>
                  </a:lnTo>
                  <a:cubicBezTo>
                    <a:pt x="431" y="38442"/>
                    <a:pt x="284" y="38050"/>
                    <a:pt x="183" y="37630"/>
                  </a:cubicBezTo>
                  <a:close/>
                  <a:moveTo>
                    <a:pt x="609" y="38806"/>
                  </a:moveTo>
                  <a:cubicBezTo>
                    <a:pt x="753" y="39101"/>
                    <a:pt x="918" y="39378"/>
                    <a:pt x="1095" y="39636"/>
                  </a:cubicBezTo>
                  <a:cubicBezTo>
                    <a:pt x="1520" y="40153"/>
                    <a:pt x="1976" y="40609"/>
                    <a:pt x="2432" y="40913"/>
                  </a:cubicBezTo>
                  <a:cubicBezTo>
                    <a:pt x="3344" y="41581"/>
                    <a:pt x="4195" y="41794"/>
                    <a:pt x="4773" y="41885"/>
                  </a:cubicBezTo>
                  <a:cubicBezTo>
                    <a:pt x="4925" y="41916"/>
                    <a:pt x="5046" y="41916"/>
                    <a:pt x="5168" y="41916"/>
                  </a:cubicBezTo>
                  <a:lnTo>
                    <a:pt x="5229" y="41916"/>
                  </a:lnTo>
                  <a:cubicBezTo>
                    <a:pt x="5107" y="41916"/>
                    <a:pt x="4985" y="41885"/>
                    <a:pt x="4833" y="41885"/>
                  </a:cubicBezTo>
                  <a:cubicBezTo>
                    <a:pt x="4286" y="41794"/>
                    <a:pt x="3405" y="41581"/>
                    <a:pt x="2463" y="40913"/>
                  </a:cubicBezTo>
                  <a:cubicBezTo>
                    <a:pt x="2007" y="40609"/>
                    <a:pt x="1551" y="40153"/>
                    <a:pt x="1125" y="39636"/>
                  </a:cubicBezTo>
                  <a:cubicBezTo>
                    <a:pt x="933" y="39375"/>
                    <a:pt x="759" y="39101"/>
                    <a:pt x="609" y="38806"/>
                  </a:cubicBezTo>
                  <a:close/>
                  <a:moveTo>
                    <a:pt x="31" y="0"/>
                  </a:moveTo>
                  <a:lnTo>
                    <a:pt x="31" y="31"/>
                  </a:lnTo>
                  <a:lnTo>
                    <a:pt x="31" y="91"/>
                  </a:lnTo>
                  <a:lnTo>
                    <a:pt x="0" y="122"/>
                  </a:lnTo>
                  <a:lnTo>
                    <a:pt x="11338" y="122"/>
                  </a:lnTo>
                  <a:lnTo>
                    <a:pt x="11338" y="32189"/>
                  </a:lnTo>
                  <a:lnTo>
                    <a:pt x="11338" y="35077"/>
                  </a:lnTo>
                  <a:lnTo>
                    <a:pt x="11338" y="36414"/>
                  </a:lnTo>
                  <a:cubicBezTo>
                    <a:pt x="11338" y="36809"/>
                    <a:pt x="11308" y="37235"/>
                    <a:pt x="11186" y="37630"/>
                  </a:cubicBezTo>
                  <a:cubicBezTo>
                    <a:pt x="11004" y="38420"/>
                    <a:pt x="10700" y="39089"/>
                    <a:pt x="10274" y="39636"/>
                  </a:cubicBezTo>
                  <a:cubicBezTo>
                    <a:pt x="9879" y="40153"/>
                    <a:pt x="9423" y="40609"/>
                    <a:pt x="8967" y="40913"/>
                  </a:cubicBezTo>
                  <a:cubicBezTo>
                    <a:pt x="8055" y="41581"/>
                    <a:pt x="7174" y="41764"/>
                    <a:pt x="6596" y="41885"/>
                  </a:cubicBezTo>
                  <a:cubicBezTo>
                    <a:pt x="6444" y="41885"/>
                    <a:pt x="6323" y="41916"/>
                    <a:pt x="6232" y="41916"/>
                  </a:cubicBezTo>
                  <a:lnTo>
                    <a:pt x="6292" y="41916"/>
                  </a:lnTo>
                  <a:cubicBezTo>
                    <a:pt x="6414" y="41916"/>
                    <a:pt x="6536" y="41885"/>
                    <a:pt x="6688" y="41885"/>
                  </a:cubicBezTo>
                  <a:cubicBezTo>
                    <a:pt x="7295" y="41794"/>
                    <a:pt x="8147" y="41581"/>
                    <a:pt x="9058" y="40913"/>
                  </a:cubicBezTo>
                  <a:cubicBezTo>
                    <a:pt x="9514" y="40609"/>
                    <a:pt x="9970" y="40213"/>
                    <a:pt x="10396" y="39636"/>
                  </a:cubicBezTo>
                  <a:cubicBezTo>
                    <a:pt x="10821" y="39089"/>
                    <a:pt x="11156" y="38420"/>
                    <a:pt x="11338" y="37630"/>
                  </a:cubicBezTo>
                  <a:cubicBezTo>
                    <a:pt x="11429" y="37204"/>
                    <a:pt x="11490" y="36779"/>
                    <a:pt x="11490" y="36353"/>
                  </a:cubicBezTo>
                  <a:lnTo>
                    <a:pt x="11490" y="35046"/>
                  </a:lnTo>
                  <a:lnTo>
                    <a:pt x="11490" y="32159"/>
                  </a:lnTo>
                  <a:lnTo>
                    <a:pt x="11490" y="31"/>
                  </a:lnTo>
                  <a:lnTo>
                    <a:pt x="11490"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97;p47">
              <a:extLst>
                <a:ext uri="{FF2B5EF4-FFF2-40B4-BE49-F238E27FC236}">
                  <a16:creationId xmlns:a16="http://schemas.microsoft.com/office/drawing/2014/main" id="{A0F2A34D-0690-9B4F-2154-4996FB6BFFA9}"/>
                </a:ext>
              </a:extLst>
            </p:cNvPr>
            <p:cNvSpPr/>
            <p:nvPr/>
          </p:nvSpPr>
          <p:spPr>
            <a:xfrm>
              <a:off x="367241" y="4256841"/>
              <a:ext cx="135061" cy="589069"/>
            </a:xfrm>
            <a:custGeom>
              <a:avLst/>
              <a:gdLst/>
              <a:ahLst/>
              <a:cxnLst/>
              <a:rect l="l" t="t" r="r" b="b"/>
              <a:pathLst>
                <a:path w="8816" h="38451" extrusionOk="0">
                  <a:moveTo>
                    <a:pt x="0" y="0"/>
                  </a:moveTo>
                  <a:lnTo>
                    <a:pt x="0" y="34226"/>
                  </a:lnTo>
                  <a:cubicBezTo>
                    <a:pt x="0" y="36536"/>
                    <a:pt x="1915" y="38451"/>
                    <a:pt x="4225" y="38451"/>
                  </a:cubicBezTo>
                  <a:lnTo>
                    <a:pt x="4621" y="38451"/>
                  </a:lnTo>
                  <a:cubicBezTo>
                    <a:pt x="6931" y="38451"/>
                    <a:pt x="8815" y="36536"/>
                    <a:pt x="8815" y="34226"/>
                  </a:cubicBezTo>
                  <a:lnTo>
                    <a:pt x="881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98;p47">
              <a:extLst>
                <a:ext uri="{FF2B5EF4-FFF2-40B4-BE49-F238E27FC236}">
                  <a16:creationId xmlns:a16="http://schemas.microsoft.com/office/drawing/2014/main" id="{A39037FC-6FC3-658D-CE92-35D0DC2B14A5}"/>
                </a:ext>
              </a:extLst>
            </p:cNvPr>
            <p:cNvSpPr/>
            <p:nvPr/>
          </p:nvSpPr>
          <p:spPr>
            <a:xfrm>
              <a:off x="367241" y="4727199"/>
              <a:ext cx="135061" cy="118745"/>
            </a:xfrm>
            <a:custGeom>
              <a:avLst/>
              <a:gdLst/>
              <a:ahLst/>
              <a:cxnLst/>
              <a:rect l="l" t="t" r="r" b="b"/>
              <a:pathLst>
                <a:path w="8816" h="7751" extrusionOk="0">
                  <a:moveTo>
                    <a:pt x="0" y="0"/>
                  </a:moveTo>
                  <a:lnTo>
                    <a:pt x="0" y="3526"/>
                  </a:lnTo>
                  <a:cubicBezTo>
                    <a:pt x="0" y="5836"/>
                    <a:pt x="1915" y="7751"/>
                    <a:pt x="4225" y="7751"/>
                  </a:cubicBezTo>
                  <a:lnTo>
                    <a:pt x="4621" y="7751"/>
                  </a:lnTo>
                  <a:cubicBezTo>
                    <a:pt x="6931" y="7751"/>
                    <a:pt x="8815" y="5836"/>
                    <a:pt x="8815" y="3526"/>
                  </a:cubicBezTo>
                  <a:lnTo>
                    <a:pt x="88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99;p47">
              <a:extLst>
                <a:ext uri="{FF2B5EF4-FFF2-40B4-BE49-F238E27FC236}">
                  <a16:creationId xmlns:a16="http://schemas.microsoft.com/office/drawing/2014/main" id="{2B2E16BD-98E8-0D3E-9E96-C15BEADCC32F}"/>
                </a:ext>
              </a:extLst>
            </p:cNvPr>
            <p:cNvSpPr/>
            <p:nvPr/>
          </p:nvSpPr>
          <p:spPr>
            <a:xfrm>
              <a:off x="303444" y="4193504"/>
              <a:ext cx="257054" cy="63808"/>
            </a:xfrm>
            <a:custGeom>
              <a:avLst/>
              <a:gdLst/>
              <a:ahLst/>
              <a:cxnLst/>
              <a:rect l="l" t="t" r="r" b="b"/>
              <a:pathLst>
                <a:path w="16779" h="4165" extrusionOk="0">
                  <a:moveTo>
                    <a:pt x="2067" y="1"/>
                  </a:moveTo>
                  <a:cubicBezTo>
                    <a:pt x="943" y="1"/>
                    <a:pt x="0" y="943"/>
                    <a:pt x="0" y="2068"/>
                  </a:cubicBezTo>
                  <a:cubicBezTo>
                    <a:pt x="0" y="3223"/>
                    <a:pt x="943" y="4165"/>
                    <a:pt x="2067" y="4165"/>
                  </a:cubicBezTo>
                  <a:lnTo>
                    <a:pt x="14712" y="4165"/>
                  </a:lnTo>
                  <a:cubicBezTo>
                    <a:pt x="15836" y="4165"/>
                    <a:pt x="16779" y="3253"/>
                    <a:pt x="16779" y="2068"/>
                  </a:cubicBezTo>
                  <a:cubicBezTo>
                    <a:pt x="16779" y="943"/>
                    <a:pt x="15836" y="1"/>
                    <a:pt x="14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0;p47">
              <a:extLst>
                <a:ext uri="{FF2B5EF4-FFF2-40B4-BE49-F238E27FC236}">
                  <a16:creationId xmlns:a16="http://schemas.microsoft.com/office/drawing/2014/main" id="{175078D5-43EC-D6CD-3E63-3054097AFB72}"/>
                </a:ext>
              </a:extLst>
            </p:cNvPr>
            <p:cNvSpPr/>
            <p:nvPr/>
          </p:nvSpPr>
          <p:spPr>
            <a:xfrm>
              <a:off x="301116" y="4192110"/>
              <a:ext cx="259383" cy="65202"/>
            </a:xfrm>
            <a:custGeom>
              <a:avLst/>
              <a:gdLst/>
              <a:ahLst/>
              <a:cxnLst/>
              <a:rect l="l" t="t" r="r" b="b"/>
              <a:pathLst>
                <a:path w="16931" h="4256" extrusionOk="0">
                  <a:moveTo>
                    <a:pt x="2189" y="1"/>
                  </a:moveTo>
                  <a:cubicBezTo>
                    <a:pt x="1520" y="1"/>
                    <a:pt x="882" y="335"/>
                    <a:pt x="487" y="882"/>
                  </a:cubicBezTo>
                  <a:cubicBezTo>
                    <a:pt x="122" y="1399"/>
                    <a:pt x="0" y="2128"/>
                    <a:pt x="183" y="2736"/>
                  </a:cubicBezTo>
                  <a:cubicBezTo>
                    <a:pt x="365" y="3344"/>
                    <a:pt x="821" y="3891"/>
                    <a:pt x="1398" y="4104"/>
                  </a:cubicBezTo>
                  <a:cubicBezTo>
                    <a:pt x="1672" y="4225"/>
                    <a:pt x="1976" y="4256"/>
                    <a:pt x="2280" y="4256"/>
                  </a:cubicBezTo>
                  <a:lnTo>
                    <a:pt x="14864" y="4256"/>
                  </a:lnTo>
                  <a:cubicBezTo>
                    <a:pt x="14864" y="4256"/>
                    <a:pt x="14803" y="4256"/>
                    <a:pt x="14742" y="4225"/>
                  </a:cubicBezTo>
                  <a:lnTo>
                    <a:pt x="2280" y="4225"/>
                  </a:lnTo>
                  <a:cubicBezTo>
                    <a:pt x="2006" y="4225"/>
                    <a:pt x="1702" y="4165"/>
                    <a:pt x="1429" y="4074"/>
                  </a:cubicBezTo>
                  <a:cubicBezTo>
                    <a:pt x="912" y="3830"/>
                    <a:pt x="456" y="3344"/>
                    <a:pt x="304" y="2767"/>
                  </a:cubicBezTo>
                  <a:cubicBezTo>
                    <a:pt x="122" y="2159"/>
                    <a:pt x="213" y="1490"/>
                    <a:pt x="608" y="973"/>
                  </a:cubicBezTo>
                  <a:cubicBezTo>
                    <a:pt x="943" y="456"/>
                    <a:pt x="1581" y="152"/>
                    <a:pt x="2219" y="152"/>
                  </a:cubicBezTo>
                  <a:lnTo>
                    <a:pt x="14438" y="152"/>
                  </a:lnTo>
                  <a:cubicBezTo>
                    <a:pt x="14580" y="152"/>
                    <a:pt x="14735" y="139"/>
                    <a:pt x="14886" y="139"/>
                  </a:cubicBezTo>
                  <a:cubicBezTo>
                    <a:pt x="14962" y="139"/>
                    <a:pt x="15036" y="142"/>
                    <a:pt x="15107" y="152"/>
                  </a:cubicBezTo>
                  <a:cubicBezTo>
                    <a:pt x="15289" y="183"/>
                    <a:pt x="15532" y="274"/>
                    <a:pt x="15715" y="335"/>
                  </a:cubicBezTo>
                  <a:cubicBezTo>
                    <a:pt x="16110" y="487"/>
                    <a:pt x="16414" y="791"/>
                    <a:pt x="16596" y="1125"/>
                  </a:cubicBezTo>
                  <a:cubicBezTo>
                    <a:pt x="16809" y="1459"/>
                    <a:pt x="16900" y="1824"/>
                    <a:pt x="16900" y="2159"/>
                  </a:cubicBezTo>
                  <a:cubicBezTo>
                    <a:pt x="16900" y="2672"/>
                    <a:pt x="16720" y="3104"/>
                    <a:pt x="16479" y="3429"/>
                  </a:cubicBezTo>
                  <a:lnTo>
                    <a:pt x="16479" y="3429"/>
                  </a:lnTo>
                  <a:cubicBezTo>
                    <a:pt x="16735" y="3120"/>
                    <a:pt x="16931" y="2687"/>
                    <a:pt x="16931" y="2128"/>
                  </a:cubicBezTo>
                  <a:cubicBezTo>
                    <a:pt x="16931" y="1794"/>
                    <a:pt x="16840" y="1399"/>
                    <a:pt x="16627" y="1064"/>
                  </a:cubicBezTo>
                  <a:cubicBezTo>
                    <a:pt x="16444" y="730"/>
                    <a:pt x="16140" y="426"/>
                    <a:pt x="15715" y="244"/>
                  </a:cubicBezTo>
                  <a:cubicBezTo>
                    <a:pt x="15532" y="152"/>
                    <a:pt x="15320" y="92"/>
                    <a:pt x="15077" y="31"/>
                  </a:cubicBezTo>
                  <a:cubicBezTo>
                    <a:pt x="14864" y="1"/>
                    <a:pt x="14621" y="1"/>
                    <a:pt x="14408" y="1"/>
                  </a:cubicBezTo>
                  <a:close/>
                  <a:moveTo>
                    <a:pt x="16479" y="3429"/>
                  </a:moveTo>
                  <a:lnTo>
                    <a:pt x="16479" y="3429"/>
                  </a:lnTo>
                  <a:cubicBezTo>
                    <a:pt x="16401" y="3524"/>
                    <a:pt x="16317" y="3607"/>
                    <a:pt x="16232" y="3678"/>
                  </a:cubicBezTo>
                  <a:cubicBezTo>
                    <a:pt x="15836" y="3982"/>
                    <a:pt x="15472" y="4134"/>
                    <a:pt x="15229" y="4195"/>
                  </a:cubicBezTo>
                  <a:cubicBezTo>
                    <a:pt x="15168" y="4195"/>
                    <a:pt x="15107" y="4195"/>
                    <a:pt x="15077" y="4225"/>
                  </a:cubicBezTo>
                  <a:lnTo>
                    <a:pt x="14955" y="4225"/>
                  </a:lnTo>
                  <a:cubicBezTo>
                    <a:pt x="14894" y="4256"/>
                    <a:pt x="14864" y="4256"/>
                    <a:pt x="14864" y="4256"/>
                  </a:cubicBezTo>
                  <a:lnTo>
                    <a:pt x="15077" y="4256"/>
                  </a:lnTo>
                  <a:cubicBezTo>
                    <a:pt x="15107" y="4256"/>
                    <a:pt x="15198" y="4256"/>
                    <a:pt x="15229" y="4225"/>
                  </a:cubicBezTo>
                  <a:cubicBezTo>
                    <a:pt x="15441" y="4165"/>
                    <a:pt x="15836" y="4074"/>
                    <a:pt x="16201" y="3739"/>
                  </a:cubicBezTo>
                  <a:cubicBezTo>
                    <a:pt x="16298" y="3650"/>
                    <a:pt x="16393" y="3547"/>
                    <a:pt x="16479" y="3429"/>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1;p47">
              <a:extLst>
                <a:ext uri="{FF2B5EF4-FFF2-40B4-BE49-F238E27FC236}">
                  <a16:creationId xmlns:a16="http://schemas.microsoft.com/office/drawing/2014/main" id="{8216F00A-317B-A307-10B7-6C9C90068845}"/>
                </a:ext>
              </a:extLst>
            </p:cNvPr>
            <p:cNvSpPr/>
            <p:nvPr/>
          </p:nvSpPr>
          <p:spPr>
            <a:xfrm>
              <a:off x="368636" y="4651252"/>
              <a:ext cx="117826" cy="87125"/>
            </a:xfrm>
            <a:custGeom>
              <a:avLst/>
              <a:gdLst/>
              <a:ahLst/>
              <a:cxnLst/>
              <a:rect l="l" t="t" r="r" b="b"/>
              <a:pathLst>
                <a:path w="7691" h="5687" extrusionOk="0">
                  <a:moveTo>
                    <a:pt x="4055" y="1"/>
                  </a:moveTo>
                  <a:cubicBezTo>
                    <a:pt x="4041" y="1"/>
                    <a:pt x="4027" y="1"/>
                    <a:pt x="4013" y="3"/>
                  </a:cubicBezTo>
                  <a:cubicBezTo>
                    <a:pt x="3831" y="63"/>
                    <a:pt x="3739" y="215"/>
                    <a:pt x="3679" y="306"/>
                  </a:cubicBezTo>
                  <a:cubicBezTo>
                    <a:pt x="3435" y="854"/>
                    <a:pt x="3405" y="1431"/>
                    <a:pt x="3587" y="1978"/>
                  </a:cubicBezTo>
                  <a:cubicBezTo>
                    <a:pt x="3131" y="1948"/>
                    <a:pt x="2797" y="1674"/>
                    <a:pt x="2524" y="1431"/>
                  </a:cubicBezTo>
                  <a:cubicBezTo>
                    <a:pt x="2280" y="1158"/>
                    <a:pt x="2037" y="884"/>
                    <a:pt x="1703" y="671"/>
                  </a:cubicBezTo>
                  <a:cubicBezTo>
                    <a:pt x="1493" y="538"/>
                    <a:pt x="1199" y="452"/>
                    <a:pt x="926" y="452"/>
                  </a:cubicBezTo>
                  <a:cubicBezTo>
                    <a:pt x="765" y="452"/>
                    <a:pt x="611" y="482"/>
                    <a:pt x="487" y="550"/>
                  </a:cubicBezTo>
                  <a:cubicBezTo>
                    <a:pt x="1" y="1279"/>
                    <a:pt x="2311" y="1796"/>
                    <a:pt x="2493" y="2708"/>
                  </a:cubicBezTo>
                  <a:cubicBezTo>
                    <a:pt x="2736" y="3620"/>
                    <a:pt x="2341" y="4562"/>
                    <a:pt x="1520" y="5261"/>
                  </a:cubicBezTo>
                  <a:lnTo>
                    <a:pt x="7691" y="5687"/>
                  </a:lnTo>
                  <a:cubicBezTo>
                    <a:pt x="6992" y="5170"/>
                    <a:pt x="6262" y="4653"/>
                    <a:pt x="5958" y="3954"/>
                  </a:cubicBezTo>
                  <a:cubicBezTo>
                    <a:pt x="5654" y="3285"/>
                    <a:pt x="5989" y="2373"/>
                    <a:pt x="6900" y="2100"/>
                  </a:cubicBezTo>
                  <a:cubicBezTo>
                    <a:pt x="7144" y="2039"/>
                    <a:pt x="7356" y="1978"/>
                    <a:pt x="7478" y="1887"/>
                  </a:cubicBezTo>
                  <a:cubicBezTo>
                    <a:pt x="7630" y="1674"/>
                    <a:pt x="7387" y="1370"/>
                    <a:pt x="7052" y="1340"/>
                  </a:cubicBezTo>
                  <a:cubicBezTo>
                    <a:pt x="7021" y="1337"/>
                    <a:pt x="6990" y="1335"/>
                    <a:pt x="6958" y="1335"/>
                  </a:cubicBezTo>
                  <a:cubicBezTo>
                    <a:pt x="6686" y="1335"/>
                    <a:pt x="6416" y="1450"/>
                    <a:pt x="6171" y="1614"/>
                  </a:cubicBezTo>
                  <a:cubicBezTo>
                    <a:pt x="5958" y="1765"/>
                    <a:pt x="5715" y="1948"/>
                    <a:pt x="5472" y="2069"/>
                  </a:cubicBezTo>
                  <a:cubicBezTo>
                    <a:pt x="5303" y="2145"/>
                    <a:pt x="5111" y="2197"/>
                    <a:pt x="4917" y="2197"/>
                  </a:cubicBezTo>
                  <a:cubicBezTo>
                    <a:pt x="4797" y="2197"/>
                    <a:pt x="4676" y="2177"/>
                    <a:pt x="4560" y="2130"/>
                  </a:cubicBezTo>
                  <a:cubicBezTo>
                    <a:pt x="4226" y="2039"/>
                    <a:pt x="4104" y="1674"/>
                    <a:pt x="4134" y="1370"/>
                  </a:cubicBezTo>
                  <a:cubicBezTo>
                    <a:pt x="4226" y="1066"/>
                    <a:pt x="4378" y="823"/>
                    <a:pt x="4438" y="550"/>
                  </a:cubicBezTo>
                  <a:cubicBezTo>
                    <a:pt x="4526" y="317"/>
                    <a:pt x="4362" y="1"/>
                    <a:pt x="4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02;p47">
              <a:extLst>
                <a:ext uri="{FF2B5EF4-FFF2-40B4-BE49-F238E27FC236}">
                  <a16:creationId xmlns:a16="http://schemas.microsoft.com/office/drawing/2014/main" id="{AF040834-5DC5-EF3F-7A0C-90CFB9BC55A9}"/>
                </a:ext>
              </a:extLst>
            </p:cNvPr>
            <p:cNvSpPr/>
            <p:nvPr/>
          </p:nvSpPr>
          <p:spPr>
            <a:xfrm>
              <a:off x="411489" y="4343467"/>
              <a:ext cx="38193" cy="73720"/>
            </a:xfrm>
            <a:custGeom>
              <a:avLst/>
              <a:gdLst/>
              <a:ahLst/>
              <a:cxnLst/>
              <a:rect l="l" t="t" r="r" b="b"/>
              <a:pathLst>
                <a:path w="2493" h="4812" extrusionOk="0">
                  <a:moveTo>
                    <a:pt x="1185" y="0"/>
                  </a:moveTo>
                  <a:cubicBezTo>
                    <a:pt x="547" y="882"/>
                    <a:pt x="0" y="2067"/>
                    <a:pt x="61" y="3131"/>
                  </a:cubicBezTo>
                  <a:cubicBezTo>
                    <a:pt x="61" y="3465"/>
                    <a:pt x="122" y="3830"/>
                    <a:pt x="274" y="4134"/>
                  </a:cubicBezTo>
                  <a:cubicBezTo>
                    <a:pt x="426" y="4438"/>
                    <a:pt x="730" y="4711"/>
                    <a:pt x="1064" y="4803"/>
                  </a:cubicBezTo>
                  <a:cubicBezTo>
                    <a:pt x="1107" y="4808"/>
                    <a:pt x="1150" y="4811"/>
                    <a:pt x="1193" y="4811"/>
                  </a:cubicBezTo>
                  <a:cubicBezTo>
                    <a:pt x="1614" y="4811"/>
                    <a:pt x="2057" y="4553"/>
                    <a:pt x="2249" y="4195"/>
                  </a:cubicBezTo>
                  <a:cubicBezTo>
                    <a:pt x="2432" y="3769"/>
                    <a:pt x="2493" y="3283"/>
                    <a:pt x="2432" y="2827"/>
                  </a:cubicBezTo>
                  <a:cubicBezTo>
                    <a:pt x="2280" y="1793"/>
                    <a:pt x="1733" y="882"/>
                    <a:pt x="11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03;p47">
              <a:extLst>
                <a:ext uri="{FF2B5EF4-FFF2-40B4-BE49-F238E27FC236}">
                  <a16:creationId xmlns:a16="http://schemas.microsoft.com/office/drawing/2014/main" id="{2B51ED30-5CC6-6CB3-A0E0-DD4CF208FE96}"/>
                </a:ext>
              </a:extLst>
            </p:cNvPr>
            <p:cNvSpPr/>
            <p:nvPr/>
          </p:nvSpPr>
          <p:spPr>
            <a:xfrm>
              <a:off x="438960" y="4629864"/>
              <a:ext cx="13987" cy="13987"/>
            </a:xfrm>
            <a:custGeom>
              <a:avLst/>
              <a:gdLst/>
              <a:ahLst/>
              <a:cxnLst/>
              <a:rect l="l" t="t" r="r" b="b"/>
              <a:pathLst>
                <a:path w="913" h="913" extrusionOk="0">
                  <a:moveTo>
                    <a:pt x="456" y="0"/>
                  </a:moveTo>
                  <a:cubicBezTo>
                    <a:pt x="213" y="0"/>
                    <a:pt x="0" y="183"/>
                    <a:pt x="0" y="456"/>
                  </a:cubicBezTo>
                  <a:cubicBezTo>
                    <a:pt x="0" y="699"/>
                    <a:pt x="213" y="912"/>
                    <a:pt x="456" y="912"/>
                  </a:cubicBezTo>
                  <a:cubicBezTo>
                    <a:pt x="700" y="912"/>
                    <a:pt x="912" y="730"/>
                    <a:pt x="912" y="456"/>
                  </a:cubicBezTo>
                  <a:cubicBezTo>
                    <a:pt x="912" y="244"/>
                    <a:pt x="700" y="0"/>
                    <a:pt x="456"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04;p47">
              <a:extLst>
                <a:ext uri="{FF2B5EF4-FFF2-40B4-BE49-F238E27FC236}">
                  <a16:creationId xmlns:a16="http://schemas.microsoft.com/office/drawing/2014/main" id="{C8C5B7FF-D438-350B-DDC1-35BEE4239A29}"/>
                </a:ext>
              </a:extLst>
            </p:cNvPr>
            <p:cNvSpPr/>
            <p:nvPr/>
          </p:nvSpPr>
          <p:spPr>
            <a:xfrm>
              <a:off x="448734" y="4658269"/>
              <a:ext cx="8395" cy="8395"/>
            </a:xfrm>
            <a:custGeom>
              <a:avLst/>
              <a:gdLst/>
              <a:ahLst/>
              <a:cxnLst/>
              <a:rect l="l" t="t" r="r" b="b"/>
              <a:pathLst>
                <a:path w="548" h="548" extrusionOk="0">
                  <a:moveTo>
                    <a:pt x="274" y="0"/>
                  </a:moveTo>
                  <a:cubicBezTo>
                    <a:pt x="122" y="0"/>
                    <a:pt x="1" y="122"/>
                    <a:pt x="1" y="274"/>
                  </a:cubicBezTo>
                  <a:cubicBezTo>
                    <a:pt x="1" y="426"/>
                    <a:pt x="122" y="548"/>
                    <a:pt x="274" y="548"/>
                  </a:cubicBezTo>
                  <a:cubicBezTo>
                    <a:pt x="426" y="548"/>
                    <a:pt x="548" y="426"/>
                    <a:pt x="548" y="274"/>
                  </a:cubicBezTo>
                  <a:cubicBezTo>
                    <a:pt x="548" y="122"/>
                    <a:pt x="426" y="0"/>
                    <a:pt x="274"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05;p47">
              <a:extLst>
                <a:ext uri="{FF2B5EF4-FFF2-40B4-BE49-F238E27FC236}">
                  <a16:creationId xmlns:a16="http://schemas.microsoft.com/office/drawing/2014/main" id="{0404D47E-23DC-E91A-2FCE-4B89019C83FF}"/>
                </a:ext>
              </a:extLst>
            </p:cNvPr>
            <p:cNvSpPr/>
            <p:nvPr/>
          </p:nvSpPr>
          <p:spPr>
            <a:xfrm>
              <a:off x="435696" y="4794122"/>
              <a:ext cx="46588" cy="36125"/>
            </a:xfrm>
            <a:custGeom>
              <a:avLst/>
              <a:gdLst/>
              <a:ahLst/>
              <a:cxnLst/>
              <a:rect l="l" t="t" r="r" b="b"/>
              <a:pathLst>
                <a:path w="3041" h="2358" extrusionOk="0">
                  <a:moveTo>
                    <a:pt x="2559" y="0"/>
                  </a:moveTo>
                  <a:cubicBezTo>
                    <a:pt x="2359" y="0"/>
                    <a:pt x="2186" y="147"/>
                    <a:pt x="2068" y="313"/>
                  </a:cubicBezTo>
                  <a:cubicBezTo>
                    <a:pt x="1976" y="435"/>
                    <a:pt x="1885" y="678"/>
                    <a:pt x="1733" y="830"/>
                  </a:cubicBezTo>
                  <a:cubicBezTo>
                    <a:pt x="1551" y="1012"/>
                    <a:pt x="1277" y="1134"/>
                    <a:pt x="1064" y="1194"/>
                  </a:cubicBezTo>
                  <a:cubicBezTo>
                    <a:pt x="791" y="1286"/>
                    <a:pt x="517" y="1346"/>
                    <a:pt x="335" y="1498"/>
                  </a:cubicBezTo>
                  <a:cubicBezTo>
                    <a:pt x="1" y="1772"/>
                    <a:pt x="183" y="2319"/>
                    <a:pt x="609" y="2349"/>
                  </a:cubicBezTo>
                  <a:cubicBezTo>
                    <a:pt x="661" y="2355"/>
                    <a:pt x="713" y="2357"/>
                    <a:pt x="765" y="2357"/>
                  </a:cubicBezTo>
                  <a:cubicBezTo>
                    <a:pt x="1015" y="2357"/>
                    <a:pt x="1258" y="2298"/>
                    <a:pt x="1460" y="2197"/>
                  </a:cubicBezTo>
                  <a:cubicBezTo>
                    <a:pt x="1916" y="2015"/>
                    <a:pt x="2311" y="1681"/>
                    <a:pt x="2615" y="1286"/>
                  </a:cubicBezTo>
                  <a:cubicBezTo>
                    <a:pt x="2797" y="1073"/>
                    <a:pt x="3040" y="799"/>
                    <a:pt x="2979" y="495"/>
                  </a:cubicBezTo>
                  <a:cubicBezTo>
                    <a:pt x="2979" y="313"/>
                    <a:pt x="2888" y="100"/>
                    <a:pt x="2736" y="39"/>
                  </a:cubicBezTo>
                  <a:cubicBezTo>
                    <a:pt x="2675" y="12"/>
                    <a:pt x="2616" y="0"/>
                    <a:pt x="2559"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06;p47">
              <a:extLst>
                <a:ext uri="{FF2B5EF4-FFF2-40B4-BE49-F238E27FC236}">
                  <a16:creationId xmlns:a16="http://schemas.microsoft.com/office/drawing/2014/main" id="{024E1660-D166-29F0-420D-6452A049B38B}"/>
                </a:ext>
              </a:extLst>
            </p:cNvPr>
            <p:cNvSpPr/>
            <p:nvPr/>
          </p:nvSpPr>
          <p:spPr>
            <a:xfrm>
              <a:off x="478074" y="4772366"/>
              <a:ext cx="13987" cy="13987"/>
            </a:xfrm>
            <a:custGeom>
              <a:avLst/>
              <a:gdLst/>
              <a:ahLst/>
              <a:cxnLst/>
              <a:rect l="l" t="t" r="r" b="b"/>
              <a:pathLst>
                <a:path w="913" h="913" extrusionOk="0">
                  <a:moveTo>
                    <a:pt x="457" y="0"/>
                  </a:moveTo>
                  <a:cubicBezTo>
                    <a:pt x="183" y="0"/>
                    <a:pt x="1" y="213"/>
                    <a:pt x="1" y="456"/>
                  </a:cubicBezTo>
                  <a:cubicBezTo>
                    <a:pt x="1" y="730"/>
                    <a:pt x="183" y="912"/>
                    <a:pt x="457" y="912"/>
                  </a:cubicBezTo>
                  <a:cubicBezTo>
                    <a:pt x="700" y="912"/>
                    <a:pt x="913" y="730"/>
                    <a:pt x="913" y="456"/>
                  </a:cubicBezTo>
                  <a:cubicBezTo>
                    <a:pt x="913" y="213"/>
                    <a:pt x="700" y="0"/>
                    <a:pt x="457"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07;p47">
              <a:extLst>
                <a:ext uri="{FF2B5EF4-FFF2-40B4-BE49-F238E27FC236}">
                  <a16:creationId xmlns:a16="http://schemas.microsoft.com/office/drawing/2014/main" id="{8B2BAE0D-C86A-2D5E-44DE-DBD7972D32BE}"/>
                </a:ext>
              </a:extLst>
            </p:cNvPr>
            <p:cNvSpPr/>
            <p:nvPr/>
          </p:nvSpPr>
          <p:spPr>
            <a:xfrm>
              <a:off x="391924" y="4750441"/>
              <a:ext cx="21908" cy="21938"/>
            </a:xfrm>
            <a:custGeom>
              <a:avLst/>
              <a:gdLst/>
              <a:ahLst/>
              <a:cxnLst/>
              <a:rect l="l" t="t" r="r" b="b"/>
              <a:pathLst>
                <a:path w="1430" h="1432" extrusionOk="0">
                  <a:moveTo>
                    <a:pt x="776" y="1"/>
                  </a:moveTo>
                  <a:cubicBezTo>
                    <a:pt x="761" y="1"/>
                    <a:pt x="745" y="2"/>
                    <a:pt x="730" y="3"/>
                  </a:cubicBezTo>
                  <a:cubicBezTo>
                    <a:pt x="335" y="3"/>
                    <a:pt x="0" y="307"/>
                    <a:pt x="0" y="732"/>
                  </a:cubicBezTo>
                  <a:cubicBezTo>
                    <a:pt x="0" y="1097"/>
                    <a:pt x="304" y="1431"/>
                    <a:pt x="730" y="1431"/>
                  </a:cubicBezTo>
                  <a:cubicBezTo>
                    <a:pt x="1095" y="1431"/>
                    <a:pt x="1429" y="1127"/>
                    <a:pt x="1429" y="732"/>
                  </a:cubicBezTo>
                  <a:cubicBezTo>
                    <a:pt x="1429" y="325"/>
                    <a:pt x="1122" y="1"/>
                    <a:pt x="776"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08;p47">
              <a:extLst>
                <a:ext uri="{FF2B5EF4-FFF2-40B4-BE49-F238E27FC236}">
                  <a16:creationId xmlns:a16="http://schemas.microsoft.com/office/drawing/2014/main" id="{07778D11-CFB5-7542-699C-82A0B936DC5F}"/>
                </a:ext>
              </a:extLst>
            </p:cNvPr>
            <p:cNvSpPr/>
            <p:nvPr/>
          </p:nvSpPr>
          <p:spPr>
            <a:xfrm>
              <a:off x="415212" y="4780746"/>
              <a:ext cx="11659" cy="11659"/>
            </a:xfrm>
            <a:custGeom>
              <a:avLst/>
              <a:gdLst/>
              <a:ahLst/>
              <a:cxnLst/>
              <a:rect l="l" t="t" r="r" b="b"/>
              <a:pathLst>
                <a:path w="761" h="761" extrusionOk="0">
                  <a:moveTo>
                    <a:pt x="365" y="1"/>
                  </a:moveTo>
                  <a:cubicBezTo>
                    <a:pt x="152" y="1"/>
                    <a:pt x="0" y="183"/>
                    <a:pt x="0" y="365"/>
                  </a:cubicBezTo>
                  <a:cubicBezTo>
                    <a:pt x="0" y="608"/>
                    <a:pt x="183" y="760"/>
                    <a:pt x="365" y="760"/>
                  </a:cubicBezTo>
                  <a:cubicBezTo>
                    <a:pt x="608" y="760"/>
                    <a:pt x="760" y="578"/>
                    <a:pt x="760" y="365"/>
                  </a:cubicBezTo>
                  <a:cubicBezTo>
                    <a:pt x="760" y="152"/>
                    <a:pt x="608" y="1"/>
                    <a:pt x="365"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09;p47">
              <a:extLst>
                <a:ext uri="{FF2B5EF4-FFF2-40B4-BE49-F238E27FC236}">
                  <a16:creationId xmlns:a16="http://schemas.microsoft.com/office/drawing/2014/main" id="{2EAFF5AF-E15C-6FF6-B994-4605ED61DE8A}"/>
                </a:ext>
              </a:extLst>
            </p:cNvPr>
            <p:cNvSpPr/>
            <p:nvPr/>
          </p:nvSpPr>
          <p:spPr>
            <a:xfrm>
              <a:off x="347676" y="4304337"/>
              <a:ext cx="174173" cy="39602"/>
            </a:xfrm>
            <a:custGeom>
              <a:avLst/>
              <a:gdLst/>
              <a:ahLst/>
              <a:cxnLst/>
              <a:rect l="l" t="t" r="r" b="b"/>
              <a:pathLst>
                <a:path w="11369" h="2585" extrusionOk="0">
                  <a:moveTo>
                    <a:pt x="1" y="1"/>
                  </a:moveTo>
                  <a:lnTo>
                    <a:pt x="1" y="2584"/>
                  </a:lnTo>
                  <a:lnTo>
                    <a:pt x="11369" y="2584"/>
                  </a:lnTo>
                  <a:lnTo>
                    <a:pt x="113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0;p47">
              <a:extLst>
                <a:ext uri="{FF2B5EF4-FFF2-40B4-BE49-F238E27FC236}">
                  <a16:creationId xmlns:a16="http://schemas.microsoft.com/office/drawing/2014/main" id="{68D5105D-117C-6FB8-D2C7-E9BE28BB00BB}"/>
                </a:ext>
              </a:extLst>
            </p:cNvPr>
            <p:cNvSpPr/>
            <p:nvPr/>
          </p:nvSpPr>
          <p:spPr>
            <a:xfrm>
              <a:off x="234509" y="4261498"/>
              <a:ext cx="43325" cy="2407589"/>
            </a:xfrm>
            <a:custGeom>
              <a:avLst/>
              <a:gdLst/>
              <a:ahLst/>
              <a:cxnLst/>
              <a:rect l="l" t="t" r="r" b="b"/>
              <a:pathLst>
                <a:path w="2828" h="49303" extrusionOk="0">
                  <a:moveTo>
                    <a:pt x="1" y="0"/>
                  </a:moveTo>
                  <a:lnTo>
                    <a:pt x="1" y="49302"/>
                  </a:lnTo>
                  <a:lnTo>
                    <a:pt x="2827" y="49302"/>
                  </a:lnTo>
                  <a:lnTo>
                    <a:pt x="28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1;p47">
              <a:extLst>
                <a:ext uri="{FF2B5EF4-FFF2-40B4-BE49-F238E27FC236}">
                  <a16:creationId xmlns:a16="http://schemas.microsoft.com/office/drawing/2014/main" id="{64D9125B-EEBA-FCA4-AF0F-39B4380CD602}"/>
                </a:ext>
              </a:extLst>
            </p:cNvPr>
            <p:cNvSpPr/>
            <p:nvPr/>
          </p:nvSpPr>
          <p:spPr>
            <a:xfrm>
              <a:off x="1152859" y="4280789"/>
              <a:ext cx="42850" cy="2386786"/>
            </a:xfrm>
            <a:custGeom>
              <a:avLst/>
              <a:gdLst/>
              <a:ahLst/>
              <a:cxnLst/>
              <a:rect l="l" t="t" r="r" b="b"/>
              <a:pathLst>
                <a:path w="2797" h="48877" extrusionOk="0">
                  <a:moveTo>
                    <a:pt x="0" y="1"/>
                  </a:moveTo>
                  <a:lnTo>
                    <a:pt x="0" y="48877"/>
                  </a:lnTo>
                  <a:lnTo>
                    <a:pt x="2796" y="48877"/>
                  </a:lnTo>
                  <a:lnTo>
                    <a:pt x="27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12;p47">
              <a:extLst>
                <a:ext uri="{FF2B5EF4-FFF2-40B4-BE49-F238E27FC236}">
                  <a16:creationId xmlns:a16="http://schemas.microsoft.com/office/drawing/2014/main" id="{D8CCE849-40E9-FF47-B392-13D9B82DB92F}"/>
                </a:ext>
              </a:extLst>
            </p:cNvPr>
            <p:cNvSpPr/>
            <p:nvPr/>
          </p:nvSpPr>
          <p:spPr>
            <a:xfrm>
              <a:off x="625708" y="4229371"/>
              <a:ext cx="174633" cy="642153"/>
            </a:xfrm>
            <a:custGeom>
              <a:avLst/>
              <a:gdLst/>
              <a:ahLst/>
              <a:cxnLst/>
              <a:rect l="l" t="t" r="r" b="b"/>
              <a:pathLst>
                <a:path w="11399" h="41916" extrusionOk="0">
                  <a:moveTo>
                    <a:pt x="0" y="0"/>
                  </a:moveTo>
                  <a:lnTo>
                    <a:pt x="0" y="36201"/>
                  </a:lnTo>
                  <a:cubicBezTo>
                    <a:pt x="0" y="39362"/>
                    <a:pt x="2553" y="41916"/>
                    <a:pt x="5714" y="41916"/>
                  </a:cubicBezTo>
                  <a:cubicBezTo>
                    <a:pt x="8876" y="41916"/>
                    <a:pt x="11398" y="39362"/>
                    <a:pt x="11368" y="36201"/>
                  </a:cubicBezTo>
                  <a:lnTo>
                    <a:pt x="113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13;p47">
              <a:extLst>
                <a:ext uri="{FF2B5EF4-FFF2-40B4-BE49-F238E27FC236}">
                  <a16:creationId xmlns:a16="http://schemas.microsoft.com/office/drawing/2014/main" id="{7E8E3D48-CE88-60DA-7471-C2DF933B4E5D}"/>
                </a:ext>
              </a:extLst>
            </p:cNvPr>
            <p:cNvSpPr/>
            <p:nvPr/>
          </p:nvSpPr>
          <p:spPr>
            <a:xfrm>
              <a:off x="625233" y="4229371"/>
              <a:ext cx="176502" cy="642153"/>
            </a:xfrm>
            <a:custGeom>
              <a:avLst/>
              <a:gdLst/>
              <a:ahLst/>
              <a:cxnLst/>
              <a:rect l="l" t="t" r="r" b="b"/>
              <a:pathLst>
                <a:path w="11521" h="41916" extrusionOk="0">
                  <a:moveTo>
                    <a:pt x="31" y="36353"/>
                  </a:moveTo>
                  <a:lnTo>
                    <a:pt x="31" y="36414"/>
                  </a:lnTo>
                  <a:cubicBezTo>
                    <a:pt x="31" y="36470"/>
                    <a:pt x="33" y="36527"/>
                    <a:pt x="36" y="36584"/>
                  </a:cubicBezTo>
                  <a:lnTo>
                    <a:pt x="36" y="36584"/>
                  </a:lnTo>
                  <a:cubicBezTo>
                    <a:pt x="33" y="36508"/>
                    <a:pt x="31" y="36431"/>
                    <a:pt x="31" y="36353"/>
                  </a:cubicBezTo>
                  <a:close/>
                  <a:moveTo>
                    <a:pt x="36" y="36584"/>
                  </a:moveTo>
                  <a:lnTo>
                    <a:pt x="36" y="36584"/>
                  </a:lnTo>
                  <a:cubicBezTo>
                    <a:pt x="53" y="36953"/>
                    <a:pt x="107" y="37302"/>
                    <a:pt x="183" y="37630"/>
                  </a:cubicBezTo>
                  <a:cubicBezTo>
                    <a:pt x="131" y="37291"/>
                    <a:pt x="56" y="36929"/>
                    <a:pt x="36" y="36584"/>
                  </a:cubicBezTo>
                  <a:close/>
                  <a:moveTo>
                    <a:pt x="183" y="37630"/>
                  </a:moveTo>
                  <a:cubicBezTo>
                    <a:pt x="279" y="37986"/>
                    <a:pt x="400" y="38312"/>
                    <a:pt x="542" y="38615"/>
                  </a:cubicBezTo>
                  <a:lnTo>
                    <a:pt x="542" y="38615"/>
                  </a:lnTo>
                  <a:cubicBezTo>
                    <a:pt x="403" y="38305"/>
                    <a:pt x="280" y="37977"/>
                    <a:pt x="183" y="37630"/>
                  </a:cubicBezTo>
                  <a:close/>
                  <a:moveTo>
                    <a:pt x="542" y="38615"/>
                  </a:moveTo>
                  <a:lnTo>
                    <a:pt x="542" y="38615"/>
                  </a:lnTo>
                  <a:cubicBezTo>
                    <a:pt x="708" y="38982"/>
                    <a:pt x="897" y="39322"/>
                    <a:pt x="1095" y="39636"/>
                  </a:cubicBezTo>
                  <a:cubicBezTo>
                    <a:pt x="1520" y="40153"/>
                    <a:pt x="1976" y="40609"/>
                    <a:pt x="2432" y="40913"/>
                  </a:cubicBezTo>
                  <a:cubicBezTo>
                    <a:pt x="3344" y="41581"/>
                    <a:pt x="4226" y="41794"/>
                    <a:pt x="4803" y="41885"/>
                  </a:cubicBezTo>
                  <a:cubicBezTo>
                    <a:pt x="4955" y="41916"/>
                    <a:pt x="5046" y="41916"/>
                    <a:pt x="5168" y="41916"/>
                  </a:cubicBezTo>
                  <a:lnTo>
                    <a:pt x="5259" y="41916"/>
                  </a:lnTo>
                  <a:cubicBezTo>
                    <a:pt x="5138" y="41916"/>
                    <a:pt x="5016" y="41885"/>
                    <a:pt x="4864" y="41885"/>
                  </a:cubicBezTo>
                  <a:cubicBezTo>
                    <a:pt x="4286" y="41794"/>
                    <a:pt x="3435" y="41581"/>
                    <a:pt x="2463" y="40913"/>
                  </a:cubicBezTo>
                  <a:cubicBezTo>
                    <a:pt x="2007" y="40609"/>
                    <a:pt x="1551" y="40153"/>
                    <a:pt x="1156" y="39636"/>
                  </a:cubicBezTo>
                  <a:cubicBezTo>
                    <a:pt x="922" y="39319"/>
                    <a:pt x="716" y="38983"/>
                    <a:pt x="542" y="38615"/>
                  </a:cubicBezTo>
                  <a:close/>
                  <a:moveTo>
                    <a:pt x="31" y="0"/>
                  </a:moveTo>
                  <a:lnTo>
                    <a:pt x="31" y="31"/>
                  </a:lnTo>
                  <a:lnTo>
                    <a:pt x="31" y="91"/>
                  </a:lnTo>
                  <a:lnTo>
                    <a:pt x="1" y="122"/>
                  </a:lnTo>
                  <a:lnTo>
                    <a:pt x="11369" y="122"/>
                  </a:lnTo>
                  <a:lnTo>
                    <a:pt x="11369" y="32189"/>
                  </a:lnTo>
                  <a:lnTo>
                    <a:pt x="11369" y="35077"/>
                  </a:lnTo>
                  <a:lnTo>
                    <a:pt x="11369" y="36414"/>
                  </a:lnTo>
                  <a:cubicBezTo>
                    <a:pt x="11369" y="36809"/>
                    <a:pt x="11338" y="37235"/>
                    <a:pt x="11217" y="37630"/>
                  </a:cubicBezTo>
                  <a:cubicBezTo>
                    <a:pt x="11034" y="38420"/>
                    <a:pt x="10730" y="39089"/>
                    <a:pt x="10305" y="39636"/>
                  </a:cubicBezTo>
                  <a:cubicBezTo>
                    <a:pt x="9879" y="40153"/>
                    <a:pt x="9423" y="40609"/>
                    <a:pt x="8967" y="40913"/>
                  </a:cubicBezTo>
                  <a:cubicBezTo>
                    <a:pt x="8056" y="41581"/>
                    <a:pt x="7174" y="41764"/>
                    <a:pt x="6627" y="41885"/>
                  </a:cubicBezTo>
                  <a:cubicBezTo>
                    <a:pt x="6475" y="41885"/>
                    <a:pt x="6353" y="41916"/>
                    <a:pt x="6232" y="41916"/>
                  </a:cubicBezTo>
                  <a:lnTo>
                    <a:pt x="6323" y="41916"/>
                  </a:lnTo>
                  <a:cubicBezTo>
                    <a:pt x="6414" y="41916"/>
                    <a:pt x="6536" y="41885"/>
                    <a:pt x="6688" y="41885"/>
                  </a:cubicBezTo>
                  <a:cubicBezTo>
                    <a:pt x="7296" y="41794"/>
                    <a:pt x="8177" y="41581"/>
                    <a:pt x="9089" y="40913"/>
                  </a:cubicBezTo>
                  <a:cubicBezTo>
                    <a:pt x="9545" y="40609"/>
                    <a:pt x="10001" y="40213"/>
                    <a:pt x="10426" y="39636"/>
                  </a:cubicBezTo>
                  <a:cubicBezTo>
                    <a:pt x="10822" y="39089"/>
                    <a:pt x="11186" y="38420"/>
                    <a:pt x="11369" y="37630"/>
                  </a:cubicBezTo>
                  <a:cubicBezTo>
                    <a:pt x="11429" y="37204"/>
                    <a:pt x="11521" y="36779"/>
                    <a:pt x="11521" y="36353"/>
                  </a:cubicBezTo>
                  <a:lnTo>
                    <a:pt x="11521" y="35046"/>
                  </a:lnTo>
                  <a:lnTo>
                    <a:pt x="11521" y="32159"/>
                  </a:lnTo>
                  <a:lnTo>
                    <a:pt x="11521" y="31"/>
                  </a:lnTo>
                  <a:lnTo>
                    <a:pt x="11521"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14;p47">
              <a:extLst>
                <a:ext uri="{FF2B5EF4-FFF2-40B4-BE49-F238E27FC236}">
                  <a16:creationId xmlns:a16="http://schemas.microsoft.com/office/drawing/2014/main" id="{3EC884E9-80D3-0893-51CA-2A695267EEF8}"/>
                </a:ext>
              </a:extLst>
            </p:cNvPr>
            <p:cNvSpPr/>
            <p:nvPr/>
          </p:nvSpPr>
          <p:spPr>
            <a:xfrm>
              <a:off x="645733" y="4256841"/>
              <a:ext cx="135046" cy="589069"/>
            </a:xfrm>
            <a:custGeom>
              <a:avLst/>
              <a:gdLst/>
              <a:ahLst/>
              <a:cxnLst/>
              <a:rect l="l" t="t" r="r" b="b"/>
              <a:pathLst>
                <a:path w="8815" h="38451" extrusionOk="0">
                  <a:moveTo>
                    <a:pt x="0" y="0"/>
                  </a:moveTo>
                  <a:lnTo>
                    <a:pt x="0" y="34226"/>
                  </a:lnTo>
                  <a:cubicBezTo>
                    <a:pt x="0" y="36536"/>
                    <a:pt x="1885" y="38451"/>
                    <a:pt x="4225" y="38451"/>
                  </a:cubicBezTo>
                  <a:lnTo>
                    <a:pt x="4590" y="38451"/>
                  </a:lnTo>
                  <a:cubicBezTo>
                    <a:pt x="6900" y="38451"/>
                    <a:pt x="8815" y="36536"/>
                    <a:pt x="8815" y="34226"/>
                  </a:cubicBezTo>
                  <a:lnTo>
                    <a:pt x="881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15;p47">
              <a:extLst>
                <a:ext uri="{FF2B5EF4-FFF2-40B4-BE49-F238E27FC236}">
                  <a16:creationId xmlns:a16="http://schemas.microsoft.com/office/drawing/2014/main" id="{30F45865-99B6-9BC4-CD48-F2C1731E84A7}"/>
                </a:ext>
              </a:extLst>
            </p:cNvPr>
            <p:cNvSpPr/>
            <p:nvPr/>
          </p:nvSpPr>
          <p:spPr>
            <a:xfrm>
              <a:off x="645733" y="4406329"/>
              <a:ext cx="135046" cy="439592"/>
            </a:xfrm>
            <a:custGeom>
              <a:avLst/>
              <a:gdLst/>
              <a:ahLst/>
              <a:cxnLst/>
              <a:rect l="l" t="t" r="r" b="b"/>
              <a:pathLst>
                <a:path w="8815" h="28694" extrusionOk="0">
                  <a:moveTo>
                    <a:pt x="0" y="0"/>
                  </a:moveTo>
                  <a:lnTo>
                    <a:pt x="0" y="24469"/>
                  </a:lnTo>
                  <a:cubicBezTo>
                    <a:pt x="0" y="26779"/>
                    <a:pt x="1885" y="28694"/>
                    <a:pt x="4225" y="28694"/>
                  </a:cubicBezTo>
                  <a:lnTo>
                    <a:pt x="4590" y="28694"/>
                  </a:lnTo>
                  <a:cubicBezTo>
                    <a:pt x="6900" y="28694"/>
                    <a:pt x="8815" y="26779"/>
                    <a:pt x="8815" y="24469"/>
                  </a:cubicBezTo>
                  <a:lnTo>
                    <a:pt x="88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16;p47">
              <a:extLst>
                <a:ext uri="{FF2B5EF4-FFF2-40B4-BE49-F238E27FC236}">
                  <a16:creationId xmlns:a16="http://schemas.microsoft.com/office/drawing/2014/main" id="{683A08C4-D247-41A6-6F24-C51ECF1BCB4B}"/>
                </a:ext>
              </a:extLst>
            </p:cNvPr>
            <p:cNvSpPr/>
            <p:nvPr/>
          </p:nvSpPr>
          <p:spPr>
            <a:xfrm>
              <a:off x="581461" y="4193504"/>
              <a:ext cx="257529" cy="63808"/>
            </a:xfrm>
            <a:custGeom>
              <a:avLst/>
              <a:gdLst/>
              <a:ahLst/>
              <a:cxnLst/>
              <a:rect l="l" t="t" r="r" b="b"/>
              <a:pathLst>
                <a:path w="16810" h="4165" extrusionOk="0">
                  <a:moveTo>
                    <a:pt x="2098" y="1"/>
                  </a:moveTo>
                  <a:cubicBezTo>
                    <a:pt x="943" y="1"/>
                    <a:pt x="0" y="943"/>
                    <a:pt x="0" y="2068"/>
                  </a:cubicBezTo>
                  <a:cubicBezTo>
                    <a:pt x="0" y="3223"/>
                    <a:pt x="943" y="4165"/>
                    <a:pt x="2098" y="4165"/>
                  </a:cubicBezTo>
                  <a:lnTo>
                    <a:pt x="14712" y="4165"/>
                  </a:lnTo>
                  <a:cubicBezTo>
                    <a:pt x="15837" y="4165"/>
                    <a:pt x="16809" y="3253"/>
                    <a:pt x="16809" y="2068"/>
                  </a:cubicBezTo>
                  <a:cubicBezTo>
                    <a:pt x="16809" y="943"/>
                    <a:pt x="15837" y="1"/>
                    <a:pt x="14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17;p47">
              <a:extLst>
                <a:ext uri="{FF2B5EF4-FFF2-40B4-BE49-F238E27FC236}">
                  <a16:creationId xmlns:a16="http://schemas.microsoft.com/office/drawing/2014/main" id="{B57DDE45-A235-C060-E706-F1210084C9D8}"/>
                </a:ext>
              </a:extLst>
            </p:cNvPr>
            <p:cNvSpPr/>
            <p:nvPr/>
          </p:nvSpPr>
          <p:spPr>
            <a:xfrm>
              <a:off x="579132" y="4192110"/>
              <a:ext cx="259858" cy="65202"/>
            </a:xfrm>
            <a:custGeom>
              <a:avLst/>
              <a:gdLst/>
              <a:ahLst/>
              <a:cxnLst/>
              <a:rect l="l" t="t" r="r" b="b"/>
              <a:pathLst>
                <a:path w="16962" h="4256" extrusionOk="0">
                  <a:moveTo>
                    <a:pt x="2219" y="1"/>
                  </a:moveTo>
                  <a:cubicBezTo>
                    <a:pt x="1520" y="1"/>
                    <a:pt x="882" y="335"/>
                    <a:pt x="517" y="882"/>
                  </a:cubicBezTo>
                  <a:cubicBezTo>
                    <a:pt x="122" y="1399"/>
                    <a:pt x="1" y="2128"/>
                    <a:pt x="213" y="2736"/>
                  </a:cubicBezTo>
                  <a:cubicBezTo>
                    <a:pt x="396" y="3344"/>
                    <a:pt x="852" y="3891"/>
                    <a:pt x="1429" y="4104"/>
                  </a:cubicBezTo>
                  <a:cubicBezTo>
                    <a:pt x="1672" y="4225"/>
                    <a:pt x="1976" y="4256"/>
                    <a:pt x="2280" y="4256"/>
                  </a:cubicBezTo>
                  <a:lnTo>
                    <a:pt x="14864" y="4256"/>
                  </a:lnTo>
                  <a:cubicBezTo>
                    <a:pt x="14864" y="4256"/>
                    <a:pt x="14834" y="4256"/>
                    <a:pt x="14742" y="4225"/>
                  </a:cubicBezTo>
                  <a:lnTo>
                    <a:pt x="2280" y="4225"/>
                  </a:lnTo>
                  <a:cubicBezTo>
                    <a:pt x="2037" y="4225"/>
                    <a:pt x="1733" y="4165"/>
                    <a:pt x="1460" y="4074"/>
                  </a:cubicBezTo>
                  <a:cubicBezTo>
                    <a:pt x="912" y="3830"/>
                    <a:pt x="456" y="3344"/>
                    <a:pt x="304" y="2767"/>
                  </a:cubicBezTo>
                  <a:cubicBezTo>
                    <a:pt x="122" y="2159"/>
                    <a:pt x="244" y="1490"/>
                    <a:pt x="608" y="973"/>
                  </a:cubicBezTo>
                  <a:cubicBezTo>
                    <a:pt x="943" y="456"/>
                    <a:pt x="1611" y="152"/>
                    <a:pt x="2250" y="152"/>
                  </a:cubicBezTo>
                  <a:lnTo>
                    <a:pt x="14438" y="152"/>
                  </a:lnTo>
                  <a:cubicBezTo>
                    <a:pt x="14601" y="152"/>
                    <a:pt x="14749" y="139"/>
                    <a:pt x="14902" y="139"/>
                  </a:cubicBezTo>
                  <a:cubicBezTo>
                    <a:pt x="14979" y="139"/>
                    <a:pt x="15057" y="142"/>
                    <a:pt x="15138" y="152"/>
                  </a:cubicBezTo>
                  <a:cubicBezTo>
                    <a:pt x="15320" y="183"/>
                    <a:pt x="15533" y="274"/>
                    <a:pt x="15745" y="335"/>
                  </a:cubicBezTo>
                  <a:cubicBezTo>
                    <a:pt x="16110" y="487"/>
                    <a:pt x="16414" y="791"/>
                    <a:pt x="16597" y="1125"/>
                  </a:cubicBezTo>
                  <a:cubicBezTo>
                    <a:pt x="16840" y="1459"/>
                    <a:pt x="16901" y="1824"/>
                    <a:pt x="16901" y="2159"/>
                  </a:cubicBezTo>
                  <a:cubicBezTo>
                    <a:pt x="16901" y="2686"/>
                    <a:pt x="16710" y="3128"/>
                    <a:pt x="16473" y="3456"/>
                  </a:cubicBezTo>
                  <a:lnTo>
                    <a:pt x="16473" y="3456"/>
                  </a:lnTo>
                  <a:cubicBezTo>
                    <a:pt x="16754" y="3145"/>
                    <a:pt x="16961" y="2703"/>
                    <a:pt x="16961" y="2128"/>
                  </a:cubicBezTo>
                  <a:cubicBezTo>
                    <a:pt x="16961" y="1794"/>
                    <a:pt x="16840" y="1399"/>
                    <a:pt x="16657" y="1064"/>
                  </a:cubicBezTo>
                  <a:cubicBezTo>
                    <a:pt x="16475" y="730"/>
                    <a:pt x="16171" y="426"/>
                    <a:pt x="15745" y="244"/>
                  </a:cubicBezTo>
                  <a:cubicBezTo>
                    <a:pt x="15563" y="152"/>
                    <a:pt x="15320" y="92"/>
                    <a:pt x="15107" y="31"/>
                  </a:cubicBezTo>
                  <a:cubicBezTo>
                    <a:pt x="14864" y="1"/>
                    <a:pt x="14651" y="1"/>
                    <a:pt x="14408" y="1"/>
                  </a:cubicBezTo>
                  <a:close/>
                  <a:moveTo>
                    <a:pt x="16473" y="3456"/>
                  </a:moveTo>
                  <a:lnTo>
                    <a:pt x="16473" y="3456"/>
                  </a:lnTo>
                  <a:cubicBezTo>
                    <a:pt x="16397" y="3540"/>
                    <a:pt x="16316" y="3614"/>
                    <a:pt x="16232" y="3678"/>
                  </a:cubicBezTo>
                  <a:cubicBezTo>
                    <a:pt x="15867" y="3982"/>
                    <a:pt x="15472" y="4134"/>
                    <a:pt x="15259" y="4195"/>
                  </a:cubicBezTo>
                  <a:cubicBezTo>
                    <a:pt x="15168" y="4195"/>
                    <a:pt x="15138" y="4195"/>
                    <a:pt x="15107" y="4225"/>
                  </a:cubicBezTo>
                  <a:lnTo>
                    <a:pt x="14986" y="4225"/>
                  </a:lnTo>
                  <a:cubicBezTo>
                    <a:pt x="14894" y="4256"/>
                    <a:pt x="14864" y="4256"/>
                    <a:pt x="14864" y="4256"/>
                  </a:cubicBezTo>
                  <a:lnTo>
                    <a:pt x="15077" y="4256"/>
                  </a:lnTo>
                  <a:cubicBezTo>
                    <a:pt x="15138" y="4256"/>
                    <a:pt x="15198" y="4256"/>
                    <a:pt x="15229" y="4225"/>
                  </a:cubicBezTo>
                  <a:cubicBezTo>
                    <a:pt x="15472" y="4165"/>
                    <a:pt x="15837" y="4074"/>
                    <a:pt x="16232" y="3739"/>
                  </a:cubicBezTo>
                  <a:cubicBezTo>
                    <a:pt x="16314" y="3657"/>
                    <a:pt x="16396" y="3563"/>
                    <a:pt x="16473" y="3456"/>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18;p47">
              <a:extLst>
                <a:ext uri="{FF2B5EF4-FFF2-40B4-BE49-F238E27FC236}">
                  <a16:creationId xmlns:a16="http://schemas.microsoft.com/office/drawing/2014/main" id="{6B413053-8FA3-888C-9D05-F7C06A1A9BD4}"/>
                </a:ext>
              </a:extLst>
            </p:cNvPr>
            <p:cNvSpPr/>
            <p:nvPr/>
          </p:nvSpPr>
          <p:spPr>
            <a:xfrm>
              <a:off x="713713" y="4794122"/>
              <a:ext cx="46588" cy="36125"/>
            </a:xfrm>
            <a:custGeom>
              <a:avLst/>
              <a:gdLst/>
              <a:ahLst/>
              <a:cxnLst/>
              <a:rect l="l" t="t" r="r" b="b"/>
              <a:pathLst>
                <a:path w="3041" h="2358" extrusionOk="0">
                  <a:moveTo>
                    <a:pt x="2563" y="0"/>
                  </a:moveTo>
                  <a:cubicBezTo>
                    <a:pt x="2371" y="0"/>
                    <a:pt x="2216" y="147"/>
                    <a:pt x="2098" y="313"/>
                  </a:cubicBezTo>
                  <a:cubicBezTo>
                    <a:pt x="1977" y="435"/>
                    <a:pt x="1885" y="678"/>
                    <a:pt x="1764" y="830"/>
                  </a:cubicBezTo>
                  <a:cubicBezTo>
                    <a:pt x="1551" y="1012"/>
                    <a:pt x="1277" y="1134"/>
                    <a:pt x="1065" y="1194"/>
                  </a:cubicBezTo>
                  <a:cubicBezTo>
                    <a:pt x="791" y="1286"/>
                    <a:pt x="548" y="1346"/>
                    <a:pt x="335" y="1498"/>
                  </a:cubicBezTo>
                  <a:cubicBezTo>
                    <a:pt x="1" y="1772"/>
                    <a:pt x="183" y="2319"/>
                    <a:pt x="609" y="2349"/>
                  </a:cubicBezTo>
                  <a:cubicBezTo>
                    <a:pt x="661" y="2355"/>
                    <a:pt x="713" y="2357"/>
                    <a:pt x="765" y="2357"/>
                  </a:cubicBezTo>
                  <a:cubicBezTo>
                    <a:pt x="1016" y="2357"/>
                    <a:pt x="1264" y="2298"/>
                    <a:pt x="1490" y="2197"/>
                  </a:cubicBezTo>
                  <a:cubicBezTo>
                    <a:pt x="1946" y="2015"/>
                    <a:pt x="2311" y="1681"/>
                    <a:pt x="2615" y="1286"/>
                  </a:cubicBezTo>
                  <a:cubicBezTo>
                    <a:pt x="2828" y="1073"/>
                    <a:pt x="3040" y="799"/>
                    <a:pt x="3010" y="495"/>
                  </a:cubicBezTo>
                  <a:cubicBezTo>
                    <a:pt x="3010" y="313"/>
                    <a:pt x="2888" y="100"/>
                    <a:pt x="2736" y="39"/>
                  </a:cubicBezTo>
                  <a:cubicBezTo>
                    <a:pt x="2676" y="12"/>
                    <a:pt x="2618" y="0"/>
                    <a:pt x="2563"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19;p47">
              <a:extLst>
                <a:ext uri="{FF2B5EF4-FFF2-40B4-BE49-F238E27FC236}">
                  <a16:creationId xmlns:a16="http://schemas.microsoft.com/office/drawing/2014/main" id="{0B763DD4-633F-7C80-F358-59B9A68F1632}"/>
                </a:ext>
              </a:extLst>
            </p:cNvPr>
            <p:cNvSpPr/>
            <p:nvPr/>
          </p:nvSpPr>
          <p:spPr>
            <a:xfrm>
              <a:off x="756091" y="4772366"/>
              <a:ext cx="13987" cy="13987"/>
            </a:xfrm>
            <a:custGeom>
              <a:avLst/>
              <a:gdLst/>
              <a:ahLst/>
              <a:cxnLst/>
              <a:rect l="l" t="t" r="r" b="b"/>
              <a:pathLst>
                <a:path w="913" h="913" extrusionOk="0">
                  <a:moveTo>
                    <a:pt x="457" y="0"/>
                  </a:moveTo>
                  <a:cubicBezTo>
                    <a:pt x="214" y="0"/>
                    <a:pt x="1" y="213"/>
                    <a:pt x="1" y="456"/>
                  </a:cubicBezTo>
                  <a:cubicBezTo>
                    <a:pt x="1" y="730"/>
                    <a:pt x="214" y="912"/>
                    <a:pt x="457" y="912"/>
                  </a:cubicBezTo>
                  <a:cubicBezTo>
                    <a:pt x="730" y="912"/>
                    <a:pt x="913" y="730"/>
                    <a:pt x="913" y="456"/>
                  </a:cubicBezTo>
                  <a:cubicBezTo>
                    <a:pt x="913" y="213"/>
                    <a:pt x="730" y="0"/>
                    <a:pt x="457"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0;p47">
              <a:extLst>
                <a:ext uri="{FF2B5EF4-FFF2-40B4-BE49-F238E27FC236}">
                  <a16:creationId xmlns:a16="http://schemas.microsoft.com/office/drawing/2014/main" id="{4C9EA8C7-E22C-7F65-FF97-15BC7ECF13A9}"/>
                </a:ext>
              </a:extLst>
            </p:cNvPr>
            <p:cNvSpPr/>
            <p:nvPr/>
          </p:nvSpPr>
          <p:spPr>
            <a:xfrm>
              <a:off x="669940" y="4750441"/>
              <a:ext cx="22367" cy="21938"/>
            </a:xfrm>
            <a:custGeom>
              <a:avLst/>
              <a:gdLst/>
              <a:ahLst/>
              <a:cxnLst/>
              <a:rect l="l" t="t" r="r" b="b"/>
              <a:pathLst>
                <a:path w="1460" h="1432" extrusionOk="0">
                  <a:moveTo>
                    <a:pt x="780" y="1"/>
                  </a:moveTo>
                  <a:cubicBezTo>
                    <a:pt x="764" y="1"/>
                    <a:pt x="747" y="2"/>
                    <a:pt x="730" y="3"/>
                  </a:cubicBezTo>
                  <a:cubicBezTo>
                    <a:pt x="365" y="3"/>
                    <a:pt x="1" y="307"/>
                    <a:pt x="1" y="732"/>
                  </a:cubicBezTo>
                  <a:cubicBezTo>
                    <a:pt x="1" y="1097"/>
                    <a:pt x="305" y="1431"/>
                    <a:pt x="730" y="1431"/>
                  </a:cubicBezTo>
                  <a:cubicBezTo>
                    <a:pt x="1125" y="1431"/>
                    <a:pt x="1460" y="1127"/>
                    <a:pt x="1460" y="732"/>
                  </a:cubicBezTo>
                  <a:cubicBezTo>
                    <a:pt x="1460" y="325"/>
                    <a:pt x="1153" y="1"/>
                    <a:pt x="780"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1;p47">
              <a:extLst>
                <a:ext uri="{FF2B5EF4-FFF2-40B4-BE49-F238E27FC236}">
                  <a16:creationId xmlns:a16="http://schemas.microsoft.com/office/drawing/2014/main" id="{4FB70446-4428-B1E3-D09D-073266288C01}"/>
                </a:ext>
              </a:extLst>
            </p:cNvPr>
            <p:cNvSpPr/>
            <p:nvPr/>
          </p:nvSpPr>
          <p:spPr>
            <a:xfrm>
              <a:off x="741658" y="4633480"/>
              <a:ext cx="22367" cy="22015"/>
            </a:xfrm>
            <a:custGeom>
              <a:avLst/>
              <a:gdLst/>
              <a:ahLst/>
              <a:cxnLst/>
              <a:rect l="l" t="t" r="r" b="b"/>
              <a:pathLst>
                <a:path w="1460" h="1437" extrusionOk="0">
                  <a:moveTo>
                    <a:pt x="811" y="1"/>
                  </a:moveTo>
                  <a:cubicBezTo>
                    <a:pt x="784" y="1"/>
                    <a:pt x="757" y="3"/>
                    <a:pt x="730" y="8"/>
                  </a:cubicBezTo>
                  <a:cubicBezTo>
                    <a:pt x="335" y="8"/>
                    <a:pt x="1" y="311"/>
                    <a:pt x="1" y="707"/>
                  </a:cubicBezTo>
                  <a:cubicBezTo>
                    <a:pt x="1" y="1102"/>
                    <a:pt x="305" y="1436"/>
                    <a:pt x="730" y="1436"/>
                  </a:cubicBezTo>
                  <a:cubicBezTo>
                    <a:pt x="1095" y="1436"/>
                    <a:pt x="1460" y="1132"/>
                    <a:pt x="1460" y="707"/>
                  </a:cubicBezTo>
                  <a:cubicBezTo>
                    <a:pt x="1460" y="341"/>
                    <a:pt x="1147" y="1"/>
                    <a:pt x="811"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22;p47">
              <a:extLst>
                <a:ext uri="{FF2B5EF4-FFF2-40B4-BE49-F238E27FC236}">
                  <a16:creationId xmlns:a16="http://schemas.microsoft.com/office/drawing/2014/main" id="{B46BBB21-CC81-6B20-D306-F9167D5C0981}"/>
                </a:ext>
              </a:extLst>
            </p:cNvPr>
            <p:cNvSpPr/>
            <p:nvPr/>
          </p:nvSpPr>
          <p:spPr>
            <a:xfrm>
              <a:off x="741658" y="4557686"/>
              <a:ext cx="22367" cy="22367"/>
            </a:xfrm>
            <a:custGeom>
              <a:avLst/>
              <a:gdLst/>
              <a:ahLst/>
              <a:cxnLst/>
              <a:rect l="l" t="t" r="r" b="b"/>
              <a:pathLst>
                <a:path w="1460" h="1460" extrusionOk="0">
                  <a:moveTo>
                    <a:pt x="730" y="0"/>
                  </a:moveTo>
                  <a:cubicBezTo>
                    <a:pt x="335" y="0"/>
                    <a:pt x="1" y="304"/>
                    <a:pt x="1" y="730"/>
                  </a:cubicBezTo>
                  <a:cubicBezTo>
                    <a:pt x="1" y="1094"/>
                    <a:pt x="305" y="1459"/>
                    <a:pt x="730" y="1459"/>
                  </a:cubicBezTo>
                  <a:cubicBezTo>
                    <a:pt x="1095" y="1459"/>
                    <a:pt x="1460" y="1155"/>
                    <a:pt x="1460" y="730"/>
                  </a:cubicBezTo>
                  <a:cubicBezTo>
                    <a:pt x="1460" y="334"/>
                    <a:pt x="1095" y="0"/>
                    <a:pt x="730"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23;p47">
              <a:extLst>
                <a:ext uri="{FF2B5EF4-FFF2-40B4-BE49-F238E27FC236}">
                  <a16:creationId xmlns:a16="http://schemas.microsoft.com/office/drawing/2014/main" id="{1533F8F6-87F2-5F04-50B4-5796095AAE87}"/>
                </a:ext>
              </a:extLst>
            </p:cNvPr>
            <p:cNvSpPr/>
            <p:nvPr/>
          </p:nvSpPr>
          <p:spPr>
            <a:xfrm>
              <a:off x="694163" y="4780746"/>
              <a:ext cx="11659" cy="11659"/>
            </a:xfrm>
            <a:custGeom>
              <a:avLst/>
              <a:gdLst/>
              <a:ahLst/>
              <a:cxnLst/>
              <a:rect l="l" t="t" r="r" b="b"/>
              <a:pathLst>
                <a:path w="761" h="761" extrusionOk="0">
                  <a:moveTo>
                    <a:pt x="365" y="1"/>
                  </a:moveTo>
                  <a:cubicBezTo>
                    <a:pt x="152" y="1"/>
                    <a:pt x="0" y="152"/>
                    <a:pt x="0" y="365"/>
                  </a:cubicBezTo>
                  <a:cubicBezTo>
                    <a:pt x="0" y="578"/>
                    <a:pt x="152" y="760"/>
                    <a:pt x="365" y="760"/>
                  </a:cubicBezTo>
                  <a:cubicBezTo>
                    <a:pt x="578" y="760"/>
                    <a:pt x="760" y="578"/>
                    <a:pt x="760" y="365"/>
                  </a:cubicBezTo>
                  <a:cubicBezTo>
                    <a:pt x="760" y="152"/>
                    <a:pt x="578" y="1"/>
                    <a:pt x="365"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24;p47">
              <a:extLst>
                <a:ext uri="{FF2B5EF4-FFF2-40B4-BE49-F238E27FC236}">
                  <a16:creationId xmlns:a16="http://schemas.microsoft.com/office/drawing/2014/main" id="{32B4EA16-531F-E87B-F738-6ACEF8405133}"/>
                </a:ext>
              </a:extLst>
            </p:cNvPr>
            <p:cNvSpPr/>
            <p:nvPr/>
          </p:nvSpPr>
          <p:spPr>
            <a:xfrm>
              <a:off x="725357" y="4602393"/>
              <a:ext cx="11659" cy="11643"/>
            </a:xfrm>
            <a:custGeom>
              <a:avLst/>
              <a:gdLst/>
              <a:ahLst/>
              <a:cxnLst/>
              <a:rect l="l" t="t" r="r" b="b"/>
              <a:pathLst>
                <a:path w="761" h="760" extrusionOk="0">
                  <a:moveTo>
                    <a:pt x="366" y="0"/>
                  </a:moveTo>
                  <a:cubicBezTo>
                    <a:pt x="183" y="0"/>
                    <a:pt x="1" y="182"/>
                    <a:pt x="1" y="395"/>
                  </a:cubicBezTo>
                  <a:cubicBezTo>
                    <a:pt x="1" y="608"/>
                    <a:pt x="183" y="760"/>
                    <a:pt x="366" y="760"/>
                  </a:cubicBezTo>
                  <a:cubicBezTo>
                    <a:pt x="578" y="760"/>
                    <a:pt x="761" y="608"/>
                    <a:pt x="761" y="395"/>
                  </a:cubicBezTo>
                  <a:cubicBezTo>
                    <a:pt x="761" y="182"/>
                    <a:pt x="578" y="0"/>
                    <a:pt x="366"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25;p47">
              <a:extLst>
                <a:ext uri="{FF2B5EF4-FFF2-40B4-BE49-F238E27FC236}">
                  <a16:creationId xmlns:a16="http://schemas.microsoft.com/office/drawing/2014/main" id="{F6DFC2AC-BB5E-B01C-392C-9818E25F2680}"/>
                </a:ext>
              </a:extLst>
            </p:cNvPr>
            <p:cNvSpPr/>
            <p:nvPr/>
          </p:nvSpPr>
          <p:spPr>
            <a:xfrm>
              <a:off x="625708" y="4304337"/>
              <a:ext cx="174173" cy="39602"/>
            </a:xfrm>
            <a:custGeom>
              <a:avLst/>
              <a:gdLst/>
              <a:ahLst/>
              <a:cxnLst/>
              <a:rect l="l" t="t" r="r" b="b"/>
              <a:pathLst>
                <a:path w="11369" h="2585" extrusionOk="0">
                  <a:moveTo>
                    <a:pt x="0" y="1"/>
                  </a:moveTo>
                  <a:lnTo>
                    <a:pt x="0" y="2584"/>
                  </a:lnTo>
                  <a:lnTo>
                    <a:pt x="11368" y="2584"/>
                  </a:lnTo>
                  <a:lnTo>
                    <a:pt x="113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26;p47">
              <a:extLst>
                <a:ext uri="{FF2B5EF4-FFF2-40B4-BE49-F238E27FC236}">
                  <a16:creationId xmlns:a16="http://schemas.microsoft.com/office/drawing/2014/main" id="{FDEEB167-D750-2B22-0626-F3B3565E44C7}"/>
                </a:ext>
              </a:extLst>
            </p:cNvPr>
            <p:cNvSpPr/>
            <p:nvPr/>
          </p:nvSpPr>
          <p:spPr>
            <a:xfrm>
              <a:off x="645733" y="4397014"/>
              <a:ext cx="135046" cy="17710"/>
            </a:xfrm>
            <a:custGeom>
              <a:avLst/>
              <a:gdLst/>
              <a:ahLst/>
              <a:cxnLst/>
              <a:rect l="l" t="t" r="r" b="b"/>
              <a:pathLst>
                <a:path w="8815" h="1156" extrusionOk="0">
                  <a:moveTo>
                    <a:pt x="4407" y="1"/>
                  </a:moveTo>
                  <a:cubicBezTo>
                    <a:pt x="1976" y="1"/>
                    <a:pt x="0" y="274"/>
                    <a:pt x="0" y="578"/>
                  </a:cubicBezTo>
                  <a:cubicBezTo>
                    <a:pt x="0" y="882"/>
                    <a:pt x="1976" y="1156"/>
                    <a:pt x="4407" y="1156"/>
                  </a:cubicBezTo>
                  <a:cubicBezTo>
                    <a:pt x="6839" y="1156"/>
                    <a:pt x="8815" y="882"/>
                    <a:pt x="8815" y="578"/>
                  </a:cubicBezTo>
                  <a:cubicBezTo>
                    <a:pt x="8815" y="274"/>
                    <a:pt x="6839" y="1"/>
                    <a:pt x="4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27;p47">
              <a:extLst>
                <a:ext uri="{FF2B5EF4-FFF2-40B4-BE49-F238E27FC236}">
                  <a16:creationId xmlns:a16="http://schemas.microsoft.com/office/drawing/2014/main" id="{6BA1962F-A58A-A46B-1D25-7187E61A942E}"/>
                </a:ext>
              </a:extLst>
            </p:cNvPr>
            <p:cNvSpPr/>
            <p:nvPr/>
          </p:nvSpPr>
          <p:spPr>
            <a:xfrm>
              <a:off x="645733" y="4397014"/>
              <a:ext cx="135046" cy="17710"/>
            </a:xfrm>
            <a:custGeom>
              <a:avLst/>
              <a:gdLst/>
              <a:ahLst/>
              <a:cxnLst/>
              <a:rect l="l" t="t" r="r" b="b"/>
              <a:pathLst>
                <a:path w="8815" h="1156" extrusionOk="0">
                  <a:moveTo>
                    <a:pt x="4407" y="1"/>
                  </a:moveTo>
                  <a:cubicBezTo>
                    <a:pt x="1976" y="1"/>
                    <a:pt x="0" y="274"/>
                    <a:pt x="0" y="578"/>
                  </a:cubicBezTo>
                  <a:cubicBezTo>
                    <a:pt x="0" y="882"/>
                    <a:pt x="1976" y="1156"/>
                    <a:pt x="4407" y="1156"/>
                  </a:cubicBezTo>
                  <a:cubicBezTo>
                    <a:pt x="6839" y="1156"/>
                    <a:pt x="8815" y="882"/>
                    <a:pt x="8815" y="578"/>
                  </a:cubicBezTo>
                  <a:cubicBezTo>
                    <a:pt x="8815" y="274"/>
                    <a:pt x="6839" y="1"/>
                    <a:pt x="4407"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28;p47">
              <a:extLst>
                <a:ext uri="{FF2B5EF4-FFF2-40B4-BE49-F238E27FC236}">
                  <a16:creationId xmlns:a16="http://schemas.microsoft.com/office/drawing/2014/main" id="{98005141-FDB3-C6BD-BDEE-70E4CD36589A}"/>
                </a:ext>
              </a:extLst>
            </p:cNvPr>
            <p:cNvSpPr/>
            <p:nvPr/>
          </p:nvSpPr>
          <p:spPr>
            <a:xfrm>
              <a:off x="662019" y="4304337"/>
              <a:ext cx="43800" cy="434016"/>
            </a:xfrm>
            <a:custGeom>
              <a:avLst/>
              <a:gdLst/>
              <a:ahLst/>
              <a:cxnLst/>
              <a:rect l="l" t="t" r="r" b="b"/>
              <a:pathLst>
                <a:path w="2859" h="28330" extrusionOk="0">
                  <a:moveTo>
                    <a:pt x="1" y="1"/>
                  </a:moveTo>
                  <a:lnTo>
                    <a:pt x="1" y="28330"/>
                  </a:lnTo>
                  <a:lnTo>
                    <a:pt x="2858" y="26232"/>
                  </a:lnTo>
                  <a:lnTo>
                    <a:pt x="2858" y="31"/>
                  </a:lnTo>
                  <a:lnTo>
                    <a:pt x="1" y="1"/>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29;p47">
              <a:extLst>
                <a:ext uri="{FF2B5EF4-FFF2-40B4-BE49-F238E27FC236}">
                  <a16:creationId xmlns:a16="http://schemas.microsoft.com/office/drawing/2014/main" id="{02E3811F-37CC-67B5-638C-F25EFED2072E}"/>
                </a:ext>
              </a:extLst>
            </p:cNvPr>
            <p:cNvSpPr/>
            <p:nvPr/>
          </p:nvSpPr>
          <p:spPr>
            <a:xfrm>
              <a:off x="373293" y="4304337"/>
              <a:ext cx="43325" cy="413058"/>
            </a:xfrm>
            <a:custGeom>
              <a:avLst/>
              <a:gdLst/>
              <a:ahLst/>
              <a:cxnLst/>
              <a:rect l="l" t="t" r="r" b="b"/>
              <a:pathLst>
                <a:path w="2828" h="26962" extrusionOk="0">
                  <a:moveTo>
                    <a:pt x="1" y="1"/>
                  </a:moveTo>
                  <a:lnTo>
                    <a:pt x="1" y="26962"/>
                  </a:lnTo>
                  <a:lnTo>
                    <a:pt x="2827" y="24864"/>
                  </a:lnTo>
                  <a:lnTo>
                    <a:pt x="2554" y="62"/>
                  </a:lnTo>
                  <a:lnTo>
                    <a:pt x="1" y="1"/>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0;p47">
              <a:extLst>
                <a:ext uri="{FF2B5EF4-FFF2-40B4-BE49-F238E27FC236}">
                  <a16:creationId xmlns:a16="http://schemas.microsoft.com/office/drawing/2014/main" id="{F9FFDF53-6481-7246-A672-E537C3D7B321}"/>
                </a:ext>
              </a:extLst>
            </p:cNvPr>
            <p:cNvSpPr/>
            <p:nvPr/>
          </p:nvSpPr>
          <p:spPr>
            <a:xfrm>
              <a:off x="163272" y="4257776"/>
              <a:ext cx="1099899" cy="47507"/>
            </a:xfrm>
            <a:custGeom>
              <a:avLst/>
              <a:gdLst/>
              <a:ahLst/>
              <a:cxnLst/>
              <a:rect l="l" t="t" r="r" b="b"/>
              <a:pathLst>
                <a:path w="71795" h="3101" extrusionOk="0">
                  <a:moveTo>
                    <a:pt x="1094" y="0"/>
                  </a:moveTo>
                  <a:cubicBezTo>
                    <a:pt x="486" y="0"/>
                    <a:pt x="0" y="517"/>
                    <a:pt x="0" y="1125"/>
                  </a:cubicBezTo>
                  <a:lnTo>
                    <a:pt x="0" y="1976"/>
                  </a:lnTo>
                  <a:cubicBezTo>
                    <a:pt x="0" y="2584"/>
                    <a:pt x="486" y="3101"/>
                    <a:pt x="1094" y="3101"/>
                  </a:cubicBezTo>
                  <a:lnTo>
                    <a:pt x="70701" y="3101"/>
                  </a:lnTo>
                  <a:cubicBezTo>
                    <a:pt x="71308" y="3101"/>
                    <a:pt x="71795" y="2584"/>
                    <a:pt x="71795" y="1976"/>
                  </a:cubicBezTo>
                  <a:lnTo>
                    <a:pt x="71795" y="1125"/>
                  </a:lnTo>
                  <a:cubicBezTo>
                    <a:pt x="71795" y="517"/>
                    <a:pt x="71308" y="0"/>
                    <a:pt x="70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2932;p47">
            <a:extLst>
              <a:ext uri="{FF2B5EF4-FFF2-40B4-BE49-F238E27FC236}">
                <a16:creationId xmlns:a16="http://schemas.microsoft.com/office/drawing/2014/main" id="{6B5523A9-19D4-5C56-42EA-7309F755C03C}"/>
              </a:ext>
            </a:extLst>
          </p:cNvPr>
          <p:cNvGrpSpPr/>
          <p:nvPr/>
        </p:nvGrpSpPr>
        <p:grpSpPr>
          <a:xfrm flipH="1">
            <a:off x="73250" y="4099256"/>
            <a:ext cx="1357679" cy="1000152"/>
            <a:chOff x="5661125" y="2253175"/>
            <a:chExt cx="3340584" cy="2350825"/>
          </a:xfrm>
        </p:grpSpPr>
        <p:sp>
          <p:nvSpPr>
            <p:cNvPr id="62" name="Google Shape;2933;p47">
              <a:extLst>
                <a:ext uri="{FF2B5EF4-FFF2-40B4-BE49-F238E27FC236}">
                  <a16:creationId xmlns:a16="http://schemas.microsoft.com/office/drawing/2014/main" id="{01FAEF9C-ADD7-FD43-CA19-D03F5A28FDDD}"/>
                </a:ext>
              </a:extLst>
            </p:cNvPr>
            <p:cNvSpPr/>
            <p:nvPr/>
          </p:nvSpPr>
          <p:spPr>
            <a:xfrm>
              <a:off x="6748967" y="2988054"/>
              <a:ext cx="1335429" cy="1465177"/>
            </a:xfrm>
            <a:custGeom>
              <a:avLst/>
              <a:gdLst/>
              <a:ahLst/>
              <a:cxnLst/>
              <a:rect l="l" t="t" r="r" b="b"/>
              <a:pathLst>
                <a:path w="78624" h="86263" extrusionOk="0">
                  <a:moveTo>
                    <a:pt x="1" y="0"/>
                  </a:moveTo>
                  <a:lnTo>
                    <a:pt x="1" y="5037"/>
                  </a:lnTo>
                  <a:lnTo>
                    <a:pt x="1" y="7406"/>
                  </a:lnTo>
                  <a:lnTo>
                    <a:pt x="1" y="75721"/>
                  </a:lnTo>
                  <a:cubicBezTo>
                    <a:pt x="1" y="81559"/>
                    <a:pt x="4704" y="86262"/>
                    <a:pt x="10542" y="86262"/>
                  </a:cubicBezTo>
                  <a:lnTo>
                    <a:pt x="59076" y="86262"/>
                  </a:lnTo>
                  <a:cubicBezTo>
                    <a:pt x="64914" y="86262"/>
                    <a:pt x="69617" y="81559"/>
                    <a:pt x="69617" y="75721"/>
                  </a:cubicBezTo>
                  <a:lnTo>
                    <a:pt x="69617" y="7873"/>
                  </a:lnTo>
                  <a:lnTo>
                    <a:pt x="786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34;p47">
              <a:extLst>
                <a:ext uri="{FF2B5EF4-FFF2-40B4-BE49-F238E27FC236}">
                  <a16:creationId xmlns:a16="http://schemas.microsoft.com/office/drawing/2014/main" id="{283EBEA1-83D5-30C4-32F9-BD6D54C030F3}"/>
                </a:ext>
              </a:extLst>
            </p:cNvPr>
            <p:cNvSpPr/>
            <p:nvPr/>
          </p:nvSpPr>
          <p:spPr>
            <a:xfrm>
              <a:off x="6745010" y="2984657"/>
              <a:ext cx="1339386" cy="1469135"/>
            </a:xfrm>
            <a:custGeom>
              <a:avLst/>
              <a:gdLst/>
              <a:ahLst/>
              <a:cxnLst/>
              <a:rect l="l" t="t" r="r" b="b"/>
              <a:pathLst>
                <a:path w="78857" h="86496" extrusionOk="0">
                  <a:moveTo>
                    <a:pt x="67" y="0"/>
                  </a:moveTo>
                  <a:lnTo>
                    <a:pt x="67" y="100"/>
                  </a:lnTo>
                  <a:lnTo>
                    <a:pt x="67" y="37494"/>
                  </a:lnTo>
                  <a:lnTo>
                    <a:pt x="67" y="58008"/>
                  </a:lnTo>
                  <a:lnTo>
                    <a:pt x="67" y="68616"/>
                  </a:lnTo>
                  <a:lnTo>
                    <a:pt x="67" y="73986"/>
                  </a:lnTo>
                  <a:cubicBezTo>
                    <a:pt x="67" y="74887"/>
                    <a:pt x="0" y="75788"/>
                    <a:pt x="101" y="76688"/>
                  </a:cubicBezTo>
                  <a:cubicBezTo>
                    <a:pt x="101" y="76889"/>
                    <a:pt x="134" y="77155"/>
                    <a:pt x="167" y="77356"/>
                  </a:cubicBezTo>
                  <a:cubicBezTo>
                    <a:pt x="234" y="77556"/>
                    <a:pt x="267" y="77823"/>
                    <a:pt x="301" y="78023"/>
                  </a:cubicBezTo>
                  <a:cubicBezTo>
                    <a:pt x="434" y="78490"/>
                    <a:pt x="501" y="78957"/>
                    <a:pt x="668" y="79357"/>
                  </a:cubicBezTo>
                  <a:cubicBezTo>
                    <a:pt x="1001" y="80358"/>
                    <a:pt x="1502" y="81292"/>
                    <a:pt x="2135" y="82126"/>
                  </a:cubicBezTo>
                  <a:cubicBezTo>
                    <a:pt x="2769" y="82960"/>
                    <a:pt x="3470" y="83693"/>
                    <a:pt x="4304" y="84327"/>
                  </a:cubicBezTo>
                  <a:cubicBezTo>
                    <a:pt x="4737" y="84627"/>
                    <a:pt x="5137" y="84894"/>
                    <a:pt x="5604" y="85161"/>
                  </a:cubicBezTo>
                  <a:cubicBezTo>
                    <a:pt x="5838" y="85295"/>
                    <a:pt x="6071" y="85361"/>
                    <a:pt x="6305" y="85495"/>
                  </a:cubicBezTo>
                  <a:cubicBezTo>
                    <a:pt x="6405" y="85528"/>
                    <a:pt x="6505" y="85628"/>
                    <a:pt x="6639" y="85661"/>
                  </a:cubicBezTo>
                  <a:lnTo>
                    <a:pt x="7005" y="85795"/>
                  </a:lnTo>
                  <a:cubicBezTo>
                    <a:pt x="7973" y="86162"/>
                    <a:pt x="9007" y="86362"/>
                    <a:pt x="10008" y="86462"/>
                  </a:cubicBezTo>
                  <a:lnTo>
                    <a:pt x="10775" y="86495"/>
                  </a:lnTo>
                  <a:lnTo>
                    <a:pt x="58776" y="86495"/>
                  </a:lnTo>
                  <a:cubicBezTo>
                    <a:pt x="59176" y="86495"/>
                    <a:pt x="59643" y="86495"/>
                    <a:pt x="60110" y="86462"/>
                  </a:cubicBezTo>
                  <a:cubicBezTo>
                    <a:pt x="60310" y="86462"/>
                    <a:pt x="60544" y="86429"/>
                    <a:pt x="60777" y="86362"/>
                  </a:cubicBezTo>
                  <a:lnTo>
                    <a:pt x="61444" y="86295"/>
                  </a:lnTo>
                  <a:cubicBezTo>
                    <a:pt x="63179" y="85928"/>
                    <a:pt x="64813" y="85128"/>
                    <a:pt x="66148" y="83994"/>
                  </a:cubicBezTo>
                  <a:cubicBezTo>
                    <a:pt x="67482" y="82859"/>
                    <a:pt x="68516" y="81425"/>
                    <a:pt x="69150" y="79824"/>
                  </a:cubicBezTo>
                  <a:cubicBezTo>
                    <a:pt x="69317" y="79457"/>
                    <a:pt x="69483" y="79023"/>
                    <a:pt x="69550" y="78623"/>
                  </a:cubicBezTo>
                  <a:cubicBezTo>
                    <a:pt x="69650" y="78423"/>
                    <a:pt x="69684" y="78189"/>
                    <a:pt x="69717" y="77989"/>
                  </a:cubicBezTo>
                  <a:lnTo>
                    <a:pt x="69817" y="77356"/>
                  </a:lnTo>
                  <a:cubicBezTo>
                    <a:pt x="69950" y="76522"/>
                    <a:pt x="69950" y="75688"/>
                    <a:pt x="69950" y="74854"/>
                  </a:cubicBezTo>
                  <a:lnTo>
                    <a:pt x="69950" y="65147"/>
                  </a:lnTo>
                  <a:cubicBezTo>
                    <a:pt x="69950" y="39853"/>
                    <a:pt x="69884" y="19852"/>
                    <a:pt x="69884" y="8106"/>
                  </a:cubicBezTo>
                  <a:lnTo>
                    <a:pt x="69884" y="8106"/>
                  </a:lnTo>
                  <a:cubicBezTo>
                    <a:pt x="75688" y="2969"/>
                    <a:pt x="78657" y="400"/>
                    <a:pt x="78857" y="200"/>
                  </a:cubicBezTo>
                  <a:lnTo>
                    <a:pt x="78857" y="200"/>
                  </a:lnTo>
                  <a:cubicBezTo>
                    <a:pt x="78623" y="367"/>
                    <a:pt x="75654" y="2969"/>
                    <a:pt x="69784" y="8073"/>
                  </a:cubicBezTo>
                  <a:cubicBezTo>
                    <a:pt x="69784" y="19881"/>
                    <a:pt x="69784" y="39829"/>
                    <a:pt x="69717" y="65147"/>
                  </a:cubicBezTo>
                  <a:lnTo>
                    <a:pt x="69717" y="74854"/>
                  </a:lnTo>
                  <a:cubicBezTo>
                    <a:pt x="69717" y="75688"/>
                    <a:pt x="69717" y="76522"/>
                    <a:pt x="69617" y="77356"/>
                  </a:cubicBezTo>
                  <a:lnTo>
                    <a:pt x="69517" y="77989"/>
                  </a:lnTo>
                  <a:cubicBezTo>
                    <a:pt x="69483" y="78189"/>
                    <a:pt x="69383" y="78423"/>
                    <a:pt x="69350" y="78623"/>
                  </a:cubicBezTo>
                  <a:cubicBezTo>
                    <a:pt x="69283" y="79023"/>
                    <a:pt x="69116" y="79457"/>
                    <a:pt x="68983" y="79824"/>
                  </a:cubicBezTo>
                  <a:cubicBezTo>
                    <a:pt x="68349" y="81358"/>
                    <a:pt x="67315" y="82793"/>
                    <a:pt x="66014" y="83927"/>
                  </a:cubicBezTo>
                  <a:cubicBezTo>
                    <a:pt x="64713" y="85028"/>
                    <a:pt x="63112" y="85795"/>
                    <a:pt x="61378" y="86162"/>
                  </a:cubicBezTo>
                  <a:lnTo>
                    <a:pt x="60710" y="86262"/>
                  </a:lnTo>
                  <a:cubicBezTo>
                    <a:pt x="60510" y="86295"/>
                    <a:pt x="60243" y="86329"/>
                    <a:pt x="60043" y="86329"/>
                  </a:cubicBezTo>
                  <a:cubicBezTo>
                    <a:pt x="59610" y="86362"/>
                    <a:pt x="59176" y="86362"/>
                    <a:pt x="58709" y="86362"/>
                  </a:cubicBezTo>
                  <a:lnTo>
                    <a:pt x="10741" y="86362"/>
                  </a:lnTo>
                  <a:lnTo>
                    <a:pt x="9974" y="86329"/>
                  </a:lnTo>
                  <a:cubicBezTo>
                    <a:pt x="8974" y="86295"/>
                    <a:pt x="7973" y="86095"/>
                    <a:pt x="7072" y="85695"/>
                  </a:cubicBezTo>
                  <a:lnTo>
                    <a:pt x="6739" y="85595"/>
                  </a:lnTo>
                  <a:cubicBezTo>
                    <a:pt x="6605" y="85528"/>
                    <a:pt x="6505" y="85461"/>
                    <a:pt x="6372" y="85428"/>
                  </a:cubicBezTo>
                  <a:cubicBezTo>
                    <a:pt x="6172" y="85295"/>
                    <a:pt x="5938" y="85194"/>
                    <a:pt x="5738" y="85094"/>
                  </a:cubicBezTo>
                  <a:cubicBezTo>
                    <a:pt x="5304" y="84828"/>
                    <a:pt x="4837" y="84594"/>
                    <a:pt x="4470" y="84260"/>
                  </a:cubicBezTo>
                  <a:cubicBezTo>
                    <a:pt x="3670" y="83627"/>
                    <a:pt x="2936" y="82926"/>
                    <a:pt x="2335" y="82092"/>
                  </a:cubicBezTo>
                  <a:cubicBezTo>
                    <a:pt x="1768" y="81292"/>
                    <a:pt x="1268" y="80358"/>
                    <a:pt x="934" y="79424"/>
                  </a:cubicBezTo>
                  <a:cubicBezTo>
                    <a:pt x="768" y="78990"/>
                    <a:pt x="668" y="78523"/>
                    <a:pt x="534" y="78123"/>
                  </a:cubicBezTo>
                  <a:cubicBezTo>
                    <a:pt x="467" y="77923"/>
                    <a:pt x="467" y="77656"/>
                    <a:pt x="434" y="77456"/>
                  </a:cubicBezTo>
                  <a:cubicBezTo>
                    <a:pt x="367" y="77255"/>
                    <a:pt x="334" y="76989"/>
                    <a:pt x="334" y="76788"/>
                  </a:cubicBezTo>
                  <a:cubicBezTo>
                    <a:pt x="267" y="75854"/>
                    <a:pt x="301" y="74987"/>
                    <a:pt x="301" y="74053"/>
                  </a:cubicBezTo>
                  <a:lnTo>
                    <a:pt x="301" y="68683"/>
                  </a:lnTo>
                  <a:lnTo>
                    <a:pt x="301" y="58108"/>
                  </a:lnTo>
                  <a:lnTo>
                    <a:pt x="301" y="37594"/>
                  </a:lnTo>
                  <a:lnTo>
                    <a:pt x="301" y="267"/>
                  </a:lnTo>
                  <a:lnTo>
                    <a:pt x="301" y="267"/>
                  </a:lnTo>
                  <a:cubicBezTo>
                    <a:pt x="47397" y="234"/>
                    <a:pt x="78057" y="200"/>
                    <a:pt x="78857" y="200"/>
                  </a:cubicBezTo>
                  <a:cubicBezTo>
                    <a:pt x="78023" y="200"/>
                    <a:pt x="47368" y="134"/>
                    <a:pt x="13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35;p47">
              <a:extLst>
                <a:ext uri="{FF2B5EF4-FFF2-40B4-BE49-F238E27FC236}">
                  <a16:creationId xmlns:a16="http://schemas.microsoft.com/office/drawing/2014/main" id="{16CEA097-E0A3-3623-C340-8875B0BA4693}"/>
                </a:ext>
              </a:extLst>
            </p:cNvPr>
            <p:cNvSpPr/>
            <p:nvPr/>
          </p:nvSpPr>
          <p:spPr>
            <a:xfrm>
              <a:off x="6822634" y="2988054"/>
              <a:ext cx="1171116" cy="1374511"/>
            </a:xfrm>
            <a:custGeom>
              <a:avLst/>
              <a:gdLst/>
              <a:ahLst/>
              <a:cxnLst/>
              <a:rect l="l" t="t" r="r" b="b"/>
              <a:pathLst>
                <a:path w="68950" h="80925" extrusionOk="0">
                  <a:moveTo>
                    <a:pt x="0" y="0"/>
                  </a:moveTo>
                  <a:lnTo>
                    <a:pt x="0" y="4737"/>
                  </a:lnTo>
                  <a:lnTo>
                    <a:pt x="0" y="6972"/>
                  </a:lnTo>
                  <a:lnTo>
                    <a:pt x="0" y="71051"/>
                  </a:lnTo>
                  <a:cubicBezTo>
                    <a:pt x="0" y="76488"/>
                    <a:pt x="4103" y="80925"/>
                    <a:pt x="9240" y="80925"/>
                  </a:cubicBezTo>
                  <a:lnTo>
                    <a:pt x="51771" y="80925"/>
                  </a:lnTo>
                  <a:cubicBezTo>
                    <a:pt x="56841" y="80925"/>
                    <a:pt x="61011" y="76488"/>
                    <a:pt x="61011" y="71051"/>
                  </a:cubicBezTo>
                  <a:lnTo>
                    <a:pt x="61011" y="7406"/>
                  </a:lnTo>
                  <a:lnTo>
                    <a:pt x="68950" y="0"/>
                  </a:ln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36;p47">
              <a:extLst>
                <a:ext uri="{FF2B5EF4-FFF2-40B4-BE49-F238E27FC236}">
                  <a16:creationId xmlns:a16="http://schemas.microsoft.com/office/drawing/2014/main" id="{D7A6A985-65EA-3649-60A4-E0209FFC9D90}"/>
                </a:ext>
              </a:extLst>
            </p:cNvPr>
            <p:cNvSpPr/>
            <p:nvPr/>
          </p:nvSpPr>
          <p:spPr>
            <a:xfrm>
              <a:off x="6823195" y="3401907"/>
              <a:ext cx="1035711" cy="442272"/>
            </a:xfrm>
            <a:custGeom>
              <a:avLst/>
              <a:gdLst/>
              <a:ahLst/>
              <a:cxnLst/>
              <a:rect l="l" t="t" r="r" b="b"/>
              <a:pathLst>
                <a:path w="60978" h="26039" extrusionOk="0">
                  <a:moveTo>
                    <a:pt x="57537" y="0"/>
                  </a:moveTo>
                  <a:cubicBezTo>
                    <a:pt x="56755" y="0"/>
                    <a:pt x="55941" y="105"/>
                    <a:pt x="55040" y="253"/>
                  </a:cubicBezTo>
                  <a:cubicBezTo>
                    <a:pt x="52772" y="620"/>
                    <a:pt x="50604" y="1520"/>
                    <a:pt x="48469" y="2288"/>
                  </a:cubicBezTo>
                  <a:cubicBezTo>
                    <a:pt x="41849" y="4781"/>
                    <a:pt x="34691" y="6782"/>
                    <a:pt x="27673" y="6782"/>
                  </a:cubicBezTo>
                  <a:cubicBezTo>
                    <a:pt x="24365" y="6782"/>
                    <a:pt x="21088" y="6337"/>
                    <a:pt x="17914" y="5290"/>
                  </a:cubicBezTo>
                  <a:cubicBezTo>
                    <a:pt x="15679" y="4556"/>
                    <a:pt x="13510" y="3522"/>
                    <a:pt x="11209" y="2855"/>
                  </a:cubicBezTo>
                  <a:cubicBezTo>
                    <a:pt x="9803" y="2427"/>
                    <a:pt x="8323" y="2148"/>
                    <a:pt x="6874" y="2148"/>
                  </a:cubicBezTo>
                  <a:cubicBezTo>
                    <a:pt x="5951" y="2148"/>
                    <a:pt x="5040" y="2262"/>
                    <a:pt x="4170" y="2521"/>
                  </a:cubicBezTo>
                  <a:cubicBezTo>
                    <a:pt x="1869" y="3222"/>
                    <a:pt x="101" y="5723"/>
                    <a:pt x="1" y="8025"/>
                  </a:cubicBezTo>
                  <a:lnTo>
                    <a:pt x="4437" y="20401"/>
                  </a:lnTo>
                  <a:lnTo>
                    <a:pt x="36460" y="26038"/>
                  </a:lnTo>
                  <a:lnTo>
                    <a:pt x="49803" y="23169"/>
                  </a:lnTo>
                  <a:lnTo>
                    <a:pt x="60978" y="887"/>
                  </a:lnTo>
                  <a:cubicBezTo>
                    <a:pt x="59783" y="230"/>
                    <a:pt x="58695" y="0"/>
                    <a:pt x="57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37;p47">
              <a:extLst>
                <a:ext uri="{FF2B5EF4-FFF2-40B4-BE49-F238E27FC236}">
                  <a16:creationId xmlns:a16="http://schemas.microsoft.com/office/drawing/2014/main" id="{79223576-E769-1D36-2975-2151C7B18046}"/>
                </a:ext>
              </a:extLst>
            </p:cNvPr>
            <p:cNvSpPr/>
            <p:nvPr/>
          </p:nvSpPr>
          <p:spPr>
            <a:xfrm>
              <a:off x="6824893" y="3401907"/>
              <a:ext cx="1034013" cy="442272"/>
            </a:xfrm>
            <a:custGeom>
              <a:avLst/>
              <a:gdLst/>
              <a:ahLst/>
              <a:cxnLst/>
              <a:rect l="l" t="t" r="r" b="b"/>
              <a:pathLst>
                <a:path w="60878" h="26039" extrusionOk="0">
                  <a:moveTo>
                    <a:pt x="57437" y="0"/>
                  </a:moveTo>
                  <a:cubicBezTo>
                    <a:pt x="56655" y="0"/>
                    <a:pt x="55841" y="105"/>
                    <a:pt x="54940" y="253"/>
                  </a:cubicBezTo>
                  <a:cubicBezTo>
                    <a:pt x="52672" y="620"/>
                    <a:pt x="50504" y="1520"/>
                    <a:pt x="48369" y="2288"/>
                  </a:cubicBezTo>
                  <a:cubicBezTo>
                    <a:pt x="41749" y="4781"/>
                    <a:pt x="34591" y="6782"/>
                    <a:pt x="27573" y="6782"/>
                  </a:cubicBezTo>
                  <a:cubicBezTo>
                    <a:pt x="24265" y="6782"/>
                    <a:pt x="20988" y="6337"/>
                    <a:pt x="17814" y="5290"/>
                  </a:cubicBezTo>
                  <a:cubicBezTo>
                    <a:pt x="15579" y="4556"/>
                    <a:pt x="13410" y="3522"/>
                    <a:pt x="11109" y="2855"/>
                  </a:cubicBezTo>
                  <a:cubicBezTo>
                    <a:pt x="9703" y="2427"/>
                    <a:pt x="8223" y="2148"/>
                    <a:pt x="6774" y="2148"/>
                  </a:cubicBezTo>
                  <a:cubicBezTo>
                    <a:pt x="5851" y="2148"/>
                    <a:pt x="4940" y="2262"/>
                    <a:pt x="4070" y="2521"/>
                  </a:cubicBezTo>
                  <a:cubicBezTo>
                    <a:pt x="1769" y="3222"/>
                    <a:pt x="168" y="5056"/>
                    <a:pt x="1" y="7358"/>
                  </a:cubicBezTo>
                  <a:lnTo>
                    <a:pt x="4304" y="20401"/>
                  </a:lnTo>
                  <a:lnTo>
                    <a:pt x="36327" y="26038"/>
                  </a:lnTo>
                  <a:lnTo>
                    <a:pt x="49670" y="23169"/>
                  </a:lnTo>
                  <a:lnTo>
                    <a:pt x="60878" y="887"/>
                  </a:lnTo>
                  <a:cubicBezTo>
                    <a:pt x="59683" y="230"/>
                    <a:pt x="58595" y="0"/>
                    <a:pt x="57437"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38;p47">
              <a:extLst>
                <a:ext uri="{FF2B5EF4-FFF2-40B4-BE49-F238E27FC236}">
                  <a16:creationId xmlns:a16="http://schemas.microsoft.com/office/drawing/2014/main" id="{8481E26A-0945-359C-1ECA-F16BC4526AC7}"/>
                </a:ext>
              </a:extLst>
            </p:cNvPr>
            <p:cNvSpPr/>
            <p:nvPr/>
          </p:nvSpPr>
          <p:spPr>
            <a:xfrm>
              <a:off x="6822634" y="3416956"/>
              <a:ext cx="1036272" cy="952434"/>
            </a:xfrm>
            <a:custGeom>
              <a:avLst/>
              <a:gdLst/>
              <a:ahLst/>
              <a:cxnLst/>
              <a:rect l="l" t="t" r="r" b="b"/>
              <a:pathLst>
                <a:path w="61011" h="56075" extrusionOk="0">
                  <a:moveTo>
                    <a:pt x="61011" y="1"/>
                  </a:moveTo>
                  <a:cubicBezTo>
                    <a:pt x="61011" y="1"/>
                    <a:pt x="35626" y="11676"/>
                    <a:pt x="19614" y="12143"/>
                  </a:cubicBezTo>
                  <a:cubicBezTo>
                    <a:pt x="19061" y="12157"/>
                    <a:pt x="18523" y="12163"/>
                    <a:pt x="17999" y="12163"/>
                  </a:cubicBezTo>
                  <a:cubicBezTo>
                    <a:pt x="3420" y="12163"/>
                    <a:pt x="0" y="6972"/>
                    <a:pt x="0" y="6972"/>
                  </a:cubicBezTo>
                  <a:lnTo>
                    <a:pt x="0" y="46200"/>
                  </a:lnTo>
                  <a:cubicBezTo>
                    <a:pt x="0" y="51671"/>
                    <a:pt x="4170" y="56074"/>
                    <a:pt x="9240" y="56074"/>
                  </a:cubicBezTo>
                  <a:lnTo>
                    <a:pt x="51771" y="56074"/>
                  </a:lnTo>
                  <a:cubicBezTo>
                    <a:pt x="56908" y="56074"/>
                    <a:pt x="61011" y="51671"/>
                    <a:pt x="61011" y="46200"/>
                  </a:cubicBezTo>
                  <a:lnTo>
                    <a:pt x="610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39;p47">
              <a:extLst>
                <a:ext uri="{FF2B5EF4-FFF2-40B4-BE49-F238E27FC236}">
                  <a16:creationId xmlns:a16="http://schemas.microsoft.com/office/drawing/2014/main" id="{BEC8B2D9-0F72-FAFA-A03C-1B40873B01A7}"/>
                </a:ext>
              </a:extLst>
            </p:cNvPr>
            <p:cNvSpPr/>
            <p:nvPr/>
          </p:nvSpPr>
          <p:spPr>
            <a:xfrm>
              <a:off x="7733147" y="2988054"/>
              <a:ext cx="262911" cy="1377925"/>
            </a:xfrm>
            <a:custGeom>
              <a:avLst/>
              <a:gdLst/>
              <a:ahLst/>
              <a:cxnLst/>
              <a:rect l="l" t="t" r="r" b="b"/>
              <a:pathLst>
                <a:path w="15479" h="81126" extrusionOk="0">
                  <a:moveTo>
                    <a:pt x="7406" y="0"/>
                  </a:moveTo>
                  <a:lnTo>
                    <a:pt x="0" y="8106"/>
                  </a:lnTo>
                  <a:lnTo>
                    <a:pt x="0" y="81125"/>
                  </a:lnTo>
                  <a:cubicBezTo>
                    <a:pt x="4070" y="81125"/>
                    <a:pt x="7406" y="77789"/>
                    <a:pt x="7406" y="73720"/>
                  </a:cubicBezTo>
                  <a:lnTo>
                    <a:pt x="7406" y="8173"/>
                  </a:lnTo>
                  <a:lnTo>
                    <a:pt x="15478" y="100"/>
                  </a:lnTo>
                  <a:lnTo>
                    <a:pt x="7406" y="0"/>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40;p47">
              <a:extLst>
                <a:ext uri="{FF2B5EF4-FFF2-40B4-BE49-F238E27FC236}">
                  <a16:creationId xmlns:a16="http://schemas.microsoft.com/office/drawing/2014/main" id="{C9EBF58F-374D-C9D3-E15D-F6E913049C2C}"/>
                </a:ext>
              </a:extLst>
            </p:cNvPr>
            <p:cNvSpPr/>
            <p:nvPr/>
          </p:nvSpPr>
          <p:spPr>
            <a:xfrm>
              <a:off x="7630588" y="3491183"/>
              <a:ext cx="300295" cy="4552"/>
            </a:xfrm>
            <a:custGeom>
              <a:avLst/>
              <a:gdLst/>
              <a:ahLst/>
              <a:cxnLst/>
              <a:rect l="l" t="t" r="r" b="b"/>
              <a:pathLst>
                <a:path w="17680" h="268" extrusionOk="0">
                  <a:moveTo>
                    <a:pt x="8840" y="0"/>
                  </a:moveTo>
                  <a:cubicBezTo>
                    <a:pt x="3970" y="0"/>
                    <a:pt x="1" y="101"/>
                    <a:pt x="1" y="134"/>
                  </a:cubicBezTo>
                  <a:cubicBezTo>
                    <a:pt x="1" y="234"/>
                    <a:pt x="3970" y="267"/>
                    <a:pt x="8840" y="267"/>
                  </a:cubicBezTo>
                  <a:cubicBezTo>
                    <a:pt x="13710" y="267"/>
                    <a:pt x="17680" y="234"/>
                    <a:pt x="17680" y="134"/>
                  </a:cubicBezTo>
                  <a:cubicBezTo>
                    <a:pt x="17680" y="67"/>
                    <a:pt x="13710" y="0"/>
                    <a:pt x="8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41;p47">
              <a:extLst>
                <a:ext uri="{FF2B5EF4-FFF2-40B4-BE49-F238E27FC236}">
                  <a16:creationId xmlns:a16="http://schemas.microsoft.com/office/drawing/2014/main" id="{6EE10EB4-A7FE-3E18-B9B7-E3CC37165898}"/>
                </a:ext>
              </a:extLst>
            </p:cNvPr>
            <p:cNvSpPr/>
            <p:nvPr/>
          </p:nvSpPr>
          <p:spPr>
            <a:xfrm>
              <a:off x="7637382" y="3122903"/>
              <a:ext cx="300312" cy="4552"/>
            </a:xfrm>
            <a:custGeom>
              <a:avLst/>
              <a:gdLst/>
              <a:ahLst/>
              <a:cxnLst/>
              <a:rect l="l" t="t" r="r" b="b"/>
              <a:pathLst>
                <a:path w="17681" h="268" extrusionOk="0">
                  <a:moveTo>
                    <a:pt x="8841" y="0"/>
                  </a:moveTo>
                  <a:cubicBezTo>
                    <a:pt x="3970" y="0"/>
                    <a:pt x="1" y="100"/>
                    <a:pt x="1" y="134"/>
                  </a:cubicBezTo>
                  <a:cubicBezTo>
                    <a:pt x="1" y="234"/>
                    <a:pt x="3970" y="267"/>
                    <a:pt x="8841" y="267"/>
                  </a:cubicBezTo>
                  <a:cubicBezTo>
                    <a:pt x="13744" y="267"/>
                    <a:pt x="17680" y="167"/>
                    <a:pt x="17680" y="134"/>
                  </a:cubicBezTo>
                  <a:cubicBezTo>
                    <a:pt x="17680" y="67"/>
                    <a:pt x="13744" y="0"/>
                    <a:pt x="8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42;p47">
              <a:extLst>
                <a:ext uri="{FF2B5EF4-FFF2-40B4-BE49-F238E27FC236}">
                  <a16:creationId xmlns:a16="http://schemas.microsoft.com/office/drawing/2014/main" id="{1A3D53CF-62F2-3410-6F72-96A659838169}"/>
                </a:ext>
              </a:extLst>
            </p:cNvPr>
            <p:cNvSpPr/>
            <p:nvPr/>
          </p:nvSpPr>
          <p:spPr>
            <a:xfrm>
              <a:off x="7511604" y="3692326"/>
              <a:ext cx="419275" cy="4552"/>
            </a:xfrm>
            <a:custGeom>
              <a:avLst/>
              <a:gdLst/>
              <a:ahLst/>
              <a:cxnLst/>
              <a:rect l="l" t="t" r="r" b="b"/>
              <a:pathLst>
                <a:path w="24685" h="268" extrusionOk="0">
                  <a:moveTo>
                    <a:pt x="12343" y="0"/>
                  </a:moveTo>
                  <a:cubicBezTo>
                    <a:pt x="5505" y="0"/>
                    <a:pt x="1" y="100"/>
                    <a:pt x="1" y="134"/>
                  </a:cubicBezTo>
                  <a:cubicBezTo>
                    <a:pt x="1" y="167"/>
                    <a:pt x="5538" y="234"/>
                    <a:pt x="12343" y="267"/>
                  </a:cubicBezTo>
                  <a:cubicBezTo>
                    <a:pt x="19181" y="267"/>
                    <a:pt x="24685" y="234"/>
                    <a:pt x="24685" y="134"/>
                  </a:cubicBezTo>
                  <a:cubicBezTo>
                    <a:pt x="24685" y="67"/>
                    <a:pt x="19148" y="0"/>
                    <a:pt x="12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943;p47">
              <a:extLst>
                <a:ext uri="{FF2B5EF4-FFF2-40B4-BE49-F238E27FC236}">
                  <a16:creationId xmlns:a16="http://schemas.microsoft.com/office/drawing/2014/main" id="{E7A64D50-71C4-F561-DE11-48C15D8BA067}"/>
                </a:ext>
              </a:extLst>
            </p:cNvPr>
            <p:cNvSpPr/>
            <p:nvPr/>
          </p:nvSpPr>
          <p:spPr>
            <a:xfrm>
              <a:off x="7644754" y="3892891"/>
              <a:ext cx="286129" cy="4552"/>
            </a:xfrm>
            <a:custGeom>
              <a:avLst/>
              <a:gdLst/>
              <a:ahLst/>
              <a:cxnLst/>
              <a:rect l="l" t="t" r="r" b="b"/>
              <a:pathLst>
                <a:path w="16846" h="268" extrusionOk="0">
                  <a:moveTo>
                    <a:pt x="8407" y="1"/>
                  </a:moveTo>
                  <a:cubicBezTo>
                    <a:pt x="3737" y="1"/>
                    <a:pt x="1" y="101"/>
                    <a:pt x="1" y="134"/>
                  </a:cubicBezTo>
                  <a:cubicBezTo>
                    <a:pt x="1" y="201"/>
                    <a:pt x="3803" y="268"/>
                    <a:pt x="8407" y="268"/>
                  </a:cubicBezTo>
                  <a:cubicBezTo>
                    <a:pt x="13077" y="268"/>
                    <a:pt x="16846" y="168"/>
                    <a:pt x="16846" y="134"/>
                  </a:cubicBezTo>
                  <a:cubicBezTo>
                    <a:pt x="16846" y="34"/>
                    <a:pt x="13077" y="1"/>
                    <a:pt x="8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944;p47">
              <a:extLst>
                <a:ext uri="{FF2B5EF4-FFF2-40B4-BE49-F238E27FC236}">
                  <a16:creationId xmlns:a16="http://schemas.microsoft.com/office/drawing/2014/main" id="{15EF2A63-4C76-96FE-1AC3-990D692C0916}"/>
                </a:ext>
              </a:extLst>
            </p:cNvPr>
            <p:cNvSpPr/>
            <p:nvPr/>
          </p:nvSpPr>
          <p:spPr>
            <a:xfrm>
              <a:off x="7511604" y="4094034"/>
              <a:ext cx="419275" cy="4552"/>
            </a:xfrm>
            <a:custGeom>
              <a:avLst/>
              <a:gdLst/>
              <a:ahLst/>
              <a:cxnLst/>
              <a:rect l="l" t="t" r="r" b="b"/>
              <a:pathLst>
                <a:path w="24685" h="268" extrusionOk="0">
                  <a:moveTo>
                    <a:pt x="12343" y="1"/>
                  </a:moveTo>
                  <a:cubicBezTo>
                    <a:pt x="5505" y="1"/>
                    <a:pt x="1" y="101"/>
                    <a:pt x="1" y="134"/>
                  </a:cubicBezTo>
                  <a:cubicBezTo>
                    <a:pt x="1" y="201"/>
                    <a:pt x="5538" y="267"/>
                    <a:pt x="12343" y="267"/>
                  </a:cubicBezTo>
                  <a:cubicBezTo>
                    <a:pt x="19181" y="267"/>
                    <a:pt x="24685" y="167"/>
                    <a:pt x="24685" y="134"/>
                  </a:cubicBezTo>
                  <a:cubicBezTo>
                    <a:pt x="24685" y="34"/>
                    <a:pt x="19148" y="1"/>
                    <a:pt x="12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945;p47">
              <a:extLst>
                <a:ext uri="{FF2B5EF4-FFF2-40B4-BE49-F238E27FC236}">
                  <a16:creationId xmlns:a16="http://schemas.microsoft.com/office/drawing/2014/main" id="{BA02528C-E67F-6C73-249C-F45CD1EE9A42}"/>
                </a:ext>
              </a:extLst>
            </p:cNvPr>
            <p:cNvSpPr/>
            <p:nvPr/>
          </p:nvSpPr>
          <p:spPr>
            <a:xfrm>
              <a:off x="6748407" y="2986781"/>
              <a:ext cx="1335989" cy="5112"/>
            </a:xfrm>
            <a:custGeom>
              <a:avLst/>
              <a:gdLst/>
              <a:ahLst/>
              <a:cxnLst/>
              <a:rect l="l" t="t" r="r" b="b"/>
              <a:pathLst>
                <a:path w="78657" h="301" extrusionOk="0">
                  <a:moveTo>
                    <a:pt x="67124" y="0"/>
                  </a:moveTo>
                  <a:cubicBezTo>
                    <a:pt x="60002" y="0"/>
                    <a:pt x="50170" y="25"/>
                    <a:pt x="39329" y="75"/>
                  </a:cubicBezTo>
                  <a:cubicBezTo>
                    <a:pt x="17613" y="109"/>
                    <a:pt x="1" y="242"/>
                    <a:pt x="1" y="275"/>
                  </a:cubicBezTo>
                  <a:cubicBezTo>
                    <a:pt x="1" y="292"/>
                    <a:pt x="4404" y="300"/>
                    <a:pt x="11521" y="300"/>
                  </a:cubicBezTo>
                  <a:cubicBezTo>
                    <a:pt x="18639" y="300"/>
                    <a:pt x="28471" y="292"/>
                    <a:pt x="39329" y="275"/>
                  </a:cubicBezTo>
                  <a:cubicBezTo>
                    <a:pt x="61078" y="242"/>
                    <a:pt x="78657" y="109"/>
                    <a:pt x="78657" y="75"/>
                  </a:cubicBezTo>
                  <a:cubicBezTo>
                    <a:pt x="78657" y="25"/>
                    <a:pt x="74245" y="0"/>
                    <a:pt x="671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946;p47">
              <a:extLst>
                <a:ext uri="{FF2B5EF4-FFF2-40B4-BE49-F238E27FC236}">
                  <a16:creationId xmlns:a16="http://schemas.microsoft.com/office/drawing/2014/main" id="{C890A7DC-831D-8765-D210-4C3318D5B177}"/>
                </a:ext>
              </a:extLst>
            </p:cNvPr>
            <p:cNvSpPr/>
            <p:nvPr/>
          </p:nvSpPr>
          <p:spPr>
            <a:xfrm>
              <a:off x="7511604" y="3290618"/>
              <a:ext cx="419275" cy="4535"/>
            </a:xfrm>
            <a:custGeom>
              <a:avLst/>
              <a:gdLst/>
              <a:ahLst/>
              <a:cxnLst/>
              <a:rect l="l" t="t" r="r" b="b"/>
              <a:pathLst>
                <a:path w="24685" h="267" extrusionOk="0">
                  <a:moveTo>
                    <a:pt x="12343" y="0"/>
                  </a:moveTo>
                  <a:cubicBezTo>
                    <a:pt x="5505" y="0"/>
                    <a:pt x="1" y="100"/>
                    <a:pt x="1" y="133"/>
                  </a:cubicBezTo>
                  <a:cubicBezTo>
                    <a:pt x="1" y="200"/>
                    <a:pt x="5538" y="234"/>
                    <a:pt x="12343" y="267"/>
                  </a:cubicBezTo>
                  <a:cubicBezTo>
                    <a:pt x="19181" y="267"/>
                    <a:pt x="24685" y="200"/>
                    <a:pt x="24685" y="133"/>
                  </a:cubicBezTo>
                  <a:cubicBezTo>
                    <a:pt x="24685" y="67"/>
                    <a:pt x="19148" y="0"/>
                    <a:pt x="12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947;p47">
              <a:extLst>
                <a:ext uri="{FF2B5EF4-FFF2-40B4-BE49-F238E27FC236}">
                  <a16:creationId xmlns:a16="http://schemas.microsoft.com/office/drawing/2014/main" id="{76E23DCE-CC15-0C16-0C85-7D1F67CE201F}"/>
                </a:ext>
              </a:extLst>
            </p:cNvPr>
            <p:cNvSpPr/>
            <p:nvPr/>
          </p:nvSpPr>
          <p:spPr>
            <a:xfrm>
              <a:off x="6691182" y="2923458"/>
              <a:ext cx="1437967" cy="65732"/>
            </a:xfrm>
            <a:custGeom>
              <a:avLst/>
              <a:gdLst/>
              <a:ahLst/>
              <a:cxnLst/>
              <a:rect l="l" t="t" r="r" b="b"/>
              <a:pathLst>
                <a:path w="84661" h="3870" extrusionOk="0">
                  <a:moveTo>
                    <a:pt x="1835" y="1"/>
                  </a:moveTo>
                  <a:cubicBezTo>
                    <a:pt x="834" y="1"/>
                    <a:pt x="1" y="834"/>
                    <a:pt x="1" y="1835"/>
                  </a:cubicBezTo>
                  <a:lnTo>
                    <a:pt x="1" y="2035"/>
                  </a:lnTo>
                  <a:cubicBezTo>
                    <a:pt x="1" y="3036"/>
                    <a:pt x="834" y="3870"/>
                    <a:pt x="1835" y="3870"/>
                  </a:cubicBezTo>
                  <a:lnTo>
                    <a:pt x="82826" y="3870"/>
                  </a:lnTo>
                  <a:cubicBezTo>
                    <a:pt x="83860" y="3870"/>
                    <a:pt x="84661" y="3036"/>
                    <a:pt x="84661" y="2035"/>
                  </a:cubicBezTo>
                  <a:lnTo>
                    <a:pt x="84661" y="1835"/>
                  </a:lnTo>
                  <a:cubicBezTo>
                    <a:pt x="84661" y="834"/>
                    <a:pt x="83827" y="1"/>
                    <a:pt x="82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948;p47">
              <a:extLst>
                <a:ext uri="{FF2B5EF4-FFF2-40B4-BE49-F238E27FC236}">
                  <a16:creationId xmlns:a16="http://schemas.microsoft.com/office/drawing/2014/main" id="{59AA2596-193A-6BD9-76E0-97618FA836E3}"/>
                </a:ext>
              </a:extLst>
            </p:cNvPr>
            <p:cNvSpPr/>
            <p:nvPr/>
          </p:nvSpPr>
          <p:spPr>
            <a:xfrm>
              <a:off x="6687785" y="2920622"/>
              <a:ext cx="1441942" cy="70369"/>
            </a:xfrm>
            <a:custGeom>
              <a:avLst/>
              <a:gdLst/>
              <a:ahLst/>
              <a:cxnLst/>
              <a:rect l="l" t="t" r="r" b="b"/>
              <a:pathLst>
                <a:path w="84895" h="4143" extrusionOk="0">
                  <a:moveTo>
                    <a:pt x="84527" y="3204"/>
                  </a:moveTo>
                  <a:cubicBezTo>
                    <a:pt x="84193" y="3704"/>
                    <a:pt x="83727" y="3870"/>
                    <a:pt x="83427" y="3970"/>
                  </a:cubicBezTo>
                  <a:cubicBezTo>
                    <a:pt x="83401" y="3981"/>
                    <a:pt x="83375" y="3991"/>
                    <a:pt x="83351" y="3999"/>
                  </a:cubicBezTo>
                  <a:lnTo>
                    <a:pt x="83351" y="3999"/>
                  </a:lnTo>
                  <a:cubicBezTo>
                    <a:pt x="83395" y="3991"/>
                    <a:pt x="83442" y="3982"/>
                    <a:pt x="83493" y="3970"/>
                  </a:cubicBezTo>
                  <a:cubicBezTo>
                    <a:pt x="83760" y="3870"/>
                    <a:pt x="84193" y="3704"/>
                    <a:pt x="84527" y="3204"/>
                  </a:cubicBezTo>
                  <a:close/>
                  <a:moveTo>
                    <a:pt x="83351" y="3999"/>
                  </a:moveTo>
                  <a:lnTo>
                    <a:pt x="83351" y="3999"/>
                  </a:lnTo>
                  <a:cubicBezTo>
                    <a:pt x="83141" y="4037"/>
                    <a:pt x="83026" y="4037"/>
                    <a:pt x="83026" y="4037"/>
                  </a:cubicBezTo>
                  <a:cubicBezTo>
                    <a:pt x="83026" y="4037"/>
                    <a:pt x="83053" y="4042"/>
                    <a:pt x="83100" y="4042"/>
                  </a:cubicBezTo>
                  <a:cubicBezTo>
                    <a:pt x="83157" y="4042"/>
                    <a:pt x="83245" y="4034"/>
                    <a:pt x="83351" y="3999"/>
                  </a:cubicBezTo>
                  <a:close/>
                  <a:moveTo>
                    <a:pt x="2002" y="1"/>
                  </a:moveTo>
                  <a:cubicBezTo>
                    <a:pt x="1201" y="1"/>
                    <a:pt x="434" y="534"/>
                    <a:pt x="167" y="1302"/>
                  </a:cubicBezTo>
                  <a:cubicBezTo>
                    <a:pt x="100" y="1502"/>
                    <a:pt x="34" y="1669"/>
                    <a:pt x="34" y="1869"/>
                  </a:cubicBezTo>
                  <a:cubicBezTo>
                    <a:pt x="0" y="2069"/>
                    <a:pt x="0" y="2236"/>
                    <a:pt x="34" y="2469"/>
                  </a:cubicBezTo>
                  <a:cubicBezTo>
                    <a:pt x="100" y="2836"/>
                    <a:pt x="301" y="3203"/>
                    <a:pt x="534" y="3503"/>
                  </a:cubicBezTo>
                  <a:cubicBezTo>
                    <a:pt x="801" y="3803"/>
                    <a:pt x="1168" y="4004"/>
                    <a:pt x="1535" y="4070"/>
                  </a:cubicBezTo>
                  <a:cubicBezTo>
                    <a:pt x="1775" y="4130"/>
                    <a:pt x="2003" y="4142"/>
                    <a:pt x="2227" y="4142"/>
                  </a:cubicBezTo>
                  <a:cubicBezTo>
                    <a:pt x="2375" y="4142"/>
                    <a:pt x="2522" y="4137"/>
                    <a:pt x="2669" y="4137"/>
                  </a:cubicBezTo>
                  <a:lnTo>
                    <a:pt x="29855" y="4137"/>
                  </a:lnTo>
                  <a:cubicBezTo>
                    <a:pt x="40296" y="4070"/>
                    <a:pt x="49636" y="4070"/>
                    <a:pt x="57508" y="4070"/>
                  </a:cubicBezTo>
                  <a:cubicBezTo>
                    <a:pt x="65380" y="4037"/>
                    <a:pt x="71718" y="4037"/>
                    <a:pt x="76155" y="4037"/>
                  </a:cubicBezTo>
                  <a:lnTo>
                    <a:pt x="83026" y="4037"/>
                  </a:lnTo>
                  <a:cubicBezTo>
                    <a:pt x="83026" y="4037"/>
                    <a:pt x="82893" y="4037"/>
                    <a:pt x="82593" y="4004"/>
                  </a:cubicBezTo>
                  <a:lnTo>
                    <a:pt x="76188" y="4004"/>
                  </a:lnTo>
                  <a:cubicBezTo>
                    <a:pt x="71752" y="4004"/>
                    <a:pt x="65414" y="3937"/>
                    <a:pt x="57541" y="3937"/>
                  </a:cubicBezTo>
                  <a:cubicBezTo>
                    <a:pt x="49669" y="3904"/>
                    <a:pt x="40329" y="3904"/>
                    <a:pt x="29888" y="3904"/>
                  </a:cubicBezTo>
                  <a:lnTo>
                    <a:pt x="2702" y="3904"/>
                  </a:lnTo>
                  <a:cubicBezTo>
                    <a:pt x="2519" y="3904"/>
                    <a:pt x="2335" y="3912"/>
                    <a:pt x="2156" y="3912"/>
                  </a:cubicBezTo>
                  <a:cubicBezTo>
                    <a:pt x="1977" y="3912"/>
                    <a:pt x="1802" y="3904"/>
                    <a:pt x="1635" y="3870"/>
                  </a:cubicBezTo>
                  <a:cubicBezTo>
                    <a:pt x="1301" y="3803"/>
                    <a:pt x="1001" y="3637"/>
                    <a:pt x="768" y="3370"/>
                  </a:cubicBezTo>
                  <a:cubicBezTo>
                    <a:pt x="501" y="3136"/>
                    <a:pt x="334" y="2803"/>
                    <a:pt x="301" y="2469"/>
                  </a:cubicBezTo>
                  <a:lnTo>
                    <a:pt x="301" y="1902"/>
                  </a:lnTo>
                  <a:cubicBezTo>
                    <a:pt x="301" y="1735"/>
                    <a:pt x="334" y="1569"/>
                    <a:pt x="367" y="1402"/>
                  </a:cubicBezTo>
                  <a:cubicBezTo>
                    <a:pt x="634" y="735"/>
                    <a:pt x="1301" y="301"/>
                    <a:pt x="2002" y="301"/>
                  </a:cubicBezTo>
                  <a:cubicBezTo>
                    <a:pt x="26019" y="234"/>
                    <a:pt x="47734" y="234"/>
                    <a:pt x="63512" y="234"/>
                  </a:cubicBezTo>
                  <a:cubicBezTo>
                    <a:pt x="71385" y="201"/>
                    <a:pt x="77723" y="201"/>
                    <a:pt x="82159" y="201"/>
                  </a:cubicBezTo>
                  <a:cubicBezTo>
                    <a:pt x="82386" y="201"/>
                    <a:pt x="82602" y="190"/>
                    <a:pt x="82810" y="190"/>
                  </a:cubicBezTo>
                  <a:cubicBezTo>
                    <a:pt x="83121" y="190"/>
                    <a:pt x="83413" y="214"/>
                    <a:pt x="83693" y="334"/>
                  </a:cubicBezTo>
                  <a:cubicBezTo>
                    <a:pt x="84160" y="501"/>
                    <a:pt x="84494" y="835"/>
                    <a:pt x="84661" y="1202"/>
                  </a:cubicBezTo>
                  <a:cubicBezTo>
                    <a:pt x="84828" y="1569"/>
                    <a:pt x="84828" y="2002"/>
                    <a:pt x="84828" y="2336"/>
                  </a:cubicBezTo>
                  <a:cubicBezTo>
                    <a:pt x="84828" y="2669"/>
                    <a:pt x="84694" y="2970"/>
                    <a:pt x="84527" y="3203"/>
                  </a:cubicBezTo>
                  <a:cubicBezTo>
                    <a:pt x="84694" y="2970"/>
                    <a:pt x="84828" y="2669"/>
                    <a:pt x="84861" y="2302"/>
                  </a:cubicBezTo>
                  <a:cubicBezTo>
                    <a:pt x="84894" y="1902"/>
                    <a:pt x="84894" y="1502"/>
                    <a:pt x="84694" y="1135"/>
                  </a:cubicBezTo>
                  <a:cubicBezTo>
                    <a:pt x="84494" y="735"/>
                    <a:pt x="84160" y="368"/>
                    <a:pt x="83693" y="201"/>
                  </a:cubicBezTo>
                  <a:cubicBezTo>
                    <a:pt x="83493" y="101"/>
                    <a:pt x="83193" y="67"/>
                    <a:pt x="82926" y="67"/>
                  </a:cubicBezTo>
                  <a:lnTo>
                    <a:pt x="82159" y="67"/>
                  </a:lnTo>
                  <a:cubicBezTo>
                    <a:pt x="77723" y="67"/>
                    <a:pt x="71385" y="34"/>
                    <a:pt x="63512" y="34"/>
                  </a:cubicBezTo>
                  <a:cubicBezTo>
                    <a:pt x="47734" y="34"/>
                    <a:pt x="26019" y="1"/>
                    <a:pt x="200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949;p47">
              <a:extLst>
                <a:ext uri="{FF2B5EF4-FFF2-40B4-BE49-F238E27FC236}">
                  <a16:creationId xmlns:a16="http://schemas.microsoft.com/office/drawing/2014/main" id="{737AE474-FB4E-F877-0A80-8F93934F5EA1}"/>
                </a:ext>
              </a:extLst>
            </p:cNvPr>
            <p:cNvSpPr/>
            <p:nvPr/>
          </p:nvSpPr>
          <p:spPr>
            <a:xfrm>
              <a:off x="7072492" y="3937648"/>
              <a:ext cx="137137" cy="137137"/>
            </a:xfrm>
            <a:custGeom>
              <a:avLst/>
              <a:gdLst/>
              <a:ahLst/>
              <a:cxnLst/>
              <a:rect l="l" t="t" r="r" b="b"/>
              <a:pathLst>
                <a:path w="8074" h="8074" extrusionOk="0">
                  <a:moveTo>
                    <a:pt x="4037" y="1"/>
                  </a:moveTo>
                  <a:cubicBezTo>
                    <a:pt x="1802" y="1"/>
                    <a:pt x="1" y="1802"/>
                    <a:pt x="1" y="4037"/>
                  </a:cubicBezTo>
                  <a:cubicBezTo>
                    <a:pt x="1" y="6272"/>
                    <a:pt x="1802" y="8073"/>
                    <a:pt x="4037" y="8073"/>
                  </a:cubicBezTo>
                  <a:cubicBezTo>
                    <a:pt x="6272" y="8073"/>
                    <a:pt x="8073" y="6272"/>
                    <a:pt x="8073" y="4037"/>
                  </a:cubicBezTo>
                  <a:cubicBezTo>
                    <a:pt x="8073" y="1802"/>
                    <a:pt x="6272" y="1"/>
                    <a:pt x="40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950;p47">
              <a:extLst>
                <a:ext uri="{FF2B5EF4-FFF2-40B4-BE49-F238E27FC236}">
                  <a16:creationId xmlns:a16="http://schemas.microsoft.com/office/drawing/2014/main" id="{C5B198E3-FFD2-B6A1-6227-47844FE68C49}"/>
                </a:ext>
              </a:extLst>
            </p:cNvPr>
            <p:cNvSpPr/>
            <p:nvPr/>
          </p:nvSpPr>
          <p:spPr>
            <a:xfrm>
              <a:off x="7107635" y="3810155"/>
              <a:ext cx="67991" cy="68025"/>
            </a:xfrm>
            <a:custGeom>
              <a:avLst/>
              <a:gdLst/>
              <a:ahLst/>
              <a:cxnLst/>
              <a:rect l="l" t="t" r="r" b="b"/>
              <a:pathLst>
                <a:path w="4003" h="4005" extrusionOk="0">
                  <a:moveTo>
                    <a:pt x="2061" y="1"/>
                  </a:moveTo>
                  <a:cubicBezTo>
                    <a:pt x="2041" y="1"/>
                    <a:pt x="2021" y="1"/>
                    <a:pt x="2001" y="2"/>
                  </a:cubicBezTo>
                  <a:cubicBezTo>
                    <a:pt x="934" y="2"/>
                    <a:pt x="0" y="869"/>
                    <a:pt x="0" y="2003"/>
                  </a:cubicBezTo>
                  <a:cubicBezTo>
                    <a:pt x="0" y="3070"/>
                    <a:pt x="901" y="4004"/>
                    <a:pt x="2001" y="4004"/>
                  </a:cubicBezTo>
                  <a:cubicBezTo>
                    <a:pt x="3102" y="4004"/>
                    <a:pt x="4003" y="3137"/>
                    <a:pt x="4003" y="2003"/>
                  </a:cubicBezTo>
                  <a:cubicBezTo>
                    <a:pt x="4003" y="889"/>
                    <a:pt x="3134" y="1"/>
                    <a:pt x="20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951;p47">
              <a:extLst>
                <a:ext uri="{FF2B5EF4-FFF2-40B4-BE49-F238E27FC236}">
                  <a16:creationId xmlns:a16="http://schemas.microsoft.com/office/drawing/2014/main" id="{F75F6FAE-753B-E956-2308-44CD24ABA3A0}"/>
                </a:ext>
              </a:extLst>
            </p:cNvPr>
            <p:cNvSpPr/>
            <p:nvPr/>
          </p:nvSpPr>
          <p:spPr>
            <a:xfrm>
              <a:off x="7581856" y="4207345"/>
              <a:ext cx="68008" cy="68008"/>
            </a:xfrm>
            <a:custGeom>
              <a:avLst/>
              <a:gdLst/>
              <a:ahLst/>
              <a:cxnLst/>
              <a:rect l="l" t="t" r="r" b="b"/>
              <a:pathLst>
                <a:path w="4004" h="4004" extrusionOk="0">
                  <a:moveTo>
                    <a:pt x="2060" y="0"/>
                  </a:moveTo>
                  <a:cubicBezTo>
                    <a:pt x="2041" y="0"/>
                    <a:pt x="2022" y="0"/>
                    <a:pt x="2002" y="1"/>
                  </a:cubicBezTo>
                  <a:cubicBezTo>
                    <a:pt x="902" y="1"/>
                    <a:pt x="1" y="868"/>
                    <a:pt x="1" y="2002"/>
                  </a:cubicBezTo>
                  <a:cubicBezTo>
                    <a:pt x="1" y="3103"/>
                    <a:pt x="868" y="4004"/>
                    <a:pt x="2002" y="4004"/>
                  </a:cubicBezTo>
                  <a:cubicBezTo>
                    <a:pt x="3070" y="4004"/>
                    <a:pt x="4004" y="3137"/>
                    <a:pt x="4004" y="2002"/>
                  </a:cubicBezTo>
                  <a:cubicBezTo>
                    <a:pt x="4004" y="889"/>
                    <a:pt x="3103" y="0"/>
                    <a:pt x="2060"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952;p47">
              <a:extLst>
                <a:ext uri="{FF2B5EF4-FFF2-40B4-BE49-F238E27FC236}">
                  <a16:creationId xmlns:a16="http://schemas.microsoft.com/office/drawing/2014/main" id="{3BB8A21F-D880-8B28-1942-E0176640D610}"/>
                </a:ext>
              </a:extLst>
            </p:cNvPr>
            <p:cNvSpPr/>
            <p:nvPr/>
          </p:nvSpPr>
          <p:spPr>
            <a:xfrm>
              <a:off x="7441351" y="4006219"/>
              <a:ext cx="34004" cy="34004"/>
            </a:xfrm>
            <a:custGeom>
              <a:avLst/>
              <a:gdLst/>
              <a:ahLst/>
              <a:cxnLst/>
              <a:rect l="l" t="t" r="r" b="b"/>
              <a:pathLst>
                <a:path w="2002" h="2002" extrusionOk="0">
                  <a:moveTo>
                    <a:pt x="1001" y="0"/>
                  </a:moveTo>
                  <a:cubicBezTo>
                    <a:pt x="467" y="0"/>
                    <a:pt x="0" y="467"/>
                    <a:pt x="0" y="1001"/>
                  </a:cubicBezTo>
                  <a:cubicBezTo>
                    <a:pt x="0" y="1535"/>
                    <a:pt x="467" y="2002"/>
                    <a:pt x="1001" y="2002"/>
                  </a:cubicBezTo>
                  <a:cubicBezTo>
                    <a:pt x="1535" y="2002"/>
                    <a:pt x="2002" y="1535"/>
                    <a:pt x="2002" y="1001"/>
                  </a:cubicBezTo>
                  <a:cubicBezTo>
                    <a:pt x="2002" y="467"/>
                    <a:pt x="1535" y="0"/>
                    <a:pt x="1001"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953;p47">
              <a:extLst>
                <a:ext uri="{FF2B5EF4-FFF2-40B4-BE49-F238E27FC236}">
                  <a16:creationId xmlns:a16="http://schemas.microsoft.com/office/drawing/2014/main" id="{97141D96-76B8-5E8D-D6F6-B16E7C650810}"/>
                </a:ext>
              </a:extLst>
            </p:cNvPr>
            <p:cNvSpPr/>
            <p:nvPr/>
          </p:nvSpPr>
          <p:spPr>
            <a:xfrm>
              <a:off x="7467407" y="3873052"/>
              <a:ext cx="87846" cy="68025"/>
            </a:xfrm>
            <a:custGeom>
              <a:avLst/>
              <a:gdLst/>
              <a:ahLst/>
              <a:cxnLst/>
              <a:rect l="l" t="t" r="r" b="b"/>
              <a:pathLst>
                <a:path w="5172" h="4005" extrusionOk="0">
                  <a:moveTo>
                    <a:pt x="2681" y="0"/>
                  </a:moveTo>
                  <a:cubicBezTo>
                    <a:pt x="2655" y="0"/>
                    <a:pt x="2629" y="1"/>
                    <a:pt x="2603" y="1"/>
                  </a:cubicBezTo>
                  <a:cubicBezTo>
                    <a:pt x="1168" y="1"/>
                    <a:pt x="1" y="869"/>
                    <a:pt x="1" y="2003"/>
                  </a:cubicBezTo>
                  <a:cubicBezTo>
                    <a:pt x="1" y="3103"/>
                    <a:pt x="1168" y="4004"/>
                    <a:pt x="2603" y="4004"/>
                  </a:cubicBezTo>
                  <a:cubicBezTo>
                    <a:pt x="4004" y="4004"/>
                    <a:pt x="5171" y="3137"/>
                    <a:pt x="5171" y="2003"/>
                  </a:cubicBezTo>
                  <a:cubicBezTo>
                    <a:pt x="5171" y="889"/>
                    <a:pt x="4110" y="0"/>
                    <a:pt x="2681"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954;p47">
              <a:extLst>
                <a:ext uri="{FF2B5EF4-FFF2-40B4-BE49-F238E27FC236}">
                  <a16:creationId xmlns:a16="http://schemas.microsoft.com/office/drawing/2014/main" id="{77C2D421-8713-7A41-BCE8-84475A6213BB}"/>
                </a:ext>
              </a:extLst>
            </p:cNvPr>
            <p:cNvSpPr/>
            <p:nvPr/>
          </p:nvSpPr>
          <p:spPr>
            <a:xfrm>
              <a:off x="6823195" y="3280410"/>
              <a:ext cx="3991" cy="692377"/>
            </a:xfrm>
            <a:custGeom>
              <a:avLst/>
              <a:gdLst/>
              <a:ahLst/>
              <a:cxnLst/>
              <a:rect l="l" t="t" r="r" b="b"/>
              <a:pathLst>
                <a:path w="235" h="40764" extrusionOk="0">
                  <a:moveTo>
                    <a:pt x="134" y="1"/>
                  </a:moveTo>
                  <a:cubicBezTo>
                    <a:pt x="34" y="1"/>
                    <a:pt x="1" y="9140"/>
                    <a:pt x="1" y="20382"/>
                  </a:cubicBezTo>
                  <a:cubicBezTo>
                    <a:pt x="1" y="31657"/>
                    <a:pt x="67" y="40763"/>
                    <a:pt x="134" y="40763"/>
                  </a:cubicBezTo>
                  <a:cubicBezTo>
                    <a:pt x="168" y="40763"/>
                    <a:pt x="201" y="31657"/>
                    <a:pt x="234" y="20382"/>
                  </a:cubicBezTo>
                  <a:cubicBezTo>
                    <a:pt x="234" y="9140"/>
                    <a:pt x="201" y="1"/>
                    <a:pt x="1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955;p47">
              <a:extLst>
                <a:ext uri="{FF2B5EF4-FFF2-40B4-BE49-F238E27FC236}">
                  <a16:creationId xmlns:a16="http://schemas.microsoft.com/office/drawing/2014/main" id="{20A8A3B1-0EC6-F246-37B9-4D341665FABD}"/>
                </a:ext>
              </a:extLst>
            </p:cNvPr>
            <p:cNvSpPr/>
            <p:nvPr/>
          </p:nvSpPr>
          <p:spPr>
            <a:xfrm>
              <a:off x="7010172" y="4373361"/>
              <a:ext cx="600590" cy="3991"/>
            </a:xfrm>
            <a:custGeom>
              <a:avLst/>
              <a:gdLst/>
              <a:ahLst/>
              <a:cxnLst/>
              <a:rect l="l" t="t" r="r" b="b"/>
              <a:pathLst>
                <a:path w="35360" h="235" extrusionOk="0">
                  <a:moveTo>
                    <a:pt x="17680" y="1"/>
                  </a:moveTo>
                  <a:cubicBezTo>
                    <a:pt x="7906" y="1"/>
                    <a:pt x="1" y="34"/>
                    <a:pt x="1" y="101"/>
                  </a:cubicBezTo>
                  <a:cubicBezTo>
                    <a:pt x="1" y="201"/>
                    <a:pt x="7906" y="234"/>
                    <a:pt x="17680" y="234"/>
                  </a:cubicBezTo>
                  <a:cubicBezTo>
                    <a:pt x="27420" y="234"/>
                    <a:pt x="35359" y="167"/>
                    <a:pt x="35359" y="101"/>
                  </a:cubicBezTo>
                  <a:cubicBezTo>
                    <a:pt x="35359" y="34"/>
                    <a:pt x="27420" y="1"/>
                    <a:pt x="176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956;p47">
              <a:extLst>
                <a:ext uri="{FF2B5EF4-FFF2-40B4-BE49-F238E27FC236}">
                  <a16:creationId xmlns:a16="http://schemas.microsoft.com/office/drawing/2014/main" id="{8CAA963F-0BA2-866E-0FB5-0335C8C4B94C}"/>
                </a:ext>
              </a:extLst>
            </p:cNvPr>
            <p:cNvSpPr/>
            <p:nvPr/>
          </p:nvSpPr>
          <p:spPr>
            <a:xfrm>
              <a:off x="5661125" y="2650925"/>
              <a:ext cx="1320686" cy="1801718"/>
            </a:xfrm>
            <a:custGeom>
              <a:avLst/>
              <a:gdLst/>
              <a:ahLst/>
              <a:cxnLst/>
              <a:rect l="l" t="t" r="r" b="b"/>
              <a:pathLst>
                <a:path w="77756" h="106077" extrusionOk="0">
                  <a:moveTo>
                    <a:pt x="25518" y="1"/>
                  </a:moveTo>
                  <a:lnTo>
                    <a:pt x="25518" y="22050"/>
                  </a:lnTo>
                  <a:lnTo>
                    <a:pt x="1868" y="94335"/>
                  </a:lnTo>
                  <a:cubicBezTo>
                    <a:pt x="0" y="100106"/>
                    <a:pt x="4237" y="106077"/>
                    <a:pt x="10241" y="106077"/>
                  </a:cubicBezTo>
                  <a:lnTo>
                    <a:pt x="67448" y="106077"/>
                  </a:lnTo>
                  <a:cubicBezTo>
                    <a:pt x="73453" y="106077"/>
                    <a:pt x="77756" y="100106"/>
                    <a:pt x="75821" y="94335"/>
                  </a:cubicBezTo>
                  <a:lnTo>
                    <a:pt x="52004" y="21916"/>
                  </a:lnTo>
                  <a:lnTo>
                    <a:pt x="520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957;p47">
              <a:extLst>
                <a:ext uri="{FF2B5EF4-FFF2-40B4-BE49-F238E27FC236}">
                  <a16:creationId xmlns:a16="http://schemas.microsoft.com/office/drawing/2014/main" id="{2120108B-1FD8-1DFC-A249-02FC471B1008}"/>
                </a:ext>
              </a:extLst>
            </p:cNvPr>
            <p:cNvSpPr/>
            <p:nvPr/>
          </p:nvSpPr>
          <p:spPr>
            <a:xfrm>
              <a:off x="5681525" y="2649227"/>
              <a:ext cx="1281586" cy="1803671"/>
            </a:xfrm>
            <a:custGeom>
              <a:avLst/>
              <a:gdLst/>
              <a:ahLst/>
              <a:cxnLst/>
              <a:rect l="l" t="t" r="r" b="b"/>
              <a:pathLst>
                <a:path w="75454" h="106192" extrusionOk="0">
                  <a:moveTo>
                    <a:pt x="50836" y="1"/>
                  </a:moveTo>
                  <a:cubicBezTo>
                    <a:pt x="34024" y="1"/>
                    <a:pt x="24751" y="34"/>
                    <a:pt x="24317" y="34"/>
                  </a:cubicBezTo>
                  <a:cubicBezTo>
                    <a:pt x="24751" y="34"/>
                    <a:pt x="34012" y="101"/>
                    <a:pt x="50736" y="101"/>
                  </a:cubicBezTo>
                  <a:lnTo>
                    <a:pt x="50736" y="101"/>
                  </a:lnTo>
                  <a:lnTo>
                    <a:pt x="50736" y="21983"/>
                  </a:lnTo>
                  <a:cubicBezTo>
                    <a:pt x="55106" y="35293"/>
                    <a:pt x="60276" y="51004"/>
                    <a:pt x="66014" y="68416"/>
                  </a:cubicBezTo>
                  <a:cubicBezTo>
                    <a:pt x="67415" y="72753"/>
                    <a:pt x="68883" y="77223"/>
                    <a:pt x="70384" y="81759"/>
                  </a:cubicBezTo>
                  <a:cubicBezTo>
                    <a:pt x="71118" y="84027"/>
                    <a:pt x="71885" y="86329"/>
                    <a:pt x="72619" y="88664"/>
                  </a:cubicBezTo>
                  <a:cubicBezTo>
                    <a:pt x="73052" y="89832"/>
                    <a:pt x="73419" y="90999"/>
                    <a:pt x="73786" y="92167"/>
                  </a:cubicBezTo>
                  <a:cubicBezTo>
                    <a:pt x="74186" y="93334"/>
                    <a:pt x="74620" y="94502"/>
                    <a:pt x="74854" y="95703"/>
                  </a:cubicBezTo>
                  <a:cubicBezTo>
                    <a:pt x="75287" y="98104"/>
                    <a:pt x="74587" y="100706"/>
                    <a:pt x="73052" y="102674"/>
                  </a:cubicBezTo>
                  <a:cubicBezTo>
                    <a:pt x="71518" y="104609"/>
                    <a:pt x="69083" y="105910"/>
                    <a:pt x="66548" y="105943"/>
                  </a:cubicBezTo>
                  <a:lnTo>
                    <a:pt x="9340" y="105943"/>
                  </a:lnTo>
                  <a:cubicBezTo>
                    <a:pt x="9253" y="105950"/>
                    <a:pt x="9169" y="105953"/>
                    <a:pt x="9087" y="105953"/>
                  </a:cubicBezTo>
                  <a:cubicBezTo>
                    <a:pt x="8758" y="105953"/>
                    <a:pt x="8459" y="105910"/>
                    <a:pt x="8139" y="105910"/>
                  </a:cubicBezTo>
                  <a:cubicBezTo>
                    <a:pt x="7706" y="105876"/>
                    <a:pt x="7339" y="105776"/>
                    <a:pt x="6905" y="105710"/>
                  </a:cubicBezTo>
                  <a:cubicBezTo>
                    <a:pt x="6505" y="105576"/>
                    <a:pt x="6138" y="105476"/>
                    <a:pt x="5738" y="105343"/>
                  </a:cubicBezTo>
                  <a:cubicBezTo>
                    <a:pt x="5371" y="105143"/>
                    <a:pt x="5004" y="105043"/>
                    <a:pt x="4670" y="104776"/>
                  </a:cubicBezTo>
                  <a:cubicBezTo>
                    <a:pt x="3269" y="103942"/>
                    <a:pt x="2135" y="102774"/>
                    <a:pt x="1368" y="101373"/>
                  </a:cubicBezTo>
                  <a:cubicBezTo>
                    <a:pt x="601" y="100006"/>
                    <a:pt x="234" y="98404"/>
                    <a:pt x="334" y="96837"/>
                  </a:cubicBezTo>
                  <a:cubicBezTo>
                    <a:pt x="367" y="95236"/>
                    <a:pt x="1001" y="93768"/>
                    <a:pt x="1434" y="92267"/>
                  </a:cubicBezTo>
                  <a:cubicBezTo>
                    <a:pt x="3369" y="86362"/>
                    <a:pt x="5237" y="80658"/>
                    <a:pt x="7038" y="75154"/>
                  </a:cubicBezTo>
                  <a:cubicBezTo>
                    <a:pt x="14210" y="53172"/>
                    <a:pt x="20215" y="34859"/>
                    <a:pt x="24351" y="22150"/>
                  </a:cubicBezTo>
                  <a:cubicBezTo>
                    <a:pt x="24317" y="7940"/>
                    <a:pt x="24317" y="468"/>
                    <a:pt x="24317" y="34"/>
                  </a:cubicBezTo>
                  <a:cubicBezTo>
                    <a:pt x="24317" y="468"/>
                    <a:pt x="24251" y="7940"/>
                    <a:pt x="24184" y="22050"/>
                  </a:cubicBezTo>
                  <a:cubicBezTo>
                    <a:pt x="20014" y="34792"/>
                    <a:pt x="14010" y="53072"/>
                    <a:pt x="6805" y="75054"/>
                  </a:cubicBezTo>
                  <a:cubicBezTo>
                    <a:pt x="5004" y="80558"/>
                    <a:pt x="3136" y="86262"/>
                    <a:pt x="1168" y="92200"/>
                  </a:cubicBezTo>
                  <a:cubicBezTo>
                    <a:pt x="967" y="92934"/>
                    <a:pt x="701" y="93701"/>
                    <a:pt x="467" y="94435"/>
                  </a:cubicBezTo>
                  <a:cubicBezTo>
                    <a:pt x="367" y="94835"/>
                    <a:pt x="200" y="95236"/>
                    <a:pt x="167" y="95602"/>
                  </a:cubicBezTo>
                  <a:lnTo>
                    <a:pt x="67" y="96203"/>
                  </a:lnTo>
                  <a:lnTo>
                    <a:pt x="33" y="96503"/>
                  </a:lnTo>
                  <a:lnTo>
                    <a:pt x="33" y="96770"/>
                  </a:lnTo>
                  <a:cubicBezTo>
                    <a:pt x="0" y="98404"/>
                    <a:pt x="367" y="100039"/>
                    <a:pt x="1134" y="101440"/>
                  </a:cubicBezTo>
                  <a:cubicBezTo>
                    <a:pt x="1868" y="102908"/>
                    <a:pt x="3069" y="104109"/>
                    <a:pt x="4503" y="104942"/>
                  </a:cubicBezTo>
                  <a:cubicBezTo>
                    <a:pt x="4870" y="105176"/>
                    <a:pt x="5237" y="105343"/>
                    <a:pt x="5637" y="105510"/>
                  </a:cubicBezTo>
                  <a:cubicBezTo>
                    <a:pt x="6004" y="105676"/>
                    <a:pt x="6405" y="105776"/>
                    <a:pt x="6805" y="105910"/>
                  </a:cubicBezTo>
                  <a:cubicBezTo>
                    <a:pt x="7205" y="106010"/>
                    <a:pt x="7639" y="106077"/>
                    <a:pt x="8039" y="106110"/>
                  </a:cubicBezTo>
                  <a:cubicBezTo>
                    <a:pt x="8473" y="106110"/>
                    <a:pt x="8873" y="106177"/>
                    <a:pt x="9307" y="106177"/>
                  </a:cubicBezTo>
                  <a:lnTo>
                    <a:pt x="50903" y="106177"/>
                  </a:lnTo>
                  <a:cubicBezTo>
                    <a:pt x="54417" y="106177"/>
                    <a:pt x="57901" y="106192"/>
                    <a:pt x="61355" y="106192"/>
                  </a:cubicBezTo>
                  <a:cubicBezTo>
                    <a:pt x="63082" y="106192"/>
                    <a:pt x="64802" y="106188"/>
                    <a:pt x="66514" y="106177"/>
                  </a:cubicBezTo>
                  <a:cubicBezTo>
                    <a:pt x="69083" y="106110"/>
                    <a:pt x="71585" y="104776"/>
                    <a:pt x="73186" y="102774"/>
                  </a:cubicBezTo>
                  <a:cubicBezTo>
                    <a:pt x="74753" y="100840"/>
                    <a:pt x="75454" y="98171"/>
                    <a:pt x="75020" y="95669"/>
                  </a:cubicBezTo>
                  <a:cubicBezTo>
                    <a:pt x="74787" y="94402"/>
                    <a:pt x="74353" y="93234"/>
                    <a:pt x="73953" y="92067"/>
                  </a:cubicBezTo>
                  <a:cubicBezTo>
                    <a:pt x="73553" y="90899"/>
                    <a:pt x="73186" y="89732"/>
                    <a:pt x="72785" y="88564"/>
                  </a:cubicBezTo>
                  <a:lnTo>
                    <a:pt x="70550" y="81692"/>
                  </a:lnTo>
                  <a:cubicBezTo>
                    <a:pt x="69083" y="77156"/>
                    <a:pt x="67582" y="72686"/>
                    <a:pt x="66181" y="68350"/>
                  </a:cubicBezTo>
                  <a:cubicBezTo>
                    <a:pt x="60410" y="50970"/>
                    <a:pt x="55240" y="35226"/>
                    <a:pt x="50870" y="21950"/>
                  </a:cubicBezTo>
                  <a:lnTo>
                    <a:pt x="50870" y="34"/>
                  </a:lnTo>
                  <a:lnTo>
                    <a:pt x="50870"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958;p47">
              <a:extLst>
                <a:ext uri="{FF2B5EF4-FFF2-40B4-BE49-F238E27FC236}">
                  <a16:creationId xmlns:a16="http://schemas.microsoft.com/office/drawing/2014/main" id="{66653704-5C16-0AF9-D598-48E0A7E16960}"/>
                </a:ext>
              </a:extLst>
            </p:cNvPr>
            <p:cNvSpPr/>
            <p:nvPr/>
          </p:nvSpPr>
          <p:spPr>
            <a:xfrm>
              <a:off x="5758571" y="2649804"/>
              <a:ext cx="1112195" cy="1722381"/>
            </a:xfrm>
            <a:custGeom>
              <a:avLst/>
              <a:gdLst/>
              <a:ahLst/>
              <a:cxnLst/>
              <a:rect l="l" t="t" r="r" b="b"/>
              <a:pathLst>
                <a:path w="65481" h="101406" extrusionOk="0">
                  <a:moveTo>
                    <a:pt x="23618" y="0"/>
                  </a:moveTo>
                  <a:lnTo>
                    <a:pt x="23618" y="67"/>
                  </a:lnTo>
                  <a:lnTo>
                    <a:pt x="23618" y="67"/>
                  </a:lnTo>
                  <a:lnTo>
                    <a:pt x="23618" y="0"/>
                  </a:lnTo>
                  <a:close/>
                  <a:moveTo>
                    <a:pt x="23618" y="67"/>
                  </a:moveTo>
                  <a:lnTo>
                    <a:pt x="23818" y="22683"/>
                  </a:lnTo>
                  <a:lnTo>
                    <a:pt x="1669" y="92333"/>
                  </a:lnTo>
                  <a:cubicBezTo>
                    <a:pt x="1" y="97203"/>
                    <a:pt x="1769" y="101406"/>
                    <a:pt x="7106" y="101406"/>
                  </a:cubicBezTo>
                  <a:lnTo>
                    <a:pt x="58409" y="101406"/>
                  </a:lnTo>
                  <a:cubicBezTo>
                    <a:pt x="63713" y="101406"/>
                    <a:pt x="65481" y="98004"/>
                    <a:pt x="63746" y="93133"/>
                  </a:cubicBezTo>
                  <a:lnTo>
                    <a:pt x="42464" y="22750"/>
                  </a:lnTo>
                  <a:lnTo>
                    <a:pt x="42664" y="67"/>
                  </a:ln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959;p47">
              <a:extLst>
                <a:ext uri="{FF2B5EF4-FFF2-40B4-BE49-F238E27FC236}">
                  <a16:creationId xmlns:a16="http://schemas.microsoft.com/office/drawing/2014/main" id="{F3F31EA1-E723-0DDE-1FFB-0FAF651CF050}"/>
                </a:ext>
              </a:extLst>
            </p:cNvPr>
            <p:cNvSpPr/>
            <p:nvPr/>
          </p:nvSpPr>
          <p:spPr>
            <a:xfrm>
              <a:off x="6299664" y="4013574"/>
              <a:ext cx="66870" cy="66309"/>
            </a:xfrm>
            <a:custGeom>
              <a:avLst/>
              <a:gdLst/>
              <a:ahLst/>
              <a:cxnLst/>
              <a:rect l="l" t="t" r="r" b="b"/>
              <a:pathLst>
                <a:path w="3937" h="3904" extrusionOk="0">
                  <a:moveTo>
                    <a:pt x="1969" y="401"/>
                  </a:moveTo>
                  <a:cubicBezTo>
                    <a:pt x="2803" y="401"/>
                    <a:pt x="3503" y="1068"/>
                    <a:pt x="3503" y="1936"/>
                  </a:cubicBezTo>
                  <a:cubicBezTo>
                    <a:pt x="3503" y="2769"/>
                    <a:pt x="2836" y="3470"/>
                    <a:pt x="1969" y="3470"/>
                  </a:cubicBezTo>
                  <a:cubicBezTo>
                    <a:pt x="1135" y="3470"/>
                    <a:pt x="434" y="2836"/>
                    <a:pt x="434" y="1936"/>
                  </a:cubicBezTo>
                  <a:cubicBezTo>
                    <a:pt x="434" y="1102"/>
                    <a:pt x="1102" y="401"/>
                    <a:pt x="1969" y="401"/>
                  </a:cubicBezTo>
                  <a:close/>
                  <a:moveTo>
                    <a:pt x="1969" y="1"/>
                  </a:moveTo>
                  <a:cubicBezTo>
                    <a:pt x="868" y="1"/>
                    <a:pt x="1" y="868"/>
                    <a:pt x="1" y="1936"/>
                  </a:cubicBezTo>
                  <a:cubicBezTo>
                    <a:pt x="1" y="3036"/>
                    <a:pt x="868" y="3904"/>
                    <a:pt x="1969" y="3904"/>
                  </a:cubicBezTo>
                  <a:cubicBezTo>
                    <a:pt x="3036" y="3904"/>
                    <a:pt x="3937" y="3036"/>
                    <a:pt x="3937" y="1936"/>
                  </a:cubicBezTo>
                  <a:cubicBezTo>
                    <a:pt x="3937" y="868"/>
                    <a:pt x="3036" y="1"/>
                    <a:pt x="1969" y="1"/>
                  </a:cubicBezTo>
                  <a:close/>
                </a:path>
              </a:pathLst>
            </a:custGeom>
            <a:solidFill>
              <a:srgbClr val="AE7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960;p47">
              <a:extLst>
                <a:ext uri="{FF2B5EF4-FFF2-40B4-BE49-F238E27FC236}">
                  <a16:creationId xmlns:a16="http://schemas.microsoft.com/office/drawing/2014/main" id="{57DBD910-F8F2-F669-3DC5-2589CA09E44F}"/>
                </a:ext>
              </a:extLst>
            </p:cNvPr>
            <p:cNvSpPr/>
            <p:nvPr/>
          </p:nvSpPr>
          <p:spPr>
            <a:xfrm>
              <a:off x="6443583" y="4012453"/>
              <a:ext cx="105969" cy="106530"/>
            </a:xfrm>
            <a:custGeom>
              <a:avLst/>
              <a:gdLst/>
              <a:ahLst/>
              <a:cxnLst/>
              <a:rect l="l" t="t" r="r" b="b"/>
              <a:pathLst>
                <a:path w="6239" h="6272" extrusionOk="0">
                  <a:moveTo>
                    <a:pt x="3136" y="467"/>
                  </a:moveTo>
                  <a:cubicBezTo>
                    <a:pt x="4570" y="467"/>
                    <a:pt x="5805" y="1668"/>
                    <a:pt x="5838" y="3169"/>
                  </a:cubicBezTo>
                  <a:cubicBezTo>
                    <a:pt x="5838" y="4670"/>
                    <a:pt x="4637" y="5904"/>
                    <a:pt x="3136" y="5904"/>
                  </a:cubicBezTo>
                  <a:cubicBezTo>
                    <a:pt x="1635" y="5904"/>
                    <a:pt x="401" y="4670"/>
                    <a:pt x="401" y="3169"/>
                  </a:cubicBezTo>
                  <a:cubicBezTo>
                    <a:pt x="401" y="1668"/>
                    <a:pt x="1635" y="467"/>
                    <a:pt x="3136" y="467"/>
                  </a:cubicBezTo>
                  <a:close/>
                  <a:moveTo>
                    <a:pt x="3136" y="0"/>
                  </a:moveTo>
                  <a:cubicBezTo>
                    <a:pt x="1368" y="0"/>
                    <a:pt x="0" y="1401"/>
                    <a:pt x="0" y="3136"/>
                  </a:cubicBezTo>
                  <a:cubicBezTo>
                    <a:pt x="0" y="4904"/>
                    <a:pt x="1401" y="6271"/>
                    <a:pt x="3136" y="6271"/>
                  </a:cubicBezTo>
                  <a:cubicBezTo>
                    <a:pt x="4837" y="6271"/>
                    <a:pt x="6238" y="4904"/>
                    <a:pt x="6238" y="3136"/>
                  </a:cubicBezTo>
                  <a:cubicBezTo>
                    <a:pt x="6238" y="1401"/>
                    <a:pt x="4871" y="0"/>
                    <a:pt x="3136" y="0"/>
                  </a:cubicBezTo>
                  <a:close/>
                </a:path>
              </a:pathLst>
            </a:custGeom>
            <a:solidFill>
              <a:srgbClr val="AE7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961;p47">
              <a:extLst>
                <a:ext uri="{FF2B5EF4-FFF2-40B4-BE49-F238E27FC236}">
                  <a16:creationId xmlns:a16="http://schemas.microsoft.com/office/drawing/2014/main" id="{FB0F204B-4B8A-A783-8200-DC3A583E74C5}"/>
                </a:ext>
              </a:extLst>
            </p:cNvPr>
            <p:cNvSpPr/>
            <p:nvPr/>
          </p:nvSpPr>
          <p:spPr>
            <a:xfrm>
              <a:off x="6107031" y="2253973"/>
              <a:ext cx="465168" cy="574297"/>
            </a:xfrm>
            <a:custGeom>
              <a:avLst/>
              <a:gdLst/>
              <a:ahLst/>
              <a:cxnLst/>
              <a:rect l="l" t="t" r="r" b="b"/>
              <a:pathLst>
                <a:path w="27387" h="33812" extrusionOk="0">
                  <a:moveTo>
                    <a:pt x="16265" y="0"/>
                  </a:moveTo>
                  <a:cubicBezTo>
                    <a:pt x="12137" y="0"/>
                    <a:pt x="6767" y="375"/>
                    <a:pt x="0" y="1522"/>
                  </a:cubicBezTo>
                  <a:lnTo>
                    <a:pt x="2936" y="33812"/>
                  </a:lnTo>
                  <a:lnTo>
                    <a:pt x="22216" y="33812"/>
                  </a:lnTo>
                  <a:lnTo>
                    <a:pt x="27387" y="1322"/>
                  </a:lnTo>
                  <a:cubicBezTo>
                    <a:pt x="27387" y="1322"/>
                    <a:pt x="24019" y="0"/>
                    <a:pt x="16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962;p47">
              <a:extLst>
                <a:ext uri="{FF2B5EF4-FFF2-40B4-BE49-F238E27FC236}">
                  <a16:creationId xmlns:a16="http://schemas.microsoft.com/office/drawing/2014/main" id="{18DC44BE-6001-93A0-BA5A-B8C07C2182BD}"/>
                </a:ext>
              </a:extLst>
            </p:cNvPr>
            <p:cNvSpPr/>
            <p:nvPr/>
          </p:nvSpPr>
          <p:spPr>
            <a:xfrm>
              <a:off x="6414691" y="2253175"/>
              <a:ext cx="99736" cy="64169"/>
            </a:xfrm>
            <a:custGeom>
              <a:avLst/>
              <a:gdLst/>
              <a:ahLst/>
              <a:cxnLst/>
              <a:rect l="l" t="t" r="r" b="b"/>
              <a:pathLst>
                <a:path w="5872" h="3778" extrusionOk="0">
                  <a:moveTo>
                    <a:pt x="334" y="1"/>
                  </a:moveTo>
                  <a:cubicBezTo>
                    <a:pt x="0" y="1002"/>
                    <a:pt x="434" y="2469"/>
                    <a:pt x="1268" y="3137"/>
                  </a:cubicBezTo>
                  <a:cubicBezTo>
                    <a:pt x="1774" y="3562"/>
                    <a:pt x="2427" y="3778"/>
                    <a:pt x="3072" y="3778"/>
                  </a:cubicBezTo>
                  <a:cubicBezTo>
                    <a:pt x="3489" y="3778"/>
                    <a:pt x="3903" y="3687"/>
                    <a:pt x="4270" y="3503"/>
                  </a:cubicBezTo>
                  <a:cubicBezTo>
                    <a:pt x="5237" y="3070"/>
                    <a:pt x="5871" y="1669"/>
                    <a:pt x="5771" y="601"/>
                  </a:cubicBezTo>
                  <a:lnTo>
                    <a:pt x="334" y="1"/>
                  </a:lnTo>
                  <a:close/>
                </a:path>
              </a:pathLst>
            </a:custGeom>
            <a:solidFill>
              <a:srgbClr val="191919">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963;p47">
              <a:extLst>
                <a:ext uri="{FF2B5EF4-FFF2-40B4-BE49-F238E27FC236}">
                  <a16:creationId xmlns:a16="http://schemas.microsoft.com/office/drawing/2014/main" id="{3AF40A84-6463-F55A-48C2-102B70448C57}"/>
                </a:ext>
              </a:extLst>
            </p:cNvPr>
            <p:cNvSpPr/>
            <p:nvPr/>
          </p:nvSpPr>
          <p:spPr>
            <a:xfrm>
              <a:off x="6192587" y="2343266"/>
              <a:ext cx="64033" cy="64050"/>
            </a:xfrm>
            <a:custGeom>
              <a:avLst/>
              <a:gdLst/>
              <a:ahLst/>
              <a:cxnLst/>
              <a:rect l="l" t="t" r="r" b="b"/>
              <a:pathLst>
                <a:path w="3770" h="3771" extrusionOk="0">
                  <a:moveTo>
                    <a:pt x="1902" y="1"/>
                  </a:moveTo>
                  <a:cubicBezTo>
                    <a:pt x="834" y="1"/>
                    <a:pt x="0" y="835"/>
                    <a:pt x="0" y="1869"/>
                  </a:cubicBezTo>
                  <a:cubicBezTo>
                    <a:pt x="0" y="2936"/>
                    <a:pt x="834" y="3770"/>
                    <a:pt x="1902" y="3770"/>
                  </a:cubicBezTo>
                  <a:cubicBezTo>
                    <a:pt x="2936" y="3770"/>
                    <a:pt x="3770" y="2936"/>
                    <a:pt x="3770" y="1869"/>
                  </a:cubicBezTo>
                  <a:cubicBezTo>
                    <a:pt x="3770" y="835"/>
                    <a:pt x="2936" y="1"/>
                    <a:pt x="1902" y="1"/>
                  </a:cubicBezTo>
                  <a:close/>
                </a:path>
              </a:pathLst>
            </a:custGeom>
            <a:solidFill>
              <a:srgbClr val="191919">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964;p47">
              <a:extLst>
                <a:ext uri="{FF2B5EF4-FFF2-40B4-BE49-F238E27FC236}">
                  <a16:creationId xmlns:a16="http://schemas.microsoft.com/office/drawing/2014/main" id="{B6E410D4-424A-3D4B-92B4-AF767F5509CA}"/>
                </a:ext>
              </a:extLst>
            </p:cNvPr>
            <p:cNvSpPr/>
            <p:nvPr/>
          </p:nvSpPr>
          <p:spPr>
            <a:xfrm>
              <a:off x="6313830" y="2464883"/>
              <a:ext cx="139956" cy="123379"/>
            </a:xfrm>
            <a:custGeom>
              <a:avLst/>
              <a:gdLst/>
              <a:ahLst/>
              <a:cxnLst/>
              <a:rect l="l" t="t" r="r" b="b"/>
              <a:pathLst>
                <a:path w="8240" h="7264" extrusionOk="0">
                  <a:moveTo>
                    <a:pt x="4122" y="1"/>
                  </a:moveTo>
                  <a:cubicBezTo>
                    <a:pt x="3659" y="1"/>
                    <a:pt x="3188" y="90"/>
                    <a:pt x="2736" y="279"/>
                  </a:cubicBezTo>
                  <a:cubicBezTo>
                    <a:pt x="868" y="1047"/>
                    <a:pt x="1" y="3182"/>
                    <a:pt x="768" y="5050"/>
                  </a:cubicBezTo>
                  <a:cubicBezTo>
                    <a:pt x="1345" y="6431"/>
                    <a:pt x="2698" y="7264"/>
                    <a:pt x="4114" y="7264"/>
                  </a:cubicBezTo>
                  <a:cubicBezTo>
                    <a:pt x="4579" y="7264"/>
                    <a:pt x="5051" y="7174"/>
                    <a:pt x="5505" y="6984"/>
                  </a:cubicBezTo>
                  <a:cubicBezTo>
                    <a:pt x="7373" y="6217"/>
                    <a:pt x="8240" y="4082"/>
                    <a:pt x="7473" y="2248"/>
                  </a:cubicBezTo>
                  <a:cubicBezTo>
                    <a:pt x="6895" y="840"/>
                    <a:pt x="5540" y="1"/>
                    <a:pt x="4122" y="1"/>
                  </a:cubicBezTo>
                  <a:close/>
                </a:path>
              </a:pathLst>
            </a:custGeom>
            <a:solidFill>
              <a:srgbClr val="191919">
                <a:alpha val="38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965;p47">
              <a:extLst>
                <a:ext uri="{FF2B5EF4-FFF2-40B4-BE49-F238E27FC236}">
                  <a16:creationId xmlns:a16="http://schemas.microsoft.com/office/drawing/2014/main" id="{1324E60C-CCDB-E2C2-59ED-CAB6BFCBC210}"/>
                </a:ext>
              </a:extLst>
            </p:cNvPr>
            <p:cNvSpPr/>
            <p:nvPr/>
          </p:nvSpPr>
          <p:spPr>
            <a:xfrm>
              <a:off x="6007308" y="2581811"/>
              <a:ext cx="610220" cy="135421"/>
            </a:xfrm>
            <a:custGeom>
              <a:avLst/>
              <a:gdLst/>
              <a:ahLst/>
              <a:cxnLst/>
              <a:rect l="l" t="t" r="r" b="b"/>
              <a:pathLst>
                <a:path w="35927" h="7973" extrusionOk="0">
                  <a:moveTo>
                    <a:pt x="3670" y="0"/>
                  </a:moveTo>
                  <a:cubicBezTo>
                    <a:pt x="1635" y="0"/>
                    <a:pt x="0" y="1668"/>
                    <a:pt x="0" y="3669"/>
                  </a:cubicBezTo>
                  <a:lnTo>
                    <a:pt x="0" y="4303"/>
                  </a:lnTo>
                  <a:cubicBezTo>
                    <a:pt x="0" y="6338"/>
                    <a:pt x="1668" y="7973"/>
                    <a:pt x="3670" y="7973"/>
                  </a:cubicBezTo>
                  <a:lnTo>
                    <a:pt x="32257" y="7973"/>
                  </a:lnTo>
                  <a:cubicBezTo>
                    <a:pt x="34258" y="7973"/>
                    <a:pt x="35926" y="6338"/>
                    <a:pt x="35926" y="4303"/>
                  </a:cubicBezTo>
                  <a:lnTo>
                    <a:pt x="35926" y="3669"/>
                  </a:lnTo>
                  <a:cubicBezTo>
                    <a:pt x="35926" y="1635"/>
                    <a:pt x="34258" y="0"/>
                    <a:pt x="32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966;p47">
              <a:extLst>
                <a:ext uri="{FF2B5EF4-FFF2-40B4-BE49-F238E27FC236}">
                  <a16:creationId xmlns:a16="http://schemas.microsoft.com/office/drawing/2014/main" id="{B2A60DDB-29C8-CAB6-37F2-826CD2191E7B}"/>
                </a:ext>
              </a:extLst>
            </p:cNvPr>
            <p:cNvSpPr/>
            <p:nvPr/>
          </p:nvSpPr>
          <p:spPr>
            <a:xfrm>
              <a:off x="6004472" y="2579535"/>
              <a:ext cx="614755" cy="139396"/>
            </a:xfrm>
            <a:custGeom>
              <a:avLst/>
              <a:gdLst/>
              <a:ahLst/>
              <a:cxnLst/>
              <a:rect l="l" t="t" r="r" b="b"/>
              <a:pathLst>
                <a:path w="36194" h="8207" extrusionOk="0">
                  <a:moveTo>
                    <a:pt x="3803" y="1"/>
                  </a:moveTo>
                  <a:cubicBezTo>
                    <a:pt x="3070" y="1"/>
                    <a:pt x="2336" y="234"/>
                    <a:pt x="1735" y="601"/>
                  </a:cubicBezTo>
                  <a:cubicBezTo>
                    <a:pt x="1168" y="968"/>
                    <a:pt x="668" y="1569"/>
                    <a:pt x="368" y="2202"/>
                  </a:cubicBezTo>
                  <a:cubicBezTo>
                    <a:pt x="67" y="2803"/>
                    <a:pt x="1" y="3570"/>
                    <a:pt x="34" y="4237"/>
                  </a:cubicBezTo>
                  <a:cubicBezTo>
                    <a:pt x="1" y="4938"/>
                    <a:pt x="167" y="5638"/>
                    <a:pt x="501" y="6239"/>
                  </a:cubicBezTo>
                  <a:cubicBezTo>
                    <a:pt x="1168" y="7439"/>
                    <a:pt x="2469" y="8207"/>
                    <a:pt x="3803" y="8207"/>
                  </a:cubicBezTo>
                  <a:lnTo>
                    <a:pt x="7539" y="8207"/>
                  </a:lnTo>
                  <a:cubicBezTo>
                    <a:pt x="12410" y="8140"/>
                    <a:pt x="16846" y="8140"/>
                    <a:pt x="20515" y="8140"/>
                  </a:cubicBezTo>
                  <a:cubicBezTo>
                    <a:pt x="24185" y="8107"/>
                    <a:pt x="27153" y="8107"/>
                    <a:pt x="29222" y="8107"/>
                  </a:cubicBezTo>
                  <a:lnTo>
                    <a:pt x="29255" y="8107"/>
                  </a:lnTo>
                  <a:cubicBezTo>
                    <a:pt x="27220" y="8107"/>
                    <a:pt x="24218" y="8073"/>
                    <a:pt x="20549" y="8073"/>
                  </a:cubicBezTo>
                  <a:cubicBezTo>
                    <a:pt x="16846" y="8006"/>
                    <a:pt x="12476" y="8006"/>
                    <a:pt x="7573" y="8006"/>
                  </a:cubicBezTo>
                  <a:lnTo>
                    <a:pt x="3837" y="8006"/>
                  </a:lnTo>
                  <a:cubicBezTo>
                    <a:pt x="2569" y="8006"/>
                    <a:pt x="1335" y="7306"/>
                    <a:pt x="701" y="6172"/>
                  </a:cubicBezTo>
                  <a:cubicBezTo>
                    <a:pt x="401" y="5605"/>
                    <a:pt x="234" y="4971"/>
                    <a:pt x="301" y="4304"/>
                  </a:cubicBezTo>
                  <a:cubicBezTo>
                    <a:pt x="301" y="3603"/>
                    <a:pt x="334" y="2970"/>
                    <a:pt x="634" y="2336"/>
                  </a:cubicBezTo>
                  <a:cubicBezTo>
                    <a:pt x="1168" y="1135"/>
                    <a:pt x="2469" y="301"/>
                    <a:pt x="3837" y="301"/>
                  </a:cubicBezTo>
                  <a:cubicBezTo>
                    <a:pt x="15078" y="268"/>
                    <a:pt x="25252" y="268"/>
                    <a:pt x="32657" y="268"/>
                  </a:cubicBezTo>
                  <a:cubicBezTo>
                    <a:pt x="33558" y="301"/>
                    <a:pt x="34392" y="668"/>
                    <a:pt x="34992" y="1268"/>
                  </a:cubicBezTo>
                  <a:cubicBezTo>
                    <a:pt x="35559" y="1835"/>
                    <a:pt x="35893" y="2569"/>
                    <a:pt x="36026" y="3270"/>
                  </a:cubicBezTo>
                  <a:cubicBezTo>
                    <a:pt x="36060" y="3603"/>
                    <a:pt x="36060" y="3970"/>
                    <a:pt x="36060" y="4304"/>
                  </a:cubicBezTo>
                  <a:cubicBezTo>
                    <a:pt x="36060" y="4637"/>
                    <a:pt x="36060" y="4971"/>
                    <a:pt x="35993" y="5271"/>
                  </a:cubicBezTo>
                  <a:cubicBezTo>
                    <a:pt x="35826" y="5872"/>
                    <a:pt x="35559" y="6405"/>
                    <a:pt x="35226" y="6772"/>
                  </a:cubicBezTo>
                  <a:cubicBezTo>
                    <a:pt x="34559" y="7573"/>
                    <a:pt x="33758" y="7873"/>
                    <a:pt x="33258" y="7973"/>
                  </a:cubicBezTo>
                  <a:cubicBezTo>
                    <a:pt x="32724" y="8107"/>
                    <a:pt x="32424" y="8107"/>
                    <a:pt x="32424" y="8107"/>
                  </a:cubicBezTo>
                  <a:lnTo>
                    <a:pt x="32657" y="8107"/>
                  </a:lnTo>
                  <a:cubicBezTo>
                    <a:pt x="32824" y="8107"/>
                    <a:pt x="33024" y="8073"/>
                    <a:pt x="33258" y="8006"/>
                  </a:cubicBezTo>
                  <a:cubicBezTo>
                    <a:pt x="33758" y="7906"/>
                    <a:pt x="34592" y="7606"/>
                    <a:pt x="35259" y="6806"/>
                  </a:cubicBezTo>
                  <a:cubicBezTo>
                    <a:pt x="35659" y="6405"/>
                    <a:pt x="35893" y="5905"/>
                    <a:pt x="36060" y="5271"/>
                  </a:cubicBezTo>
                  <a:cubicBezTo>
                    <a:pt x="36093" y="4938"/>
                    <a:pt x="36160" y="4604"/>
                    <a:pt x="36160" y="4270"/>
                  </a:cubicBezTo>
                  <a:cubicBezTo>
                    <a:pt x="36160" y="3904"/>
                    <a:pt x="36193" y="3570"/>
                    <a:pt x="36093" y="3170"/>
                  </a:cubicBezTo>
                  <a:cubicBezTo>
                    <a:pt x="35993" y="2436"/>
                    <a:pt x="35593" y="1669"/>
                    <a:pt x="35026" y="1102"/>
                  </a:cubicBezTo>
                  <a:cubicBezTo>
                    <a:pt x="34392" y="501"/>
                    <a:pt x="33558" y="101"/>
                    <a:pt x="32591" y="67"/>
                  </a:cubicBezTo>
                  <a:cubicBezTo>
                    <a:pt x="25219" y="67"/>
                    <a:pt x="15045" y="1"/>
                    <a:pt x="3803"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967;p47">
              <a:extLst>
                <a:ext uri="{FF2B5EF4-FFF2-40B4-BE49-F238E27FC236}">
                  <a16:creationId xmlns:a16="http://schemas.microsoft.com/office/drawing/2014/main" id="{5FFC8F64-580F-B144-8590-4EFE48C5B7FB}"/>
                </a:ext>
              </a:extLst>
            </p:cNvPr>
            <p:cNvSpPr/>
            <p:nvPr/>
          </p:nvSpPr>
          <p:spPr>
            <a:xfrm>
              <a:off x="5758011" y="3740480"/>
              <a:ext cx="1111634" cy="631740"/>
            </a:xfrm>
            <a:custGeom>
              <a:avLst/>
              <a:gdLst/>
              <a:ahLst/>
              <a:cxnLst/>
              <a:rect l="l" t="t" r="r" b="b"/>
              <a:pathLst>
                <a:path w="65448" h="37194" extrusionOk="0">
                  <a:moveTo>
                    <a:pt x="54873" y="1"/>
                  </a:moveTo>
                  <a:cubicBezTo>
                    <a:pt x="54873" y="1"/>
                    <a:pt x="48205" y="7385"/>
                    <a:pt x="37398" y="7385"/>
                  </a:cubicBezTo>
                  <a:cubicBezTo>
                    <a:pt x="35645" y="7385"/>
                    <a:pt x="33783" y="7190"/>
                    <a:pt x="31823" y="6739"/>
                  </a:cubicBezTo>
                  <a:cubicBezTo>
                    <a:pt x="19748" y="3970"/>
                    <a:pt x="9540" y="3503"/>
                    <a:pt x="9540" y="3503"/>
                  </a:cubicBezTo>
                  <a:lnTo>
                    <a:pt x="1068" y="29789"/>
                  </a:lnTo>
                  <a:cubicBezTo>
                    <a:pt x="0" y="33325"/>
                    <a:pt x="2902" y="37194"/>
                    <a:pt x="6638" y="37194"/>
                  </a:cubicBezTo>
                  <a:lnTo>
                    <a:pt x="60610" y="37127"/>
                  </a:lnTo>
                  <a:cubicBezTo>
                    <a:pt x="63446" y="37127"/>
                    <a:pt x="65447" y="34359"/>
                    <a:pt x="64613" y="31690"/>
                  </a:cubicBezTo>
                  <a:lnTo>
                    <a:pt x="54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968;p47">
              <a:extLst>
                <a:ext uri="{FF2B5EF4-FFF2-40B4-BE49-F238E27FC236}">
                  <a16:creationId xmlns:a16="http://schemas.microsoft.com/office/drawing/2014/main" id="{72764E4E-E451-4F0A-F8CE-3B42654FEEE3}"/>
                </a:ext>
              </a:extLst>
            </p:cNvPr>
            <p:cNvSpPr/>
            <p:nvPr/>
          </p:nvSpPr>
          <p:spPr>
            <a:xfrm>
              <a:off x="6003911" y="4155794"/>
              <a:ext cx="90666" cy="90666"/>
            </a:xfrm>
            <a:custGeom>
              <a:avLst/>
              <a:gdLst/>
              <a:ahLst/>
              <a:cxnLst/>
              <a:rect l="l" t="t" r="r" b="b"/>
              <a:pathLst>
                <a:path w="5338" h="5338" extrusionOk="0">
                  <a:moveTo>
                    <a:pt x="2669" y="1"/>
                  </a:moveTo>
                  <a:cubicBezTo>
                    <a:pt x="1168" y="1"/>
                    <a:pt x="0" y="1201"/>
                    <a:pt x="0" y="2669"/>
                  </a:cubicBezTo>
                  <a:cubicBezTo>
                    <a:pt x="0" y="4137"/>
                    <a:pt x="1168" y="5338"/>
                    <a:pt x="2669" y="5338"/>
                  </a:cubicBezTo>
                  <a:cubicBezTo>
                    <a:pt x="4137" y="5338"/>
                    <a:pt x="5337" y="4137"/>
                    <a:pt x="5337" y="2669"/>
                  </a:cubicBezTo>
                  <a:cubicBezTo>
                    <a:pt x="5337" y="1201"/>
                    <a:pt x="4137" y="1"/>
                    <a:pt x="2669"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969;p47">
              <a:extLst>
                <a:ext uri="{FF2B5EF4-FFF2-40B4-BE49-F238E27FC236}">
                  <a16:creationId xmlns:a16="http://schemas.microsoft.com/office/drawing/2014/main" id="{A49CC074-BE97-31B9-13AA-010A9AC5999B}"/>
                </a:ext>
              </a:extLst>
            </p:cNvPr>
            <p:cNvSpPr/>
            <p:nvPr/>
          </p:nvSpPr>
          <p:spPr>
            <a:xfrm>
              <a:off x="6475873" y="4056309"/>
              <a:ext cx="138835" cy="126080"/>
            </a:xfrm>
            <a:custGeom>
              <a:avLst/>
              <a:gdLst/>
              <a:ahLst/>
              <a:cxnLst/>
              <a:rect l="l" t="t" r="r" b="b"/>
              <a:pathLst>
                <a:path w="8174" h="7423" extrusionOk="0">
                  <a:moveTo>
                    <a:pt x="4100" y="0"/>
                  </a:moveTo>
                  <a:cubicBezTo>
                    <a:pt x="2399" y="0"/>
                    <a:pt x="872" y="1157"/>
                    <a:pt x="468" y="2889"/>
                  </a:cubicBezTo>
                  <a:cubicBezTo>
                    <a:pt x="1" y="4890"/>
                    <a:pt x="1268" y="6892"/>
                    <a:pt x="3270" y="7325"/>
                  </a:cubicBezTo>
                  <a:cubicBezTo>
                    <a:pt x="3551" y="7391"/>
                    <a:pt x="3831" y="7422"/>
                    <a:pt x="4106" y="7422"/>
                  </a:cubicBezTo>
                  <a:cubicBezTo>
                    <a:pt x="5794" y="7422"/>
                    <a:pt x="7305" y="6244"/>
                    <a:pt x="7706" y="4523"/>
                  </a:cubicBezTo>
                  <a:cubicBezTo>
                    <a:pt x="8173" y="2555"/>
                    <a:pt x="6906" y="554"/>
                    <a:pt x="4904" y="87"/>
                  </a:cubicBezTo>
                  <a:cubicBezTo>
                    <a:pt x="4634" y="28"/>
                    <a:pt x="4365" y="0"/>
                    <a:pt x="4100"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970;p47">
              <a:extLst>
                <a:ext uri="{FF2B5EF4-FFF2-40B4-BE49-F238E27FC236}">
                  <a16:creationId xmlns:a16="http://schemas.microsoft.com/office/drawing/2014/main" id="{C90073C7-D195-F4A2-29D8-3E6DD94FF044}"/>
                </a:ext>
              </a:extLst>
            </p:cNvPr>
            <p:cNvSpPr/>
            <p:nvPr/>
          </p:nvSpPr>
          <p:spPr>
            <a:xfrm>
              <a:off x="6132526" y="4107640"/>
              <a:ext cx="36840" cy="36840"/>
            </a:xfrm>
            <a:custGeom>
              <a:avLst/>
              <a:gdLst/>
              <a:ahLst/>
              <a:cxnLst/>
              <a:rect l="l" t="t" r="r" b="b"/>
              <a:pathLst>
                <a:path w="2169" h="2169" extrusionOk="0">
                  <a:moveTo>
                    <a:pt x="1101" y="0"/>
                  </a:moveTo>
                  <a:cubicBezTo>
                    <a:pt x="501" y="0"/>
                    <a:pt x="0" y="500"/>
                    <a:pt x="0" y="1068"/>
                  </a:cubicBezTo>
                  <a:cubicBezTo>
                    <a:pt x="0" y="1668"/>
                    <a:pt x="501" y="2168"/>
                    <a:pt x="1101" y="2168"/>
                  </a:cubicBezTo>
                  <a:cubicBezTo>
                    <a:pt x="1668" y="2168"/>
                    <a:pt x="2169" y="1668"/>
                    <a:pt x="2169" y="1068"/>
                  </a:cubicBezTo>
                  <a:cubicBezTo>
                    <a:pt x="2169" y="467"/>
                    <a:pt x="1668" y="0"/>
                    <a:pt x="1101"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971;p47">
              <a:extLst>
                <a:ext uri="{FF2B5EF4-FFF2-40B4-BE49-F238E27FC236}">
                  <a16:creationId xmlns:a16="http://schemas.microsoft.com/office/drawing/2014/main" id="{2140C42B-C4D2-4F60-9FA5-3848E21CED5C}"/>
                </a:ext>
              </a:extLst>
            </p:cNvPr>
            <p:cNvSpPr/>
            <p:nvPr/>
          </p:nvSpPr>
          <p:spPr>
            <a:xfrm>
              <a:off x="6329695" y="2743276"/>
              <a:ext cx="468582" cy="1520701"/>
            </a:xfrm>
            <a:custGeom>
              <a:avLst/>
              <a:gdLst/>
              <a:ahLst/>
              <a:cxnLst/>
              <a:rect l="l" t="t" r="r" b="b"/>
              <a:pathLst>
                <a:path w="27588" h="89532" extrusionOk="0">
                  <a:moveTo>
                    <a:pt x="268" y="1"/>
                  </a:moveTo>
                  <a:lnTo>
                    <a:pt x="1" y="20282"/>
                  </a:lnTo>
                  <a:lnTo>
                    <a:pt x="17380" y="88331"/>
                  </a:lnTo>
                  <a:cubicBezTo>
                    <a:pt x="17547" y="89065"/>
                    <a:pt x="18247" y="89532"/>
                    <a:pt x="19014" y="89532"/>
                  </a:cubicBezTo>
                  <a:lnTo>
                    <a:pt x="25852" y="89165"/>
                  </a:lnTo>
                  <a:cubicBezTo>
                    <a:pt x="26887" y="89098"/>
                    <a:pt x="27587" y="88064"/>
                    <a:pt x="27253" y="87063"/>
                  </a:cubicBezTo>
                  <a:lnTo>
                    <a:pt x="5872" y="19882"/>
                  </a:lnTo>
                  <a:lnTo>
                    <a:pt x="5671" y="34"/>
                  </a:lnTo>
                  <a:lnTo>
                    <a:pt x="268" y="34"/>
                  </a:lnTo>
                  <a:lnTo>
                    <a:pt x="268" y="1"/>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972;p47">
              <a:extLst>
                <a:ext uri="{FF2B5EF4-FFF2-40B4-BE49-F238E27FC236}">
                  <a16:creationId xmlns:a16="http://schemas.microsoft.com/office/drawing/2014/main" id="{73378119-B483-C685-4D43-9A2AA9AC0870}"/>
                </a:ext>
              </a:extLst>
            </p:cNvPr>
            <p:cNvSpPr/>
            <p:nvPr/>
          </p:nvSpPr>
          <p:spPr>
            <a:xfrm>
              <a:off x="5868485" y="3274176"/>
              <a:ext cx="213620" cy="708241"/>
            </a:xfrm>
            <a:custGeom>
              <a:avLst/>
              <a:gdLst/>
              <a:ahLst/>
              <a:cxnLst/>
              <a:rect l="l" t="t" r="r" b="b"/>
              <a:pathLst>
                <a:path w="12577" h="41698" extrusionOk="0">
                  <a:moveTo>
                    <a:pt x="12543" y="1"/>
                  </a:moveTo>
                  <a:cubicBezTo>
                    <a:pt x="12510" y="1"/>
                    <a:pt x="9675" y="9274"/>
                    <a:pt x="6205" y="20849"/>
                  </a:cubicBezTo>
                  <a:cubicBezTo>
                    <a:pt x="2736" y="32357"/>
                    <a:pt x="1" y="41697"/>
                    <a:pt x="34" y="41697"/>
                  </a:cubicBezTo>
                  <a:cubicBezTo>
                    <a:pt x="68" y="41697"/>
                    <a:pt x="2970" y="32391"/>
                    <a:pt x="6372" y="20849"/>
                  </a:cubicBezTo>
                  <a:cubicBezTo>
                    <a:pt x="9841" y="9374"/>
                    <a:pt x="12577" y="1"/>
                    <a:pt x="12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973;p47">
              <a:extLst>
                <a:ext uri="{FF2B5EF4-FFF2-40B4-BE49-F238E27FC236}">
                  <a16:creationId xmlns:a16="http://schemas.microsoft.com/office/drawing/2014/main" id="{18BC0F3E-41B3-C86A-295F-5D071F109931}"/>
                </a:ext>
              </a:extLst>
            </p:cNvPr>
            <p:cNvSpPr/>
            <p:nvPr/>
          </p:nvSpPr>
          <p:spPr>
            <a:xfrm>
              <a:off x="6154047" y="2795404"/>
              <a:ext cx="3991" cy="207947"/>
            </a:xfrm>
            <a:custGeom>
              <a:avLst/>
              <a:gdLst/>
              <a:ahLst/>
              <a:cxnLst/>
              <a:rect l="l" t="t" r="r" b="b"/>
              <a:pathLst>
                <a:path w="235" h="12243" extrusionOk="0">
                  <a:moveTo>
                    <a:pt x="101" y="1"/>
                  </a:moveTo>
                  <a:cubicBezTo>
                    <a:pt x="34" y="1"/>
                    <a:pt x="1" y="2736"/>
                    <a:pt x="1" y="6105"/>
                  </a:cubicBezTo>
                  <a:cubicBezTo>
                    <a:pt x="1" y="9508"/>
                    <a:pt x="68" y="12243"/>
                    <a:pt x="101" y="12243"/>
                  </a:cubicBezTo>
                  <a:cubicBezTo>
                    <a:pt x="201" y="12243"/>
                    <a:pt x="234" y="9508"/>
                    <a:pt x="234" y="6105"/>
                  </a:cubicBezTo>
                  <a:cubicBezTo>
                    <a:pt x="234" y="2736"/>
                    <a:pt x="168" y="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974;p47">
              <a:extLst>
                <a:ext uri="{FF2B5EF4-FFF2-40B4-BE49-F238E27FC236}">
                  <a16:creationId xmlns:a16="http://schemas.microsoft.com/office/drawing/2014/main" id="{0EF7A423-6481-749A-FB17-5F9E67DA98E0}"/>
                </a:ext>
              </a:extLst>
            </p:cNvPr>
            <p:cNvSpPr/>
            <p:nvPr/>
          </p:nvSpPr>
          <p:spPr>
            <a:xfrm>
              <a:off x="6335368" y="3731410"/>
              <a:ext cx="74802" cy="75379"/>
            </a:xfrm>
            <a:custGeom>
              <a:avLst/>
              <a:gdLst/>
              <a:ahLst/>
              <a:cxnLst/>
              <a:rect l="l" t="t" r="r" b="b"/>
              <a:pathLst>
                <a:path w="4404" h="4438" extrusionOk="0">
                  <a:moveTo>
                    <a:pt x="2202" y="1"/>
                  </a:moveTo>
                  <a:cubicBezTo>
                    <a:pt x="1001" y="1"/>
                    <a:pt x="0" y="1002"/>
                    <a:pt x="0" y="2203"/>
                  </a:cubicBezTo>
                  <a:cubicBezTo>
                    <a:pt x="0" y="3437"/>
                    <a:pt x="1001" y="4437"/>
                    <a:pt x="2202" y="4437"/>
                  </a:cubicBezTo>
                  <a:cubicBezTo>
                    <a:pt x="3403" y="4437"/>
                    <a:pt x="4403" y="3403"/>
                    <a:pt x="4403" y="2203"/>
                  </a:cubicBezTo>
                  <a:cubicBezTo>
                    <a:pt x="4403" y="1002"/>
                    <a:pt x="3436" y="34"/>
                    <a:pt x="2202"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975;p47">
              <a:extLst>
                <a:ext uri="{FF2B5EF4-FFF2-40B4-BE49-F238E27FC236}">
                  <a16:creationId xmlns:a16="http://schemas.microsoft.com/office/drawing/2014/main" id="{74703E16-515B-C69F-80E7-F81EC75C441A}"/>
                </a:ext>
              </a:extLst>
            </p:cNvPr>
            <p:cNvSpPr/>
            <p:nvPr/>
          </p:nvSpPr>
          <p:spPr>
            <a:xfrm>
              <a:off x="6311571" y="3461628"/>
              <a:ext cx="36840" cy="36942"/>
            </a:xfrm>
            <a:custGeom>
              <a:avLst/>
              <a:gdLst/>
              <a:ahLst/>
              <a:cxnLst/>
              <a:rect l="l" t="t" r="r" b="b"/>
              <a:pathLst>
                <a:path w="2169" h="2175" extrusionOk="0">
                  <a:moveTo>
                    <a:pt x="1197" y="0"/>
                  </a:moveTo>
                  <a:cubicBezTo>
                    <a:pt x="1165" y="0"/>
                    <a:pt x="1133" y="2"/>
                    <a:pt x="1101" y="6"/>
                  </a:cubicBezTo>
                  <a:cubicBezTo>
                    <a:pt x="501" y="6"/>
                    <a:pt x="0" y="473"/>
                    <a:pt x="0" y="1073"/>
                  </a:cubicBezTo>
                  <a:cubicBezTo>
                    <a:pt x="0" y="1674"/>
                    <a:pt x="467" y="2174"/>
                    <a:pt x="1101" y="2174"/>
                  </a:cubicBezTo>
                  <a:cubicBezTo>
                    <a:pt x="1668" y="2174"/>
                    <a:pt x="2168" y="1707"/>
                    <a:pt x="2168" y="1073"/>
                  </a:cubicBezTo>
                  <a:cubicBezTo>
                    <a:pt x="2168" y="507"/>
                    <a:pt x="1724" y="0"/>
                    <a:pt x="1197"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976;p47">
              <a:extLst>
                <a:ext uri="{FF2B5EF4-FFF2-40B4-BE49-F238E27FC236}">
                  <a16:creationId xmlns:a16="http://schemas.microsoft.com/office/drawing/2014/main" id="{55B75E1B-041D-BBAF-68F1-E8872CD09060}"/>
                </a:ext>
              </a:extLst>
            </p:cNvPr>
            <p:cNvSpPr/>
            <p:nvPr/>
          </p:nvSpPr>
          <p:spPr>
            <a:xfrm>
              <a:off x="6054342" y="4368826"/>
              <a:ext cx="622110" cy="4552"/>
            </a:xfrm>
            <a:custGeom>
              <a:avLst/>
              <a:gdLst/>
              <a:ahLst/>
              <a:cxnLst/>
              <a:rect l="l" t="t" r="r" b="b"/>
              <a:pathLst>
                <a:path w="36627" h="268" extrusionOk="0">
                  <a:moveTo>
                    <a:pt x="18313" y="1"/>
                  </a:moveTo>
                  <a:cubicBezTo>
                    <a:pt x="8239" y="1"/>
                    <a:pt x="0" y="68"/>
                    <a:pt x="0" y="134"/>
                  </a:cubicBezTo>
                  <a:cubicBezTo>
                    <a:pt x="0" y="201"/>
                    <a:pt x="8206" y="268"/>
                    <a:pt x="18313" y="268"/>
                  </a:cubicBezTo>
                  <a:cubicBezTo>
                    <a:pt x="28420" y="268"/>
                    <a:pt x="36626" y="168"/>
                    <a:pt x="36626" y="134"/>
                  </a:cubicBezTo>
                  <a:cubicBezTo>
                    <a:pt x="36626" y="101"/>
                    <a:pt x="28454" y="34"/>
                    <a:pt x="18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977;p47">
              <a:extLst>
                <a:ext uri="{FF2B5EF4-FFF2-40B4-BE49-F238E27FC236}">
                  <a16:creationId xmlns:a16="http://schemas.microsoft.com/office/drawing/2014/main" id="{F58A9EA7-529E-5BE1-AC68-92DFE3633C28}"/>
                </a:ext>
              </a:extLst>
            </p:cNvPr>
            <p:cNvSpPr/>
            <p:nvPr/>
          </p:nvSpPr>
          <p:spPr>
            <a:xfrm>
              <a:off x="7825498" y="2518353"/>
              <a:ext cx="1175651" cy="1934863"/>
            </a:xfrm>
            <a:custGeom>
              <a:avLst/>
              <a:gdLst/>
              <a:ahLst/>
              <a:cxnLst/>
              <a:rect l="l" t="t" r="r" b="b"/>
              <a:pathLst>
                <a:path w="69217" h="113916" extrusionOk="0">
                  <a:moveTo>
                    <a:pt x="21950" y="0"/>
                  </a:moveTo>
                  <a:lnTo>
                    <a:pt x="21950" y="49502"/>
                  </a:lnTo>
                  <a:cubicBezTo>
                    <a:pt x="9074" y="54372"/>
                    <a:pt x="1" y="66414"/>
                    <a:pt x="1" y="80558"/>
                  </a:cubicBezTo>
                  <a:cubicBezTo>
                    <a:pt x="1" y="98971"/>
                    <a:pt x="15445" y="113915"/>
                    <a:pt x="34592" y="113915"/>
                  </a:cubicBezTo>
                  <a:cubicBezTo>
                    <a:pt x="53739" y="113915"/>
                    <a:pt x="69217" y="98971"/>
                    <a:pt x="69217" y="80558"/>
                  </a:cubicBezTo>
                  <a:cubicBezTo>
                    <a:pt x="69150" y="66414"/>
                    <a:pt x="60077" y="54339"/>
                    <a:pt x="47201" y="49502"/>
                  </a:cubicBezTo>
                  <a:lnTo>
                    <a:pt x="472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978;p47">
              <a:extLst>
                <a:ext uri="{FF2B5EF4-FFF2-40B4-BE49-F238E27FC236}">
                  <a16:creationId xmlns:a16="http://schemas.microsoft.com/office/drawing/2014/main" id="{2B88723A-97CB-C8C8-2F2C-2BD4ED9A0553}"/>
                </a:ext>
              </a:extLst>
            </p:cNvPr>
            <p:cNvSpPr/>
            <p:nvPr/>
          </p:nvSpPr>
          <p:spPr>
            <a:xfrm>
              <a:off x="7822100" y="2518353"/>
              <a:ext cx="1179608" cy="1938668"/>
            </a:xfrm>
            <a:custGeom>
              <a:avLst/>
              <a:gdLst/>
              <a:ahLst/>
              <a:cxnLst/>
              <a:rect l="l" t="t" r="r" b="b"/>
              <a:pathLst>
                <a:path w="69450" h="114140" extrusionOk="0">
                  <a:moveTo>
                    <a:pt x="47384" y="26673"/>
                  </a:moveTo>
                  <a:lnTo>
                    <a:pt x="47384" y="26673"/>
                  </a:lnTo>
                  <a:cubicBezTo>
                    <a:pt x="47375" y="30243"/>
                    <a:pt x="47368" y="33437"/>
                    <a:pt x="47368" y="36226"/>
                  </a:cubicBezTo>
                  <a:lnTo>
                    <a:pt x="47368" y="46066"/>
                  </a:lnTo>
                  <a:lnTo>
                    <a:pt x="47368" y="48635"/>
                  </a:lnTo>
                  <a:lnTo>
                    <a:pt x="47401" y="49502"/>
                  </a:lnTo>
                  <a:lnTo>
                    <a:pt x="47401" y="48602"/>
                  </a:lnTo>
                  <a:lnTo>
                    <a:pt x="47401" y="46066"/>
                  </a:lnTo>
                  <a:lnTo>
                    <a:pt x="47401" y="36226"/>
                  </a:lnTo>
                  <a:cubicBezTo>
                    <a:pt x="47401" y="33441"/>
                    <a:pt x="47394" y="30245"/>
                    <a:pt x="47384" y="26673"/>
                  </a:cubicBezTo>
                  <a:close/>
                  <a:moveTo>
                    <a:pt x="47401" y="49502"/>
                  </a:moveTo>
                  <a:cubicBezTo>
                    <a:pt x="47404" y="49503"/>
                    <a:pt x="47638" y="49571"/>
                    <a:pt x="48268" y="49836"/>
                  </a:cubicBezTo>
                  <a:cubicBezTo>
                    <a:pt x="48317" y="49850"/>
                    <a:pt x="48368" y="49867"/>
                    <a:pt x="48423" y="49886"/>
                  </a:cubicBezTo>
                  <a:lnTo>
                    <a:pt x="48423" y="49886"/>
                  </a:lnTo>
                  <a:cubicBezTo>
                    <a:pt x="48323" y="49844"/>
                    <a:pt x="48229" y="49804"/>
                    <a:pt x="48135" y="49769"/>
                  </a:cubicBezTo>
                  <a:cubicBezTo>
                    <a:pt x="47637" y="49570"/>
                    <a:pt x="47404" y="49503"/>
                    <a:pt x="47401" y="49502"/>
                  </a:cubicBezTo>
                  <a:close/>
                  <a:moveTo>
                    <a:pt x="48423" y="49886"/>
                  </a:moveTo>
                  <a:cubicBezTo>
                    <a:pt x="48547" y="49938"/>
                    <a:pt x="48681" y="49995"/>
                    <a:pt x="48835" y="50053"/>
                  </a:cubicBezTo>
                  <a:lnTo>
                    <a:pt x="48835" y="50053"/>
                  </a:lnTo>
                  <a:cubicBezTo>
                    <a:pt x="48683" y="49986"/>
                    <a:pt x="48545" y="49930"/>
                    <a:pt x="48423" y="49886"/>
                  </a:cubicBezTo>
                  <a:close/>
                  <a:moveTo>
                    <a:pt x="48835" y="50053"/>
                  </a:moveTo>
                  <a:cubicBezTo>
                    <a:pt x="48939" y="50099"/>
                    <a:pt x="49050" y="50149"/>
                    <a:pt x="49169" y="50203"/>
                  </a:cubicBezTo>
                  <a:cubicBezTo>
                    <a:pt x="49375" y="50289"/>
                    <a:pt x="49582" y="50375"/>
                    <a:pt x="49798" y="50470"/>
                  </a:cubicBezTo>
                  <a:lnTo>
                    <a:pt x="49798" y="50470"/>
                  </a:lnTo>
                  <a:cubicBezTo>
                    <a:pt x="49537" y="50343"/>
                    <a:pt x="49296" y="50239"/>
                    <a:pt x="49069" y="50136"/>
                  </a:cubicBezTo>
                  <a:cubicBezTo>
                    <a:pt x="48985" y="50108"/>
                    <a:pt x="48908" y="50080"/>
                    <a:pt x="48835" y="50053"/>
                  </a:cubicBezTo>
                  <a:close/>
                  <a:moveTo>
                    <a:pt x="49798" y="50470"/>
                  </a:moveTo>
                  <a:cubicBezTo>
                    <a:pt x="49958" y="50548"/>
                    <a:pt x="50126" y="50635"/>
                    <a:pt x="50303" y="50736"/>
                  </a:cubicBezTo>
                  <a:cubicBezTo>
                    <a:pt x="50770" y="50970"/>
                    <a:pt x="51304" y="51237"/>
                    <a:pt x="51837" y="51537"/>
                  </a:cubicBezTo>
                  <a:cubicBezTo>
                    <a:pt x="51967" y="51595"/>
                    <a:pt x="52095" y="51659"/>
                    <a:pt x="52223" y="51727"/>
                  </a:cubicBezTo>
                  <a:lnTo>
                    <a:pt x="52223" y="51727"/>
                  </a:lnTo>
                  <a:cubicBezTo>
                    <a:pt x="52137" y="51674"/>
                    <a:pt x="52053" y="51622"/>
                    <a:pt x="51971" y="51570"/>
                  </a:cubicBezTo>
                  <a:cubicBezTo>
                    <a:pt x="51404" y="51270"/>
                    <a:pt x="50903" y="51037"/>
                    <a:pt x="50436" y="50770"/>
                  </a:cubicBezTo>
                  <a:cubicBezTo>
                    <a:pt x="50210" y="50657"/>
                    <a:pt x="50000" y="50559"/>
                    <a:pt x="49798" y="50470"/>
                  </a:cubicBezTo>
                  <a:close/>
                  <a:moveTo>
                    <a:pt x="52223" y="51727"/>
                  </a:moveTo>
                  <a:cubicBezTo>
                    <a:pt x="52552" y="51931"/>
                    <a:pt x="52904" y="52147"/>
                    <a:pt x="53280" y="52374"/>
                  </a:cubicBezTo>
                  <a:lnTo>
                    <a:pt x="53280" y="52374"/>
                  </a:lnTo>
                  <a:cubicBezTo>
                    <a:pt x="52918" y="52141"/>
                    <a:pt x="52572" y="51916"/>
                    <a:pt x="52223" y="51727"/>
                  </a:cubicBezTo>
                  <a:close/>
                  <a:moveTo>
                    <a:pt x="53280" y="52374"/>
                  </a:moveTo>
                  <a:cubicBezTo>
                    <a:pt x="53397" y="52450"/>
                    <a:pt x="53517" y="52527"/>
                    <a:pt x="53639" y="52604"/>
                  </a:cubicBezTo>
                  <a:cubicBezTo>
                    <a:pt x="54940" y="53405"/>
                    <a:pt x="56341" y="54439"/>
                    <a:pt x="57842" y="55740"/>
                  </a:cubicBezTo>
                  <a:cubicBezTo>
                    <a:pt x="58242" y="56040"/>
                    <a:pt x="58609" y="56407"/>
                    <a:pt x="58976" y="56774"/>
                  </a:cubicBezTo>
                  <a:cubicBezTo>
                    <a:pt x="59343" y="57141"/>
                    <a:pt x="59776" y="57475"/>
                    <a:pt x="60143" y="57908"/>
                  </a:cubicBezTo>
                  <a:cubicBezTo>
                    <a:pt x="60844" y="58742"/>
                    <a:pt x="61678" y="59543"/>
                    <a:pt x="62412" y="60543"/>
                  </a:cubicBezTo>
                  <a:cubicBezTo>
                    <a:pt x="62578" y="60777"/>
                    <a:pt x="62779" y="60977"/>
                    <a:pt x="62945" y="61244"/>
                  </a:cubicBezTo>
                  <a:lnTo>
                    <a:pt x="63246" y="61611"/>
                  </a:lnTo>
                  <a:lnTo>
                    <a:pt x="63479" y="61978"/>
                  </a:lnTo>
                  <a:cubicBezTo>
                    <a:pt x="63813" y="62545"/>
                    <a:pt x="64180" y="63045"/>
                    <a:pt x="64580" y="63579"/>
                  </a:cubicBezTo>
                  <a:cubicBezTo>
                    <a:pt x="65035" y="64439"/>
                    <a:pt x="65567" y="65318"/>
                    <a:pt x="66045" y="66246"/>
                  </a:cubicBezTo>
                  <a:lnTo>
                    <a:pt x="66045" y="66246"/>
                  </a:lnTo>
                  <a:cubicBezTo>
                    <a:pt x="65595" y="65322"/>
                    <a:pt x="65086" y="64458"/>
                    <a:pt x="64613" y="63612"/>
                  </a:cubicBezTo>
                  <a:cubicBezTo>
                    <a:pt x="64246" y="63079"/>
                    <a:pt x="63913" y="62545"/>
                    <a:pt x="63579" y="62045"/>
                  </a:cubicBezTo>
                  <a:lnTo>
                    <a:pt x="63312" y="61678"/>
                  </a:lnTo>
                  <a:lnTo>
                    <a:pt x="63012" y="61277"/>
                  </a:lnTo>
                  <a:cubicBezTo>
                    <a:pt x="62812" y="61044"/>
                    <a:pt x="62645" y="60777"/>
                    <a:pt x="62478" y="60577"/>
                  </a:cubicBezTo>
                  <a:cubicBezTo>
                    <a:pt x="61778" y="59609"/>
                    <a:pt x="60977" y="58776"/>
                    <a:pt x="60243" y="57942"/>
                  </a:cubicBezTo>
                  <a:cubicBezTo>
                    <a:pt x="59843" y="57541"/>
                    <a:pt x="59443" y="57208"/>
                    <a:pt x="59109" y="56841"/>
                  </a:cubicBezTo>
                  <a:cubicBezTo>
                    <a:pt x="58742" y="56507"/>
                    <a:pt x="58409" y="56107"/>
                    <a:pt x="57975" y="55773"/>
                  </a:cubicBezTo>
                  <a:cubicBezTo>
                    <a:pt x="56474" y="54506"/>
                    <a:pt x="55073" y="53505"/>
                    <a:pt x="53772" y="52671"/>
                  </a:cubicBezTo>
                  <a:cubicBezTo>
                    <a:pt x="53604" y="52570"/>
                    <a:pt x="53440" y="52471"/>
                    <a:pt x="53280" y="52374"/>
                  </a:cubicBezTo>
                  <a:close/>
                  <a:moveTo>
                    <a:pt x="22049" y="0"/>
                  </a:moveTo>
                  <a:lnTo>
                    <a:pt x="22049" y="67"/>
                  </a:lnTo>
                  <a:lnTo>
                    <a:pt x="22049" y="49463"/>
                  </a:lnTo>
                  <a:lnTo>
                    <a:pt x="22049" y="49463"/>
                  </a:lnTo>
                  <a:cubicBezTo>
                    <a:pt x="19704" y="50425"/>
                    <a:pt x="17392" y="51584"/>
                    <a:pt x="15211" y="52971"/>
                  </a:cubicBezTo>
                  <a:cubicBezTo>
                    <a:pt x="13043" y="54439"/>
                    <a:pt x="10975" y="56140"/>
                    <a:pt x="9140" y="58075"/>
                  </a:cubicBezTo>
                  <a:cubicBezTo>
                    <a:pt x="8707" y="58575"/>
                    <a:pt x="8273" y="59076"/>
                    <a:pt x="7806" y="59576"/>
                  </a:cubicBezTo>
                  <a:cubicBezTo>
                    <a:pt x="7406" y="60110"/>
                    <a:pt x="6972" y="60610"/>
                    <a:pt x="6572" y="61144"/>
                  </a:cubicBezTo>
                  <a:lnTo>
                    <a:pt x="6272" y="61578"/>
                  </a:lnTo>
                  <a:lnTo>
                    <a:pt x="5971" y="61978"/>
                  </a:lnTo>
                  <a:lnTo>
                    <a:pt x="5438" y="62812"/>
                  </a:lnTo>
                  <a:lnTo>
                    <a:pt x="4904" y="63646"/>
                  </a:lnTo>
                  <a:lnTo>
                    <a:pt x="4404" y="64546"/>
                  </a:lnTo>
                  <a:lnTo>
                    <a:pt x="3903" y="65414"/>
                  </a:lnTo>
                  <a:lnTo>
                    <a:pt x="3636" y="65881"/>
                  </a:lnTo>
                  <a:lnTo>
                    <a:pt x="3436" y="66348"/>
                  </a:lnTo>
                  <a:cubicBezTo>
                    <a:pt x="3169" y="66915"/>
                    <a:pt x="2902" y="67549"/>
                    <a:pt x="2602" y="68149"/>
                  </a:cubicBezTo>
                  <a:cubicBezTo>
                    <a:pt x="2369" y="68783"/>
                    <a:pt x="2135" y="69450"/>
                    <a:pt x="1902" y="70084"/>
                  </a:cubicBezTo>
                  <a:cubicBezTo>
                    <a:pt x="1735" y="70384"/>
                    <a:pt x="1635" y="70717"/>
                    <a:pt x="1568" y="71051"/>
                  </a:cubicBezTo>
                  <a:lnTo>
                    <a:pt x="1268" y="72052"/>
                  </a:lnTo>
                  <a:cubicBezTo>
                    <a:pt x="1135" y="72319"/>
                    <a:pt x="1068" y="72686"/>
                    <a:pt x="968" y="73019"/>
                  </a:cubicBezTo>
                  <a:lnTo>
                    <a:pt x="768" y="73986"/>
                  </a:lnTo>
                  <a:lnTo>
                    <a:pt x="567" y="74987"/>
                  </a:lnTo>
                  <a:cubicBezTo>
                    <a:pt x="567" y="75154"/>
                    <a:pt x="534" y="75321"/>
                    <a:pt x="467" y="75488"/>
                  </a:cubicBezTo>
                  <a:lnTo>
                    <a:pt x="434" y="75988"/>
                  </a:lnTo>
                  <a:lnTo>
                    <a:pt x="167" y="77989"/>
                  </a:lnTo>
                  <a:cubicBezTo>
                    <a:pt x="134" y="78656"/>
                    <a:pt x="134" y="79324"/>
                    <a:pt x="100" y="79991"/>
                  </a:cubicBezTo>
                  <a:cubicBezTo>
                    <a:pt x="0" y="82659"/>
                    <a:pt x="301" y="85328"/>
                    <a:pt x="901" y="87896"/>
                  </a:cubicBezTo>
                  <a:cubicBezTo>
                    <a:pt x="1468" y="90432"/>
                    <a:pt x="2335" y="92900"/>
                    <a:pt x="3503" y="95235"/>
                  </a:cubicBezTo>
                  <a:cubicBezTo>
                    <a:pt x="4704" y="97503"/>
                    <a:pt x="6105" y="99672"/>
                    <a:pt x="7739" y="101640"/>
                  </a:cubicBezTo>
                  <a:cubicBezTo>
                    <a:pt x="10975" y="105576"/>
                    <a:pt x="15078" y="108645"/>
                    <a:pt x="19481" y="110746"/>
                  </a:cubicBezTo>
                  <a:cubicBezTo>
                    <a:pt x="23951" y="112848"/>
                    <a:pt x="28721" y="113948"/>
                    <a:pt x="33391" y="114115"/>
                  </a:cubicBezTo>
                  <a:cubicBezTo>
                    <a:pt x="33842" y="114131"/>
                    <a:pt x="34291" y="114139"/>
                    <a:pt x="34740" y="114139"/>
                  </a:cubicBezTo>
                  <a:cubicBezTo>
                    <a:pt x="38939" y="114139"/>
                    <a:pt x="43033" y="113437"/>
                    <a:pt x="46800" y="112080"/>
                  </a:cubicBezTo>
                  <a:cubicBezTo>
                    <a:pt x="51003" y="110579"/>
                    <a:pt x="54773" y="108311"/>
                    <a:pt x="57908" y="105609"/>
                  </a:cubicBezTo>
                  <a:cubicBezTo>
                    <a:pt x="61077" y="102907"/>
                    <a:pt x="63579" y="99705"/>
                    <a:pt x="65447" y="96302"/>
                  </a:cubicBezTo>
                  <a:cubicBezTo>
                    <a:pt x="67315" y="92900"/>
                    <a:pt x="68449" y="89331"/>
                    <a:pt x="69016" y="85828"/>
                  </a:cubicBezTo>
                  <a:cubicBezTo>
                    <a:pt x="69317" y="84094"/>
                    <a:pt x="69450" y="82326"/>
                    <a:pt x="69450" y="80658"/>
                  </a:cubicBezTo>
                  <a:cubicBezTo>
                    <a:pt x="69450" y="79824"/>
                    <a:pt x="69417" y="78990"/>
                    <a:pt x="69350" y="78156"/>
                  </a:cubicBezTo>
                  <a:cubicBezTo>
                    <a:pt x="69283" y="77322"/>
                    <a:pt x="69150" y="76555"/>
                    <a:pt x="69083" y="75754"/>
                  </a:cubicBezTo>
                  <a:cubicBezTo>
                    <a:pt x="68583" y="72585"/>
                    <a:pt x="67649" y="69717"/>
                    <a:pt x="66481" y="67148"/>
                  </a:cubicBezTo>
                  <a:cubicBezTo>
                    <a:pt x="66344" y="66842"/>
                    <a:pt x="66197" y="66541"/>
                    <a:pt x="66045" y="66246"/>
                  </a:cubicBezTo>
                  <a:lnTo>
                    <a:pt x="66045" y="66246"/>
                  </a:lnTo>
                  <a:cubicBezTo>
                    <a:pt x="66199" y="66561"/>
                    <a:pt x="66345" y="66884"/>
                    <a:pt x="66481" y="67215"/>
                  </a:cubicBezTo>
                  <a:cubicBezTo>
                    <a:pt x="67615" y="69750"/>
                    <a:pt x="68583" y="72619"/>
                    <a:pt x="69016" y="75754"/>
                  </a:cubicBezTo>
                  <a:cubicBezTo>
                    <a:pt x="69150" y="76522"/>
                    <a:pt x="69250" y="77356"/>
                    <a:pt x="69317" y="78123"/>
                  </a:cubicBezTo>
                  <a:cubicBezTo>
                    <a:pt x="69317" y="78923"/>
                    <a:pt x="69350" y="79757"/>
                    <a:pt x="69417" y="80591"/>
                  </a:cubicBezTo>
                  <a:cubicBezTo>
                    <a:pt x="69417" y="82259"/>
                    <a:pt x="69250" y="83960"/>
                    <a:pt x="68983" y="85728"/>
                  </a:cubicBezTo>
                  <a:cubicBezTo>
                    <a:pt x="68416" y="89197"/>
                    <a:pt x="67282" y="92733"/>
                    <a:pt x="65414" y="96102"/>
                  </a:cubicBezTo>
                  <a:cubicBezTo>
                    <a:pt x="63579" y="99471"/>
                    <a:pt x="61011" y="102640"/>
                    <a:pt x="57908" y="105376"/>
                  </a:cubicBezTo>
                  <a:cubicBezTo>
                    <a:pt x="54773" y="108078"/>
                    <a:pt x="51070" y="110312"/>
                    <a:pt x="46901" y="111780"/>
                  </a:cubicBezTo>
                  <a:cubicBezTo>
                    <a:pt x="43163" y="113136"/>
                    <a:pt x="39045" y="113839"/>
                    <a:pt x="34890" y="113839"/>
                  </a:cubicBezTo>
                  <a:cubicBezTo>
                    <a:pt x="34446" y="113839"/>
                    <a:pt x="34002" y="113831"/>
                    <a:pt x="33558" y="113815"/>
                  </a:cubicBezTo>
                  <a:cubicBezTo>
                    <a:pt x="28888" y="113648"/>
                    <a:pt x="24151" y="112581"/>
                    <a:pt x="19748" y="110479"/>
                  </a:cubicBezTo>
                  <a:cubicBezTo>
                    <a:pt x="15311" y="108411"/>
                    <a:pt x="11275" y="105376"/>
                    <a:pt x="8039" y="101473"/>
                  </a:cubicBezTo>
                  <a:cubicBezTo>
                    <a:pt x="6405" y="99538"/>
                    <a:pt x="4971" y="97403"/>
                    <a:pt x="3803" y="95102"/>
                  </a:cubicBezTo>
                  <a:cubicBezTo>
                    <a:pt x="2636" y="92800"/>
                    <a:pt x="1768" y="90365"/>
                    <a:pt x="1201" y="87796"/>
                  </a:cubicBezTo>
                  <a:cubicBezTo>
                    <a:pt x="601" y="85261"/>
                    <a:pt x="301" y="82593"/>
                    <a:pt x="401" y="79957"/>
                  </a:cubicBezTo>
                  <a:cubicBezTo>
                    <a:pt x="434" y="79290"/>
                    <a:pt x="434" y="78623"/>
                    <a:pt x="467" y="77956"/>
                  </a:cubicBezTo>
                  <a:lnTo>
                    <a:pt x="734" y="75955"/>
                  </a:lnTo>
                  <a:lnTo>
                    <a:pt x="768" y="75454"/>
                  </a:lnTo>
                  <a:cubicBezTo>
                    <a:pt x="768" y="75287"/>
                    <a:pt x="801" y="75121"/>
                    <a:pt x="868" y="74954"/>
                  </a:cubicBezTo>
                  <a:lnTo>
                    <a:pt x="1068" y="73953"/>
                  </a:lnTo>
                  <a:lnTo>
                    <a:pt x="1268" y="72952"/>
                  </a:lnTo>
                  <a:cubicBezTo>
                    <a:pt x="1301" y="72619"/>
                    <a:pt x="1435" y="72352"/>
                    <a:pt x="1535" y="72018"/>
                  </a:cubicBezTo>
                  <a:lnTo>
                    <a:pt x="1802" y="71051"/>
                  </a:lnTo>
                  <a:cubicBezTo>
                    <a:pt x="1902" y="70717"/>
                    <a:pt x="1968" y="70417"/>
                    <a:pt x="2102" y="70084"/>
                  </a:cubicBezTo>
                  <a:cubicBezTo>
                    <a:pt x="2369" y="69417"/>
                    <a:pt x="2569" y="68783"/>
                    <a:pt x="2802" y="68149"/>
                  </a:cubicBezTo>
                  <a:cubicBezTo>
                    <a:pt x="3069" y="67549"/>
                    <a:pt x="3369" y="66948"/>
                    <a:pt x="3636" y="66348"/>
                  </a:cubicBezTo>
                  <a:lnTo>
                    <a:pt x="3870" y="65881"/>
                  </a:lnTo>
                  <a:lnTo>
                    <a:pt x="4103" y="65414"/>
                  </a:lnTo>
                  <a:lnTo>
                    <a:pt x="4604" y="64546"/>
                  </a:lnTo>
                  <a:lnTo>
                    <a:pt x="5104" y="63646"/>
                  </a:lnTo>
                  <a:lnTo>
                    <a:pt x="5638" y="62812"/>
                  </a:lnTo>
                  <a:lnTo>
                    <a:pt x="6205" y="61978"/>
                  </a:lnTo>
                  <a:lnTo>
                    <a:pt x="6472" y="61578"/>
                  </a:lnTo>
                  <a:lnTo>
                    <a:pt x="6772" y="61211"/>
                  </a:lnTo>
                  <a:cubicBezTo>
                    <a:pt x="7139" y="60644"/>
                    <a:pt x="7572" y="60143"/>
                    <a:pt x="7973" y="59609"/>
                  </a:cubicBezTo>
                  <a:cubicBezTo>
                    <a:pt x="8440" y="59142"/>
                    <a:pt x="8873" y="58642"/>
                    <a:pt x="9307" y="58142"/>
                  </a:cubicBezTo>
                  <a:cubicBezTo>
                    <a:pt x="11142" y="56240"/>
                    <a:pt x="13143" y="54573"/>
                    <a:pt x="15311" y="53105"/>
                  </a:cubicBezTo>
                  <a:cubicBezTo>
                    <a:pt x="17546" y="51704"/>
                    <a:pt x="19815" y="50536"/>
                    <a:pt x="22216" y="49602"/>
                  </a:cubicBezTo>
                  <a:lnTo>
                    <a:pt x="22283" y="49569"/>
                  </a:lnTo>
                  <a:lnTo>
                    <a:pt x="22283" y="49469"/>
                  </a:lnTo>
                  <a:lnTo>
                    <a:pt x="22283" y="100"/>
                  </a:lnTo>
                  <a:lnTo>
                    <a:pt x="47334" y="100"/>
                  </a:lnTo>
                  <a:cubicBezTo>
                    <a:pt x="47334" y="10345"/>
                    <a:pt x="47365" y="19308"/>
                    <a:pt x="47384" y="26673"/>
                  </a:cubicBezTo>
                  <a:lnTo>
                    <a:pt x="47384" y="26673"/>
                  </a:lnTo>
                  <a:cubicBezTo>
                    <a:pt x="47404" y="19320"/>
                    <a:pt x="47434" y="10374"/>
                    <a:pt x="47434" y="100"/>
                  </a:cubicBezTo>
                  <a:lnTo>
                    <a:pt x="47434" y="100"/>
                  </a:lnTo>
                  <a:lnTo>
                    <a:pt x="47434" y="100"/>
                  </a:lnTo>
                  <a:lnTo>
                    <a:pt x="47434" y="100"/>
                  </a:lnTo>
                  <a:cubicBezTo>
                    <a:pt x="47434" y="89"/>
                    <a:pt x="47434" y="78"/>
                    <a:pt x="47434" y="67"/>
                  </a:cubicBezTo>
                  <a:lnTo>
                    <a:pt x="4743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979;p47">
              <a:extLst>
                <a:ext uri="{FF2B5EF4-FFF2-40B4-BE49-F238E27FC236}">
                  <a16:creationId xmlns:a16="http://schemas.microsoft.com/office/drawing/2014/main" id="{6147934F-36E6-CAFA-51F7-A99A15078AA0}"/>
                </a:ext>
              </a:extLst>
            </p:cNvPr>
            <p:cNvSpPr/>
            <p:nvPr/>
          </p:nvSpPr>
          <p:spPr>
            <a:xfrm>
              <a:off x="7903122" y="2624292"/>
              <a:ext cx="1019847" cy="1745073"/>
            </a:xfrm>
            <a:custGeom>
              <a:avLst/>
              <a:gdLst/>
              <a:ahLst/>
              <a:cxnLst/>
              <a:rect l="l" t="t" r="r" b="b"/>
              <a:pathLst>
                <a:path w="60044" h="102742" extrusionOk="0">
                  <a:moveTo>
                    <a:pt x="20582" y="1"/>
                  </a:moveTo>
                  <a:lnTo>
                    <a:pt x="20982" y="46334"/>
                  </a:lnTo>
                  <a:cubicBezTo>
                    <a:pt x="7706" y="49970"/>
                    <a:pt x="0" y="61545"/>
                    <a:pt x="0" y="73820"/>
                  </a:cubicBezTo>
                  <a:cubicBezTo>
                    <a:pt x="0" y="89799"/>
                    <a:pt x="13410" y="102741"/>
                    <a:pt x="30022" y="102741"/>
                  </a:cubicBezTo>
                  <a:cubicBezTo>
                    <a:pt x="46600" y="102741"/>
                    <a:pt x="60043" y="89765"/>
                    <a:pt x="60043" y="73820"/>
                  </a:cubicBezTo>
                  <a:cubicBezTo>
                    <a:pt x="60010" y="61545"/>
                    <a:pt x="50503" y="50604"/>
                    <a:pt x="39329" y="46367"/>
                  </a:cubicBezTo>
                  <a:lnTo>
                    <a:pt x="39262" y="1"/>
                  </a:ln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980;p47">
              <a:extLst>
                <a:ext uri="{FF2B5EF4-FFF2-40B4-BE49-F238E27FC236}">
                  <a16:creationId xmlns:a16="http://schemas.microsoft.com/office/drawing/2014/main" id="{85629AD3-4B1B-3921-15D0-8CCF06AA7F68}"/>
                </a:ext>
              </a:extLst>
            </p:cNvPr>
            <p:cNvSpPr/>
            <p:nvPr/>
          </p:nvSpPr>
          <p:spPr>
            <a:xfrm>
              <a:off x="7895189" y="3757381"/>
              <a:ext cx="1027202" cy="265832"/>
            </a:xfrm>
            <a:custGeom>
              <a:avLst/>
              <a:gdLst/>
              <a:ahLst/>
              <a:cxnLst/>
              <a:rect l="l" t="t" r="r" b="b"/>
              <a:pathLst>
                <a:path w="60477" h="15651" extrusionOk="0">
                  <a:moveTo>
                    <a:pt x="8205" y="0"/>
                  </a:moveTo>
                  <a:cubicBezTo>
                    <a:pt x="5656" y="0"/>
                    <a:pt x="2819" y="393"/>
                    <a:pt x="1101" y="1307"/>
                  </a:cubicBezTo>
                  <a:cubicBezTo>
                    <a:pt x="1101" y="1307"/>
                    <a:pt x="0" y="4977"/>
                    <a:pt x="1101" y="9613"/>
                  </a:cubicBezTo>
                  <a:lnTo>
                    <a:pt x="28821" y="15651"/>
                  </a:lnTo>
                  <a:lnTo>
                    <a:pt x="46133" y="10581"/>
                  </a:lnTo>
                  <a:lnTo>
                    <a:pt x="55107" y="10581"/>
                  </a:lnTo>
                  <a:lnTo>
                    <a:pt x="60477" y="7111"/>
                  </a:lnTo>
                  <a:cubicBezTo>
                    <a:pt x="59510" y="5410"/>
                    <a:pt x="58509" y="4943"/>
                    <a:pt x="56641" y="4276"/>
                  </a:cubicBezTo>
                  <a:cubicBezTo>
                    <a:pt x="53922" y="3342"/>
                    <a:pt x="51044" y="2838"/>
                    <a:pt x="48158" y="2838"/>
                  </a:cubicBezTo>
                  <a:cubicBezTo>
                    <a:pt x="47539" y="2838"/>
                    <a:pt x="46919" y="2861"/>
                    <a:pt x="46300" y="2908"/>
                  </a:cubicBezTo>
                  <a:cubicBezTo>
                    <a:pt x="41597" y="3242"/>
                    <a:pt x="36960" y="4810"/>
                    <a:pt x="32257" y="4843"/>
                  </a:cubicBezTo>
                  <a:cubicBezTo>
                    <a:pt x="32153" y="4845"/>
                    <a:pt x="32050" y="4845"/>
                    <a:pt x="31946" y="4845"/>
                  </a:cubicBezTo>
                  <a:cubicBezTo>
                    <a:pt x="24960" y="4845"/>
                    <a:pt x="18479" y="1555"/>
                    <a:pt x="11609" y="273"/>
                  </a:cubicBezTo>
                  <a:cubicBezTo>
                    <a:pt x="10659" y="96"/>
                    <a:pt x="9467" y="0"/>
                    <a:pt x="8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981;p47">
              <a:extLst>
                <a:ext uri="{FF2B5EF4-FFF2-40B4-BE49-F238E27FC236}">
                  <a16:creationId xmlns:a16="http://schemas.microsoft.com/office/drawing/2014/main" id="{2D4FDB13-2C5D-FFA9-392F-67935F79AF74}"/>
                </a:ext>
              </a:extLst>
            </p:cNvPr>
            <p:cNvSpPr/>
            <p:nvPr/>
          </p:nvSpPr>
          <p:spPr>
            <a:xfrm>
              <a:off x="7895189" y="3757381"/>
              <a:ext cx="1027202" cy="265832"/>
            </a:xfrm>
            <a:custGeom>
              <a:avLst/>
              <a:gdLst/>
              <a:ahLst/>
              <a:cxnLst/>
              <a:rect l="l" t="t" r="r" b="b"/>
              <a:pathLst>
                <a:path w="60477" h="15651" extrusionOk="0">
                  <a:moveTo>
                    <a:pt x="8205" y="0"/>
                  </a:moveTo>
                  <a:cubicBezTo>
                    <a:pt x="5656" y="0"/>
                    <a:pt x="2819" y="393"/>
                    <a:pt x="1101" y="1307"/>
                  </a:cubicBezTo>
                  <a:cubicBezTo>
                    <a:pt x="1101" y="1307"/>
                    <a:pt x="0" y="4977"/>
                    <a:pt x="1101" y="9613"/>
                  </a:cubicBezTo>
                  <a:lnTo>
                    <a:pt x="28821" y="15651"/>
                  </a:lnTo>
                  <a:lnTo>
                    <a:pt x="46133" y="10581"/>
                  </a:lnTo>
                  <a:lnTo>
                    <a:pt x="55107" y="10581"/>
                  </a:lnTo>
                  <a:lnTo>
                    <a:pt x="60477" y="7111"/>
                  </a:lnTo>
                  <a:cubicBezTo>
                    <a:pt x="59510" y="5410"/>
                    <a:pt x="58509" y="4943"/>
                    <a:pt x="56641" y="4276"/>
                  </a:cubicBezTo>
                  <a:cubicBezTo>
                    <a:pt x="53922" y="3342"/>
                    <a:pt x="51044" y="2838"/>
                    <a:pt x="48158" y="2838"/>
                  </a:cubicBezTo>
                  <a:cubicBezTo>
                    <a:pt x="47539" y="2838"/>
                    <a:pt x="46919" y="2861"/>
                    <a:pt x="46300" y="2908"/>
                  </a:cubicBezTo>
                  <a:cubicBezTo>
                    <a:pt x="41597" y="3242"/>
                    <a:pt x="36960" y="4810"/>
                    <a:pt x="32257" y="4843"/>
                  </a:cubicBezTo>
                  <a:cubicBezTo>
                    <a:pt x="32153" y="4845"/>
                    <a:pt x="32050" y="4845"/>
                    <a:pt x="31946" y="4845"/>
                  </a:cubicBezTo>
                  <a:cubicBezTo>
                    <a:pt x="24960" y="4845"/>
                    <a:pt x="18479" y="1555"/>
                    <a:pt x="11609" y="273"/>
                  </a:cubicBezTo>
                  <a:cubicBezTo>
                    <a:pt x="10659" y="96"/>
                    <a:pt x="9467" y="0"/>
                    <a:pt x="8205"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982;p47">
              <a:extLst>
                <a:ext uri="{FF2B5EF4-FFF2-40B4-BE49-F238E27FC236}">
                  <a16:creationId xmlns:a16="http://schemas.microsoft.com/office/drawing/2014/main" id="{298418AD-CD45-1B37-505A-2283FBBBDFCD}"/>
                </a:ext>
              </a:extLst>
            </p:cNvPr>
            <p:cNvSpPr/>
            <p:nvPr/>
          </p:nvSpPr>
          <p:spPr>
            <a:xfrm>
              <a:off x="7903122" y="3855472"/>
              <a:ext cx="1019847" cy="513932"/>
            </a:xfrm>
            <a:custGeom>
              <a:avLst/>
              <a:gdLst/>
              <a:ahLst/>
              <a:cxnLst/>
              <a:rect l="l" t="t" r="r" b="b"/>
              <a:pathLst>
                <a:path w="60044" h="30258" extrusionOk="0">
                  <a:moveTo>
                    <a:pt x="50816" y="0"/>
                  </a:moveTo>
                  <a:cubicBezTo>
                    <a:pt x="49346" y="0"/>
                    <a:pt x="47723" y="86"/>
                    <a:pt x="45967" y="302"/>
                  </a:cubicBezTo>
                  <a:cubicBezTo>
                    <a:pt x="42497" y="703"/>
                    <a:pt x="30856" y="4205"/>
                    <a:pt x="24284" y="4806"/>
                  </a:cubicBezTo>
                  <a:cubicBezTo>
                    <a:pt x="21801" y="5039"/>
                    <a:pt x="19538" y="5139"/>
                    <a:pt x="17482" y="5139"/>
                  </a:cubicBezTo>
                  <a:cubicBezTo>
                    <a:pt x="4816" y="5139"/>
                    <a:pt x="1" y="1337"/>
                    <a:pt x="0" y="1336"/>
                  </a:cubicBezTo>
                  <a:lnTo>
                    <a:pt x="0" y="1336"/>
                  </a:lnTo>
                  <a:cubicBezTo>
                    <a:pt x="0" y="17315"/>
                    <a:pt x="13443" y="30257"/>
                    <a:pt x="30022" y="30257"/>
                  </a:cubicBezTo>
                  <a:cubicBezTo>
                    <a:pt x="46634" y="30257"/>
                    <a:pt x="60043" y="17315"/>
                    <a:pt x="60043" y="1336"/>
                  </a:cubicBezTo>
                  <a:cubicBezTo>
                    <a:pt x="60043" y="1336"/>
                    <a:pt x="56607" y="0"/>
                    <a:pt x="50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983;p47">
              <a:extLst>
                <a:ext uri="{FF2B5EF4-FFF2-40B4-BE49-F238E27FC236}">
                  <a16:creationId xmlns:a16="http://schemas.microsoft.com/office/drawing/2014/main" id="{039892B9-0C4E-8241-8FE5-27F0B0804BBD}"/>
                </a:ext>
              </a:extLst>
            </p:cNvPr>
            <p:cNvSpPr/>
            <p:nvPr/>
          </p:nvSpPr>
          <p:spPr>
            <a:xfrm>
              <a:off x="8131459" y="2495678"/>
              <a:ext cx="563749" cy="128627"/>
            </a:xfrm>
            <a:custGeom>
              <a:avLst/>
              <a:gdLst/>
              <a:ahLst/>
              <a:cxnLst/>
              <a:rect l="l" t="t" r="r" b="b"/>
              <a:pathLst>
                <a:path w="33191" h="7573" extrusionOk="0">
                  <a:moveTo>
                    <a:pt x="3503" y="1"/>
                  </a:moveTo>
                  <a:cubicBezTo>
                    <a:pt x="1535" y="1"/>
                    <a:pt x="0" y="1569"/>
                    <a:pt x="0" y="3503"/>
                  </a:cubicBezTo>
                  <a:lnTo>
                    <a:pt x="0" y="4070"/>
                  </a:lnTo>
                  <a:cubicBezTo>
                    <a:pt x="0" y="6039"/>
                    <a:pt x="1568" y="7573"/>
                    <a:pt x="3503" y="7573"/>
                  </a:cubicBezTo>
                  <a:lnTo>
                    <a:pt x="29688" y="7573"/>
                  </a:lnTo>
                  <a:cubicBezTo>
                    <a:pt x="31590" y="7573"/>
                    <a:pt x="33124" y="6039"/>
                    <a:pt x="33191" y="4070"/>
                  </a:cubicBezTo>
                  <a:lnTo>
                    <a:pt x="33191" y="3503"/>
                  </a:lnTo>
                  <a:cubicBezTo>
                    <a:pt x="33191" y="1535"/>
                    <a:pt x="31590" y="1"/>
                    <a:pt x="296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984;p47">
              <a:extLst>
                <a:ext uri="{FF2B5EF4-FFF2-40B4-BE49-F238E27FC236}">
                  <a16:creationId xmlns:a16="http://schemas.microsoft.com/office/drawing/2014/main" id="{016C436A-36BB-B1F5-6759-7B58716C5C94}"/>
                </a:ext>
              </a:extLst>
            </p:cNvPr>
            <p:cNvSpPr/>
            <p:nvPr/>
          </p:nvSpPr>
          <p:spPr>
            <a:xfrm>
              <a:off x="8128622" y="2493979"/>
              <a:ext cx="567724" cy="132041"/>
            </a:xfrm>
            <a:custGeom>
              <a:avLst/>
              <a:gdLst/>
              <a:ahLst/>
              <a:cxnLst/>
              <a:rect l="l" t="t" r="r" b="b"/>
              <a:pathLst>
                <a:path w="33425" h="7774" extrusionOk="0">
                  <a:moveTo>
                    <a:pt x="3670" y="1"/>
                  </a:moveTo>
                  <a:cubicBezTo>
                    <a:pt x="2336" y="1"/>
                    <a:pt x="1035" y="835"/>
                    <a:pt x="434" y="2002"/>
                  </a:cubicBezTo>
                  <a:cubicBezTo>
                    <a:pt x="267" y="2302"/>
                    <a:pt x="201" y="2603"/>
                    <a:pt x="101" y="2936"/>
                  </a:cubicBezTo>
                  <a:cubicBezTo>
                    <a:pt x="34" y="3270"/>
                    <a:pt x="34" y="3603"/>
                    <a:pt x="34" y="3904"/>
                  </a:cubicBezTo>
                  <a:cubicBezTo>
                    <a:pt x="1" y="4471"/>
                    <a:pt x="67" y="5138"/>
                    <a:pt x="368" y="5738"/>
                  </a:cubicBezTo>
                  <a:cubicBezTo>
                    <a:pt x="901" y="6906"/>
                    <a:pt x="2069" y="7673"/>
                    <a:pt x="3270" y="7773"/>
                  </a:cubicBezTo>
                  <a:lnTo>
                    <a:pt x="6739" y="7773"/>
                  </a:lnTo>
                  <a:cubicBezTo>
                    <a:pt x="11275" y="7740"/>
                    <a:pt x="15345" y="7740"/>
                    <a:pt x="18747" y="7740"/>
                  </a:cubicBezTo>
                  <a:cubicBezTo>
                    <a:pt x="22183" y="7673"/>
                    <a:pt x="24918" y="7673"/>
                    <a:pt x="26853" y="7673"/>
                  </a:cubicBezTo>
                  <a:lnTo>
                    <a:pt x="29855" y="7673"/>
                  </a:lnTo>
                  <a:cubicBezTo>
                    <a:pt x="29855" y="7673"/>
                    <a:pt x="29755" y="7673"/>
                    <a:pt x="29688" y="7540"/>
                  </a:cubicBezTo>
                  <a:lnTo>
                    <a:pt x="26886" y="7540"/>
                  </a:lnTo>
                  <a:cubicBezTo>
                    <a:pt x="24952" y="7540"/>
                    <a:pt x="22216" y="7506"/>
                    <a:pt x="18781" y="7506"/>
                  </a:cubicBezTo>
                  <a:cubicBezTo>
                    <a:pt x="15378" y="7473"/>
                    <a:pt x="11275" y="7473"/>
                    <a:pt x="6772" y="7473"/>
                  </a:cubicBezTo>
                  <a:cubicBezTo>
                    <a:pt x="6038" y="7473"/>
                    <a:pt x="5275" y="7488"/>
                    <a:pt x="4501" y="7488"/>
                  </a:cubicBezTo>
                  <a:cubicBezTo>
                    <a:pt x="4115" y="7488"/>
                    <a:pt x="3726" y="7484"/>
                    <a:pt x="3336" y="7473"/>
                  </a:cubicBezTo>
                  <a:cubicBezTo>
                    <a:pt x="2169" y="7406"/>
                    <a:pt x="1068" y="6639"/>
                    <a:pt x="568" y="5571"/>
                  </a:cubicBezTo>
                  <a:cubicBezTo>
                    <a:pt x="267" y="5004"/>
                    <a:pt x="234" y="4437"/>
                    <a:pt x="234" y="3804"/>
                  </a:cubicBezTo>
                  <a:cubicBezTo>
                    <a:pt x="234" y="3470"/>
                    <a:pt x="267" y="3170"/>
                    <a:pt x="334" y="2903"/>
                  </a:cubicBezTo>
                  <a:cubicBezTo>
                    <a:pt x="368" y="2603"/>
                    <a:pt x="501" y="2302"/>
                    <a:pt x="601" y="2002"/>
                  </a:cubicBezTo>
                  <a:cubicBezTo>
                    <a:pt x="1168" y="901"/>
                    <a:pt x="2369" y="134"/>
                    <a:pt x="3603" y="134"/>
                  </a:cubicBezTo>
                  <a:lnTo>
                    <a:pt x="28988" y="134"/>
                  </a:lnTo>
                  <a:cubicBezTo>
                    <a:pt x="29455" y="134"/>
                    <a:pt x="29889" y="134"/>
                    <a:pt x="30289" y="168"/>
                  </a:cubicBezTo>
                  <a:cubicBezTo>
                    <a:pt x="31089" y="268"/>
                    <a:pt x="31823" y="735"/>
                    <a:pt x="32324" y="1268"/>
                  </a:cubicBezTo>
                  <a:cubicBezTo>
                    <a:pt x="32891" y="1835"/>
                    <a:pt x="33124" y="2503"/>
                    <a:pt x="33224" y="3170"/>
                  </a:cubicBezTo>
                  <a:cubicBezTo>
                    <a:pt x="33258" y="3837"/>
                    <a:pt x="33291" y="4504"/>
                    <a:pt x="33124" y="5071"/>
                  </a:cubicBezTo>
                  <a:cubicBezTo>
                    <a:pt x="33024" y="5605"/>
                    <a:pt x="32724" y="6072"/>
                    <a:pt x="32424" y="6439"/>
                  </a:cubicBezTo>
                  <a:cubicBezTo>
                    <a:pt x="31790" y="7173"/>
                    <a:pt x="31056" y="7439"/>
                    <a:pt x="30589" y="7573"/>
                  </a:cubicBezTo>
                  <a:cubicBezTo>
                    <a:pt x="30089" y="7673"/>
                    <a:pt x="29855" y="7673"/>
                    <a:pt x="29855" y="7673"/>
                  </a:cubicBezTo>
                  <a:cubicBezTo>
                    <a:pt x="29855" y="7673"/>
                    <a:pt x="29889" y="7673"/>
                    <a:pt x="30055" y="7706"/>
                  </a:cubicBezTo>
                  <a:cubicBezTo>
                    <a:pt x="30155" y="7706"/>
                    <a:pt x="30389" y="7673"/>
                    <a:pt x="30622" y="7640"/>
                  </a:cubicBezTo>
                  <a:cubicBezTo>
                    <a:pt x="31089" y="7573"/>
                    <a:pt x="31823" y="7273"/>
                    <a:pt x="32524" y="6572"/>
                  </a:cubicBezTo>
                  <a:cubicBezTo>
                    <a:pt x="32791" y="6172"/>
                    <a:pt x="33091" y="5738"/>
                    <a:pt x="33258" y="5138"/>
                  </a:cubicBezTo>
                  <a:cubicBezTo>
                    <a:pt x="33424" y="4571"/>
                    <a:pt x="33424" y="3904"/>
                    <a:pt x="33391" y="3236"/>
                  </a:cubicBezTo>
                  <a:cubicBezTo>
                    <a:pt x="33291" y="2503"/>
                    <a:pt x="33058" y="1802"/>
                    <a:pt x="32524" y="1235"/>
                  </a:cubicBezTo>
                  <a:cubicBezTo>
                    <a:pt x="31990" y="601"/>
                    <a:pt x="31256" y="168"/>
                    <a:pt x="30389" y="34"/>
                  </a:cubicBezTo>
                  <a:cubicBezTo>
                    <a:pt x="29922" y="1"/>
                    <a:pt x="29522" y="1"/>
                    <a:pt x="29055"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985;p47">
              <a:extLst>
                <a:ext uri="{FF2B5EF4-FFF2-40B4-BE49-F238E27FC236}">
                  <a16:creationId xmlns:a16="http://schemas.microsoft.com/office/drawing/2014/main" id="{DF1A20DE-CCDA-7605-3BFF-0D456C6E08A9}"/>
                </a:ext>
              </a:extLst>
            </p:cNvPr>
            <p:cNvSpPr/>
            <p:nvPr/>
          </p:nvSpPr>
          <p:spPr>
            <a:xfrm>
              <a:off x="8392664" y="2624292"/>
              <a:ext cx="453262" cy="1434587"/>
            </a:xfrm>
            <a:custGeom>
              <a:avLst/>
              <a:gdLst/>
              <a:ahLst/>
              <a:cxnLst/>
              <a:rect l="l" t="t" r="r" b="b"/>
              <a:pathLst>
                <a:path w="26686" h="84462" extrusionOk="0">
                  <a:moveTo>
                    <a:pt x="1234" y="1"/>
                  </a:moveTo>
                  <a:lnTo>
                    <a:pt x="0" y="47201"/>
                  </a:lnTo>
                  <a:cubicBezTo>
                    <a:pt x="0" y="47201"/>
                    <a:pt x="16879" y="66482"/>
                    <a:pt x="10641" y="83794"/>
                  </a:cubicBezTo>
                  <a:lnTo>
                    <a:pt x="23417" y="84461"/>
                  </a:lnTo>
                  <a:cubicBezTo>
                    <a:pt x="23417" y="84461"/>
                    <a:pt x="26686" y="73487"/>
                    <a:pt x="21515" y="62479"/>
                  </a:cubicBezTo>
                  <a:cubicBezTo>
                    <a:pt x="16345" y="51471"/>
                    <a:pt x="8539" y="46468"/>
                    <a:pt x="8539" y="46468"/>
                  </a:cubicBezTo>
                  <a:lnTo>
                    <a:pt x="8606" y="68"/>
                  </a:lnTo>
                  <a:lnTo>
                    <a:pt x="1234" y="1"/>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986;p47">
              <a:extLst>
                <a:ext uri="{FF2B5EF4-FFF2-40B4-BE49-F238E27FC236}">
                  <a16:creationId xmlns:a16="http://schemas.microsoft.com/office/drawing/2014/main" id="{D8DFE078-B682-E838-F993-E2A0BB4E8075}"/>
                </a:ext>
              </a:extLst>
            </p:cNvPr>
            <p:cNvSpPr/>
            <p:nvPr/>
          </p:nvSpPr>
          <p:spPr>
            <a:xfrm>
              <a:off x="7900863" y="3515540"/>
              <a:ext cx="158079" cy="680470"/>
            </a:xfrm>
            <a:custGeom>
              <a:avLst/>
              <a:gdLst/>
              <a:ahLst/>
              <a:cxnLst/>
              <a:rect l="l" t="t" r="r" b="b"/>
              <a:pathLst>
                <a:path w="9307" h="40063" extrusionOk="0">
                  <a:moveTo>
                    <a:pt x="9307" y="1"/>
                  </a:moveTo>
                  <a:cubicBezTo>
                    <a:pt x="9240" y="34"/>
                    <a:pt x="9140" y="101"/>
                    <a:pt x="9073" y="201"/>
                  </a:cubicBezTo>
                  <a:cubicBezTo>
                    <a:pt x="8840" y="401"/>
                    <a:pt x="8506" y="701"/>
                    <a:pt x="8139" y="1102"/>
                  </a:cubicBezTo>
                  <a:cubicBezTo>
                    <a:pt x="7405" y="1936"/>
                    <a:pt x="6305" y="3170"/>
                    <a:pt x="5170" y="4838"/>
                  </a:cubicBezTo>
                  <a:cubicBezTo>
                    <a:pt x="4637" y="5672"/>
                    <a:pt x="4070" y="6606"/>
                    <a:pt x="3503" y="7673"/>
                  </a:cubicBezTo>
                  <a:cubicBezTo>
                    <a:pt x="2969" y="8740"/>
                    <a:pt x="2435" y="9875"/>
                    <a:pt x="1968" y="11109"/>
                  </a:cubicBezTo>
                  <a:cubicBezTo>
                    <a:pt x="1001" y="13577"/>
                    <a:pt x="334" y="16479"/>
                    <a:pt x="167" y="19548"/>
                  </a:cubicBezTo>
                  <a:cubicBezTo>
                    <a:pt x="0" y="22650"/>
                    <a:pt x="334" y="25552"/>
                    <a:pt x="1001" y="28154"/>
                  </a:cubicBezTo>
                  <a:cubicBezTo>
                    <a:pt x="1301" y="29422"/>
                    <a:pt x="1735" y="30589"/>
                    <a:pt x="2135" y="31724"/>
                  </a:cubicBezTo>
                  <a:cubicBezTo>
                    <a:pt x="2602" y="32858"/>
                    <a:pt x="3069" y="33858"/>
                    <a:pt x="3503" y="34726"/>
                  </a:cubicBezTo>
                  <a:cubicBezTo>
                    <a:pt x="4437" y="36527"/>
                    <a:pt x="5337" y="37861"/>
                    <a:pt x="6071" y="38729"/>
                  </a:cubicBezTo>
                  <a:cubicBezTo>
                    <a:pt x="6405" y="39196"/>
                    <a:pt x="6738" y="39462"/>
                    <a:pt x="6905" y="39729"/>
                  </a:cubicBezTo>
                  <a:cubicBezTo>
                    <a:pt x="6972" y="39829"/>
                    <a:pt x="7072" y="39896"/>
                    <a:pt x="7105" y="39996"/>
                  </a:cubicBezTo>
                  <a:lnTo>
                    <a:pt x="7172" y="40063"/>
                  </a:lnTo>
                  <a:cubicBezTo>
                    <a:pt x="7172" y="40063"/>
                    <a:pt x="7172" y="40030"/>
                    <a:pt x="7105" y="39896"/>
                  </a:cubicBezTo>
                  <a:cubicBezTo>
                    <a:pt x="7038" y="39863"/>
                    <a:pt x="6972" y="39763"/>
                    <a:pt x="6872" y="39663"/>
                  </a:cubicBezTo>
                  <a:cubicBezTo>
                    <a:pt x="6705" y="39396"/>
                    <a:pt x="6438" y="39062"/>
                    <a:pt x="6104" y="38595"/>
                  </a:cubicBezTo>
                  <a:cubicBezTo>
                    <a:pt x="5437" y="37695"/>
                    <a:pt x="4503" y="36360"/>
                    <a:pt x="3603" y="34559"/>
                  </a:cubicBezTo>
                  <a:cubicBezTo>
                    <a:pt x="3136" y="33692"/>
                    <a:pt x="2669" y="32691"/>
                    <a:pt x="2268" y="31590"/>
                  </a:cubicBezTo>
                  <a:cubicBezTo>
                    <a:pt x="1835" y="30456"/>
                    <a:pt x="1434" y="29322"/>
                    <a:pt x="1134" y="28021"/>
                  </a:cubicBezTo>
                  <a:cubicBezTo>
                    <a:pt x="500" y="25486"/>
                    <a:pt x="167" y="22550"/>
                    <a:pt x="334" y="19515"/>
                  </a:cubicBezTo>
                  <a:cubicBezTo>
                    <a:pt x="567" y="16479"/>
                    <a:pt x="1168" y="13577"/>
                    <a:pt x="2102" y="11109"/>
                  </a:cubicBezTo>
                  <a:cubicBezTo>
                    <a:pt x="2569" y="9875"/>
                    <a:pt x="3069" y="8740"/>
                    <a:pt x="3603" y="7706"/>
                  </a:cubicBezTo>
                  <a:cubicBezTo>
                    <a:pt x="4136" y="6672"/>
                    <a:pt x="4737" y="5705"/>
                    <a:pt x="5270" y="4871"/>
                  </a:cubicBezTo>
                  <a:cubicBezTo>
                    <a:pt x="6405" y="3203"/>
                    <a:pt x="7439" y="2002"/>
                    <a:pt x="8173" y="1168"/>
                  </a:cubicBezTo>
                  <a:cubicBezTo>
                    <a:pt x="8573" y="735"/>
                    <a:pt x="8840" y="468"/>
                    <a:pt x="9073" y="234"/>
                  </a:cubicBezTo>
                  <a:cubicBezTo>
                    <a:pt x="9173" y="101"/>
                    <a:pt x="9273" y="68"/>
                    <a:pt x="9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987;p47">
              <a:extLst>
                <a:ext uri="{FF2B5EF4-FFF2-40B4-BE49-F238E27FC236}">
                  <a16:creationId xmlns:a16="http://schemas.microsoft.com/office/drawing/2014/main" id="{FF2ACE8C-AB8D-16F7-880C-32ADC429E0A6}"/>
                </a:ext>
              </a:extLst>
            </p:cNvPr>
            <p:cNvSpPr/>
            <p:nvPr/>
          </p:nvSpPr>
          <p:spPr>
            <a:xfrm>
              <a:off x="8677087" y="3781840"/>
              <a:ext cx="247047" cy="520709"/>
            </a:xfrm>
            <a:custGeom>
              <a:avLst/>
              <a:gdLst/>
              <a:ahLst/>
              <a:cxnLst/>
              <a:rect l="l" t="t" r="r" b="b"/>
              <a:pathLst>
                <a:path w="14545" h="30657" extrusionOk="0">
                  <a:moveTo>
                    <a:pt x="13777" y="1"/>
                  </a:moveTo>
                  <a:lnTo>
                    <a:pt x="13777" y="401"/>
                  </a:lnTo>
                  <a:cubicBezTo>
                    <a:pt x="13810" y="668"/>
                    <a:pt x="13877" y="1001"/>
                    <a:pt x="13944" y="1468"/>
                  </a:cubicBezTo>
                  <a:cubicBezTo>
                    <a:pt x="14077" y="2369"/>
                    <a:pt x="14211" y="3670"/>
                    <a:pt x="14277" y="5305"/>
                  </a:cubicBezTo>
                  <a:cubicBezTo>
                    <a:pt x="14344" y="8507"/>
                    <a:pt x="13844" y="13043"/>
                    <a:pt x="11809" y="17580"/>
                  </a:cubicBezTo>
                  <a:cubicBezTo>
                    <a:pt x="9807" y="22083"/>
                    <a:pt x="6705" y="25519"/>
                    <a:pt x="4270" y="27587"/>
                  </a:cubicBezTo>
                  <a:cubicBezTo>
                    <a:pt x="3002" y="28655"/>
                    <a:pt x="1935" y="29388"/>
                    <a:pt x="1168" y="29889"/>
                  </a:cubicBezTo>
                  <a:cubicBezTo>
                    <a:pt x="801" y="30156"/>
                    <a:pt x="501" y="30322"/>
                    <a:pt x="301" y="30423"/>
                  </a:cubicBezTo>
                  <a:cubicBezTo>
                    <a:pt x="100" y="30556"/>
                    <a:pt x="0" y="30656"/>
                    <a:pt x="0" y="30656"/>
                  </a:cubicBezTo>
                  <a:cubicBezTo>
                    <a:pt x="0" y="30656"/>
                    <a:pt x="134" y="30589"/>
                    <a:pt x="334" y="30489"/>
                  </a:cubicBezTo>
                  <a:cubicBezTo>
                    <a:pt x="567" y="30356"/>
                    <a:pt x="901" y="30189"/>
                    <a:pt x="1268" y="29922"/>
                  </a:cubicBezTo>
                  <a:cubicBezTo>
                    <a:pt x="2035" y="29489"/>
                    <a:pt x="3136" y="28721"/>
                    <a:pt x="4404" y="27687"/>
                  </a:cubicBezTo>
                  <a:cubicBezTo>
                    <a:pt x="5638" y="26653"/>
                    <a:pt x="7072" y="25252"/>
                    <a:pt x="8406" y="23584"/>
                  </a:cubicBezTo>
                  <a:cubicBezTo>
                    <a:pt x="9774" y="21916"/>
                    <a:pt x="11008" y="19882"/>
                    <a:pt x="12076" y="17647"/>
                  </a:cubicBezTo>
                  <a:cubicBezTo>
                    <a:pt x="13110" y="15345"/>
                    <a:pt x="13744" y="13043"/>
                    <a:pt x="14110" y="10909"/>
                  </a:cubicBezTo>
                  <a:cubicBezTo>
                    <a:pt x="14444" y="8807"/>
                    <a:pt x="14544" y="6839"/>
                    <a:pt x="14477" y="5204"/>
                  </a:cubicBezTo>
                  <a:cubicBezTo>
                    <a:pt x="14411" y="3570"/>
                    <a:pt x="14211" y="2236"/>
                    <a:pt x="14077" y="1368"/>
                  </a:cubicBezTo>
                  <a:cubicBezTo>
                    <a:pt x="13977" y="901"/>
                    <a:pt x="13910" y="568"/>
                    <a:pt x="13844" y="334"/>
                  </a:cubicBezTo>
                  <a:cubicBezTo>
                    <a:pt x="13810" y="134"/>
                    <a:pt x="13777" y="1"/>
                    <a:pt x="13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988;p47">
              <a:extLst>
                <a:ext uri="{FF2B5EF4-FFF2-40B4-BE49-F238E27FC236}">
                  <a16:creationId xmlns:a16="http://schemas.microsoft.com/office/drawing/2014/main" id="{94C4D74B-2D98-5BAA-5CF2-466D74F38FA3}"/>
                </a:ext>
              </a:extLst>
            </p:cNvPr>
            <p:cNvSpPr/>
            <p:nvPr/>
          </p:nvSpPr>
          <p:spPr>
            <a:xfrm>
              <a:off x="8261773" y="2723454"/>
              <a:ext cx="3991" cy="583588"/>
            </a:xfrm>
            <a:custGeom>
              <a:avLst/>
              <a:gdLst/>
              <a:ahLst/>
              <a:cxnLst/>
              <a:rect l="l" t="t" r="r" b="b"/>
              <a:pathLst>
                <a:path w="235" h="34359" extrusionOk="0">
                  <a:moveTo>
                    <a:pt x="101" y="0"/>
                  </a:moveTo>
                  <a:cubicBezTo>
                    <a:pt x="34" y="0"/>
                    <a:pt x="1" y="7673"/>
                    <a:pt x="1" y="17179"/>
                  </a:cubicBezTo>
                  <a:cubicBezTo>
                    <a:pt x="1" y="26686"/>
                    <a:pt x="67" y="34358"/>
                    <a:pt x="101" y="34358"/>
                  </a:cubicBezTo>
                  <a:cubicBezTo>
                    <a:pt x="167" y="34358"/>
                    <a:pt x="234" y="26686"/>
                    <a:pt x="234" y="17179"/>
                  </a:cubicBezTo>
                  <a:cubicBezTo>
                    <a:pt x="234" y="7673"/>
                    <a:pt x="167" y="0"/>
                    <a:pt x="1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989;p47">
              <a:extLst>
                <a:ext uri="{FF2B5EF4-FFF2-40B4-BE49-F238E27FC236}">
                  <a16:creationId xmlns:a16="http://schemas.microsoft.com/office/drawing/2014/main" id="{EF25D23D-DF6B-5D6B-64E3-7B9E250388D1}"/>
                </a:ext>
              </a:extLst>
            </p:cNvPr>
            <p:cNvSpPr/>
            <p:nvPr/>
          </p:nvSpPr>
          <p:spPr>
            <a:xfrm>
              <a:off x="8222672" y="4022644"/>
              <a:ext cx="71982" cy="71965"/>
            </a:xfrm>
            <a:custGeom>
              <a:avLst/>
              <a:gdLst/>
              <a:ahLst/>
              <a:cxnLst/>
              <a:rect l="l" t="t" r="r" b="b"/>
              <a:pathLst>
                <a:path w="4238" h="4237" extrusionOk="0">
                  <a:moveTo>
                    <a:pt x="2102" y="1"/>
                  </a:moveTo>
                  <a:cubicBezTo>
                    <a:pt x="935" y="1"/>
                    <a:pt x="1" y="968"/>
                    <a:pt x="1" y="2135"/>
                  </a:cubicBezTo>
                  <a:cubicBezTo>
                    <a:pt x="1" y="3303"/>
                    <a:pt x="935" y="4237"/>
                    <a:pt x="2102" y="4237"/>
                  </a:cubicBezTo>
                  <a:cubicBezTo>
                    <a:pt x="3303" y="4237"/>
                    <a:pt x="4237" y="3303"/>
                    <a:pt x="4237" y="2135"/>
                  </a:cubicBezTo>
                  <a:cubicBezTo>
                    <a:pt x="4237" y="968"/>
                    <a:pt x="3337" y="34"/>
                    <a:pt x="2102"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990;p47">
              <a:extLst>
                <a:ext uri="{FF2B5EF4-FFF2-40B4-BE49-F238E27FC236}">
                  <a16:creationId xmlns:a16="http://schemas.microsoft.com/office/drawing/2014/main" id="{F55D1C35-E40B-286B-1F21-90E16BD13E74}"/>
                </a:ext>
              </a:extLst>
            </p:cNvPr>
            <p:cNvSpPr/>
            <p:nvPr/>
          </p:nvSpPr>
          <p:spPr>
            <a:xfrm>
              <a:off x="8461217" y="4022644"/>
              <a:ext cx="72526" cy="71965"/>
            </a:xfrm>
            <a:custGeom>
              <a:avLst/>
              <a:gdLst/>
              <a:ahLst/>
              <a:cxnLst/>
              <a:rect l="l" t="t" r="r" b="b"/>
              <a:pathLst>
                <a:path w="4270" h="4237" extrusionOk="0">
                  <a:moveTo>
                    <a:pt x="2135" y="1"/>
                  </a:moveTo>
                  <a:cubicBezTo>
                    <a:pt x="968" y="1"/>
                    <a:pt x="0" y="968"/>
                    <a:pt x="0" y="2135"/>
                  </a:cubicBezTo>
                  <a:cubicBezTo>
                    <a:pt x="0" y="3303"/>
                    <a:pt x="968" y="4237"/>
                    <a:pt x="2135" y="4237"/>
                  </a:cubicBezTo>
                  <a:cubicBezTo>
                    <a:pt x="3303" y="4237"/>
                    <a:pt x="4270" y="3303"/>
                    <a:pt x="4270" y="2135"/>
                  </a:cubicBezTo>
                  <a:cubicBezTo>
                    <a:pt x="4270" y="968"/>
                    <a:pt x="3303" y="1"/>
                    <a:pt x="2135"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991;p47">
              <a:extLst>
                <a:ext uri="{FF2B5EF4-FFF2-40B4-BE49-F238E27FC236}">
                  <a16:creationId xmlns:a16="http://schemas.microsoft.com/office/drawing/2014/main" id="{56DDE6C8-6A1E-D736-F4ED-14C7F62266F8}"/>
                </a:ext>
              </a:extLst>
            </p:cNvPr>
            <p:cNvSpPr/>
            <p:nvPr/>
          </p:nvSpPr>
          <p:spPr>
            <a:xfrm>
              <a:off x="8305409" y="4122366"/>
              <a:ext cx="35142" cy="35142"/>
            </a:xfrm>
            <a:custGeom>
              <a:avLst/>
              <a:gdLst/>
              <a:ahLst/>
              <a:cxnLst/>
              <a:rect l="l" t="t" r="r" b="b"/>
              <a:pathLst>
                <a:path w="2069" h="2069" extrusionOk="0">
                  <a:moveTo>
                    <a:pt x="1034" y="0"/>
                  </a:moveTo>
                  <a:cubicBezTo>
                    <a:pt x="467" y="0"/>
                    <a:pt x="0" y="467"/>
                    <a:pt x="0" y="1034"/>
                  </a:cubicBezTo>
                  <a:cubicBezTo>
                    <a:pt x="0" y="1635"/>
                    <a:pt x="467" y="2069"/>
                    <a:pt x="1034" y="2069"/>
                  </a:cubicBezTo>
                  <a:cubicBezTo>
                    <a:pt x="1635" y="2069"/>
                    <a:pt x="2068" y="1635"/>
                    <a:pt x="2068" y="1034"/>
                  </a:cubicBezTo>
                  <a:cubicBezTo>
                    <a:pt x="2068" y="467"/>
                    <a:pt x="1635" y="0"/>
                    <a:pt x="1034"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992;p47">
              <a:extLst>
                <a:ext uri="{FF2B5EF4-FFF2-40B4-BE49-F238E27FC236}">
                  <a16:creationId xmlns:a16="http://schemas.microsoft.com/office/drawing/2014/main" id="{75977A96-A0B1-5908-8C4D-537437C64265}"/>
                </a:ext>
              </a:extLst>
            </p:cNvPr>
            <p:cNvSpPr/>
            <p:nvPr/>
          </p:nvSpPr>
          <p:spPr>
            <a:xfrm>
              <a:off x="6548962" y="3835106"/>
              <a:ext cx="894634" cy="766584"/>
            </a:xfrm>
            <a:custGeom>
              <a:avLst/>
              <a:gdLst/>
              <a:ahLst/>
              <a:cxnLst/>
              <a:rect l="l" t="t" r="r" b="b"/>
              <a:pathLst>
                <a:path w="52672" h="45133" extrusionOk="0">
                  <a:moveTo>
                    <a:pt x="8874" y="0"/>
                  </a:moveTo>
                  <a:lnTo>
                    <a:pt x="8874" y="34"/>
                  </a:lnTo>
                  <a:cubicBezTo>
                    <a:pt x="8874" y="334"/>
                    <a:pt x="6639" y="11008"/>
                    <a:pt x="4304" y="21916"/>
                  </a:cubicBezTo>
                  <a:cubicBezTo>
                    <a:pt x="2970" y="28187"/>
                    <a:pt x="1569" y="34525"/>
                    <a:pt x="668" y="38962"/>
                  </a:cubicBezTo>
                  <a:cubicBezTo>
                    <a:pt x="1" y="42130"/>
                    <a:pt x="2403" y="45133"/>
                    <a:pt x="5672" y="45133"/>
                  </a:cubicBezTo>
                  <a:lnTo>
                    <a:pt x="47034" y="45133"/>
                  </a:lnTo>
                  <a:cubicBezTo>
                    <a:pt x="50237" y="45133"/>
                    <a:pt x="52672" y="42197"/>
                    <a:pt x="52038" y="39028"/>
                  </a:cubicBezTo>
                  <a:lnTo>
                    <a:pt x="441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993;p47">
              <a:extLst>
                <a:ext uri="{FF2B5EF4-FFF2-40B4-BE49-F238E27FC236}">
                  <a16:creationId xmlns:a16="http://schemas.microsoft.com/office/drawing/2014/main" id="{99DE294D-5059-97A8-DE7A-ADBC90668116}"/>
                </a:ext>
              </a:extLst>
            </p:cNvPr>
            <p:cNvSpPr/>
            <p:nvPr/>
          </p:nvSpPr>
          <p:spPr>
            <a:xfrm>
              <a:off x="6555196" y="3833968"/>
              <a:ext cx="879908" cy="770032"/>
            </a:xfrm>
            <a:custGeom>
              <a:avLst/>
              <a:gdLst/>
              <a:ahLst/>
              <a:cxnLst/>
              <a:rect l="l" t="t" r="r" b="b"/>
              <a:pathLst>
                <a:path w="51805" h="45336" extrusionOk="0">
                  <a:moveTo>
                    <a:pt x="43665" y="1"/>
                  </a:moveTo>
                  <a:cubicBezTo>
                    <a:pt x="32958" y="1"/>
                    <a:pt x="24151" y="67"/>
                    <a:pt x="18014" y="67"/>
                  </a:cubicBezTo>
                  <a:cubicBezTo>
                    <a:pt x="14978" y="101"/>
                    <a:pt x="12610" y="101"/>
                    <a:pt x="10975" y="101"/>
                  </a:cubicBezTo>
                  <a:lnTo>
                    <a:pt x="8507" y="101"/>
                  </a:lnTo>
                  <a:cubicBezTo>
                    <a:pt x="8507" y="101"/>
                    <a:pt x="8707" y="101"/>
                    <a:pt x="9174" y="134"/>
                  </a:cubicBezTo>
                  <a:lnTo>
                    <a:pt x="11075" y="134"/>
                  </a:lnTo>
                  <a:cubicBezTo>
                    <a:pt x="12677" y="167"/>
                    <a:pt x="15112" y="167"/>
                    <a:pt x="18147" y="167"/>
                  </a:cubicBezTo>
                  <a:cubicBezTo>
                    <a:pt x="24270" y="167"/>
                    <a:pt x="32981" y="234"/>
                    <a:pt x="43686" y="234"/>
                  </a:cubicBezTo>
                  <a:lnTo>
                    <a:pt x="43686" y="234"/>
                  </a:lnTo>
                  <a:cubicBezTo>
                    <a:pt x="45148" y="7248"/>
                    <a:pt x="46709" y="15152"/>
                    <a:pt x="48469" y="23684"/>
                  </a:cubicBezTo>
                  <a:cubicBezTo>
                    <a:pt x="49336" y="27987"/>
                    <a:pt x="50270" y="32390"/>
                    <a:pt x="51171" y="36994"/>
                  </a:cubicBezTo>
                  <a:cubicBezTo>
                    <a:pt x="51271" y="37527"/>
                    <a:pt x="51371" y="38128"/>
                    <a:pt x="51504" y="38695"/>
                  </a:cubicBezTo>
                  <a:cubicBezTo>
                    <a:pt x="51638" y="39262"/>
                    <a:pt x="51704" y="39829"/>
                    <a:pt x="51671" y="40430"/>
                  </a:cubicBezTo>
                  <a:cubicBezTo>
                    <a:pt x="51638" y="40997"/>
                    <a:pt x="51471" y="41530"/>
                    <a:pt x="51271" y="42097"/>
                  </a:cubicBezTo>
                  <a:cubicBezTo>
                    <a:pt x="51037" y="42631"/>
                    <a:pt x="50704" y="43131"/>
                    <a:pt x="50303" y="43532"/>
                  </a:cubicBezTo>
                  <a:cubicBezTo>
                    <a:pt x="49870" y="43965"/>
                    <a:pt x="49436" y="44332"/>
                    <a:pt x="48869" y="44599"/>
                  </a:cubicBezTo>
                  <a:cubicBezTo>
                    <a:pt x="48335" y="44833"/>
                    <a:pt x="47768" y="44999"/>
                    <a:pt x="47168" y="45100"/>
                  </a:cubicBezTo>
                  <a:cubicBezTo>
                    <a:pt x="46601" y="45133"/>
                    <a:pt x="46000" y="45133"/>
                    <a:pt x="45367" y="45133"/>
                  </a:cubicBezTo>
                  <a:lnTo>
                    <a:pt x="5738" y="45133"/>
                  </a:lnTo>
                  <a:cubicBezTo>
                    <a:pt x="5633" y="45138"/>
                    <a:pt x="5527" y="45141"/>
                    <a:pt x="5422" y="45141"/>
                  </a:cubicBezTo>
                  <a:cubicBezTo>
                    <a:pt x="4267" y="45141"/>
                    <a:pt x="3156" y="44805"/>
                    <a:pt x="2269" y="44132"/>
                  </a:cubicBezTo>
                  <a:cubicBezTo>
                    <a:pt x="1802" y="43765"/>
                    <a:pt x="1402" y="43298"/>
                    <a:pt x="1035" y="42798"/>
                  </a:cubicBezTo>
                  <a:cubicBezTo>
                    <a:pt x="735" y="42298"/>
                    <a:pt x="501" y="41764"/>
                    <a:pt x="368" y="41163"/>
                  </a:cubicBezTo>
                  <a:cubicBezTo>
                    <a:pt x="268" y="40596"/>
                    <a:pt x="268" y="39996"/>
                    <a:pt x="334" y="39429"/>
                  </a:cubicBezTo>
                  <a:cubicBezTo>
                    <a:pt x="434" y="38828"/>
                    <a:pt x="568" y="38295"/>
                    <a:pt x="668" y="37694"/>
                  </a:cubicBezTo>
                  <a:cubicBezTo>
                    <a:pt x="1635" y="33158"/>
                    <a:pt x="2503" y="28955"/>
                    <a:pt x="3337" y="25085"/>
                  </a:cubicBezTo>
                  <a:cubicBezTo>
                    <a:pt x="4971" y="17346"/>
                    <a:pt x="6272" y="11142"/>
                    <a:pt x="7173" y="6805"/>
                  </a:cubicBezTo>
                  <a:cubicBezTo>
                    <a:pt x="7606" y="4671"/>
                    <a:pt x="7940" y="2969"/>
                    <a:pt x="8173" y="1835"/>
                  </a:cubicBezTo>
                  <a:cubicBezTo>
                    <a:pt x="8307" y="1302"/>
                    <a:pt x="8407" y="835"/>
                    <a:pt x="8440" y="568"/>
                  </a:cubicBezTo>
                  <a:cubicBezTo>
                    <a:pt x="8507" y="268"/>
                    <a:pt x="8507" y="101"/>
                    <a:pt x="8507" y="101"/>
                  </a:cubicBezTo>
                  <a:lnTo>
                    <a:pt x="8507" y="101"/>
                  </a:lnTo>
                  <a:cubicBezTo>
                    <a:pt x="8474" y="234"/>
                    <a:pt x="8407" y="734"/>
                    <a:pt x="8107" y="1835"/>
                  </a:cubicBezTo>
                  <a:cubicBezTo>
                    <a:pt x="7840" y="2969"/>
                    <a:pt x="7506" y="4637"/>
                    <a:pt x="7073" y="6805"/>
                  </a:cubicBezTo>
                  <a:cubicBezTo>
                    <a:pt x="6139" y="11109"/>
                    <a:pt x="4804" y="17346"/>
                    <a:pt x="3136" y="25052"/>
                  </a:cubicBezTo>
                  <a:cubicBezTo>
                    <a:pt x="2302" y="28955"/>
                    <a:pt x="1402" y="33158"/>
                    <a:pt x="434" y="37694"/>
                  </a:cubicBezTo>
                  <a:cubicBezTo>
                    <a:pt x="334" y="38228"/>
                    <a:pt x="168" y="38828"/>
                    <a:pt x="101" y="39429"/>
                  </a:cubicBezTo>
                  <a:cubicBezTo>
                    <a:pt x="1" y="39996"/>
                    <a:pt x="1" y="40630"/>
                    <a:pt x="134" y="41197"/>
                  </a:cubicBezTo>
                  <a:cubicBezTo>
                    <a:pt x="268" y="41797"/>
                    <a:pt x="468" y="42364"/>
                    <a:pt x="801" y="42931"/>
                  </a:cubicBezTo>
                  <a:cubicBezTo>
                    <a:pt x="1135" y="43465"/>
                    <a:pt x="1569" y="43932"/>
                    <a:pt x="2036" y="44299"/>
                  </a:cubicBezTo>
                  <a:cubicBezTo>
                    <a:pt x="3023" y="45000"/>
                    <a:pt x="4223" y="45335"/>
                    <a:pt x="5461" y="45335"/>
                  </a:cubicBezTo>
                  <a:cubicBezTo>
                    <a:pt x="5520" y="45335"/>
                    <a:pt x="5579" y="45335"/>
                    <a:pt x="5638" y="45333"/>
                  </a:cubicBezTo>
                  <a:lnTo>
                    <a:pt x="45300" y="45333"/>
                  </a:lnTo>
                  <a:cubicBezTo>
                    <a:pt x="45934" y="45333"/>
                    <a:pt x="46501" y="45333"/>
                    <a:pt x="47134" y="45300"/>
                  </a:cubicBezTo>
                  <a:cubicBezTo>
                    <a:pt x="47702" y="45200"/>
                    <a:pt x="48335" y="45033"/>
                    <a:pt x="48869" y="44799"/>
                  </a:cubicBezTo>
                  <a:cubicBezTo>
                    <a:pt x="49436" y="44532"/>
                    <a:pt x="49936" y="44166"/>
                    <a:pt x="50337" y="43699"/>
                  </a:cubicBezTo>
                  <a:cubicBezTo>
                    <a:pt x="50770" y="43298"/>
                    <a:pt x="51071" y="42765"/>
                    <a:pt x="51337" y="42197"/>
                  </a:cubicBezTo>
                  <a:cubicBezTo>
                    <a:pt x="51604" y="41664"/>
                    <a:pt x="51704" y="41097"/>
                    <a:pt x="51738" y="40463"/>
                  </a:cubicBezTo>
                  <a:cubicBezTo>
                    <a:pt x="51804" y="39829"/>
                    <a:pt x="51704" y="39229"/>
                    <a:pt x="51604" y="38662"/>
                  </a:cubicBezTo>
                  <a:cubicBezTo>
                    <a:pt x="51504" y="38061"/>
                    <a:pt x="51371" y="37527"/>
                    <a:pt x="51271" y="36960"/>
                  </a:cubicBezTo>
                  <a:cubicBezTo>
                    <a:pt x="50337" y="32390"/>
                    <a:pt x="49436" y="27954"/>
                    <a:pt x="48535" y="23651"/>
                  </a:cubicBezTo>
                  <a:cubicBezTo>
                    <a:pt x="46801" y="15045"/>
                    <a:pt x="45166" y="7139"/>
                    <a:pt x="43765" y="101"/>
                  </a:cubicBezTo>
                  <a:lnTo>
                    <a:pt x="43765"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994;p47">
              <a:extLst>
                <a:ext uri="{FF2B5EF4-FFF2-40B4-BE49-F238E27FC236}">
                  <a16:creationId xmlns:a16="http://schemas.microsoft.com/office/drawing/2014/main" id="{0597C9E4-A964-8B91-BED8-3404FFFE19D1}"/>
                </a:ext>
              </a:extLst>
            </p:cNvPr>
            <p:cNvSpPr/>
            <p:nvPr/>
          </p:nvSpPr>
          <p:spPr>
            <a:xfrm>
              <a:off x="6605626" y="3856067"/>
              <a:ext cx="779628" cy="693498"/>
            </a:xfrm>
            <a:custGeom>
              <a:avLst/>
              <a:gdLst/>
              <a:ahLst/>
              <a:cxnLst/>
              <a:rect l="l" t="t" r="r" b="b"/>
              <a:pathLst>
                <a:path w="45901" h="40830" extrusionOk="0">
                  <a:moveTo>
                    <a:pt x="7806" y="1"/>
                  </a:moveTo>
                  <a:cubicBezTo>
                    <a:pt x="7806" y="434"/>
                    <a:pt x="2369" y="28321"/>
                    <a:pt x="368" y="37561"/>
                  </a:cubicBezTo>
                  <a:cubicBezTo>
                    <a:pt x="1" y="39229"/>
                    <a:pt x="1302" y="40830"/>
                    <a:pt x="3003" y="40830"/>
                  </a:cubicBezTo>
                  <a:lnTo>
                    <a:pt x="43165" y="40830"/>
                  </a:lnTo>
                  <a:cubicBezTo>
                    <a:pt x="44733" y="40830"/>
                    <a:pt x="45900" y="39362"/>
                    <a:pt x="45566" y="37828"/>
                  </a:cubicBezTo>
                  <a:lnTo>
                    <a:pt x="38161" y="1"/>
                  </a:ln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995;p47">
              <a:extLst>
                <a:ext uri="{FF2B5EF4-FFF2-40B4-BE49-F238E27FC236}">
                  <a16:creationId xmlns:a16="http://schemas.microsoft.com/office/drawing/2014/main" id="{C45222DC-E768-0E39-E4DD-EB991D774ABE}"/>
                </a:ext>
              </a:extLst>
            </p:cNvPr>
            <p:cNvSpPr/>
            <p:nvPr/>
          </p:nvSpPr>
          <p:spPr>
            <a:xfrm>
              <a:off x="6625465" y="4021676"/>
              <a:ext cx="739952" cy="232932"/>
            </a:xfrm>
            <a:custGeom>
              <a:avLst/>
              <a:gdLst/>
              <a:ahLst/>
              <a:cxnLst/>
              <a:rect l="l" t="t" r="r" b="b"/>
              <a:pathLst>
                <a:path w="43565" h="13714" extrusionOk="0">
                  <a:moveTo>
                    <a:pt x="33471" y="1"/>
                  </a:moveTo>
                  <a:cubicBezTo>
                    <a:pt x="33058" y="1"/>
                    <a:pt x="32630" y="19"/>
                    <a:pt x="32190" y="58"/>
                  </a:cubicBezTo>
                  <a:cubicBezTo>
                    <a:pt x="25385" y="625"/>
                    <a:pt x="19314" y="9431"/>
                    <a:pt x="13476" y="9631"/>
                  </a:cubicBezTo>
                  <a:cubicBezTo>
                    <a:pt x="13403" y="9633"/>
                    <a:pt x="13330" y="9634"/>
                    <a:pt x="13257" y="9634"/>
                  </a:cubicBezTo>
                  <a:cubicBezTo>
                    <a:pt x="7495" y="9634"/>
                    <a:pt x="1868" y="3226"/>
                    <a:pt x="1868" y="3226"/>
                  </a:cubicBezTo>
                  <a:lnTo>
                    <a:pt x="0" y="11599"/>
                  </a:lnTo>
                  <a:cubicBezTo>
                    <a:pt x="0" y="11599"/>
                    <a:pt x="3391" y="13713"/>
                    <a:pt x="8598" y="13713"/>
                  </a:cubicBezTo>
                  <a:cubicBezTo>
                    <a:pt x="9964" y="13713"/>
                    <a:pt x="11455" y="13568"/>
                    <a:pt x="13043" y="13200"/>
                  </a:cubicBezTo>
                  <a:cubicBezTo>
                    <a:pt x="18862" y="11828"/>
                    <a:pt x="26559" y="6836"/>
                    <a:pt x="35204" y="6836"/>
                  </a:cubicBezTo>
                  <a:cubicBezTo>
                    <a:pt x="37908" y="6836"/>
                    <a:pt x="40704" y="7324"/>
                    <a:pt x="43565" y="8564"/>
                  </a:cubicBezTo>
                  <a:lnTo>
                    <a:pt x="42597" y="3794"/>
                  </a:lnTo>
                  <a:cubicBezTo>
                    <a:pt x="42597" y="3794"/>
                    <a:pt x="39446" y="1"/>
                    <a:pt x="33471"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996;p47">
              <a:extLst>
                <a:ext uri="{FF2B5EF4-FFF2-40B4-BE49-F238E27FC236}">
                  <a16:creationId xmlns:a16="http://schemas.microsoft.com/office/drawing/2014/main" id="{12FD10F9-E65A-D1E6-DFB2-13B6347468E3}"/>
                </a:ext>
              </a:extLst>
            </p:cNvPr>
            <p:cNvSpPr/>
            <p:nvPr/>
          </p:nvSpPr>
          <p:spPr>
            <a:xfrm>
              <a:off x="6606187" y="4286107"/>
              <a:ext cx="779068" cy="263471"/>
            </a:xfrm>
            <a:custGeom>
              <a:avLst/>
              <a:gdLst/>
              <a:ahLst/>
              <a:cxnLst/>
              <a:rect l="l" t="t" r="r" b="b"/>
              <a:pathLst>
                <a:path w="45868" h="15512" extrusionOk="0">
                  <a:moveTo>
                    <a:pt x="43065" y="1"/>
                  </a:moveTo>
                  <a:cubicBezTo>
                    <a:pt x="43065" y="1"/>
                    <a:pt x="27988" y="3503"/>
                    <a:pt x="19148" y="3703"/>
                  </a:cubicBezTo>
                  <a:cubicBezTo>
                    <a:pt x="18666" y="3714"/>
                    <a:pt x="18187" y="3719"/>
                    <a:pt x="17711" y="3719"/>
                  </a:cubicBezTo>
                  <a:cubicBezTo>
                    <a:pt x="9473" y="3719"/>
                    <a:pt x="2436" y="2169"/>
                    <a:pt x="2436" y="2169"/>
                  </a:cubicBezTo>
                  <a:cubicBezTo>
                    <a:pt x="1602" y="6238"/>
                    <a:pt x="835" y="9874"/>
                    <a:pt x="335" y="12243"/>
                  </a:cubicBezTo>
                  <a:cubicBezTo>
                    <a:pt x="1" y="13911"/>
                    <a:pt x="1269" y="15512"/>
                    <a:pt x="2970" y="15512"/>
                  </a:cubicBezTo>
                  <a:lnTo>
                    <a:pt x="43132" y="15512"/>
                  </a:lnTo>
                  <a:cubicBezTo>
                    <a:pt x="44666" y="15512"/>
                    <a:pt x="45867" y="14044"/>
                    <a:pt x="45533" y="12510"/>
                  </a:cubicBezTo>
                  <a:lnTo>
                    <a:pt x="43632" y="2736"/>
                  </a:lnTo>
                  <a:lnTo>
                    <a:pt x="430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997;p47">
              <a:extLst>
                <a:ext uri="{FF2B5EF4-FFF2-40B4-BE49-F238E27FC236}">
                  <a16:creationId xmlns:a16="http://schemas.microsoft.com/office/drawing/2014/main" id="{A735FDFC-6775-14EE-6C38-F9B2F45E3073}"/>
                </a:ext>
              </a:extLst>
            </p:cNvPr>
            <p:cNvSpPr/>
            <p:nvPr/>
          </p:nvSpPr>
          <p:spPr>
            <a:xfrm>
              <a:off x="6665127" y="3799980"/>
              <a:ext cx="662330" cy="53842"/>
            </a:xfrm>
            <a:custGeom>
              <a:avLst/>
              <a:gdLst/>
              <a:ahLst/>
              <a:cxnLst/>
              <a:rect l="l" t="t" r="r" b="b"/>
              <a:pathLst>
                <a:path w="38995" h="3170" extrusionOk="0">
                  <a:moveTo>
                    <a:pt x="1468" y="0"/>
                  </a:moveTo>
                  <a:cubicBezTo>
                    <a:pt x="667" y="0"/>
                    <a:pt x="0" y="667"/>
                    <a:pt x="0" y="1468"/>
                  </a:cubicBezTo>
                  <a:lnTo>
                    <a:pt x="0" y="1735"/>
                  </a:lnTo>
                  <a:cubicBezTo>
                    <a:pt x="0" y="2502"/>
                    <a:pt x="667" y="3169"/>
                    <a:pt x="1468" y="3169"/>
                  </a:cubicBezTo>
                  <a:lnTo>
                    <a:pt x="37527" y="3169"/>
                  </a:lnTo>
                  <a:cubicBezTo>
                    <a:pt x="38327" y="3169"/>
                    <a:pt x="38995" y="2502"/>
                    <a:pt x="38995" y="1735"/>
                  </a:cubicBezTo>
                  <a:lnTo>
                    <a:pt x="38995" y="1468"/>
                  </a:lnTo>
                  <a:cubicBezTo>
                    <a:pt x="38995" y="667"/>
                    <a:pt x="38327" y="0"/>
                    <a:pt x="375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998;p47">
              <a:extLst>
                <a:ext uri="{FF2B5EF4-FFF2-40B4-BE49-F238E27FC236}">
                  <a16:creationId xmlns:a16="http://schemas.microsoft.com/office/drawing/2014/main" id="{B84AF991-378D-409B-1BF0-FB594DAD7753}"/>
                </a:ext>
              </a:extLst>
            </p:cNvPr>
            <p:cNvSpPr/>
            <p:nvPr/>
          </p:nvSpPr>
          <p:spPr>
            <a:xfrm>
              <a:off x="6664549" y="3798842"/>
              <a:ext cx="664046" cy="56679"/>
            </a:xfrm>
            <a:custGeom>
              <a:avLst/>
              <a:gdLst/>
              <a:ahLst/>
              <a:cxnLst/>
              <a:rect l="l" t="t" r="r" b="b"/>
              <a:pathLst>
                <a:path w="39096" h="3337" extrusionOk="0">
                  <a:moveTo>
                    <a:pt x="37935" y="3188"/>
                  </a:moveTo>
                  <a:lnTo>
                    <a:pt x="37935" y="3188"/>
                  </a:lnTo>
                  <a:cubicBezTo>
                    <a:pt x="37891" y="3198"/>
                    <a:pt x="37855" y="3203"/>
                    <a:pt x="37828" y="3203"/>
                  </a:cubicBezTo>
                  <a:cubicBezTo>
                    <a:pt x="37770" y="3214"/>
                    <a:pt x="37720" y="3222"/>
                    <a:pt x="37680" y="3227"/>
                  </a:cubicBezTo>
                  <a:lnTo>
                    <a:pt x="37680" y="3227"/>
                  </a:lnTo>
                  <a:cubicBezTo>
                    <a:pt x="37742" y="3225"/>
                    <a:pt x="37828" y="3216"/>
                    <a:pt x="37935" y="3188"/>
                  </a:cubicBezTo>
                  <a:close/>
                  <a:moveTo>
                    <a:pt x="37680" y="3227"/>
                  </a:moveTo>
                  <a:cubicBezTo>
                    <a:pt x="37654" y="3228"/>
                    <a:pt x="37633" y="3228"/>
                    <a:pt x="37616" y="3228"/>
                  </a:cubicBezTo>
                  <a:cubicBezTo>
                    <a:pt x="37580" y="3228"/>
                    <a:pt x="37561" y="3228"/>
                    <a:pt x="37561" y="3236"/>
                  </a:cubicBezTo>
                  <a:cubicBezTo>
                    <a:pt x="37561" y="3236"/>
                    <a:pt x="37604" y="3236"/>
                    <a:pt x="37680" y="3227"/>
                  </a:cubicBezTo>
                  <a:close/>
                  <a:moveTo>
                    <a:pt x="1535" y="0"/>
                  </a:moveTo>
                  <a:cubicBezTo>
                    <a:pt x="801" y="0"/>
                    <a:pt x="67" y="634"/>
                    <a:pt x="1" y="1368"/>
                  </a:cubicBezTo>
                  <a:lnTo>
                    <a:pt x="1" y="1902"/>
                  </a:lnTo>
                  <a:cubicBezTo>
                    <a:pt x="1" y="2135"/>
                    <a:pt x="34" y="2302"/>
                    <a:pt x="134" y="2469"/>
                  </a:cubicBezTo>
                  <a:cubicBezTo>
                    <a:pt x="234" y="2802"/>
                    <a:pt x="534" y="3036"/>
                    <a:pt x="868" y="3203"/>
                  </a:cubicBezTo>
                  <a:cubicBezTo>
                    <a:pt x="1035" y="3303"/>
                    <a:pt x="1235" y="3336"/>
                    <a:pt x="1402" y="3336"/>
                  </a:cubicBezTo>
                  <a:lnTo>
                    <a:pt x="12576" y="3336"/>
                  </a:lnTo>
                  <a:cubicBezTo>
                    <a:pt x="17513" y="3303"/>
                    <a:pt x="21883" y="3303"/>
                    <a:pt x="25586" y="3303"/>
                  </a:cubicBezTo>
                  <a:cubicBezTo>
                    <a:pt x="29255" y="3236"/>
                    <a:pt x="32257" y="3236"/>
                    <a:pt x="34359" y="3236"/>
                  </a:cubicBezTo>
                  <a:lnTo>
                    <a:pt x="37561" y="3236"/>
                  </a:lnTo>
                  <a:cubicBezTo>
                    <a:pt x="37561" y="3236"/>
                    <a:pt x="37494" y="3236"/>
                    <a:pt x="37361" y="3203"/>
                  </a:cubicBezTo>
                  <a:lnTo>
                    <a:pt x="34359" y="3203"/>
                  </a:lnTo>
                  <a:cubicBezTo>
                    <a:pt x="32257" y="3203"/>
                    <a:pt x="29322" y="3169"/>
                    <a:pt x="25586" y="3169"/>
                  </a:cubicBezTo>
                  <a:cubicBezTo>
                    <a:pt x="21883" y="3136"/>
                    <a:pt x="17480" y="3136"/>
                    <a:pt x="12576" y="3136"/>
                  </a:cubicBezTo>
                  <a:lnTo>
                    <a:pt x="1902" y="3136"/>
                  </a:lnTo>
                  <a:cubicBezTo>
                    <a:pt x="1569" y="3136"/>
                    <a:pt x="1235" y="3136"/>
                    <a:pt x="968" y="3003"/>
                  </a:cubicBezTo>
                  <a:cubicBezTo>
                    <a:pt x="668" y="2869"/>
                    <a:pt x="401" y="2636"/>
                    <a:pt x="301" y="2335"/>
                  </a:cubicBezTo>
                  <a:cubicBezTo>
                    <a:pt x="201" y="2202"/>
                    <a:pt x="168" y="2035"/>
                    <a:pt x="168" y="1868"/>
                  </a:cubicBezTo>
                  <a:lnTo>
                    <a:pt x="168" y="1368"/>
                  </a:lnTo>
                  <a:cubicBezTo>
                    <a:pt x="234" y="734"/>
                    <a:pt x="835" y="201"/>
                    <a:pt x="1502" y="201"/>
                  </a:cubicBezTo>
                  <a:cubicBezTo>
                    <a:pt x="12743" y="167"/>
                    <a:pt x="22984" y="167"/>
                    <a:pt x="30389" y="167"/>
                  </a:cubicBezTo>
                  <a:lnTo>
                    <a:pt x="37427" y="167"/>
                  </a:lnTo>
                  <a:cubicBezTo>
                    <a:pt x="37460" y="166"/>
                    <a:pt x="37491" y="165"/>
                    <a:pt x="37523" y="165"/>
                  </a:cubicBezTo>
                  <a:cubicBezTo>
                    <a:pt x="38115" y="165"/>
                    <a:pt x="38607" y="458"/>
                    <a:pt x="38828" y="901"/>
                  </a:cubicBezTo>
                  <a:cubicBezTo>
                    <a:pt x="38929" y="1101"/>
                    <a:pt x="38995" y="1368"/>
                    <a:pt x="38995" y="1568"/>
                  </a:cubicBezTo>
                  <a:cubicBezTo>
                    <a:pt x="39029" y="1835"/>
                    <a:pt x="38995" y="2002"/>
                    <a:pt x="38929" y="2202"/>
                  </a:cubicBezTo>
                  <a:cubicBezTo>
                    <a:pt x="38828" y="2569"/>
                    <a:pt x="38562" y="2836"/>
                    <a:pt x="38361" y="3003"/>
                  </a:cubicBezTo>
                  <a:cubicBezTo>
                    <a:pt x="38196" y="3102"/>
                    <a:pt x="38053" y="3157"/>
                    <a:pt x="37935" y="3188"/>
                  </a:cubicBezTo>
                  <a:lnTo>
                    <a:pt x="37935" y="3188"/>
                  </a:lnTo>
                  <a:cubicBezTo>
                    <a:pt x="38054" y="3162"/>
                    <a:pt x="38224" y="3100"/>
                    <a:pt x="38395" y="3003"/>
                  </a:cubicBezTo>
                  <a:cubicBezTo>
                    <a:pt x="38662" y="2869"/>
                    <a:pt x="38895" y="2569"/>
                    <a:pt x="39029" y="2202"/>
                  </a:cubicBezTo>
                  <a:cubicBezTo>
                    <a:pt x="39095" y="2035"/>
                    <a:pt x="39095" y="1802"/>
                    <a:pt x="39095" y="1568"/>
                  </a:cubicBezTo>
                  <a:cubicBezTo>
                    <a:pt x="39095" y="1368"/>
                    <a:pt x="39062" y="1135"/>
                    <a:pt x="38929" y="868"/>
                  </a:cubicBezTo>
                  <a:cubicBezTo>
                    <a:pt x="38737" y="389"/>
                    <a:pt x="38209" y="32"/>
                    <a:pt x="37578" y="32"/>
                  </a:cubicBezTo>
                  <a:cubicBezTo>
                    <a:pt x="37550" y="32"/>
                    <a:pt x="37522" y="32"/>
                    <a:pt x="37494" y="34"/>
                  </a:cubicBezTo>
                  <a:lnTo>
                    <a:pt x="30422" y="34"/>
                  </a:lnTo>
                  <a:cubicBezTo>
                    <a:pt x="23051" y="34"/>
                    <a:pt x="12843" y="0"/>
                    <a:pt x="1535"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999;p47">
              <a:extLst>
                <a:ext uri="{FF2B5EF4-FFF2-40B4-BE49-F238E27FC236}">
                  <a16:creationId xmlns:a16="http://schemas.microsoft.com/office/drawing/2014/main" id="{69DDAC89-EB7F-8440-A8D0-A64E2AF5B7CC}"/>
                </a:ext>
              </a:extLst>
            </p:cNvPr>
            <p:cNvSpPr/>
            <p:nvPr/>
          </p:nvSpPr>
          <p:spPr>
            <a:xfrm>
              <a:off x="6647563" y="4277614"/>
              <a:ext cx="690661" cy="71524"/>
            </a:xfrm>
            <a:custGeom>
              <a:avLst/>
              <a:gdLst/>
              <a:ahLst/>
              <a:cxnLst/>
              <a:rect l="l" t="t" r="r" b="b"/>
              <a:pathLst>
                <a:path w="40663" h="4211" extrusionOk="0">
                  <a:moveTo>
                    <a:pt x="40562" y="0"/>
                  </a:moveTo>
                  <a:cubicBezTo>
                    <a:pt x="40562" y="0"/>
                    <a:pt x="20748" y="834"/>
                    <a:pt x="12075" y="1335"/>
                  </a:cubicBezTo>
                  <a:cubicBezTo>
                    <a:pt x="3402" y="1835"/>
                    <a:pt x="0" y="2669"/>
                    <a:pt x="0" y="2669"/>
                  </a:cubicBezTo>
                  <a:cubicBezTo>
                    <a:pt x="0" y="2669"/>
                    <a:pt x="4534" y="4211"/>
                    <a:pt x="14046" y="4211"/>
                  </a:cubicBezTo>
                  <a:cubicBezTo>
                    <a:pt x="14426" y="4211"/>
                    <a:pt x="14814" y="4208"/>
                    <a:pt x="15211" y="4203"/>
                  </a:cubicBezTo>
                  <a:cubicBezTo>
                    <a:pt x="25552" y="4137"/>
                    <a:pt x="40662" y="501"/>
                    <a:pt x="40662" y="501"/>
                  </a:cubicBezTo>
                  <a:lnTo>
                    <a:pt x="405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000;p47">
              <a:extLst>
                <a:ext uri="{FF2B5EF4-FFF2-40B4-BE49-F238E27FC236}">
                  <a16:creationId xmlns:a16="http://schemas.microsoft.com/office/drawing/2014/main" id="{B20A9440-D542-F36A-86F1-2CA4A3916375}"/>
                </a:ext>
              </a:extLst>
            </p:cNvPr>
            <p:cNvSpPr/>
            <p:nvPr/>
          </p:nvSpPr>
          <p:spPr>
            <a:xfrm>
              <a:off x="6647563" y="4277614"/>
              <a:ext cx="690661" cy="71524"/>
            </a:xfrm>
            <a:custGeom>
              <a:avLst/>
              <a:gdLst/>
              <a:ahLst/>
              <a:cxnLst/>
              <a:rect l="l" t="t" r="r" b="b"/>
              <a:pathLst>
                <a:path w="40663" h="4211" extrusionOk="0">
                  <a:moveTo>
                    <a:pt x="40562" y="0"/>
                  </a:moveTo>
                  <a:cubicBezTo>
                    <a:pt x="40562" y="0"/>
                    <a:pt x="20748" y="834"/>
                    <a:pt x="12075" y="1335"/>
                  </a:cubicBezTo>
                  <a:cubicBezTo>
                    <a:pt x="3402" y="1835"/>
                    <a:pt x="0" y="2669"/>
                    <a:pt x="0" y="2669"/>
                  </a:cubicBezTo>
                  <a:cubicBezTo>
                    <a:pt x="0" y="2669"/>
                    <a:pt x="4534" y="4211"/>
                    <a:pt x="14046" y="4211"/>
                  </a:cubicBezTo>
                  <a:cubicBezTo>
                    <a:pt x="14426" y="4211"/>
                    <a:pt x="14814" y="4208"/>
                    <a:pt x="15211" y="4203"/>
                  </a:cubicBezTo>
                  <a:cubicBezTo>
                    <a:pt x="25552" y="4137"/>
                    <a:pt x="40662" y="501"/>
                    <a:pt x="40662" y="501"/>
                  </a:cubicBezTo>
                  <a:lnTo>
                    <a:pt x="40562" y="0"/>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001;p47">
              <a:extLst>
                <a:ext uri="{FF2B5EF4-FFF2-40B4-BE49-F238E27FC236}">
                  <a16:creationId xmlns:a16="http://schemas.microsoft.com/office/drawing/2014/main" id="{24386527-F1BC-F1D5-886C-9CD1FDA77D67}"/>
                </a:ext>
              </a:extLst>
            </p:cNvPr>
            <p:cNvSpPr/>
            <p:nvPr/>
          </p:nvSpPr>
          <p:spPr>
            <a:xfrm>
              <a:off x="6808468" y="4120090"/>
              <a:ext cx="277637" cy="4552"/>
            </a:xfrm>
            <a:custGeom>
              <a:avLst/>
              <a:gdLst/>
              <a:ahLst/>
              <a:cxnLst/>
              <a:rect l="l" t="t" r="r" b="b"/>
              <a:pathLst>
                <a:path w="16346" h="268" extrusionOk="0">
                  <a:moveTo>
                    <a:pt x="8173" y="1"/>
                  </a:moveTo>
                  <a:cubicBezTo>
                    <a:pt x="3670" y="1"/>
                    <a:pt x="0" y="68"/>
                    <a:pt x="0" y="134"/>
                  </a:cubicBezTo>
                  <a:cubicBezTo>
                    <a:pt x="0" y="234"/>
                    <a:pt x="3670" y="268"/>
                    <a:pt x="8173" y="268"/>
                  </a:cubicBezTo>
                  <a:cubicBezTo>
                    <a:pt x="12643" y="268"/>
                    <a:pt x="16345" y="168"/>
                    <a:pt x="16345" y="134"/>
                  </a:cubicBezTo>
                  <a:cubicBezTo>
                    <a:pt x="16345" y="68"/>
                    <a:pt x="12676" y="1"/>
                    <a:pt x="81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002;p47">
              <a:extLst>
                <a:ext uri="{FF2B5EF4-FFF2-40B4-BE49-F238E27FC236}">
                  <a16:creationId xmlns:a16="http://schemas.microsoft.com/office/drawing/2014/main" id="{52F0F5E8-1DE4-6A4B-DF92-4E197934B623}"/>
                </a:ext>
              </a:extLst>
            </p:cNvPr>
            <p:cNvSpPr/>
            <p:nvPr/>
          </p:nvSpPr>
          <p:spPr>
            <a:xfrm>
              <a:off x="6808468" y="4283848"/>
              <a:ext cx="277637" cy="4552"/>
            </a:xfrm>
            <a:custGeom>
              <a:avLst/>
              <a:gdLst/>
              <a:ahLst/>
              <a:cxnLst/>
              <a:rect l="l" t="t" r="r" b="b"/>
              <a:pathLst>
                <a:path w="16346" h="268" extrusionOk="0">
                  <a:moveTo>
                    <a:pt x="8173" y="0"/>
                  </a:moveTo>
                  <a:cubicBezTo>
                    <a:pt x="3670" y="0"/>
                    <a:pt x="0" y="67"/>
                    <a:pt x="0" y="134"/>
                  </a:cubicBezTo>
                  <a:cubicBezTo>
                    <a:pt x="0" y="200"/>
                    <a:pt x="3670" y="267"/>
                    <a:pt x="8173" y="267"/>
                  </a:cubicBezTo>
                  <a:cubicBezTo>
                    <a:pt x="12643" y="267"/>
                    <a:pt x="16345" y="167"/>
                    <a:pt x="16345" y="134"/>
                  </a:cubicBezTo>
                  <a:cubicBezTo>
                    <a:pt x="16345" y="100"/>
                    <a:pt x="12676" y="0"/>
                    <a:pt x="81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003;p47">
              <a:extLst>
                <a:ext uri="{FF2B5EF4-FFF2-40B4-BE49-F238E27FC236}">
                  <a16:creationId xmlns:a16="http://schemas.microsoft.com/office/drawing/2014/main" id="{ED051684-57FA-ABFD-B06D-83212D6A1EBB}"/>
                </a:ext>
              </a:extLst>
            </p:cNvPr>
            <p:cNvSpPr/>
            <p:nvPr/>
          </p:nvSpPr>
          <p:spPr>
            <a:xfrm>
              <a:off x="6808468" y="4461194"/>
              <a:ext cx="277637" cy="3974"/>
            </a:xfrm>
            <a:custGeom>
              <a:avLst/>
              <a:gdLst/>
              <a:ahLst/>
              <a:cxnLst/>
              <a:rect l="l" t="t" r="r" b="b"/>
              <a:pathLst>
                <a:path w="16346" h="234" extrusionOk="0">
                  <a:moveTo>
                    <a:pt x="8173" y="0"/>
                  </a:moveTo>
                  <a:cubicBezTo>
                    <a:pt x="3670" y="0"/>
                    <a:pt x="0" y="67"/>
                    <a:pt x="0" y="100"/>
                  </a:cubicBezTo>
                  <a:cubicBezTo>
                    <a:pt x="0" y="200"/>
                    <a:pt x="3670" y="234"/>
                    <a:pt x="8173" y="234"/>
                  </a:cubicBezTo>
                  <a:cubicBezTo>
                    <a:pt x="12643" y="234"/>
                    <a:pt x="16345" y="167"/>
                    <a:pt x="16345" y="100"/>
                  </a:cubicBezTo>
                  <a:cubicBezTo>
                    <a:pt x="16345" y="33"/>
                    <a:pt x="12676" y="0"/>
                    <a:pt x="81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004;p47">
              <a:extLst>
                <a:ext uri="{FF2B5EF4-FFF2-40B4-BE49-F238E27FC236}">
                  <a16:creationId xmlns:a16="http://schemas.microsoft.com/office/drawing/2014/main" id="{6208C8D6-97C8-01F8-435A-C435110C7021}"/>
                </a:ext>
              </a:extLst>
            </p:cNvPr>
            <p:cNvSpPr/>
            <p:nvPr/>
          </p:nvSpPr>
          <p:spPr>
            <a:xfrm>
              <a:off x="6808468" y="3968817"/>
              <a:ext cx="277637" cy="3991"/>
            </a:xfrm>
            <a:custGeom>
              <a:avLst/>
              <a:gdLst/>
              <a:ahLst/>
              <a:cxnLst/>
              <a:rect l="l" t="t" r="r" b="b"/>
              <a:pathLst>
                <a:path w="16346" h="235" extrusionOk="0">
                  <a:moveTo>
                    <a:pt x="8173" y="1"/>
                  </a:moveTo>
                  <a:cubicBezTo>
                    <a:pt x="3670" y="1"/>
                    <a:pt x="0" y="34"/>
                    <a:pt x="0" y="134"/>
                  </a:cubicBezTo>
                  <a:cubicBezTo>
                    <a:pt x="0" y="201"/>
                    <a:pt x="3670" y="234"/>
                    <a:pt x="8173" y="234"/>
                  </a:cubicBezTo>
                  <a:cubicBezTo>
                    <a:pt x="12643" y="234"/>
                    <a:pt x="16345" y="167"/>
                    <a:pt x="16345" y="134"/>
                  </a:cubicBezTo>
                  <a:cubicBezTo>
                    <a:pt x="16345" y="34"/>
                    <a:pt x="12676" y="1"/>
                    <a:pt x="81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005;p47">
              <a:extLst>
                <a:ext uri="{FF2B5EF4-FFF2-40B4-BE49-F238E27FC236}">
                  <a16:creationId xmlns:a16="http://schemas.microsoft.com/office/drawing/2014/main" id="{865F878F-F440-FF7A-ACD9-D6F76F5CC19A}"/>
                </a:ext>
              </a:extLst>
            </p:cNvPr>
            <p:cNvSpPr/>
            <p:nvPr/>
          </p:nvSpPr>
          <p:spPr>
            <a:xfrm>
              <a:off x="6807907" y="4045303"/>
              <a:ext cx="160355" cy="3991"/>
            </a:xfrm>
            <a:custGeom>
              <a:avLst/>
              <a:gdLst/>
              <a:ahLst/>
              <a:cxnLst/>
              <a:rect l="l" t="t" r="r" b="b"/>
              <a:pathLst>
                <a:path w="9441" h="235" extrusionOk="0">
                  <a:moveTo>
                    <a:pt x="4737" y="1"/>
                  </a:moveTo>
                  <a:cubicBezTo>
                    <a:pt x="2135" y="1"/>
                    <a:pt x="0" y="34"/>
                    <a:pt x="0" y="134"/>
                  </a:cubicBezTo>
                  <a:cubicBezTo>
                    <a:pt x="0" y="201"/>
                    <a:pt x="2102" y="234"/>
                    <a:pt x="4737" y="234"/>
                  </a:cubicBezTo>
                  <a:cubicBezTo>
                    <a:pt x="7305" y="234"/>
                    <a:pt x="9440" y="168"/>
                    <a:pt x="9440" y="134"/>
                  </a:cubicBezTo>
                  <a:cubicBezTo>
                    <a:pt x="9440" y="34"/>
                    <a:pt x="7305" y="1"/>
                    <a:pt x="47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006;p47">
              <a:extLst>
                <a:ext uri="{FF2B5EF4-FFF2-40B4-BE49-F238E27FC236}">
                  <a16:creationId xmlns:a16="http://schemas.microsoft.com/office/drawing/2014/main" id="{BF4F74F5-4726-3BA6-9415-3A63FE8F21E6}"/>
                </a:ext>
              </a:extLst>
            </p:cNvPr>
            <p:cNvSpPr/>
            <p:nvPr/>
          </p:nvSpPr>
          <p:spPr>
            <a:xfrm>
              <a:off x="6807907" y="4200550"/>
              <a:ext cx="160355" cy="3991"/>
            </a:xfrm>
            <a:custGeom>
              <a:avLst/>
              <a:gdLst/>
              <a:ahLst/>
              <a:cxnLst/>
              <a:rect l="l" t="t" r="r" b="b"/>
              <a:pathLst>
                <a:path w="9441" h="235" extrusionOk="0">
                  <a:moveTo>
                    <a:pt x="4737" y="1"/>
                  </a:moveTo>
                  <a:cubicBezTo>
                    <a:pt x="2135" y="1"/>
                    <a:pt x="0" y="67"/>
                    <a:pt x="0" y="101"/>
                  </a:cubicBezTo>
                  <a:cubicBezTo>
                    <a:pt x="0" y="201"/>
                    <a:pt x="2102" y="234"/>
                    <a:pt x="4737" y="234"/>
                  </a:cubicBezTo>
                  <a:cubicBezTo>
                    <a:pt x="7305" y="234"/>
                    <a:pt x="9440" y="168"/>
                    <a:pt x="9440" y="101"/>
                  </a:cubicBezTo>
                  <a:cubicBezTo>
                    <a:pt x="9440" y="67"/>
                    <a:pt x="7305" y="34"/>
                    <a:pt x="47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007;p47">
              <a:extLst>
                <a:ext uri="{FF2B5EF4-FFF2-40B4-BE49-F238E27FC236}">
                  <a16:creationId xmlns:a16="http://schemas.microsoft.com/office/drawing/2014/main" id="{E9FA843B-4E91-5937-7DB8-F7A7E1DC8A3A}"/>
                </a:ext>
              </a:extLst>
            </p:cNvPr>
            <p:cNvSpPr/>
            <p:nvPr/>
          </p:nvSpPr>
          <p:spPr>
            <a:xfrm>
              <a:off x="6807907" y="4369404"/>
              <a:ext cx="160355" cy="4552"/>
            </a:xfrm>
            <a:custGeom>
              <a:avLst/>
              <a:gdLst/>
              <a:ahLst/>
              <a:cxnLst/>
              <a:rect l="l" t="t" r="r" b="b"/>
              <a:pathLst>
                <a:path w="9441" h="268" extrusionOk="0">
                  <a:moveTo>
                    <a:pt x="4737" y="0"/>
                  </a:moveTo>
                  <a:cubicBezTo>
                    <a:pt x="2135" y="0"/>
                    <a:pt x="0" y="100"/>
                    <a:pt x="0" y="134"/>
                  </a:cubicBezTo>
                  <a:cubicBezTo>
                    <a:pt x="0" y="234"/>
                    <a:pt x="2102" y="267"/>
                    <a:pt x="4737" y="267"/>
                  </a:cubicBezTo>
                  <a:cubicBezTo>
                    <a:pt x="7305" y="267"/>
                    <a:pt x="9440" y="167"/>
                    <a:pt x="9440" y="134"/>
                  </a:cubicBezTo>
                  <a:cubicBezTo>
                    <a:pt x="9440" y="100"/>
                    <a:pt x="7305" y="0"/>
                    <a:pt x="47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008;p47">
              <a:extLst>
                <a:ext uri="{FF2B5EF4-FFF2-40B4-BE49-F238E27FC236}">
                  <a16:creationId xmlns:a16="http://schemas.microsoft.com/office/drawing/2014/main" id="{13F35341-1300-0983-92D3-F6A7A899B7E5}"/>
                </a:ext>
              </a:extLst>
            </p:cNvPr>
            <p:cNvSpPr/>
            <p:nvPr/>
          </p:nvSpPr>
          <p:spPr>
            <a:xfrm>
              <a:off x="7086098" y="3853808"/>
              <a:ext cx="248745" cy="698593"/>
            </a:xfrm>
            <a:custGeom>
              <a:avLst/>
              <a:gdLst/>
              <a:ahLst/>
              <a:cxnLst/>
              <a:rect l="l" t="t" r="r" b="b"/>
              <a:pathLst>
                <a:path w="14645" h="41130" extrusionOk="0">
                  <a:moveTo>
                    <a:pt x="0" y="0"/>
                  </a:moveTo>
                  <a:lnTo>
                    <a:pt x="4337" y="40963"/>
                  </a:lnTo>
                  <a:lnTo>
                    <a:pt x="14211" y="41130"/>
                  </a:lnTo>
                  <a:cubicBezTo>
                    <a:pt x="14644" y="40196"/>
                    <a:pt x="8240" y="0"/>
                    <a:pt x="8240"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009;p47">
              <a:extLst>
                <a:ext uri="{FF2B5EF4-FFF2-40B4-BE49-F238E27FC236}">
                  <a16:creationId xmlns:a16="http://schemas.microsoft.com/office/drawing/2014/main" id="{EB237EDD-0957-8C0D-14DD-8395175E24F4}"/>
                </a:ext>
              </a:extLst>
            </p:cNvPr>
            <p:cNvSpPr/>
            <p:nvPr/>
          </p:nvSpPr>
          <p:spPr>
            <a:xfrm>
              <a:off x="6728007" y="4550147"/>
              <a:ext cx="518433" cy="4535"/>
            </a:xfrm>
            <a:custGeom>
              <a:avLst/>
              <a:gdLst/>
              <a:ahLst/>
              <a:cxnLst/>
              <a:rect l="l" t="t" r="r" b="b"/>
              <a:pathLst>
                <a:path w="30523" h="267" extrusionOk="0">
                  <a:moveTo>
                    <a:pt x="15278" y="0"/>
                  </a:moveTo>
                  <a:cubicBezTo>
                    <a:pt x="6839" y="0"/>
                    <a:pt x="1" y="33"/>
                    <a:pt x="1" y="134"/>
                  </a:cubicBezTo>
                  <a:cubicBezTo>
                    <a:pt x="1" y="200"/>
                    <a:pt x="6839" y="267"/>
                    <a:pt x="15278" y="267"/>
                  </a:cubicBezTo>
                  <a:cubicBezTo>
                    <a:pt x="23684" y="267"/>
                    <a:pt x="30523" y="167"/>
                    <a:pt x="30523" y="134"/>
                  </a:cubicBezTo>
                  <a:cubicBezTo>
                    <a:pt x="30523" y="100"/>
                    <a:pt x="23751" y="0"/>
                    <a:pt x="1527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010;p47">
              <a:extLst>
                <a:ext uri="{FF2B5EF4-FFF2-40B4-BE49-F238E27FC236}">
                  <a16:creationId xmlns:a16="http://schemas.microsoft.com/office/drawing/2014/main" id="{2F8286A7-0453-0667-D71D-7167FD89070C}"/>
                </a:ext>
              </a:extLst>
            </p:cNvPr>
            <p:cNvSpPr/>
            <p:nvPr/>
          </p:nvSpPr>
          <p:spPr>
            <a:xfrm>
              <a:off x="7036245" y="4403392"/>
              <a:ext cx="36840" cy="36840"/>
            </a:xfrm>
            <a:custGeom>
              <a:avLst/>
              <a:gdLst/>
              <a:ahLst/>
              <a:cxnLst/>
              <a:rect l="l" t="t" r="r" b="b"/>
              <a:pathLst>
                <a:path w="2169" h="2169" extrusionOk="0">
                  <a:moveTo>
                    <a:pt x="1101" y="1"/>
                  </a:moveTo>
                  <a:cubicBezTo>
                    <a:pt x="500" y="1"/>
                    <a:pt x="0" y="468"/>
                    <a:pt x="0" y="1101"/>
                  </a:cubicBezTo>
                  <a:cubicBezTo>
                    <a:pt x="0" y="1668"/>
                    <a:pt x="500" y="2169"/>
                    <a:pt x="1101" y="2169"/>
                  </a:cubicBezTo>
                  <a:cubicBezTo>
                    <a:pt x="1668" y="2169"/>
                    <a:pt x="2168" y="1735"/>
                    <a:pt x="2168" y="1101"/>
                  </a:cubicBezTo>
                  <a:cubicBezTo>
                    <a:pt x="2168" y="501"/>
                    <a:pt x="1668" y="1"/>
                    <a:pt x="1101"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011;p47">
              <a:extLst>
                <a:ext uri="{FF2B5EF4-FFF2-40B4-BE49-F238E27FC236}">
                  <a16:creationId xmlns:a16="http://schemas.microsoft.com/office/drawing/2014/main" id="{2C2BBB63-7F01-BE4E-54EF-A8B515A63023}"/>
                </a:ext>
              </a:extLst>
            </p:cNvPr>
            <p:cNvSpPr/>
            <p:nvPr/>
          </p:nvSpPr>
          <p:spPr>
            <a:xfrm>
              <a:off x="6733680" y="4428293"/>
              <a:ext cx="36840" cy="36874"/>
            </a:xfrm>
            <a:custGeom>
              <a:avLst/>
              <a:gdLst/>
              <a:ahLst/>
              <a:cxnLst/>
              <a:rect l="l" t="t" r="r" b="b"/>
              <a:pathLst>
                <a:path w="2169" h="2171" extrusionOk="0">
                  <a:moveTo>
                    <a:pt x="1155" y="1"/>
                  </a:moveTo>
                  <a:cubicBezTo>
                    <a:pt x="1137" y="1"/>
                    <a:pt x="1119" y="1"/>
                    <a:pt x="1101" y="2"/>
                  </a:cubicBezTo>
                  <a:cubicBezTo>
                    <a:pt x="501" y="2"/>
                    <a:pt x="0" y="503"/>
                    <a:pt x="0" y="1103"/>
                  </a:cubicBezTo>
                  <a:cubicBezTo>
                    <a:pt x="0" y="1670"/>
                    <a:pt x="467" y="2171"/>
                    <a:pt x="1101" y="2171"/>
                  </a:cubicBezTo>
                  <a:cubicBezTo>
                    <a:pt x="1668" y="2171"/>
                    <a:pt x="2169" y="1704"/>
                    <a:pt x="2169" y="1103"/>
                  </a:cubicBezTo>
                  <a:cubicBezTo>
                    <a:pt x="2169" y="489"/>
                    <a:pt x="1699" y="1"/>
                    <a:pt x="1155"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012;p47">
              <a:extLst>
                <a:ext uri="{FF2B5EF4-FFF2-40B4-BE49-F238E27FC236}">
                  <a16:creationId xmlns:a16="http://schemas.microsoft.com/office/drawing/2014/main" id="{AAC6E720-28EF-14B7-8FD1-CD1D5CD2D7D4}"/>
                </a:ext>
              </a:extLst>
            </p:cNvPr>
            <p:cNvSpPr/>
            <p:nvPr/>
          </p:nvSpPr>
          <p:spPr>
            <a:xfrm>
              <a:off x="7120663" y="4446450"/>
              <a:ext cx="66309" cy="66870"/>
            </a:xfrm>
            <a:custGeom>
              <a:avLst/>
              <a:gdLst/>
              <a:ahLst/>
              <a:cxnLst/>
              <a:rect l="l" t="t" r="r" b="b"/>
              <a:pathLst>
                <a:path w="3904" h="3937" extrusionOk="0">
                  <a:moveTo>
                    <a:pt x="1968" y="1"/>
                  </a:moveTo>
                  <a:cubicBezTo>
                    <a:pt x="868" y="1"/>
                    <a:pt x="0" y="901"/>
                    <a:pt x="0" y="1969"/>
                  </a:cubicBezTo>
                  <a:cubicBezTo>
                    <a:pt x="0" y="3070"/>
                    <a:pt x="868" y="3937"/>
                    <a:pt x="1968" y="3937"/>
                  </a:cubicBezTo>
                  <a:cubicBezTo>
                    <a:pt x="3036" y="3937"/>
                    <a:pt x="3903" y="3070"/>
                    <a:pt x="3903" y="1969"/>
                  </a:cubicBezTo>
                  <a:cubicBezTo>
                    <a:pt x="3903" y="901"/>
                    <a:pt x="3036" y="1"/>
                    <a:pt x="1968"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013;p47">
              <a:extLst>
                <a:ext uri="{FF2B5EF4-FFF2-40B4-BE49-F238E27FC236}">
                  <a16:creationId xmlns:a16="http://schemas.microsoft.com/office/drawing/2014/main" id="{F71E7B8C-0540-9B3C-1A44-1EBA94282619}"/>
                </a:ext>
              </a:extLst>
            </p:cNvPr>
            <p:cNvSpPr/>
            <p:nvPr/>
          </p:nvSpPr>
          <p:spPr>
            <a:xfrm>
              <a:off x="6988651" y="4399995"/>
              <a:ext cx="22675" cy="22675"/>
            </a:xfrm>
            <a:custGeom>
              <a:avLst/>
              <a:gdLst/>
              <a:ahLst/>
              <a:cxnLst/>
              <a:rect l="l" t="t" r="r" b="b"/>
              <a:pathLst>
                <a:path w="1335" h="1335" extrusionOk="0">
                  <a:moveTo>
                    <a:pt x="667" y="0"/>
                  </a:moveTo>
                  <a:cubicBezTo>
                    <a:pt x="300" y="0"/>
                    <a:pt x="0" y="301"/>
                    <a:pt x="0" y="668"/>
                  </a:cubicBezTo>
                  <a:cubicBezTo>
                    <a:pt x="0" y="1035"/>
                    <a:pt x="300" y="1335"/>
                    <a:pt x="667" y="1335"/>
                  </a:cubicBezTo>
                  <a:cubicBezTo>
                    <a:pt x="1034" y="1335"/>
                    <a:pt x="1334" y="1035"/>
                    <a:pt x="1334" y="668"/>
                  </a:cubicBezTo>
                  <a:cubicBezTo>
                    <a:pt x="1334" y="301"/>
                    <a:pt x="1034" y="0"/>
                    <a:pt x="667"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014;p47">
              <a:extLst>
                <a:ext uri="{FF2B5EF4-FFF2-40B4-BE49-F238E27FC236}">
                  <a16:creationId xmlns:a16="http://schemas.microsoft.com/office/drawing/2014/main" id="{8ABE2CB2-3F22-A11B-7CE0-92CE0A5329D6}"/>
                </a:ext>
              </a:extLst>
            </p:cNvPr>
            <p:cNvSpPr/>
            <p:nvPr/>
          </p:nvSpPr>
          <p:spPr>
            <a:xfrm>
              <a:off x="7310460" y="4355238"/>
              <a:ext cx="22692" cy="22675"/>
            </a:xfrm>
            <a:custGeom>
              <a:avLst/>
              <a:gdLst/>
              <a:ahLst/>
              <a:cxnLst/>
              <a:rect l="l" t="t" r="r" b="b"/>
              <a:pathLst>
                <a:path w="1336" h="1335" extrusionOk="0">
                  <a:moveTo>
                    <a:pt x="668" y="0"/>
                  </a:moveTo>
                  <a:cubicBezTo>
                    <a:pt x="301" y="0"/>
                    <a:pt x="1" y="300"/>
                    <a:pt x="1" y="667"/>
                  </a:cubicBezTo>
                  <a:cubicBezTo>
                    <a:pt x="1" y="1034"/>
                    <a:pt x="301" y="1335"/>
                    <a:pt x="668" y="1335"/>
                  </a:cubicBezTo>
                  <a:cubicBezTo>
                    <a:pt x="1035" y="1335"/>
                    <a:pt x="1335" y="1034"/>
                    <a:pt x="1335" y="667"/>
                  </a:cubicBezTo>
                  <a:cubicBezTo>
                    <a:pt x="1335" y="300"/>
                    <a:pt x="1035" y="0"/>
                    <a:pt x="668"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61574973"/>
      </p:ext>
    </p:extLst>
  </p:cSld>
  <p:clrMapOvr>
    <a:masterClrMapping/>
  </p:clrMapOvr>
  <p:transition spd="med">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72"/>
        <p:cNvGrpSpPr/>
        <p:nvPr/>
      </p:nvGrpSpPr>
      <p:grpSpPr>
        <a:xfrm>
          <a:off x="0" y="0"/>
          <a:ext cx="0" cy="0"/>
          <a:chOff x="0" y="0"/>
          <a:chExt cx="0" cy="0"/>
        </a:xfrm>
      </p:grpSpPr>
      <p:sp>
        <p:nvSpPr>
          <p:cNvPr id="2273" name="Google Shape;2273;p4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a:latin typeface="+mj-lt"/>
              </a:rPr>
              <a:t>HƯỚNG DẪN VỀ NHÀ</a:t>
            </a:r>
            <a:endParaRPr sz="3000">
              <a:latin typeface="+mj-lt"/>
            </a:endParaRPr>
          </a:p>
        </p:txBody>
      </p:sp>
      <p:sp>
        <p:nvSpPr>
          <p:cNvPr id="2278" name="Google Shape;2278;p41"/>
          <p:cNvSpPr/>
          <p:nvPr/>
        </p:nvSpPr>
        <p:spPr>
          <a:xfrm>
            <a:off x="980768" y="1561675"/>
            <a:ext cx="3160899" cy="1010075"/>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fr-FR" sz="1800">
                <a:effectLst/>
                <a:latin typeface="+mj-lt"/>
                <a:ea typeface="Calibri" panose="020F0502020204030204" pitchFamily="34" charset="0"/>
              </a:rPr>
              <a:t>Ôn lại kiến thức đã học</a:t>
            </a:r>
            <a:endParaRPr sz="1800" b="1">
              <a:latin typeface="+mj-lt"/>
              <a:ea typeface="Encode Sans Expanded"/>
              <a:cs typeface="Encode Sans Expanded"/>
              <a:sym typeface="Encode Sans Expanded"/>
            </a:endParaRPr>
          </a:p>
        </p:txBody>
      </p:sp>
      <p:sp>
        <p:nvSpPr>
          <p:cNvPr id="2279" name="Google Shape;2279;p41"/>
          <p:cNvSpPr/>
          <p:nvPr/>
        </p:nvSpPr>
        <p:spPr>
          <a:xfrm>
            <a:off x="980767" y="3196149"/>
            <a:ext cx="3074932" cy="1224347"/>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fr-FR" sz="1800">
                <a:solidFill>
                  <a:schemeClr val="bg1"/>
                </a:solidFill>
                <a:effectLst/>
                <a:latin typeface="+mj-lt"/>
                <a:ea typeface="Calibri" panose="020F0502020204030204" pitchFamily="34" charset="0"/>
              </a:rPr>
              <a:t>Làm bài tập trong SBT KHTN 8</a:t>
            </a:r>
            <a:endParaRPr sz="1800" b="1">
              <a:solidFill>
                <a:schemeClr val="bg1"/>
              </a:solidFill>
              <a:latin typeface="+mj-lt"/>
              <a:ea typeface="Encode Sans Expanded"/>
              <a:cs typeface="Encode Sans Expanded"/>
              <a:sym typeface="Encode Sans Expanded"/>
            </a:endParaRPr>
          </a:p>
        </p:txBody>
      </p:sp>
      <p:sp>
        <p:nvSpPr>
          <p:cNvPr id="2280" name="Google Shape;2280;p41"/>
          <p:cNvSpPr/>
          <p:nvPr/>
        </p:nvSpPr>
        <p:spPr>
          <a:xfrm>
            <a:off x="4911212" y="3196175"/>
            <a:ext cx="3074933" cy="1224348"/>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fr-FR" sz="1800">
                <a:solidFill>
                  <a:schemeClr val="bg1"/>
                </a:solidFill>
                <a:effectLst/>
                <a:latin typeface="+mj-lt"/>
                <a:ea typeface="Calibri" panose="020F0502020204030204" pitchFamily="34" charset="0"/>
              </a:rPr>
              <a:t>Đọc và tìm hiểu trước nội dung </a:t>
            </a:r>
            <a:r>
              <a:rPr lang="fr-FR" sz="1800" b="1" i="1">
                <a:solidFill>
                  <a:schemeClr val="bg1"/>
                </a:solidFill>
                <a:effectLst/>
                <a:latin typeface="+mj-lt"/>
                <a:ea typeface="Calibri" panose="020F0502020204030204" pitchFamily="34" charset="0"/>
              </a:rPr>
              <a:t>Bài 7: Tốc độ phản ứng và chất xúc tác</a:t>
            </a:r>
            <a:endParaRPr sz="1800" b="1">
              <a:solidFill>
                <a:schemeClr val="bg1"/>
              </a:solidFill>
              <a:latin typeface="+mj-lt"/>
              <a:ea typeface="Encode Sans Expanded"/>
              <a:cs typeface="Encode Sans Expanded"/>
              <a:sym typeface="Encode Sans Expanded"/>
            </a:endParaRPr>
          </a:p>
        </p:txBody>
      </p:sp>
      <p:sp>
        <p:nvSpPr>
          <p:cNvPr id="2281" name="Google Shape;2281;p41"/>
          <p:cNvSpPr/>
          <p:nvPr/>
        </p:nvSpPr>
        <p:spPr>
          <a:xfrm>
            <a:off x="4911212" y="1601899"/>
            <a:ext cx="3160901" cy="1010075"/>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fr-FR" sz="1800">
                <a:effectLst/>
                <a:latin typeface="+mj-lt"/>
                <a:ea typeface="Calibri" panose="020F0502020204030204" pitchFamily="34" charset="0"/>
              </a:rPr>
              <a:t>Hoàn thành bài tập vận dụng</a:t>
            </a:r>
            <a:endParaRPr sz="1800" b="1">
              <a:latin typeface="+mj-lt"/>
              <a:ea typeface="Encode Sans Expanded"/>
              <a:cs typeface="Encode Sans Expanded"/>
              <a:sym typeface="Encode Sans Expanded"/>
            </a:endParaRPr>
          </a:p>
        </p:txBody>
      </p:sp>
      <p:cxnSp>
        <p:nvCxnSpPr>
          <p:cNvPr id="2282" name="Google Shape;2282;p41"/>
          <p:cNvCxnSpPr>
            <a:cxnSpLocks/>
          </p:cNvCxnSpPr>
          <p:nvPr/>
        </p:nvCxnSpPr>
        <p:spPr>
          <a:xfrm>
            <a:off x="4571950" y="1165123"/>
            <a:ext cx="0" cy="3539612"/>
          </a:xfrm>
          <a:prstGeom prst="straightConnector1">
            <a:avLst/>
          </a:prstGeom>
          <a:noFill/>
          <a:ln w="9525" cap="flat" cmpd="sng">
            <a:solidFill>
              <a:schemeClr val="dk1"/>
            </a:solidFill>
            <a:prstDash val="solid"/>
            <a:round/>
            <a:headEnd type="none" w="med" len="med"/>
            <a:tailEnd type="none" w="med" len="med"/>
          </a:ln>
        </p:spPr>
      </p:cxnSp>
      <p:cxnSp>
        <p:nvCxnSpPr>
          <p:cNvPr id="2283" name="Google Shape;2283;p41"/>
          <p:cNvCxnSpPr/>
          <p:nvPr/>
        </p:nvCxnSpPr>
        <p:spPr>
          <a:xfrm>
            <a:off x="1736180" y="2866500"/>
            <a:ext cx="56715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78"/>
                                        </p:tgtEl>
                                        <p:attrNameLst>
                                          <p:attrName>style.visibility</p:attrName>
                                        </p:attrNameLst>
                                      </p:cBhvr>
                                      <p:to>
                                        <p:strVal val="visible"/>
                                      </p:to>
                                    </p:set>
                                    <p:animEffect transition="in" filter="wipe(down)">
                                      <p:cBhvr>
                                        <p:cTn id="7" dur="500"/>
                                        <p:tgtEl>
                                          <p:spTgt spid="227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81"/>
                                        </p:tgtEl>
                                        <p:attrNameLst>
                                          <p:attrName>style.visibility</p:attrName>
                                        </p:attrNameLst>
                                      </p:cBhvr>
                                      <p:to>
                                        <p:strVal val="visible"/>
                                      </p:to>
                                    </p:set>
                                    <p:animEffect transition="in" filter="wipe(down)">
                                      <p:cBhvr>
                                        <p:cTn id="10" dur="500"/>
                                        <p:tgtEl>
                                          <p:spTgt spid="228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79"/>
                                        </p:tgtEl>
                                        <p:attrNameLst>
                                          <p:attrName>style.visibility</p:attrName>
                                        </p:attrNameLst>
                                      </p:cBhvr>
                                      <p:to>
                                        <p:strVal val="visible"/>
                                      </p:to>
                                    </p:set>
                                    <p:animEffect transition="in" filter="wipe(down)">
                                      <p:cBhvr>
                                        <p:cTn id="13" dur="500"/>
                                        <p:tgtEl>
                                          <p:spTgt spid="227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280"/>
                                        </p:tgtEl>
                                        <p:attrNameLst>
                                          <p:attrName>style.visibility</p:attrName>
                                        </p:attrNameLst>
                                      </p:cBhvr>
                                      <p:to>
                                        <p:strVal val="visible"/>
                                      </p:to>
                                    </p:set>
                                    <p:animEffect transition="in" filter="wipe(down)">
                                      <p:cBhvr>
                                        <p:cTn id="16" dur="500"/>
                                        <p:tgtEl>
                                          <p:spTgt spid="2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8" grpId="0" animBg="1"/>
      <p:bldP spid="2279" grpId="0" animBg="1"/>
      <p:bldP spid="2280" grpId="0" animBg="1"/>
      <p:bldP spid="228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sp>
        <p:nvSpPr>
          <p:cNvPr id="1547" name="Google Shape;1547;p26"/>
          <p:cNvSpPr txBox="1">
            <a:spLocks noGrp="1"/>
          </p:cNvSpPr>
          <p:nvPr>
            <p:ph type="ctrTitle"/>
          </p:nvPr>
        </p:nvSpPr>
        <p:spPr>
          <a:xfrm>
            <a:off x="112571" y="2824392"/>
            <a:ext cx="8918858" cy="353390"/>
          </a:xfrm>
          <a:prstGeom prst="rect">
            <a:avLst/>
          </a:prstGeom>
        </p:spPr>
        <p:txBody>
          <a:bodyPr spcFirstLastPara="1" wrap="square" lIns="91425" tIns="91425" rIns="91425" bIns="91425" anchor="b" anchorCtr="0">
            <a:noAutofit/>
          </a:bodyPr>
          <a:lstStyle/>
          <a:p>
            <a:pPr algn="ctr">
              <a:lnSpc>
                <a:spcPct val="150000"/>
              </a:lnSpc>
            </a:pPr>
            <a:r>
              <a:rPr lang="en-US" sz="4500">
                <a:solidFill>
                  <a:srgbClr val="002060"/>
                </a:solidFill>
                <a:effectLst/>
                <a:latin typeface="+mj-lt"/>
                <a:ea typeface="Calibri" panose="020F0502020204030204" pitchFamily="34" charset="0"/>
                <a:cs typeface="Times New Roman" panose="02020603050405020304" pitchFamily="18" charset="0"/>
              </a:rPr>
              <a:t>CẢM ƠN CÁC EM ĐÃ LẮNG NGHE BÀI GIẢNG HÔM NAY!</a:t>
            </a:r>
            <a:endParaRPr lang="en-US" sz="4500">
              <a:solidFill>
                <a:srgbClr val="002060"/>
              </a:solidFill>
              <a:latin typeface="+mj-lt"/>
            </a:endParaRPr>
          </a:p>
        </p:txBody>
      </p:sp>
      <p:grpSp>
        <p:nvGrpSpPr>
          <p:cNvPr id="1548" name="Google Shape;1548;p26"/>
          <p:cNvGrpSpPr/>
          <p:nvPr/>
        </p:nvGrpSpPr>
        <p:grpSpPr>
          <a:xfrm>
            <a:off x="3679723" y="3095234"/>
            <a:ext cx="2192358" cy="2048266"/>
            <a:chOff x="6248137" y="2593552"/>
            <a:chExt cx="2571705" cy="2402680"/>
          </a:xfrm>
        </p:grpSpPr>
        <p:sp>
          <p:nvSpPr>
            <p:cNvPr id="1549" name="Google Shape;1549;p26"/>
            <p:cNvSpPr/>
            <p:nvPr/>
          </p:nvSpPr>
          <p:spPr>
            <a:xfrm>
              <a:off x="6291951" y="3861213"/>
              <a:ext cx="956461" cy="1049389"/>
            </a:xfrm>
            <a:custGeom>
              <a:avLst/>
              <a:gdLst/>
              <a:ahLst/>
              <a:cxnLst/>
              <a:rect l="l" t="t" r="r" b="b"/>
              <a:pathLst>
                <a:path w="78624" h="86263" extrusionOk="0">
                  <a:moveTo>
                    <a:pt x="1" y="0"/>
                  </a:moveTo>
                  <a:lnTo>
                    <a:pt x="1" y="5037"/>
                  </a:lnTo>
                  <a:lnTo>
                    <a:pt x="1" y="7406"/>
                  </a:lnTo>
                  <a:lnTo>
                    <a:pt x="1" y="75721"/>
                  </a:lnTo>
                  <a:cubicBezTo>
                    <a:pt x="1" y="81559"/>
                    <a:pt x="4704" y="86262"/>
                    <a:pt x="10542" y="86262"/>
                  </a:cubicBezTo>
                  <a:lnTo>
                    <a:pt x="59076" y="86262"/>
                  </a:lnTo>
                  <a:cubicBezTo>
                    <a:pt x="64914" y="86262"/>
                    <a:pt x="69617" y="81559"/>
                    <a:pt x="69617" y="75721"/>
                  </a:cubicBezTo>
                  <a:lnTo>
                    <a:pt x="69617" y="7873"/>
                  </a:lnTo>
                  <a:lnTo>
                    <a:pt x="7862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0" name="Google Shape;1550;p26"/>
            <p:cNvSpPr/>
            <p:nvPr/>
          </p:nvSpPr>
          <p:spPr>
            <a:xfrm>
              <a:off x="6289117" y="3858780"/>
              <a:ext cx="959295" cy="1052224"/>
            </a:xfrm>
            <a:custGeom>
              <a:avLst/>
              <a:gdLst/>
              <a:ahLst/>
              <a:cxnLst/>
              <a:rect l="l" t="t" r="r" b="b"/>
              <a:pathLst>
                <a:path w="78857" h="86496" extrusionOk="0">
                  <a:moveTo>
                    <a:pt x="67" y="0"/>
                  </a:moveTo>
                  <a:lnTo>
                    <a:pt x="67" y="100"/>
                  </a:lnTo>
                  <a:lnTo>
                    <a:pt x="67" y="37494"/>
                  </a:lnTo>
                  <a:lnTo>
                    <a:pt x="67" y="58008"/>
                  </a:lnTo>
                  <a:lnTo>
                    <a:pt x="67" y="68616"/>
                  </a:lnTo>
                  <a:lnTo>
                    <a:pt x="67" y="73986"/>
                  </a:lnTo>
                  <a:cubicBezTo>
                    <a:pt x="67" y="74887"/>
                    <a:pt x="0" y="75788"/>
                    <a:pt x="101" y="76688"/>
                  </a:cubicBezTo>
                  <a:cubicBezTo>
                    <a:pt x="101" y="76889"/>
                    <a:pt x="134" y="77155"/>
                    <a:pt x="167" y="77356"/>
                  </a:cubicBezTo>
                  <a:cubicBezTo>
                    <a:pt x="234" y="77556"/>
                    <a:pt x="267" y="77823"/>
                    <a:pt x="301" y="78023"/>
                  </a:cubicBezTo>
                  <a:cubicBezTo>
                    <a:pt x="434" y="78490"/>
                    <a:pt x="501" y="78957"/>
                    <a:pt x="668" y="79357"/>
                  </a:cubicBezTo>
                  <a:cubicBezTo>
                    <a:pt x="1001" y="80358"/>
                    <a:pt x="1502" y="81292"/>
                    <a:pt x="2135" y="82126"/>
                  </a:cubicBezTo>
                  <a:cubicBezTo>
                    <a:pt x="2769" y="82960"/>
                    <a:pt x="3470" y="83693"/>
                    <a:pt x="4304" y="84327"/>
                  </a:cubicBezTo>
                  <a:cubicBezTo>
                    <a:pt x="4737" y="84627"/>
                    <a:pt x="5137" y="84894"/>
                    <a:pt x="5604" y="85161"/>
                  </a:cubicBezTo>
                  <a:cubicBezTo>
                    <a:pt x="5838" y="85295"/>
                    <a:pt x="6071" y="85361"/>
                    <a:pt x="6305" y="85495"/>
                  </a:cubicBezTo>
                  <a:cubicBezTo>
                    <a:pt x="6405" y="85528"/>
                    <a:pt x="6505" y="85628"/>
                    <a:pt x="6639" y="85661"/>
                  </a:cubicBezTo>
                  <a:lnTo>
                    <a:pt x="7005" y="85795"/>
                  </a:lnTo>
                  <a:cubicBezTo>
                    <a:pt x="7973" y="86162"/>
                    <a:pt x="9007" y="86362"/>
                    <a:pt x="10008" y="86462"/>
                  </a:cubicBezTo>
                  <a:lnTo>
                    <a:pt x="10775" y="86495"/>
                  </a:lnTo>
                  <a:lnTo>
                    <a:pt x="58776" y="86495"/>
                  </a:lnTo>
                  <a:cubicBezTo>
                    <a:pt x="59176" y="86495"/>
                    <a:pt x="59643" y="86495"/>
                    <a:pt x="60110" y="86462"/>
                  </a:cubicBezTo>
                  <a:cubicBezTo>
                    <a:pt x="60310" y="86462"/>
                    <a:pt x="60544" y="86429"/>
                    <a:pt x="60777" y="86362"/>
                  </a:cubicBezTo>
                  <a:lnTo>
                    <a:pt x="61444" y="86295"/>
                  </a:lnTo>
                  <a:cubicBezTo>
                    <a:pt x="63179" y="85928"/>
                    <a:pt x="64813" y="85128"/>
                    <a:pt x="66148" y="83994"/>
                  </a:cubicBezTo>
                  <a:cubicBezTo>
                    <a:pt x="67482" y="82859"/>
                    <a:pt x="68516" y="81425"/>
                    <a:pt x="69150" y="79824"/>
                  </a:cubicBezTo>
                  <a:cubicBezTo>
                    <a:pt x="69317" y="79457"/>
                    <a:pt x="69483" y="79023"/>
                    <a:pt x="69550" y="78623"/>
                  </a:cubicBezTo>
                  <a:cubicBezTo>
                    <a:pt x="69650" y="78423"/>
                    <a:pt x="69684" y="78189"/>
                    <a:pt x="69717" y="77989"/>
                  </a:cubicBezTo>
                  <a:lnTo>
                    <a:pt x="69817" y="77356"/>
                  </a:lnTo>
                  <a:cubicBezTo>
                    <a:pt x="69950" y="76522"/>
                    <a:pt x="69950" y="75688"/>
                    <a:pt x="69950" y="74854"/>
                  </a:cubicBezTo>
                  <a:lnTo>
                    <a:pt x="69950" y="65147"/>
                  </a:lnTo>
                  <a:cubicBezTo>
                    <a:pt x="69950" y="39853"/>
                    <a:pt x="69884" y="19852"/>
                    <a:pt x="69884" y="8106"/>
                  </a:cubicBezTo>
                  <a:lnTo>
                    <a:pt x="69884" y="8106"/>
                  </a:lnTo>
                  <a:cubicBezTo>
                    <a:pt x="75688" y="2969"/>
                    <a:pt x="78657" y="400"/>
                    <a:pt x="78857" y="200"/>
                  </a:cubicBezTo>
                  <a:lnTo>
                    <a:pt x="78857" y="200"/>
                  </a:lnTo>
                  <a:cubicBezTo>
                    <a:pt x="78623" y="367"/>
                    <a:pt x="75654" y="2969"/>
                    <a:pt x="69784" y="8073"/>
                  </a:cubicBezTo>
                  <a:cubicBezTo>
                    <a:pt x="69784" y="19881"/>
                    <a:pt x="69784" y="39829"/>
                    <a:pt x="69717" y="65147"/>
                  </a:cubicBezTo>
                  <a:lnTo>
                    <a:pt x="69717" y="74854"/>
                  </a:lnTo>
                  <a:cubicBezTo>
                    <a:pt x="69717" y="75688"/>
                    <a:pt x="69717" y="76522"/>
                    <a:pt x="69617" y="77356"/>
                  </a:cubicBezTo>
                  <a:lnTo>
                    <a:pt x="69517" y="77989"/>
                  </a:lnTo>
                  <a:cubicBezTo>
                    <a:pt x="69483" y="78189"/>
                    <a:pt x="69383" y="78423"/>
                    <a:pt x="69350" y="78623"/>
                  </a:cubicBezTo>
                  <a:cubicBezTo>
                    <a:pt x="69283" y="79023"/>
                    <a:pt x="69116" y="79457"/>
                    <a:pt x="68983" y="79824"/>
                  </a:cubicBezTo>
                  <a:cubicBezTo>
                    <a:pt x="68349" y="81358"/>
                    <a:pt x="67315" y="82793"/>
                    <a:pt x="66014" y="83927"/>
                  </a:cubicBezTo>
                  <a:cubicBezTo>
                    <a:pt x="64713" y="85028"/>
                    <a:pt x="63112" y="85795"/>
                    <a:pt x="61378" y="86162"/>
                  </a:cubicBezTo>
                  <a:lnTo>
                    <a:pt x="60710" y="86262"/>
                  </a:lnTo>
                  <a:cubicBezTo>
                    <a:pt x="60510" y="86295"/>
                    <a:pt x="60243" y="86329"/>
                    <a:pt x="60043" y="86329"/>
                  </a:cubicBezTo>
                  <a:cubicBezTo>
                    <a:pt x="59610" y="86362"/>
                    <a:pt x="59176" y="86362"/>
                    <a:pt x="58709" y="86362"/>
                  </a:cubicBezTo>
                  <a:lnTo>
                    <a:pt x="10741" y="86362"/>
                  </a:lnTo>
                  <a:lnTo>
                    <a:pt x="9974" y="86329"/>
                  </a:lnTo>
                  <a:cubicBezTo>
                    <a:pt x="8974" y="86295"/>
                    <a:pt x="7973" y="86095"/>
                    <a:pt x="7072" y="85695"/>
                  </a:cubicBezTo>
                  <a:lnTo>
                    <a:pt x="6739" y="85595"/>
                  </a:lnTo>
                  <a:cubicBezTo>
                    <a:pt x="6605" y="85528"/>
                    <a:pt x="6505" y="85461"/>
                    <a:pt x="6372" y="85428"/>
                  </a:cubicBezTo>
                  <a:cubicBezTo>
                    <a:pt x="6172" y="85295"/>
                    <a:pt x="5938" y="85194"/>
                    <a:pt x="5738" y="85094"/>
                  </a:cubicBezTo>
                  <a:cubicBezTo>
                    <a:pt x="5304" y="84828"/>
                    <a:pt x="4837" y="84594"/>
                    <a:pt x="4470" y="84260"/>
                  </a:cubicBezTo>
                  <a:cubicBezTo>
                    <a:pt x="3670" y="83627"/>
                    <a:pt x="2936" y="82926"/>
                    <a:pt x="2335" y="82092"/>
                  </a:cubicBezTo>
                  <a:cubicBezTo>
                    <a:pt x="1768" y="81292"/>
                    <a:pt x="1268" y="80358"/>
                    <a:pt x="934" y="79424"/>
                  </a:cubicBezTo>
                  <a:cubicBezTo>
                    <a:pt x="768" y="78990"/>
                    <a:pt x="668" y="78523"/>
                    <a:pt x="534" y="78123"/>
                  </a:cubicBezTo>
                  <a:cubicBezTo>
                    <a:pt x="467" y="77923"/>
                    <a:pt x="467" y="77656"/>
                    <a:pt x="434" y="77456"/>
                  </a:cubicBezTo>
                  <a:cubicBezTo>
                    <a:pt x="367" y="77255"/>
                    <a:pt x="334" y="76989"/>
                    <a:pt x="334" y="76788"/>
                  </a:cubicBezTo>
                  <a:cubicBezTo>
                    <a:pt x="267" y="75854"/>
                    <a:pt x="301" y="74987"/>
                    <a:pt x="301" y="74053"/>
                  </a:cubicBezTo>
                  <a:lnTo>
                    <a:pt x="301" y="68683"/>
                  </a:lnTo>
                  <a:lnTo>
                    <a:pt x="301" y="58108"/>
                  </a:lnTo>
                  <a:lnTo>
                    <a:pt x="301" y="37594"/>
                  </a:lnTo>
                  <a:lnTo>
                    <a:pt x="301" y="267"/>
                  </a:lnTo>
                  <a:lnTo>
                    <a:pt x="301" y="267"/>
                  </a:lnTo>
                  <a:cubicBezTo>
                    <a:pt x="47397" y="234"/>
                    <a:pt x="78057" y="200"/>
                    <a:pt x="78857" y="200"/>
                  </a:cubicBezTo>
                  <a:cubicBezTo>
                    <a:pt x="78023" y="200"/>
                    <a:pt x="47368" y="134"/>
                    <a:pt x="13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1" name="Google Shape;1551;p26"/>
            <p:cNvSpPr/>
            <p:nvPr/>
          </p:nvSpPr>
          <p:spPr>
            <a:xfrm>
              <a:off x="6344705" y="3861213"/>
              <a:ext cx="838777" cy="984453"/>
            </a:xfrm>
            <a:custGeom>
              <a:avLst/>
              <a:gdLst/>
              <a:ahLst/>
              <a:cxnLst/>
              <a:rect l="l" t="t" r="r" b="b"/>
              <a:pathLst>
                <a:path w="68950" h="80925" extrusionOk="0">
                  <a:moveTo>
                    <a:pt x="0" y="0"/>
                  </a:moveTo>
                  <a:lnTo>
                    <a:pt x="0" y="4737"/>
                  </a:lnTo>
                  <a:lnTo>
                    <a:pt x="0" y="6972"/>
                  </a:lnTo>
                  <a:lnTo>
                    <a:pt x="0" y="71051"/>
                  </a:lnTo>
                  <a:cubicBezTo>
                    <a:pt x="0" y="76488"/>
                    <a:pt x="4103" y="80925"/>
                    <a:pt x="9240" y="80925"/>
                  </a:cubicBezTo>
                  <a:lnTo>
                    <a:pt x="51771" y="80925"/>
                  </a:lnTo>
                  <a:cubicBezTo>
                    <a:pt x="56841" y="80925"/>
                    <a:pt x="61011" y="76488"/>
                    <a:pt x="61011" y="71051"/>
                  </a:cubicBezTo>
                  <a:lnTo>
                    <a:pt x="61011" y="7406"/>
                  </a:lnTo>
                  <a:lnTo>
                    <a:pt x="68950" y="0"/>
                  </a:lnTo>
                  <a:close/>
                </a:path>
              </a:pathLst>
            </a:custGeom>
            <a:solidFill>
              <a:srgbClr val="5C69A5">
                <a:alpha val="291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2" name="Google Shape;1552;p26"/>
            <p:cNvSpPr/>
            <p:nvPr/>
          </p:nvSpPr>
          <p:spPr>
            <a:xfrm>
              <a:off x="6345106" y="4157579"/>
              <a:ext cx="741797" cy="316764"/>
            </a:xfrm>
            <a:custGeom>
              <a:avLst/>
              <a:gdLst/>
              <a:ahLst/>
              <a:cxnLst/>
              <a:rect l="l" t="t" r="r" b="b"/>
              <a:pathLst>
                <a:path w="60978" h="26039" extrusionOk="0">
                  <a:moveTo>
                    <a:pt x="57537" y="0"/>
                  </a:moveTo>
                  <a:cubicBezTo>
                    <a:pt x="56755" y="0"/>
                    <a:pt x="55941" y="105"/>
                    <a:pt x="55040" y="253"/>
                  </a:cubicBezTo>
                  <a:cubicBezTo>
                    <a:pt x="52772" y="620"/>
                    <a:pt x="50604" y="1520"/>
                    <a:pt x="48469" y="2288"/>
                  </a:cubicBezTo>
                  <a:cubicBezTo>
                    <a:pt x="41849" y="4781"/>
                    <a:pt x="34691" y="6782"/>
                    <a:pt x="27673" y="6782"/>
                  </a:cubicBezTo>
                  <a:cubicBezTo>
                    <a:pt x="24365" y="6782"/>
                    <a:pt x="21088" y="6337"/>
                    <a:pt x="17914" y="5290"/>
                  </a:cubicBezTo>
                  <a:cubicBezTo>
                    <a:pt x="15679" y="4556"/>
                    <a:pt x="13510" y="3522"/>
                    <a:pt x="11209" y="2855"/>
                  </a:cubicBezTo>
                  <a:cubicBezTo>
                    <a:pt x="9803" y="2427"/>
                    <a:pt x="8323" y="2148"/>
                    <a:pt x="6874" y="2148"/>
                  </a:cubicBezTo>
                  <a:cubicBezTo>
                    <a:pt x="5951" y="2148"/>
                    <a:pt x="5040" y="2262"/>
                    <a:pt x="4170" y="2521"/>
                  </a:cubicBezTo>
                  <a:cubicBezTo>
                    <a:pt x="1869" y="3222"/>
                    <a:pt x="101" y="5723"/>
                    <a:pt x="1" y="8025"/>
                  </a:cubicBezTo>
                  <a:lnTo>
                    <a:pt x="4437" y="20401"/>
                  </a:lnTo>
                  <a:lnTo>
                    <a:pt x="36460" y="26038"/>
                  </a:lnTo>
                  <a:lnTo>
                    <a:pt x="49803" y="23169"/>
                  </a:lnTo>
                  <a:lnTo>
                    <a:pt x="60978" y="887"/>
                  </a:lnTo>
                  <a:cubicBezTo>
                    <a:pt x="59783" y="230"/>
                    <a:pt x="58695" y="0"/>
                    <a:pt x="575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3" name="Google Shape;1553;p26"/>
            <p:cNvSpPr/>
            <p:nvPr/>
          </p:nvSpPr>
          <p:spPr>
            <a:xfrm>
              <a:off x="6346322" y="4157579"/>
              <a:ext cx="740581" cy="316764"/>
            </a:xfrm>
            <a:custGeom>
              <a:avLst/>
              <a:gdLst/>
              <a:ahLst/>
              <a:cxnLst/>
              <a:rect l="l" t="t" r="r" b="b"/>
              <a:pathLst>
                <a:path w="60878" h="26039" extrusionOk="0">
                  <a:moveTo>
                    <a:pt x="57437" y="0"/>
                  </a:moveTo>
                  <a:cubicBezTo>
                    <a:pt x="56655" y="0"/>
                    <a:pt x="55841" y="105"/>
                    <a:pt x="54940" y="253"/>
                  </a:cubicBezTo>
                  <a:cubicBezTo>
                    <a:pt x="52672" y="620"/>
                    <a:pt x="50504" y="1520"/>
                    <a:pt x="48369" y="2288"/>
                  </a:cubicBezTo>
                  <a:cubicBezTo>
                    <a:pt x="41749" y="4781"/>
                    <a:pt x="34591" y="6782"/>
                    <a:pt x="27573" y="6782"/>
                  </a:cubicBezTo>
                  <a:cubicBezTo>
                    <a:pt x="24265" y="6782"/>
                    <a:pt x="20988" y="6337"/>
                    <a:pt x="17814" y="5290"/>
                  </a:cubicBezTo>
                  <a:cubicBezTo>
                    <a:pt x="15579" y="4556"/>
                    <a:pt x="13410" y="3522"/>
                    <a:pt x="11109" y="2855"/>
                  </a:cubicBezTo>
                  <a:cubicBezTo>
                    <a:pt x="9703" y="2427"/>
                    <a:pt x="8223" y="2148"/>
                    <a:pt x="6774" y="2148"/>
                  </a:cubicBezTo>
                  <a:cubicBezTo>
                    <a:pt x="5851" y="2148"/>
                    <a:pt x="4940" y="2262"/>
                    <a:pt x="4070" y="2521"/>
                  </a:cubicBezTo>
                  <a:cubicBezTo>
                    <a:pt x="1769" y="3222"/>
                    <a:pt x="168" y="5056"/>
                    <a:pt x="1" y="7358"/>
                  </a:cubicBezTo>
                  <a:lnTo>
                    <a:pt x="4304" y="20401"/>
                  </a:lnTo>
                  <a:lnTo>
                    <a:pt x="36327" y="26038"/>
                  </a:lnTo>
                  <a:lnTo>
                    <a:pt x="49670" y="23169"/>
                  </a:lnTo>
                  <a:lnTo>
                    <a:pt x="60878" y="887"/>
                  </a:lnTo>
                  <a:cubicBezTo>
                    <a:pt x="59683" y="230"/>
                    <a:pt x="58595" y="0"/>
                    <a:pt x="57437" y="0"/>
                  </a:cubicBezTo>
                  <a:close/>
                </a:path>
              </a:pathLst>
            </a:custGeom>
            <a:solidFill>
              <a:srgbClr val="C7F1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4" name="Google Shape;1554;p26"/>
            <p:cNvSpPr/>
            <p:nvPr/>
          </p:nvSpPr>
          <p:spPr>
            <a:xfrm>
              <a:off x="6348479" y="4157134"/>
              <a:ext cx="740581" cy="316764"/>
            </a:xfrm>
            <a:custGeom>
              <a:avLst/>
              <a:gdLst/>
              <a:ahLst/>
              <a:cxnLst/>
              <a:rect l="l" t="t" r="r" b="b"/>
              <a:pathLst>
                <a:path w="60878" h="26039" extrusionOk="0">
                  <a:moveTo>
                    <a:pt x="57437" y="0"/>
                  </a:moveTo>
                  <a:cubicBezTo>
                    <a:pt x="56655" y="0"/>
                    <a:pt x="55841" y="105"/>
                    <a:pt x="54940" y="253"/>
                  </a:cubicBezTo>
                  <a:cubicBezTo>
                    <a:pt x="52672" y="620"/>
                    <a:pt x="50504" y="1520"/>
                    <a:pt x="48369" y="2288"/>
                  </a:cubicBezTo>
                  <a:cubicBezTo>
                    <a:pt x="41749" y="4781"/>
                    <a:pt x="34591" y="6782"/>
                    <a:pt x="27573" y="6782"/>
                  </a:cubicBezTo>
                  <a:cubicBezTo>
                    <a:pt x="24265" y="6782"/>
                    <a:pt x="20988" y="6337"/>
                    <a:pt x="17814" y="5290"/>
                  </a:cubicBezTo>
                  <a:cubicBezTo>
                    <a:pt x="15579" y="4556"/>
                    <a:pt x="13410" y="3522"/>
                    <a:pt x="11109" y="2855"/>
                  </a:cubicBezTo>
                  <a:cubicBezTo>
                    <a:pt x="9703" y="2427"/>
                    <a:pt x="8223" y="2148"/>
                    <a:pt x="6774" y="2148"/>
                  </a:cubicBezTo>
                  <a:cubicBezTo>
                    <a:pt x="5851" y="2148"/>
                    <a:pt x="4940" y="2262"/>
                    <a:pt x="4070" y="2521"/>
                  </a:cubicBezTo>
                  <a:cubicBezTo>
                    <a:pt x="1769" y="3222"/>
                    <a:pt x="168" y="5056"/>
                    <a:pt x="1" y="7358"/>
                  </a:cubicBezTo>
                  <a:lnTo>
                    <a:pt x="4304" y="20401"/>
                  </a:lnTo>
                  <a:lnTo>
                    <a:pt x="36327" y="26038"/>
                  </a:lnTo>
                  <a:lnTo>
                    <a:pt x="49670" y="23169"/>
                  </a:lnTo>
                  <a:lnTo>
                    <a:pt x="60878" y="887"/>
                  </a:lnTo>
                  <a:cubicBezTo>
                    <a:pt x="59683" y="230"/>
                    <a:pt x="58595" y="0"/>
                    <a:pt x="57437" y="0"/>
                  </a:cubicBezTo>
                  <a:close/>
                </a:path>
              </a:pathLst>
            </a:custGeom>
            <a:solidFill>
              <a:srgbClr val="000000">
                <a:alpha val="11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5" name="Google Shape;1555;p26"/>
            <p:cNvSpPr/>
            <p:nvPr/>
          </p:nvSpPr>
          <p:spPr>
            <a:xfrm>
              <a:off x="6344705" y="4168356"/>
              <a:ext cx="742199" cy="682152"/>
            </a:xfrm>
            <a:custGeom>
              <a:avLst/>
              <a:gdLst/>
              <a:ahLst/>
              <a:cxnLst/>
              <a:rect l="l" t="t" r="r" b="b"/>
              <a:pathLst>
                <a:path w="61011" h="56075" extrusionOk="0">
                  <a:moveTo>
                    <a:pt x="61011" y="1"/>
                  </a:moveTo>
                  <a:cubicBezTo>
                    <a:pt x="61011" y="1"/>
                    <a:pt x="35626" y="11676"/>
                    <a:pt x="19614" y="12143"/>
                  </a:cubicBezTo>
                  <a:cubicBezTo>
                    <a:pt x="19061" y="12157"/>
                    <a:pt x="18523" y="12163"/>
                    <a:pt x="17999" y="12163"/>
                  </a:cubicBezTo>
                  <a:cubicBezTo>
                    <a:pt x="3420" y="12163"/>
                    <a:pt x="0" y="6972"/>
                    <a:pt x="0" y="6972"/>
                  </a:cubicBezTo>
                  <a:lnTo>
                    <a:pt x="0" y="46200"/>
                  </a:lnTo>
                  <a:cubicBezTo>
                    <a:pt x="0" y="51671"/>
                    <a:pt x="4170" y="56074"/>
                    <a:pt x="9240" y="56074"/>
                  </a:cubicBezTo>
                  <a:lnTo>
                    <a:pt x="51771" y="56074"/>
                  </a:lnTo>
                  <a:cubicBezTo>
                    <a:pt x="56908" y="56074"/>
                    <a:pt x="61011" y="51671"/>
                    <a:pt x="61011" y="46200"/>
                  </a:cubicBezTo>
                  <a:lnTo>
                    <a:pt x="6101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6" name="Google Shape;1556;p26"/>
            <p:cNvSpPr/>
            <p:nvPr/>
          </p:nvSpPr>
          <p:spPr>
            <a:xfrm>
              <a:off x="6996739" y="3861213"/>
              <a:ext cx="188302" cy="986898"/>
            </a:xfrm>
            <a:custGeom>
              <a:avLst/>
              <a:gdLst/>
              <a:ahLst/>
              <a:cxnLst/>
              <a:rect l="l" t="t" r="r" b="b"/>
              <a:pathLst>
                <a:path w="15479" h="81126" extrusionOk="0">
                  <a:moveTo>
                    <a:pt x="7406" y="0"/>
                  </a:moveTo>
                  <a:lnTo>
                    <a:pt x="0" y="8106"/>
                  </a:lnTo>
                  <a:lnTo>
                    <a:pt x="0" y="81125"/>
                  </a:lnTo>
                  <a:cubicBezTo>
                    <a:pt x="4070" y="81125"/>
                    <a:pt x="7406" y="77789"/>
                    <a:pt x="7406" y="73720"/>
                  </a:cubicBezTo>
                  <a:lnTo>
                    <a:pt x="7406" y="8173"/>
                  </a:lnTo>
                  <a:lnTo>
                    <a:pt x="15478" y="100"/>
                  </a:lnTo>
                  <a:lnTo>
                    <a:pt x="7406" y="0"/>
                  </a:lnTo>
                  <a:close/>
                </a:path>
              </a:pathLst>
            </a:custGeom>
            <a:solidFill>
              <a:srgbClr val="FFFFFF">
                <a:alpha val="5475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7" name="Google Shape;1557;p26"/>
            <p:cNvSpPr/>
            <p:nvPr/>
          </p:nvSpPr>
          <p:spPr>
            <a:xfrm>
              <a:off x="6727016" y="3251724"/>
              <a:ext cx="140700" cy="1248900"/>
            </a:xfrm>
            <a:prstGeom prst="roundRect">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8" name="Google Shape;1558;p26"/>
            <p:cNvSpPr/>
            <p:nvPr/>
          </p:nvSpPr>
          <p:spPr>
            <a:xfrm>
              <a:off x="6923295" y="4221511"/>
              <a:ext cx="215077" cy="3260"/>
            </a:xfrm>
            <a:custGeom>
              <a:avLst/>
              <a:gdLst/>
              <a:ahLst/>
              <a:cxnLst/>
              <a:rect l="l" t="t" r="r" b="b"/>
              <a:pathLst>
                <a:path w="17680" h="268" extrusionOk="0">
                  <a:moveTo>
                    <a:pt x="8840" y="0"/>
                  </a:moveTo>
                  <a:cubicBezTo>
                    <a:pt x="3970" y="0"/>
                    <a:pt x="1" y="101"/>
                    <a:pt x="1" y="134"/>
                  </a:cubicBezTo>
                  <a:cubicBezTo>
                    <a:pt x="1" y="234"/>
                    <a:pt x="3970" y="267"/>
                    <a:pt x="8840" y="267"/>
                  </a:cubicBezTo>
                  <a:cubicBezTo>
                    <a:pt x="13710" y="267"/>
                    <a:pt x="17680" y="234"/>
                    <a:pt x="17680" y="134"/>
                  </a:cubicBezTo>
                  <a:cubicBezTo>
                    <a:pt x="17680" y="67"/>
                    <a:pt x="13710" y="0"/>
                    <a:pt x="88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9" name="Google Shape;1559;p26"/>
            <p:cNvSpPr/>
            <p:nvPr/>
          </p:nvSpPr>
          <p:spPr>
            <a:xfrm>
              <a:off x="6928160" y="3957779"/>
              <a:ext cx="215089" cy="3260"/>
            </a:xfrm>
            <a:custGeom>
              <a:avLst/>
              <a:gdLst/>
              <a:ahLst/>
              <a:cxnLst/>
              <a:rect l="l" t="t" r="r" b="b"/>
              <a:pathLst>
                <a:path w="17681" h="268" extrusionOk="0">
                  <a:moveTo>
                    <a:pt x="8841" y="0"/>
                  </a:moveTo>
                  <a:cubicBezTo>
                    <a:pt x="3970" y="0"/>
                    <a:pt x="1" y="100"/>
                    <a:pt x="1" y="134"/>
                  </a:cubicBezTo>
                  <a:cubicBezTo>
                    <a:pt x="1" y="234"/>
                    <a:pt x="3970" y="267"/>
                    <a:pt x="8841" y="267"/>
                  </a:cubicBezTo>
                  <a:cubicBezTo>
                    <a:pt x="13744" y="267"/>
                    <a:pt x="17680" y="167"/>
                    <a:pt x="17680" y="134"/>
                  </a:cubicBezTo>
                  <a:cubicBezTo>
                    <a:pt x="17680" y="67"/>
                    <a:pt x="13744" y="0"/>
                    <a:pt x="88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0" name="Google Shape;1560;p26"/>
            <p:cNvSpPr/>
            <p:nvPr/>
          </p:nvSpPr>
          <p:spPr>
            <a:xfrm>
              <a:off x="6838088" y="4365552"/>
              <a:ext cx="300293" cy="3260"/>
            </a:xfrm>
            <a:custGeom>
              <a:avLst/>
              <a:gdLst/>
              <a:ahLst/>
              <a:cxnLst/>
              <a:rect l="l" t="t" r="r" b="b"/>
              <a:pathLst>
                <a:path w="24685" h="268" extrusionOk="0">
                  <a:moveTo>
                    <a:pt x="12343" y="0"/>
                  </a:moveTo>
                  <a:cubicBezTo>
                    <a:pt x="5505" y="0"/>
                    <a:pt x="1" y="100"/>
                    <a:pt x="1" y="134"/>
                  </a:cubicBezTo>
                  <a:cubicBezTo>
                    <a:pt x="1" y="167"/>
                    <a:pt x="5538" y="234"/>
                    <a:pt x="12343" y="267"/>
                  </a:cubicBezTo>
                  <a:cubicBezTo>
                    <a:pt x="19181" y="267"/>
                    <a:pt x="24685" y="234"/>
                    <a:pt x="24685" y="134"/>
                  </a:cubicBezTo>
                  <a:cubicBezTo>
                    <a:pt x="24685" y="67"/>
                    <a:pt x="19148" y="0"/>
                    <a:pt x="123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1" name="Google Shape;1561;p26"/>
            <p:cNvSpPr/>
            <p:nvPr/>
          </p:nvSpPr>
          <p:spPr>
            <a:xfrm>
              <a:off x="6933439" y="4509180"/>
              <a:ext cx="204932" cy="3260"/>
            </a:xfrm>
            <a:custGeom>
              <a:avLst/>
              <a:gdLst/>
              <a:ahLst/>
              <a:cxnLst/>
              <a:rect l="l" t="t" r="r" b="b"/>
              <a:pathLst>
                <a:path w="16846" h="268" extrusionOk="0">
                  <a:moveTo>
                    <a:pt x="8407" y="1"/>
                  </a:moveTo>
                  <a:cubicBezTo>
                    <a:pt x="3737" y="1"/>
                    <a:pt x="1" y="101"/>
                    <a:pt x="1" y="134"/>
                  </a:cubicBezTo>
                  <a:cubicBezTo>
                    <a:pt x="1" y="201"/>
                    <a:pt x="3803" y="268"/>
                    <a:pt x="8407" y="268"/>
                  </a:cubicBezTo>
                  <a:cubicBezTo>
                    <a:pt x="13077" y="268"/>
                    <a:pt x="16846" y="168"/>
                    <a:pt x="16846" y="134"/>
                  </a:cubicBezTo>
                  <a:cubicBezTo>
                    <a:pt x="16846" y="34"/>
                    <a:pt x="13077" y="1"/>
                    <a:pt x="84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2" name="Google Shape;1562;p26"/>
            <p:cNvSpPr/>
            <p:nvPr/>
          </p:nvSpPr>
          <p:spPr>
            <a:xfrm>
              <a:off x="6838088" y="4653221"/>
              <a:ext cx="300293" cy="3260"/>
            </a:xfrm>
            <a:custGeom>
              <a:avLst/>
              <a:gdLst/>
              <a:ahLst/>
              <a:cxnLst/>
              <a:rect l="l" t="t" r="r" b="b"/>
              <a:pathLst>
                <a:path w="24685" h="268" extrusionOk="0">
                  <a:moveTo>
                    <a:pt x="12343" y="1"/>
                  </a:moveTo>
                  <a:cubicBezTo>
                    <a:pt x="5505" y="1"/>
                    <a:pt x="1" y="101"/>
                    <a:pt x="1" y="134"/>
                  </a:cubicBezTo>
                  <a:cubicBezTo>
                    <a:pt x="1" y="201"/>
                    <a:pt x="5538" y="267"/>
                    <a:pt x="12343" y="267"/>
                  </a:cubicBezTo>
                  <a:cubicBezTo>
                    <a:pt x="19181" y="267"/>
                    <a:pt x="24685" y="167"/>
                    <a:pt x="24685" y="134"/>
                  </a:cubicBezTo>
                  <a:cubicBezTo>
                    <a:pt x="24685" y="34"/>
                    <a:pt x="19148" y="1"/>
                    <a:pt x="123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3" name="Google Shape;1563;p26"/>
            <p:cNvSpPr/>
            <p:nvPr/>
          </p:nvSpPr>
          <p:spPr>
            <a:xfrm>
              <a:off x="6291549" y="3860300"/>
              <a:ext cx="956862" cy="3662"/>
            </a:xfrm>
            <a:custGeom>
              <a:avLst/>
              <a:gdLst/>
              <a:ahLst/>
              <a:cxnLst/>
              <a:rect l="l" t="t" r="r" b="b"/>
              <a:pathLst>
                <a:path w="78657" h="301" extrusionOk="0">
                  <a:moveTo>
                    <a:pt x="67124" y="0"/>
                  </a:moveTo>
                  <a:cubicBezTo>
                    <a:pt x="60002" y="0"/>
                    <a:pt x="50170" y="25"/>
                    <a:pt x="39329" y="75"/>
                  </a:cubicBezTo>
                  <a:cubicBezTo>
                    <a:pt x="17613" y="109"/>
                    <a:pt x="1" y="242"/>
                    <a:pt x="1" y="275"/>
                  </a:cubicBezTo>
                  <a:cubicBezTo>
                    <a:pt x="1" y="292"/>
                    <a:pt x="4404" y="300"/>
                    <a:pt x="11521" y="300"/>
                  </a:cubicBezTo>
                  <a:cubicBezTo>
                    <a:pt x="18639" y="300"/>
                    <a:pt x="28471" y="292"/>
                    <a:pt x="39329" y="275"/>
                  </a:cubicBezTo>
                  <a:cubicBezTo>
                    <a:pt x="61078" y="242"/>
                    <a:pt x="78657" y="109"/>
                    <a:pt x="78657" y="75"/>
                  </a:cubicBezTo>
                  <a:cubicBezTo>
                    <a:pt x="78657" y="25"/>
                    <a:pt x="74245" y="0"/>
                    <a:pt x="6712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4" name="Google Shape;1564;p26"/>
            <p:cNvSpPr/>
            <p:nvPr/>
          </p:nvSpPr>
          <p:spPr>
            <a:xfrm>
              <a:off x="6838088" y="4077883"/>
              <a:ext cx="300293" cy="3248"/>
            </a:xfrm>
            <a:custGeom>
              <a:avLst/>
              <a:gdLst/>
              <a:ahLst/>
              <a:cxnLst/>
              <a:rect l="l" t="t" r="r" b="b"/>
              <a:pathLst>
                <a:path w="24685" h="267" extrusionOk="0">
                  <a:moveTo>
                    <a:pt x="12343" y="0"/>
                  </a:moveTo>
                  <a:cubicBezTo>
                    <a:pt x="5505" y="0"/>
                    <a:pt x="1" y="100"/>
                    <a:pt x="1" y="133"/>
                  </a:cubicBezTo>
                  <a:cubicBezTo>
                    <a:pt x="1" y="200"/>
                    <a:pt x="5538" y="234"/>
                    <a:pt x="12343" y="267"/>
                  </a:cubicBezTo>
                  <a:cubicBezTo>
                    <a:pt x="19181" y="267"/>
                    <a:pt x="24685" y="200"/>
                    <a:pt x="24685" y="133"/>
                  </a:cubicBezTo>
                  <a:cubicBezTo>
                    <a:pt x="24685" y="67"/>
                    <a:pt x="19148" y="0"/>
                    <a:pt x="123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5" name="Google Shape;1565;p26"/>
            <p:cNvSpPr/>
            <p:nvPr/>
          </p:nvSpPr>
          <p:spPr>
            <a:xfrm>
              <a:off x="6250570" y="3814954"/>
              <a:ext cx="1029901" cy="47079"/>
            </a:xfrm>
            <a:custGeom>
              <a:avLst/>
              <a:gdLst/>
              <a:ahLst/>
              <a:cxnLst/>
              <a:rect l="l" t="t" r="r" b="b"/>
              <a:pathLst>
                <a:path w="84661" h="3870" extrusionOk="0">
                  <a:moveTo>
                    <a:pt x="1835" y="1"/>
                  </a:moveTo>
                  <a:cubicBezTo>
                    <a:pt x="834" y="1"/>
                    <a:pt x="1" y="834"/>
                    <a:pt x="1" y="1835"/>
                  </a:cubicBezTo>
                  <a:lnTo>
                    <a:pt x="1" y="2035"/>
                  </a:lnTo>
                  <a:cubicBezTo>
                    <a:pt x="1" y="3036"/>
                    <a:pt x="834" y="3870"/>
                    <a:pt x="1835" y="3870"/>
                  </a:cubicBezTo>
                  <a:lnTo>
                    <a:pt x="82826" y="3870"/>
                  </a:lnTo>
                  <a:cubicBezTo>
                    <a:pt x="83860" y="3870"/>
                    <a:pt x="84661" y="3036"/>
                    <a:pt x="84661" y="2035"/>
                  </a:cubicBezTo>
                  <a:lnTo>
                    <a:pt x="84661" y="1835"/>
                  </a:lnTo>
                  <a:cubicBezTo>
                    <a:pt x="84661" y="834"/>
                    <a:pt x="83827" y="1"/>
                    <a:pt x="828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6" name="Google Shape;1566;p26"/>
            <p:cNvSpPr/>
            <p:nvPr/>
          </p:nvSpPr>
          <p:spPr>
            <a:xfrm>
              <a:off x="7501805" y="4931295"/>
              <a:ext cx="64937" cy="64937"/>
            </a:xfrm>
            <a:custGeom>
              <a:avLst/>
              <a:gdLst/>
              <a:ahLst/>
              <a:cxnLst/>
              <a:rect l="l" t="t" r="r" b="b"/>
              <a:pathLst>
                <a:path w="5338" h="5338" extrusionOk="0">
                  <a:moveTo>
                    <a:pt x="2669" y="1"/>
                  </a:moveTo>
                  <a:cubicBezTo>
                    <a:pt x="1168" y="1"/>
                    <a:pt x="0" y="1201"/>
                    <a:pt x="0" y="2669"/>
                  </a:cubicBezTo>
                  <a:cubicBezTo>
                    <a:pt x="0" y="4137"/>
                    <a:pt x="1168" y="5338"/>
                    <a:pt x="2669" y="5338"/>
                  </a:cubicBezTo>
                  <a:cubicBezTo>
                    <a:pt x="4137" y="5338"/>
                    <a:pt x="5337" y="4137"/>
                    <a:pt x="5337" y="2669"/>
                  </a:cubicBezTo>
                  <a:cubicBezTo>
                    <a:pt x="5337" y="1201"/>
                    <a:pt x="4137" y="1"/>
                    <a:pt x="2669"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7" name="Google Shape;1567;p26"/>
            <p:cNvSpPr/>
            <p:nvPr/>
          </p:nvSpPr>
          <p:spPr>
            <a:xfrm>
              <a:off x="7830908" y="3852700"/>
              <a:ext cx="956461" cy="1049389"/>
            </a:xfrm>
            <a:custGeom>
              <a:avLst/>
              <a:gdLst/>
              <a:ahLst/>
              <a:cxnLst/>
              <a:rect l="l" t="t" r="r" b="b"/>
              <a:pathLst>
                <a:path w="78624" h="86263" extrusionOk="0">
                  <a:moveTo>
                    <a:pt x="1" y="0"/>
                  </a:moveTo>
                  <a:lnTo>
                    <a:pt x="1" y="5037"/>
                  </a:lnTo>
                  <a:lnTo>
                    <a:pt x="1" y="7406"/>
                  </a:lnTo>
                  <a:lnTo>
                    <a:pt x="1" y="75721"/>
                  </a:lnTo>
                  <a:cubicBezTo>
                    <a:pt x="1" y="81559"/>
                    <a:pt x="4704" y="86262"/>
                    <a:pt x="10542" y="86262"/>
                  </a:cubicBezTo>
                  <a:lnTo>
                    <a:pt x="59076" y="86262"/>
                  </a:lnTo>
                  <a:cubicBezTo>
                    <a:pt x="64914" y="86262"/>
                    <a:pt x="69617" y="81559"/>
                    <a:pt x="69617" y="75721"/>
                  </a:cubicBezTo>
                  <a:lnTo>
                    <a:pt x="69617" y="7873"/>
                  </a:lnTo>
                  <a:lnTo>
                    <a:pt x="7862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8" name="Google Shape;1568;p26"/>
            <p:cNvSpPr/>
            <p:nvPr/>
          </p:nvSpPr>
          <p:spPr>
            <a:xfrm>
              <a:off x="7828074" y="3850268"/>
              <a:ext cx="959295" cy="1052224"/>
            </a:xfrm>
            <a:custGeom>
              <a:avLst/>
              <a:gdLst/>
              <a:ahLst/>
              <a:cxnLst/>
              <a:rect l="l" t="t" r="r" b="b"/>
              <a:pathLst>
                <a:path w="78857" h="86496" extrusionOk="0">
                  <a:moveTo>
                    <a:pt x="67" y="0"/>
                  </a:moveTo>
                  <a:lnTo>
                    <a:pt x="67" y="100"/>
                  </a:lnTo>
                  <a:lnTo>
                    <a:pt x="67" y="37494"/>
                  </a:lnTo>
                  <a:lnTo>
                    <a:pt x="67" y="58008"/>
                  </a:lnTo>
                  <a:lnTo>
                    <a:pt x="67" y="68616"/>
                  </a:lnTo>
                  <a:lnTo>
                    <a:pt x="67" y="73986"/>
                  </a:lnTo>
                  <a:cubicBezTo>
                    <a:pt x="67" y="74887"/>
                    <a:pt x="0" y="75788"/>
                    <a:pt x="101" y="76688"/>
                  </a:cubicBezTo>
                  <a:cubicBezTo>
                    <a:pt x="101" y="76889"/>
                    <a:pt x="134" y="77155"/>
                    <a:pt x="167" y="77356"/>
                  </a:cubicBezTo>
                  <a:cubicBezTo>
                    <a:pt x="234" y="77556"/>
                    <a:pt x="267" y="77823"/>
                    <a:pt x="301" y="78023"/>
                  </a:cubicBezTo>
                  <a:cubicBezTo>
                    <a:pt x="434" y="78490"/>
                    <a:pt x="501" y="78957"/>
                    <a:pt x="668" y="79357"/>
                  </a:cubicBezTo>
                  <a:cubicBezTo>
                    <a:pt x="1001" y="80358"/>
                    <a:pt x="1502" y="81292"/>
                    <a:pt x="2135" y="82126"/>
                  </a:cubicBezTo>
                  <a:cubicBezTo>
                    <a:pt x="2769" y="82960"/>
                    <a:pt x="3470" y="83693"/>
                    <a:pt x="4304" y="84327"/>
                  </a:cubicBezTo>
                  <a:cubicBezTo>
                    <a:pt x="4737" y="84627"/>
                    <a:pt x="5137" y="84894"/>
                    <a:pt x="5604" y="85161"/>
                  </a:cubicBezTo>
                  <a:cubicBezTo>
                    <a:pt x="5838" y="85295"/>
                    <a:pt x="6071" y="85361"/>
                    <a:pt x="6305" y="85495"/>
                  </a:cubicBezTo>
                  <a:cubicBezTo>
                    <a:pt x="6405" y="85528"/>
                    <a:pt x="6505" y="85628"/>
                    <a:pt x="6639" y="85661"/>
                  </a:cubicBezTo>
                  <a:lnTo>
                    <a:pt x="7005" y="85795"/>
                  </a:lnTo>
                  <a:cubicBezTo>
                    <a:pt x="7973" y="86162"/>
                    <a:pt x="9007" y="86362"/>
                    <a:pt x="10008" y="86462"/>
                  </a:cubicBezTo>
                  <a:lnTo>
                    <a:pt x="10775" y="86495"/>
                  </a:lnTo>
                  <a:lnTo>
                    <a:pt x="58776" y="86495"/>
                  </a:lnTo>
                  <a:cubicBezTo>
                    <a:pt x="59176" y="86495"/>
                    <a:pt x="59643" y="86495"/>
                    <a:pt x="60110" y="86462"/>
                  </a:cubicBezTo>
                  <a:cubicBezTo>
                    <a:pt x="60310" y="86462"/>
                    <a:pt x="60544" y="86429"/>
                    <a:pt x="60777" y="86362"/>
                  </a:cubicBezTo>
                  <a:lnTo>
                    <a:pt x="61444" y="86295"/>
                  </a:lnTo>
                  <a:cubicBezTo>
                    <a:pt x="63179" y="85928"/>
                    <a:pt x="64813" y="85128"/>
                    <a:pt x="66148" y="83994"/>
                  </a:cubicBezTo>
                  <a:cubicBezTo>
                    <a:pt x="67482" y="82859"/>
                    <a:pt x="68516" y="81425"/>
                    <a:pt x="69150" y="79824"/>
                  </a:cubicBezTo>
                  <a:cubicBezTo>
                    <a:pt x="69317" y="79457"/>
                    <a:pt x="69483" y="79023"/>
                    <a:pt x="69550" y="78623"/>
                  </a:cubicBezTo>
                  <a:cubicBezTo>
                    <a:pt x="69650" y="78423"/>
                    <a:pt x="69684" y="78189"/>
                    <a:pt x="69717" y="77989"/>
                  </a:cubicBezTo>
                  <a:lnTo>
                    <a:pt x="69817" y="77356"/>
                  </a:lnTo>
                  <a:cubicBezTo>
                    <a:pt x="69950" y="76522"/>
                    <a:pt x="69950" y="75688"/>
                    <a:pt x="69950" y="74854"/>
                  </a:cubicBezTo>
                  <a:lnTo>
                    <a:pt x="69950" y="65147"/>
                  </a:lnTo>
                  <a:cubicBezTo>
                    <a:pt x="69950" y="39853"/>
                    <a:pt x="69884" y="19852"/>
                    <a:pt x="69884" y="8106"/>
                  </a:cubicBezTo>
                  <a:lnTo>
                    <a:pt x="69884" y="8106"/>
                  </a:lnTo>
                  <a:cubicBezTo>
                    <a:pt x="75688" y="2969"/>
                    <a:pt x="78657" y="400"/>
                    <a:pt x="78857" y="200"/>
                  </a:cubicBezTo>
                  <a:lnTo>
                    <a:pt x="78857" y="200"/>
                  </a:lnTo>
                  <a:cubicBezTo>
                    <a:pt x="78623" y="367"/>
                    <a:pt x="75654" y="2969"/>
                    <a:pt x="69784" y="8073"/>
                  </a:cubicBezTo>
                  <a:cubicBezTo>
                    <a:pt x="69784" y="19881"/>
                    <a:pt x="69784" y="39829"/>
                    <a:pt x="69717" y="65147"/>
                  </a:cubicBezTo>
                  <a:lnTo>
                    <a:pt x="69717" y="74854"/>
                  </a:lnTo>
                  <a:cubicBezTo>
                    <a:pt x="69717" y="75688"/>
                    <a:pt x="69717" y="76522"/>
                    <a:pt x="69617" y="77356"/>
                  </a:cubicBezTo>
                  <a:lnTo>
                    <a:pt x="69517" y="77989"/>
                  </a:lnTo>
                  <a:cubicBezTo>
                    <a:pt x="69483" y="78189"/>
                    <a:pt x="69383" y="78423"/>
                    <a:pt x="69350" y="78623"/>
                  </a:cubicBezTo>
                  <a:cubicBezTo>
                    <a:pt x="69283" y="79023"/>
                    <a:pt x="69116" y="79457"/>
                    <a:pt x="68983" y="79824"/>
                  </a:cubicBezTo>
                  <a:cubicBezTo>
                    <a:pt x="68349" y="81358"/>
                    <a:pt x="67315" y="82793"/>
                    <a:pt x="66014" y="83927"/>
                  </a:cubicBezTo>
                  <a:cubicBezTo>
                    <a:pt x="64713" y="85028"/>
                    <a:pt x="63112" y="85795"/>
                    <a:pt x="61378" y="86162"/>
                  </a:cubicBezTo>
                  <a:lnTo>
                    <a:pt x="60710" y="86262"/>
                  </a:lnTo>
                  <a:cubicBezTo>
                    <a:pt x="60510" y="86295"/>
                    <a:pt x="60243" y="86329"/>
                    <a:pt x="60043" y="86329"/>
                  </a:cubicBezTo>
                  <a:cubicBezTo>
                    <a:pt x="59610" y="86362"/>
                    <a:pt x="59176" y="86362"/>
                    <a:pt x="58709" y="86362"/>
                  </a:cubicBezTo>
                  <a:lnTo>
                    <a:pt x="10741" y="86362"/>
                  </a:lnTo>
                  <a:lnTo>
                    <a:pt x="9974" y="86329"/>
                  </a:lnTo>
                  <a:cubicBezTo>
                    <a:pt x="8974" y="86295"/>
                    <a:pt x="7973" y="86095"/>
                    <a:pt x="7072" y="85695"/>
                  </a:cubicBezTo>
                  <a:lnTo>
                    <a:pt x="6739" y="85595"/>
                  </a:lnTo>
                  <a:cubicBezTo>
                    <a:pt x="6605" y="85528"/>
                    <a:pt x="6505" y="85461"/>
                    <a:pt x="6372" y="85428"/>
                  </a:cubicBezTo>
                  <a:cubicBezTo>
                    <a:pt x="6172" y="85295"/>
                    <a:pt x="5938" y="85194"/>
                    <a:pt x="5738" y="85094"/>
                  </a:cubicBezTo>
                  <a:cubicBezTo>
                    <a:pt x="5304" y="84828"/>
                    <a:pt x="4837" y="84594"/>
                    <a:pt x="4470" y="84260"/>
                  </a:cubicBezTo>
                  <a:cubicBezTo>
                    <a:pt x="3670" y="83627"/>
                    <a:pt x="2936" y="82926"/>
                    <a:pt x="2335" y="82092"/>
                  </a:cubicBezTo>
                  <a:cubicBezTo>
                    <a:pt x="1768" y="81292"/>
                    <a:pt x="1268" y="80358"/>
                    <a:pt x="934" y="79424"/>
                  </a:cubicBezTo>
                  <a:cubicBezTo>
                    <a:pt x="768" y="78990"/>
                    <a:pt x="668" y="78523"/>
                    <a:pt x="534" y="78123"/>
                  </a:cubicBezTo>
                  <a:cubicBezTo>
                    <a:pt x="467" y="77923"/>
                    <a:pt x="467" y="77656"/>
                    <a:pt x="434" y="77456"/>
                  </a:cubicBezTo>
                  <a:cubicBezTo>
                    <a:pt x="367" y="77255"/>
                    <a:pt x="334" y="76989"/>
                    <a:pt x="334" y="76788"/>
                  </a:cubicBezTo>
                  <a:cubicBezTo>
                    <a:pt x="267" y="75854"/>
                    <a:pt x="301" y="74987"/>
                    <a:pt x="301" y="74053"/>
                  </a:cubicBezTo>
                  <a:lnTo>
                    <a:pt x="301" y="68683"/>
                  </a:lnTo>
                  <a:lnTo>
                    <a:pt x="301" y="58108"/>
                  </a:lnTo>
                  <a:lnTo>
                    <a:pt x="301" y="37594"/>
                  </a:lnTo>
                  <a:lnTo>
                    <a:pt x="301" y="267"/>
                  </a:lnTo>
                  <a:lnTo>
                    <a:pt x="301" y="267"/>
                  </a:lnTo>
                  <a:cubicBezTo>
                    <a:pt x="47397" y="234"/>
                    <a:pt x="78057" y="200"/>
                    <a:pt x="78857" y="200"/>
                  </a:cubicBezTo>
                  <a:cubicBezTo>
                    <a:pt x="78023" y="200"/>
                    <a:pt x="47368" y="134"/>
                    <a:pt x="13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9" name="Google Shape;1569;p26"/>
            <p:cNvSpPr/>
            <p:nvPr/>
          </p:nvSpPr>
          <p:spPr>
            <a:xfrm>
              <a:off x="7883662" y="3852700"/>
              <a:ext cx="838777" cy="984453"/>
            </a:xfrm>
            <a:custGeom>
              <a:avLst/>
              <a:gdLst/>
              <a:ahLst/>
              <a:cxnLst/>
              <a:rect l="l" t="t" r="r" b="b"/>
              <a:pathLst>
                <a:path w="68950" h="80925" extrusionOk="0">
                  <a:moveTo>
                    <a:pt x="0" y="0"/>
                  </a:moveTo>
                  <a:lnTo>
                    <a:pt x="0" y="4737"/>
                  </a:lnTo>
                  <a:lnTo>
                    <a:pt x="0" y="6972"/>
                  </a:lnTo>
                  <a:lnTo>
                    <a:pt x="0" y="71051"/>
                  </a:lnTo>
                  <a:cubicBezTo>
                    <a:pt x="0" y="76488"/>
                    <a:pt x="4103" y="80925"/>
                    <a:pt x="9240" y="80925"/>
                  </a:cubicBezTo>
                  <a:lnTo>
                    <a:pt x="51771" y="80925"/>
                  </a:lnTo>
                  <a:cubicBezTo>
                    <a:pt x="56841" y="80925"/>
                    <a:pt x="61011" y="76488"/>
                    <a:pt x="61011" y="71051"/>
                  </a:cubicBezTo>
                  <a:lnTo>
                    <a:pt x="61011" y="7406"/>
                  </a:lnTo>
                  <a:lnTo>
                    <a:pt x="68950" y="0"/>
                  </a:lnTo>
                  <a:close/>
                </a:path>
              </a:pathLst>
            </a:custGeom>
            <a:solidFill>
              <a:srgbClr val="5C69A5">
                <a:alpha val="291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0" name="Google Shape;1570;p26"/>
            <p:cNvSpPr/>
            <p:nvPr/>
          </p:nvSpPr>
          <p:spPr>
            <a:xfrm>
              <a:off x="7884063" y="4149067"/>
              <a:ext cx="741797" cy="316764"/>
            </a:xfrm>
            <a:custGeom>
              <a:avLst/>
              <a:gdLst/>
              <a:ahLst/>
              <a:cxnLst/>
              <a:rect l="l" t="t" r="r" b="b"/>
              <a:pathLst>
                <a:path w="60978" h="26039" extrusionOk="0">
                  <a:moveTo>
                    <a:pt x="57537" y="0"/>
                  </a:moveTo>
                  <a:cubicBezTo>
                    <a:pt x="56755" y="0"/>
                    <a:pt x="55941" y="105"/>
                    <a:pt x="55040" y="253"/>
                  </a:cubicBezTo>
                  <a:cubicBezTo>
                    <a:pt x="52772" y="620"/>
                    <a:pt x="50604" y="1520"/>
                    <a:pt x="48469" y="2288"/>
                  </a:cubicBezTo>
                  <a:cubicBezTo>
                    <a:pt x="41849" y="4781"/>
                    <a:pt x="34691" y="6782"/>
                    <a:pt x="27673" y="6782"/>
                  </a:cubicBezTo>
                  <a:cubicBezTo>
                    <a:pt x="24365" y="6782"/>
                    <a:pt x="21088" y="6337"/>
                    <a:pt x="17914" y="5290"/>
                  </a:cubicBezTo>
                  <a:cubicBezTo>
                    <a:pt x="15679" y="4556"/>
                    <a:pt x="13510" y="3522"/>
                    <a:pt x="11209" y="2855"/>
                  </a:cubicBezTo>
                  <a:cubicBezTo>
                    <a:pt x="9803" y="2427"/>
                    <a:pt x="8323" y="2148"/>
                    <a:pt x="6874" y="2148"/>
                  </a:cubicBezTo>
                  <a:cubicBezTo>
                    <a:pt x="5951" y="2148"/>
                    <a:pt x="5040" y="2262"/>
                    <a:pt x="4170" y="2521"/>
                  </a:cubicBezTo>
                  <a:cubicBezTo>
                    <a:pt x="1869" y="3222"/>
                    <a:pt x="101" y="5723"/>
                    <a:pt x="1" y="8025"/>
                  </a:cubicBezTo>
                  <a:lnTo>
                    <a:pt x="4437" y="20401"/>
                  </a:lnTo>
                  <a:lnTo>
                    <a:pt x="36460" y="26038"/>
                  </a:lnTo>
                  <a:lnTo>
                    <a:pt x="49803" y="23169"/>
                  </a:lnTo>
                  <a:lnTo>
                    <a:pt x="60978" y="887"/>
                  </a:lnTo>
                  <a:cubicBezTo>
                    <a:pt x="59783" y="230"/>
                    <a:pt x="58695" y="0"/>
                    <a:pt x="575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1" name="Google Shape;1571;p26"/>
            <p:cNvSpPr/>
            <p:nvPr/>
          </p:nvSpPr>
          <p:spPr>
            <a:xfrm>
              <a:off x="7885280" y="4149067"/>
              <a:ext cx="740581" cy="316764"/>
            </a:xfrm>
            <a:custGeom>
              <a:avLst/>
              <a:gdLst/>
              <a:ahLst/>
              <a:cxnLst/>
              <a:rect l="l" t="t" r="r" b="b"/>
              <a:pathLst>
                <a:path w="60878" h="26039" extrusionOk="0">
                  <a:moveTo>
                    <a:pt x="57437" y="0"/>
                  </a:moveTo>
                  <a:cubicBezTo>
                    <a:pt x="56655" y="0"/>
                    <a:pt x="55841" y="105"/>
                    <a:pt x="54940" y="253"/>
                  </a:cubicBezTo>
                  <a:cubicBezTo>
                    <a:pt x="52672" y="620"/>
                    <a:pt x="50504" y="1520"/>
                    <a:pt x="48369" y="2288"/>
                  </a:cubicBezTo>
                  <a:cubicBezTo>
                    <a:pt x="41749" y="4781"/>
                    <a:pt x="34591" y="6782"/>
                    <a:pt x="27573" y="6782"/>
                  </a:cubicBezTo>
                  <a:cubicBezTo>
                    <a:pt x="24265" y="6782"/>
                    <a:pt x="20988" y="6337"/>
                    <a:pt x="17814" y="5290"/>
                  </a:cubicBezTo>
                  <a:cubicBezTo>
                    <a:pt x="15579" y="4556"/>
                    <a:pt x="13410" y="3522"/>
                    <a:pt x="11109" y="2855"/>
                  </a:cubicBezTo>
                  <a:cubicBezTo>
                    <a:pt x="9703" y="2427"/>
                    <a:pt x="8223" y="2148"/>
                    <a:pt x="6774" y="2148"/>
                  </a:cubicBezTo>
                  <a:cubicBezTo>
                    <a:pt x="5851" y="2148"/>
                    <a:pt x="4940" y="2262"/>
                    <a:pt x="4070" y="2521"/>
                  </a:cubicBezTo>
                  <a:cubicBezTo>
                    <a:pt x="1769" y="3222"/>
                    <a:pt x="168" y="5056"/>
                    <a:pt x="1" y="7358"/>
                  </a:cubicBezTo>
                  <a:lnTo>
                    <a:pt x="4304" y="20401"/>
                  </a:lnTo>
                  <a:lnTo>
                    <a:pt x="36327" y="26038"/>
                  </a:lnTo>
                  <a:lnTo>
                    <a:pt x="49670" y="23169"/>
                  </a:lnTo>
                  <a:lnTo>
                    <a:pt x="60878" y="887"/>
                  </a:lnTo>
                  <a:cubicBezTo>
                    <a:pt x="59683" y="230"/>
                    <a:pt x="58595" y="0"/>
                    <a:pt x="57437" y="0"/>
                  </a:cubicBezTo>
                  <a:close/>
                </a:path>
              </a:pathLst>
            </a:custGeom>
            <a:solidFill>
              <a:srgbClr val="94E4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2" name="Google Shape;1572;p26"/>
            <p:cNvSpPr/>
            <p:nvPr/>
          </p:nvSpPr>
          <p:spPr>
            <a:xfrm>
              <a:off x="7887314" y="4152163"/>
              <a:ext cx="740581" cy="316764"/>
            </a:xfrm>
            <a:custGeom>
              <a:avLst/>
              <a:gdLst/>
              <a:ahLst/>
              <a:cxnLst/>
              <a:rect l="l" t="t" r="r" b="b"/>
              <a:pathLst>
                <a:path w="60878" h="26039" extrusionOk="0">
                  <a:moveTo>
                    <a:pt x="57437" y="0"/>
                  </a:moveTo>
                  <a:cubicBezTo>
                    <a:pt x="56655" y="0"/>
                    <a:pt x="55841" y="105"/>
                    <a:pt x="54940" y="253"/>
                  </a:cubicBezTo>
                  <a:cubicBezTo>
                    <a:pt x="52672" y="620"/>
                    <a:pt x="50504" y="1520"/>
                    <a:pt x="48369" y="2288"/>
                  </a:cubicBezTo>
                  <a:cubicBezTo>
                    <a:pt x="41749" y="4781"/>
                    <a:pt x="34591" y="6782"/>
                    <a:pt x="27573" y="6782"/>
                  </a:cubicBezTo>
                  <a:cubicBezTo>
                    <a:pt x="24265" y="6782"/>
                    <a:pt x="20988" y="6337"/>
                    <a:pt x="17814" y="5290"/>
                  </a:cubicBezTo>
                  <a:cubicBezTo>
                    <a:pt x="15579" y="4556"/>
                    <a:pt x="13410" y="3522"/>
                    <a:pt x="11109" y="2855"/>
                  </a:cubicBezTo>
                  <a:cubicBezTo>
                    <a:pt x="9703" y="2427"/>
                    <a:pt x="8223" y="2148"/>
                    <a:pt x="6774" y="2148"/>
                  </a:cubicBezTo>
                  <a:cubicBezTo>
                    <a:pt x="5851" y="2148"/>
                    <a:pt x="4940" y="2262"/>
                    <a:pt x="4070" y="2521"/>
                  </a:cubicBezTo>
                  <a:cubicBezTo>
                    <a:pt x="1769" y="3222"/>
                    <a:pt x="168" y="5056"/>
                    <a:pt x="1" y="7358"/>
                  </a:cubicBezTo>
                  <a:lnTo>
                    <a:pt x="4304" y="20401"/>
                  </a:lnTo>
                  <a:lnTo>
                    <a:pt x="36327" y="26038"/>
                  </a:lnTo>
                  <a:lnTo>
                    <a:pt x="49670" y="23169"/>
                  </a:lnTo>
                  <a:lnTo>
                    <a:pt x="60878" y="887"/>
                  </a:lnTo>
                  <a:cubicBezTo>
                    <a:pt x="59683" y="230"/>
                    <a:pt x="58595" y="0"/>
                    <a:pt x="57437" y="0"/>
                  </a:cubicBezTo>
                  <a:close/>
                </a:path>
              </a:pathLst>
            </a:custGeom>
            <a:solidFill>
              <a:srgbClr val="000000">
                <a:alpha val="11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3" name="Google Shape;1573;p26"/>
            <p:cNvSpPr/>
            <p:nvPr/>
          </p:nvSpPr>
          <p:spPr>
            <a:xfrm>
              <a:off x="7883662" y="4159844"/>
              <a:ext cx="742199" cy="682152"/>
            </a:xfrm>
            <a:custGeom>
              <a:avLst/>
              <a:gdLst/>
              <a:ahLst/>
              <a:cxnLst/>
              <a:rect l="l" t="t" r="r" b="b"/>
              <a:pathLst>
                <a:path w="61011" h="56075" extrusionOk="0">
                  <a:moveTo>
                    <a:pt x="61011" y="1"/>
                  </a:moveTo>
                  <a:cubicBezTo>
                    <a:pt x="61011" y="1"/>
                    <a:pt x="35626" y="11676"/>
                    <a:pt x="19614" y="12143"/>
                  </a:cubicBezTo>
                  <a:cubicBezTo>
                    <a:pt x="19061" y="12157"/>
                    <a:pt x="18523" y="12163"/>
                    <a:pt x="17999" y="12163"/>
                  </a:cubicBezTo>
                  <a:cubicBezTo>
                    <a:pt x="3420" y="12163"/>
                    <a:pt x="0" y="6972"/>
                    <a:pt x="0" y="6972"/>
                  </a:cubicBezTo>
                  <a:lnTo>
                    <a:pt x="0" y="46200"/>
                  </a:lnTo>
                  <a:cubicBezTo>
                    <a:pt x="0" y="51671"/>
                    <a:pt x="4170" y="56074"/>
                    <a:pt x="9240" y="56074"/>
                  </a:cubicBezTo>
                  <a:lnTo>
                    <a:pt x="51771" y="56074"/>
                  </a:lnTo>
                  <a:cubicBezTo>
                    <a:pt x="56908" y="56074"/>
                    <a:pt x="61011" y="51671"/>
                    <a:pt x="61011" y="46200"/>
                  </a:cubicBezTo>
                  <a:lnTo>
                    <a:pt x="6101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4" name="Google Shape;1574;p26"/>
            <p:cNvSpPr/>
            <p:nvPr/>
          </p:nvSpPr>
          <p:spPr>
            <a:xfrm>
              <a:off x="8072853" y="3251724"/>
              <a:ext cx="140700" cy="1248900"/>
            </a:xfrm>
            <a:prstGeom prst="roundRect">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5" name="Google Shape;1575;p26"/>
            <p:cNvSpPr/>
            <p:nvPr/>
          </p:nvSpPr>
          <p:spPr>
            <a:xfrm>
              <a:off x="8535697" y="3852700"/>
              <a:ext cx="188302" cy="986898"/>
            </a:xfrm>
            <a:custGeom>
              <a:avLst/>
              <a:gdLst/>
              <a:ahLst/>
              <a:cxnLst/>
              <a:rect l="l" t="t" r="r" b="b"/>
              <a:pathLst>
                <a:path w="15479" h="81126" extrusionOk="0">
                  <a:moveTo>
                    <a:pt x="7406" y="0"/>
                  </a:moveTo>
                  <a:lnTo>
                    <a:pt x="0" y="8106"/>
                  </a:lnTo>
                  <a:lnTo>
                    <a:pt x="0" y="81125"/>
                  </a:lnTo>
                  <a:cubicBezTo>
                    <a:pt x="4070" y="81125"/>
                    <a:pt x="7406" y="77789"/>
                    <a:pt x="7406" y="73720"/>
                  </a:cubicBezTo>
                  <a:lnTo>
                    <a:pt x="7406" y="8173"/>
                  </a:lnTo>
                  <a:lnTo>
                    <a:pt x="15478" y="100"/>
                  </a:lnTo>
                  <a:lnTo>
                    <a:pt x="7406" y="0"/>
                  </a:lnTo>
                  <a:close/>
                </a:path>
              </a:pathLst>
            </a:custGeom>
            <a:solidFill>
              <a:srgbClr val="FFFFFF">
                <a:alpha val="5475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6" name="Google Shape;1576;p26"/>
            <p:cNvSpPr/>
            <p:nvPr/>
          </p:nvSpPr>
          <p:spPr>
            <a:xfrm>
              <a:off x="8462252" y="4212999"/>
              <a:ext cx="215077" cy="3260"/>
            </a:xfrm>
            <a:custGeom>
              <a:avLst/>
              <a:gdLst/>
              <a:ahLst/>
              <a:cxnLst/>
              <a:rect l="l" t="t" r="r" b="b"/>
              <a:pathLst>
                <a:path w="17680" h="268" extrusionOk="0">
                  <a:moveTo>
                    <a:pt x="8840" y="0"/>
                  </a:moveTo>
                  <a:cubicBezTo>
                    <a:pt x="3970" y="0"/>
                    <a:pt x="1" y="101"/>
                    <a:pt x="1" y="134"/>
                  </a:cubicBezTo>
                  <a:cubicBezTo>
                    <a:pt x="1" y="234"/>
                    <a:pt x="3970" y="267"/>
                    <a:pt x="8840" y="267"/>
                  </a:cubicBezTo>
                  <a:cubicBezTo>
                    <a:pt x="13710" y="267"/>
                    <a:pt x="17680" y="234"/>
                    <a:pt x="17680" y="134"/>
                  </a:cubicBezTo>
                  <a:cubicBezTo>
                    <a:pt x="17680" y="67"/>
                    <a:pt x="13710" y="0"/>
                    <a:pt x="88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26"/>
            <p:cNvSpPr/>
            <p:nvPr/>
          </p:nvSpPr>
          <p:spPr>
            <a:xfrm>
              <a:off x="8467118" y="3949267"/>
              <a:ext cx="215089" cy="3260"/>
            </a:xfrm>
            <a:custGeom>
              <a:avLst/>
              <a:gdLst/>
              <a:ahLst/>
              <a:cxnLst/>
              <a:rect l="l" t="t" r="r" b="b"/>
              <a:pathLst>
                <a:path w="17681" h="268" extrusionOk="0">
                  <a:moveTo>
                    <a:pt x="8841" y="0"/>
                  </a:moveTo>
                  <a:cubicBezTo>
                    <a:pt x="3970" y="0"/>
                    <a:pt x="1" y="100"/>
                    <a:pt x="1" y="134"/>
                  </a:cubicBezTo>
                  <a:cubicBezTo>
                    <a:pt x="1" y="234"/>
                    <a:pt x="3970" y="267"/>
                    <a:pt x="8841" y="267"/>
                  </a:cubicBezTo>
                  <a:cubicBezTo>
                    <a:pt x="13744" y="267"/>
                    <a:pt x="17680" y="167"/>
                    <a:pt x="17680" y="134"/>
                  </a:cubicBezTo>
                  <a:cubicBezTo>
                    <a:pt x="17680" y="67"/>
                    <a:pt x="13744" y="0"/>
                    <a:pt x="884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26"/>
            <p:cNvSpPr/>
            <p:nvPr/>
          </p:nvSpPr>
          <p:spPr>
            <a:xfrm>
              <a:off x="8377046" y="4357040"/>
              <a:ext cx="300293" cy="3260"/>
            </a:xfrm>
            <a:custGeom>
              <a:avLst/>
              <a:gdLst/>
              <a:ahLst/>
              <a:cxnLst/>
              <a:rect l="l" t="t" r="r" b="b"/>
              <a:pathLst>
                <a:path w="24685" h="268" extrusionOk="0">
                  <a:moveTo>
                    <a:pt x="12343" y="0"/>
                  </a:moveTo>
                  <a:cubicBezTo>
                    <a:pt x="5505" y="0"/>
                    <a:pt x="1" y="100"/>
                    <a:pt x="1" y="134"/>
                  </a:cubicBezTo>
                  <a:cubicBezTo>
                    <a:pt x="1" y="167"/>
                    <a:pt x="5538" y="234"/>
                    <a:pt x="12343" y="267"/>
                  </a:cubicBezTo>
                  <a:cubicBezTo>
                    <a:pt x="19181" y="267"/>
                    <a:pt x="24685" y="234"/>
                    <a:pt x="24685" y="134"/>
                  </a:cubicBezTo>
                  <a:cubicBezTo>
                    <a:pt x="24685" y="67"/>
                    <a:pt x="19148" y="0"/>
                    <a:pt x="123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26"/>
            <p:cNvSpPr/>
            <p:nvPr/>
          </p:nvSpPr>
          <p:spPr>
            <a:xfrm>
              <a:off x="8472397" y="4500668"/>
              <a:ext cx="204932" cy="3260"/>
            </a:xfrm>
            <a:custGeom>
              <a:avLst/>
              <a:gdLst/>
              <a:ahLst/>
              <a:cxnLst/>
              <a:rect l="l" t="t" r="r" b="b"/>
              <a:pathLst>
                <a:path w="16846" h="268" extrusionOk="0">
                  <a:moveTo>
                    <a:pt x="8407" y="1"/>
                  </a:moveTo>
                  <a:cubicBezTo>
                    <a:pt x="3737" y="1"/>
                    <a:pt x="1" y="101"/>
                    <a:pt x="1" y="134"/>
                  </a:cubicBezTo>
                  <a:cubicBezTo>
                    <a:pt x="1" y="201"/>
                    <a:pt x="3803" y="268"/>
                    <a:pt x="8407" y="268"/>
                  </a:cubicBezTo>
                  <a:cubicBezTo>
                    <a:pt x="13077" y="268"/>
                    <a:pt x="16846" y="168"/>
                    <a:pt x="16846" y="134"/>
                  </a:cubicBezTo>
                  <a:cubicBezTo>
                    <a:pt x="16846" y="34"/>
                    <a:pt x="13077" y="1"/>
                    <a:pt x="84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0" name="Google Shape;1580;p26"/>
            <p:cNvSpPr/>
            <p:nvPr/>
          </p:nvSpPr>
          <p:spPr>
            <a:xfrm>
              <a:off x="8377046" y="4644709"/>
              <a:ext cx="300293" cy="3260"/>
            </a:xfrm>
            <a:custGeom>
              <a:avLst/>
              <a:gdLst/>
              <a:ahLst/>
              <a:cxnLst/>
              <a:rect l="l" t="t" r="r" b="b"/>
              <a:pathLst>
                <a:path w="24685" h="268" extrusionOk="0">
                  <a:moveTo>
                    <a:pt x="12343" y="1"/>
                  </a:moveTo>
                  <a:cubicBezTo>
                    <a:pt x="5505" y="1"/>
                    <a:pt x="1" y="101"/>
                    <a:pt x="1" y="134"/>
                  </a:cubicBezTo>
                  <a:cubicBezTo>
                    <a:pt x="1" y="201"/>
                    <a:pt x="5538" y="267"/>
                    <a:pt x="12343" y="267"/>
                  </a:cubicBezTo>
                  <a:cubicBezTo>
                    <a:pt x="19181" y="267"/>
                    <a:pt x="24685" y="167"/>
                    <a:pt x="24685" y="134"/>
                  </a:cubicBezTo>
                  <a:cubicBezTo>
                    <a:pt x="24685" y="34"/>
                    <a:pt x="19148" y="1"/>
                    <a:pt x="123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1" name="Google Shape;1581;p26"/>
            <p:cNvSpPr/>
            <p:nvPr/>
          </p:nvSpPr>
          <p:spPr>
            <a:xfrm>
              <a:off x="7830507" y="3851788"/>
              <a:ext cx="956862" cy="3662"/>
            </a:xfrm>
            <a:custGeom>
              <a:avLst/>
              <a:gdLst/>
              <a:ahLst/>
              <a:cxnLst/>
              <a:rect l="l" t="t" r="r" b="b"/>
              <a:pathLst>
                <a:path w="78657" h="301" extrusionOk="0">
                  <a:moveTo>
                    <a:pt x="67124" y="0"/>
                  </a:moveTo>
                  <a:cubicBezTo>
                    <a:pt x="60002" y="0"/>
                    <a:pt x="50170" y="25"/>
                    <a:pt x="39329" y="75"/>
                  </a:cubicBezTo>
                  <a:cubicBezTo>
                    <a:pt x="17613" y="109"/>
                    <a:pt x="1" y="242"/>
                    <a:pt x="1" y="275"/>
                  </a:cubicBezTo>
                  <a:cubicBezTo>
                    <a:pt x="1" y="292"/>
                    <a:pt x="4404" y="300"/>
                    <a:pt x="11521" y="300"/>
                  </a:cubicBezTo>
                  <a:cubicBezTo>
                    <a:pt x="18639" y="300"/>
                    <a:pt x="28471" y="292"/>
                    <a:pt x="39329" y="275"/>
                  </a:cubicBezTo>
                  <a:cubicBezTo>
                    <a:pt x="61078" y="242"/>
                    <a:pt x="78657" y="109"/>
                    <a:pt x="78657" y="75"/>
                  </a:cubicBezTo>
                  <a:cubicBezTo>
                    <a:pt x="78657" y="25"/>
                    <a:pt x="74245" y="0"/>
                    <a:pt x="6712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2" name="Google Shape;1582;p26"/>
            <p:cNvSpPr/>
            <p:nvPr/>
          </p:nvSpPr>
          <p:spPr>
            <a:xfrm>
              <a:off x="8377046" y="4069371"/>
              <a:ext cx="300293" cy="3248"/>
            </a:xfrm>
            <a:custGeom>
              <a:avLst/>
              <a:gdLst/>
              <a:ahLst/>
              <a:cxnLst/>
              <a:rect l="l" t="t" r="r" b="b"/>
              <a:pathLst>
                <a:path w="24685" h="267" extrusionOk="0">
                  <a:moveTo>
                    <a:pt x="12343" y="0"/>
                  </a:moveTo>
                  <a:cubicBezTo>
                    <a:pt x="5505" y="0"/>
                    <a:pt x="1" y="100"/>
                    <a:pt x="1" y="133"/>
                  </a:cubicBezTo>
                  <a:cubicBezTo>
                    <a:pt x="1" y="200"/>
                    <a:pt x="5538" y="234"/>
                    <a:pt x="12343" y="267"/>
                  </a:cubicBezTo>
                  <a:cubicBezTo>
                    <a:pt x="19181" y="267"/>
                    <a:pt x="24685" y="200"/>
                    <a:pt x="24685" y="133"/>
                  </a:cubicBezTo>
                  <a:cubicBezTo>
                    <a:pt x="24685" y="67"/>
                    <a:pt x="19148" y="0"/>
                    <a:pt x="123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3" name="Google Shape;1583;p26"/>
            <p:cNvSpPr/>
            <p:nvPr/>
          </p:nvSpPr>
          <p:spPr>
            <a:xfrm>
              <a:off x="7789527" y="3806442"/>
              <a:ext cx="1029901" cy="47079"/>
            </a:xfrm>
            <a:custGeom>
              <a:avLst/>
              <a:gdLst/>
              <a:ahLst/>
              <a:cxnLst/>
              <a:rect l="l" t="t" r="r" b="b"/>
              <a:pathLst>
                <a:path w="84661" h="3870" extrusionOk="0">
                  <a:moveTo>
                    <a:pt x="1835" y="1"/>
                  </a:moveTo>
                  <a:cubicBezTo>
                    <a:pt x="834" y="1"/>
                    <a:pt x="1" y="834"/>
                    <a:pt x="1" y="1835"/>
                  </a:cubicBezTo>
                  <a:lnTo>
                    <a:pt x="1" y="2035"/>
                  </a:lnTo>
                  <a:cubicBezTo>
                    <a:pt x="1" y="3036"/>
                    <a:pt x="834" y="3870"/>
                    <a:pt x="1835" y="3870"/>
                  </a:cubicBezTo>
                  <a:lnTo>
                    <a:pt x="82826" y="3870"/>
                  </a:lnTo>
                  <a:cubicBezTo>
                    <a:pt x="83860" y="3870"/>
                    <a:pt x="84661" y="3036"/>
                    <a:pt x="84661" y="2035"/>
                  </a:cubicBezTo>
                  <a:lnTo>
                    <a:pt x="84661" y="1835"/>
                  </a:lnTo>
                  <a:cubicBezTo>
                    <a:pt x="84661" y="834"/>
                    <a:pt x="83827" y="1"/>
                    <a:pt x="8282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4" name="Google Shape;1584;p26"/>
            <p:cNvSpPr/>
            <p:nvPr/>
          </p:nvSpPr>
          <p:spPr>
            <a:xfrm>
              <a:off x="6728787" y="3248685"/>
              <a:ext cx="1484700" cy="138600"/>
            </a:xfrm>
            <a:prstGeom prst="roundRect">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5" name="Google Shape;1585;p26"/>
            <p:cNvSpPr/>
            <p:nvPr/>
          </p:nvSpPr>
          <p:spPr>
            <a:xfrm>
              <a:off x="8331750" y="3035425"/>
              <a:ext cx="188400" cy="1465200"/>
            </a:xfrm>
            <a:prstGeom prst="roundRect">
              <a:avLst>
                <a:gd name="adj" fmla="val 17656"/>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6" name="Google Shape;1586;p26"/>
            <p:cNvSpPr/>
            <p:nvPr/>
          </p:nvSpPr>
          <p:spPr>
            <a:xfrm>
              <a:off x="6422123" y="3035425"/>
              <a:ext cx="188400" cy="1465200"/>
            </a:xfrm>
            <a:prstGeom prst="roundRect">
              <a:avLst>
                <a:gd name="adj" fmla="val 14441"/>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26"/>
            <p:cNvSpPr/>
            <p:nvPr/>
          </p:nvSpPr>
          <p:spPr>
            <a:xfrm>
              <a:off x="7215761" y="2593552"/>
              <a:ext cx="510600" cy="5106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8" name="Google Shape;1588;p26"/>
            <p:cNvSpPr/>
            <p:nvPr/>
          </p:nvSpPr>
          <p:spPr>
            <a:xfrm>
              <a:off x="7245033" y="2622823"/>
              <a:ext cx="452100" cy="452100"/>
            </a:xfrm>
            <a:prstGeom prst="pie">
              <a:avLst>
                <a:gd name="adj1" fmla="val 10797862"/>
                <a:gd name="adj2" fmla="val 2155213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589" name="Google Shape;1589;p26"/>
            <p:cNvCxnSpPr>
              <a:stCxn id="1586" idx="0"/>
              <a:endCxn id="1587" idx="2"/>
            </p:cNvCxnSpPr>
            <p:nvPr/>
          </p:nvCxnSpPr>
          <p:spPr>
            <a:xfrm rot="-5400000">
              <a:off x="6772673" y="2592475"/>
              <a:ext cx="186600" cy="699300"/>
            </a:xfrm>
            <a:prstGeom prst="bentConnector2">
              <a:avLst/>
            </a:prstGeom>
            <a:noFill/>
            <a:ln w="19050" cap="flat" cmpd="sng">
              <a:solidFill>
                <a:schemeClr val="dk1"/>
              </a:solidFill>
              <a:prstDash val="solid"/>
              <a:round/>
              <a:headEnd type="none" w="med" len="med"/>
              <a:tailEnd type="none" w="med" len="med"/>
            </a:ln>
          </p:spPr>
        </p:cxnSp>
        <p:cxnSp>
          <p:nvCxnSpPr>
            <p:cNvPr id="1590" name="Google Shape;1590;p26"/>
            <p:cNvCxnSpPr>
              <a:stCxn id="1587" idx="6"/>
              <a:endCxn id="1585" idx="0"/>
            </p:cNvCxnSpPr>
            <p:nvPr/>
          </p:nvCxnSpPr>
          <p:spPr>
            <a:xfrm>
              <a:off x="7726361" y="2848852"/>
              <a:ext cx="699600" cy="186600"/>
            </a:xfrm>
            <a:prstGeom prst="bentConnector2">
              <a:avLst/>
            </a:prstGeom>
            <a:noFill/>
            <a:ln w="19050" cap="flat" cmpd="sng">
              <a:solidFill>
                <a:schemeClr val="dk1"/>
              </a:solidFill>
              <a:prstDash val="solid"/>
              <a:round/>
              <a:headEnd type="none" w="med" len="med"/>
              <a:tailEnd type="none" w="med" len="med"/>
            </a:ln>
          </p:spPr>
        </p:cxnSp>
        <p:sp>
          <p:nvSpPr>
            <p:cNvPr id="1591" name="Google Shape;1591;p26"/>
            <p:cNvSpPr/>
            <p:nvPr/>
          </p:nvSpPr>
          <p:spPr>
            <a:xfrm>
              <a:off x="7886506" y="4159844"/>
              <a:ext cx="742199" cy="682152"/>
            </a:xfrm>
            <a:custGeom>
              <a:avLst/>
              <a:gdLst/>
              <a:ahLst/>
              <a:cxnLst/>
              <a:rect l="l" t="t" r="r" b="b"/>
              <a:pathLst>
                <a:path w="61011" h="56075" extrusionOk="0">
                  <a:moveTo>
                    <a:pt x="61011" y="1"/>
                  </a:moveTo>
                  <a:cubicBezTo>
                    <a:pt x="61011" y="1"/>
                    <a:pt x="35626" y="11676"/>
                    <a:pt x="19614" y="12143"/>
                  </a:cubicBezTo>
                  <a:cubicBezTo>
                    <a:pt x="19061" y="12157"/>
                    <a:pt x="18523" y="12163"/>
                    <a:pt x="17999" y="12163"/>
                  </a:cubicBezTo>
                  <a:cubicBezTo>
                    <a:pt x="3420" y="12163"/>
                    <a:pt x="0" y="6972"/>
                    <a:pt x="0" y="6972"/>
                  </a:cubicBezTo>
                  <a:lnTo>
                    <a:pt x="0" y="46200"/>
                  </a:lnTo>
                  <a:cubicBezTo>
                    <a:pt x="0" y="51671"/>
                    <a:pt x="4170" y="56074"/>
                    <a:pt x="9240" y="56074"/>
                  </a:cubicBezTo>
                  <a:lnTo>
                    <a:pt x="51771" y="56074"/>
                  </a:lnTo>
                  <a:cubicBezTo>
                    <a:pt x="56908" y="56074"/>
                    <a:pt x="61011" y="51671"/>
                    <a:pt x="61011" y="46200"/>
                  </a:cubicBezTo>
                  <a:lnTo>
                    <a:pt x="61011" y="1"/>
                  </a:lnTo>
                  <a:close/>
                </a:path>
              </a:pathLst>
            </a:custGeom>
            <a:solidFill>
              <a:srgbClr val="C7F1FF">
                <a:alpha val="845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2" name="Google Shape;1592;p26"/>
            <p:cNvSpPr/>
            <p:nvPr/>
          </p:nvSpPr>
          <p:spPr>
            <a:xfrm>
              <a:off x="6347670" y="4169753"/>
              <a:ext cx="742199" cy="682152"/>
            </a:xfrm>
            <a:custGeom>
              <a:avLst/>
              <a:gdLst/>
              <a:ahLst/>
              <a:cxnLst/>
              <a:rect l="l" t="t" r="r" b="b"/>
              <a:pathLst>
                <a:path w="61011" h="56075" extrusionOk="0">
                  <a:moveTo>
                    <a:pt x="61011" y="1"/>
                  </a:moveTo>
                  <a:cubicBezTo>
                    <a:pt x="61011" y="1"/>
                    <a:pt x="35626" y="11676"/>
                    <a:pt x="19614" y="12143"/>
                  </a:cubicBezTo>
                  <a:cubicBezTo>
                    <a:pt x="19061" y="12157"/>
                    <a:pt x="18523" y="12163"/>
                    <a:pt x="17999" y="12163"/>
                  </a:cubicBezTo>
                  <a:cubicBezTo>
                    <a:pt x="3420" y="12163"/>
                    <a:pt x="0" y="6972"/>
                    <a:pt x="0" y="6972"/>
                  </a:cubicBezTo>
                  <a:lnTo>
                    <a:pt x="0" y="46200"/>
                  </a:lnTo>
                  <a:cubicBezTo>
                    <a:pt x="0" y="51671"/>
                    <a:pt x="4170" y="56074"/>
                    <a:pt x="9240" y="56074"/>
                  </a:cubicBezTo>
                  <a:lnTo>
                    <a:pt x="51771" y="56074"/>
                  </a:lnTo>
                  <a:cubicBezTo>
                    <a:pt x="56908" y="56074"/>
                    <a:pt x="61011" y="51671"/>
                    <a:pt x="61011" y="46200"/>
                  </a:cubicBezTo>
                  <a:lnTo>
                    <a:pt x="61011" y="1"/>
                  </a:lnTo>
                  <a:close/>
                </a:path>
              </a:pathLst>
            </a:custGeom>
            <a:solidFill>
              <a:srgbClr val="FFFFFF">
                <a:alpha val="154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593" name="Google Shape;1593;p26"/>
            <p:cNvCxnSpPr/>
            <p:nvPr/>
          </p:nvCxnSpPr>
          <p:spPr>
            <a:xfrm>
              <a:off x="7373457" y="2704241"/>
              <a:ext cx="118500" cy="144300"/>
            </a:xfrm>
            <a:prstGeom prst="straightConnector1">
              <a:avLst/>
            </a:prstGeom>
            <a:noFill/>
            <a:ln w="9525" cap="flat" cmpd="sng">
              <a:solidFill>
                <a:schemeClr val="dk1"/>
              </a:solidFill>
              <a:prstDash val="solid"/>
              <a:round/>
              <a:headEnd type="triangle" w="med" len="med"/>
              <a:tailEnd type="none" w="med" len="med"/>
            </a:ln>
          </p:spPr>
        </p:cxnSp>
        <p:sp>
          <p:nvSpPr>
            <p:cNvPr id="1594" name="Google Shape;1594;p26"/>
            <p:cNvSpPr/>
            <p:nvPr/>
          </p:nvSpPr>
          <p:spPr>
            <a:xfrm>
              <a:off x="6248137" y="3812923"/>
              <a:ext cx="1032748" cy="50400"/>
            </a:xfrm>
            <a:custGeom>
              <a:avLst/>
              <a:gdLst/>
              <a:ahLst/>
              <a:cxnLst/>
              <a:rect l="l" t="t" r="r" b="b"/>
              <a:pathLst>
                <a:path w="84895" h="4143" extrusionOk="0">
                  <a:moveTo>
                    <a:pt x="84527" y="3204"/>
                  </a:moveTo>
                  <a:cubicBezTo>
                    <a:pt x="84193" y="3704"/>
                    <a:pt x="83727" y="3870"/>
                    <a:pt x="83427" y="3970"/>
                  </a:cubicBezTo>
                  <a:cubicBezTo>
                    <a:pt x="83401" y="3981"/>
                    <a:pt x="83375" y="3991"/>
                    <a:pt x="83351" y="3999"/>
                  </a:cubicBezTo>
                  <a:lnTo>
                    <a:pt x="83351" y="3999"/>
                  </a:lnTo>
                  <a:cubicBezTo>
                    <a:pt x="83395" y="3991"/>
                    <a:pt x="83442" y="3982"/>
                    <a:pt x="83493" y="3970"/>
                  </a:cubicBezTo>
                  <a:cubicBezTo>
                    <a:pt x="83760" y="3870"/>
                    <a:pt x="84193" y="3704"/>
                    <a:pt x="84527" y="3204"/>
                  </a:cubicBezTo>
                  <a:close/>
                  <a:moveTo>
                    <a:pt x="83351" y="3999"/>
                  </a:moveTo>
                  <a:lnTo>
                    <a:pt x="83351" y="3999"/>
                  </a:lnTo>
                  <a:cubicBezTo>
                    <a:pt x="83141" y="4037"/>
                    <a:pt x="83026" y="4037"/>
                    <a:pt x="83026" y="4037"/>
                  </a:cubicBezTo>
                  <a:cubicBezTo>
                    <a:pt x="83026" y="4037"/>
                    <a:pt x="83053" y="4042"/>
                    <a:pt x="83100" y="4042"/>
                  </a:cubicBezTo>
                  <a:cubicBezTo>
                    <a:pt x="83157" y="4042"/>
                    <a:pt x="83245" y="4034"/>
                    <a:pt x="83351" y="3999"/>
                  </a:cubicBezTo>
                  <a:close/>
                  <a:moveTo>
                    <a:pt x="2002" y="1"/>
                  </a:moveTo>
                  <a:cubicBezTo>
                    <a:pt x="1201" y="1"/>
                    <a:pt x="434" y="534"/>
                    <a:pt x="167" y="1302"/>
                  </a:cubicBezTo>
                  <a:cubicBezTo>
                    <a:pt x="100" y="1502"/>
                    <a:pt x="34" y="1669"/>
                    <a:pt x="34" y="1869"/>
                  </a:cubicBezTo>
                  <a:cubicBezTo>
                    <a:pt x="0" y="2069"/>
                    <a:pt x="0" y="2236"/>
                    <a:pt x="34" y="2469"/>
                  </a:cubicBezTo>
                  <a:cubicBezTo>
                    <a:pt x="100" y="2836"/>
                    <a:pt x="301" y="3203"/>
                    <a:pt x="534" y="3503"/>
                  </a:cubicBezTo>
                  <a:cubicBezTo>
                    <a:pt x="801" y="3803"/>
                    <a:pt x="1168" y="4004"/>
                    <a:pt x="1535" y="4070"/>
                  </a:cubicBezTo>
                  <a:cubicBezTo>
                    <a:pt x="1775" y="4130"/>
                    <a:pt x="2003" y="4142"/>
                    <a:pt x="2227" y="4142"/>
                  </a:cubicBezTo>
                  <a:cubicBezTo>
                    <a:pt x="2375" y="4142"/>
                    <a:pt x="2522" y="4137"/>
                    <a:pt x="2669" y="4137"/>
                  </a:cubicBezTo>
                  <a:lnTo>
                    <a:pt x="29855" y="4137"/>
                  </a:lnTo>
                  <a:cubicBezTo>
                    <a:pt x="40296" y="4070"/>
                    <a:pt x="49636" y="4070"/>
                    <a:pt x="57508" y="4070"/>
                  </a:cubicBezTo>
                  <a:cubicBezTo>
                    <a:pt x="65380" y="4037"/>
                    <a:pt x="71718" y="4037"/>
                    <a:pt x="76155" y="4037"/>
                  </a:cubicBezTo>
                  <a:lnTo>
                    <a:pt x="83026" y="4037"/>
                  </a:lnTo>
                  <a:cubicBezTo>
                    <a:pt x="83026" y="4037"/>
                    <a:pt x="82893" y="4037"/>
                    <a:pt x="82593" y="4004"/>
                  </a:cubicBezTo>
                  <a:lnTo>
                    <a:pt x="76188" y="4004"/>
                  </a:lnTo>
                  <a:cubicBezTo>
                    <a:pt x="71752" y="4004"/>
                    <a:pt x="65414" y="3937"/>
                    <a:pt x="57541" y="3937"/>
                  </a:cubicBezTo>
                  <a:cubicBezTo>
                    <a:pt x="49669" y="3904"/>
                    <a:pt x="40329" y="3904"/>
                    <a:pt x="29888" y="3904"/>
                  </a:cubicBezTo>
                  <a:lnTo>
                    <a:pt x="2702" y="3904"/>
                  </a:lnTo>
                  <a:cubicBezTo>
                    <a:pt x="2519" y="3904"/>
                    <a:pt x="2335" y="3912"/>
                    <a:pt x="2156" y="3912"/>
                  </a:cubicBezTo>
                  <a:cubicBezTo>
                    <a:pt x="1977" y="3912"/>
                    <a:pt x="1802" y="3904"/>
                    <a:pt x="1635" y="3870"/>
                  </a:cubicBezTo>
                  <a:cubicBezTo>
                    <a:pt x="1301" y="3803"/>
                    <a:pt x="1001" y="3637"/>
                    <a:pt x="768" y="3370"/>
                  </a:cubicBezTo>
                  <a:cubicBezTo>
                    <a:pt x="501" y="3136"/>
                    <a:pt x="334" y="2803"/>
                    <a:pt x="301" y="2469"/>
                  </a:cubicBezTo>
                  <a:lnTo>
                    <a:pt x="301" y="1902"/>
                  </a:lnTo>
                  <a:cubicBezTo>
                    <a:pt x="301" y="1735"/>
                    <a:pt x="334" y="1569"/>
                    <a:pt x="367" y="1402"/>
                  </a:cubicBezTo>
                  <a:cubicBezTo>
                    <a:pt x="634" y="735"/>
                    <a:pt x="1301" y="301"/>
                    <a:pt x="2002" y="301"/>
                  </a:cubicBezTo>
                  <a:cubicBezTo>
                    <a:pt x="26019" y="234"/>
                    <a:pt x="47734" y="234"/>
                    <a:pt x="63512" y="234"/>
                  </a:cubicBezTo>
                  <a:cubicBezTo>
                    <a:pt x="71385" y="201"/>
                    <a:pt x="77723" y="201"/>
                    <a:pt x="82159" y="201"/>
                  </a:cubicBezTo>
                  <a:cubicBezTo>
                    <a:pt x="82386" y="201"/>
                    <a:pt x="82602" y="190"/>
                    <a:pt x="82810" y="190"/>
                  </a:cubicBezTo>
                  <a:cubicBezTo>
                    <a:pt x="83121" y="190"/>
                    <a:pt x="83413" y="214"/>
                    <a:pt x="83693" y="334"/>
                  </a:cubicBezTo>
                  <a:cubicBezTo>
                    <a:pt x="84160" y="501"/>
                    <a:pt x="84494" y="835"/>
                    <a:pt x="84661" y="1202"/>
                  </a:cubicBezTo>
                  <a:cubicBezTo>
                    <a:pt x="84828" y="1569"/>
                    <a:pt x="84828" y="2002"/>
                    <a:pt x="84828" y="2336"/>
                  </a:cubicBezTo>
                  <a:cubicBezTo>
                    <a:pt x="84828" y="2669"/>
                    <a:pt x="84694" y="2970"/>
                    <a:pt x="84527" y="3203"/>
                  </a:cubicBezTo>
                  <a:cubicBezTo>
                    <a:pt x="84694" y="2970"/>
                    <a:pt x="84828" y="2669"/>
                    <a:pt x="84861" y="2302"/>
                  </a:cubicBezTo>
                  <a:cubicBezTo>
                    <a:pt x="84894" y="1902"/>
                    <a:pt x="84894" y="1502"/>
                    <a:pt x="84694" y="1135"/>
                  </a:cubicBezTo>
                  <a:cubicBezTo>
                    <a:pt x="84494" y="735"/>
                    <a:pt x="84160" y="368"/>
                    <a:pt x="83693" y="201"/>
                  </a:cubicBezTo>
                  <a:cubicBezTo>
                    <a:pt x="83493" y="101"/>
                    <a:pt x="83193" y="67"/>
                    <a:pt x="82926" y="67"/>
                  </a:cubicBezTo>
                  <a:lnTo>
                    <a:pt x="82159" y="67"/>
                  </a:lnTo>
                  <a:cubicBezTo>
                    <a:pt x="77723" y="67"/>
                    <a:pt x="71385" y="34"/>
                    <a:pt x="63512" y="34"/>
                  </a:cubicBezTo>
                  <a:cubicBezTo>
                    <a:pt x="47734" y="34"/>
                    <a:pt x="26019" y="1"/>
                    <a:pt x="2002" y="1"/>
                  </a:cubicBezTo>
                  <a:close/>
                </a:path>
              </a:pathLst>
            </a:custGeom>
            <a:solidFill>
              <a:srgbClr val="FFFFFF">
                <a:alpha val="7738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5" name="Google Shape;1595;p26"/>
            <p:cNvSpPr/>
            <p:nvPr/>
          </p:nvSpPr>
          <p:spPr>
            <a:xfrm>
              <a:off x="7787094" y="3804411"/>
              <a:ext cx="1032748" cy="50400"/>
            </a:xfrm>
            <a:custGeom>
              <a:avLst/>
              <a:gdLst/>
              <a:ahLst/>
              <a:cxnLst/>
              <a:rect l="l" t="t" r="r" b="b"/>
              <a:pathLst>
                <a:path w="84895" h="4143" extrusionOk="0">
                  <a:moveTo>
                    <a:pt x="84527" y="3204"/>
                  </a:moveTo>
                  <a:cubicBezTo>
                    <a:pt x="84193" y="3704"/>
                    <a:pt x="83727" y="3870"/>
                    <a:pt x="83427" y="3970"/>
                  </a:cubicBezTo>
                  <a:cubicBezTo>
                    <a:pt x="83401" y="3981"/>
                    <a:pt x="83375" y="3991"/>
                    <a:pt x="83351" y="3999"/>
                  </a:cubicBezTo>
                  <a:lnTo>
                    <a:pt x="83351" y="3999"/>
                  </a:lnTo>
                  <a:cubicBezTo>
                    <a:pt x="83395" y="3991"/>
                    <a:pt x="83442" y="3982"/>
                    <a:pt x="83493" y="3970"/>
                  </a:cubicBezTo>
                  <a:cubicBezTo>
                    <a:pt x="83760" y="3870"/>
                    <a:pt x="84193" y="3704"/>
                    <a:pt x="84527" y="3204"/>
                  </a:cubicBezTo>
                  <a:close/>
                  <a:moveTo>
                    <a:pt x="83351" y="3999"/>
                  </a:moveTo>
                  <a:lnTo>
                    <a:pt x="83351" y="3999"/>
                  </a:lnTo>
                  <a:cubicBezTo>
                    <a:pt x="83141" y="4037"/>
                    <a:pt x="83026" y="4037"/>
                    <a:pt x="83026" y="4037"/>
                  </a:cubicBezTo>
                  <a:cubicBezTo>
                    <a:pt x="83026" y="4037"/>
                    <a:pt x="83053" y="4042"/>
                    <a:pt x="83100" y="4042"/>
                  </a:cubicBezTo>
                  <a:cubicBezTo>
                    <a:pt x="83157" y="4042"/>
                    <a:pt x="83245" y="4034"/>
                    <a:pt x="83351" y="3999"/>
                  </a:cubicBezTo>
                  <a:close/>
                  <a:moveTo>
                    <a:pt x="2002" y="1"/>
                  </a:moveTo>
                  <a:cubicBezTo>
                    <a:pt x="1201" y="1"/>
                    <a:pt x="434" y="534"/>
                    <a:pt x="167" y="1302"/>
                  </a:cubicBezTo>
                  <a:cubicBezTo>
                    <a:pt x="100" y="1502"/>
                    <a:pt x="34" y="1669"/>
                    <a:pt x="34" y="1869"/>
                  </a:cubicBezTo>
                  <a:cubicBezTo>
                    <a:pt x="0" y="2069"/>
                    <a:pt x="0" y="2236"/>
                    <a:pt x="34" y="2469"/>
                  </a:cubicBezTo>
                  <a:cubicBezTo>
                    <a:pt x="100" y="2836"/>
                    <a:pt x="301" y="3203"/>
                    <a:pt x="534" y="3503"/>
                  </a:cubicBezTo>
                  <a:cubicBezTo>
                    <a:pt x="801" y="3803"/>
                    <a:pt x="1168" y="4004"/>
                    <a:pt x="1535" y="4070"/>
                  </a:cubicBezTo>
                  <a:cubicBezTo>
                    <a:pt x="1775" y="4130"/>
                    <a:pt x="2003" y="4142"/>
                    <a:pt x="2227" y="4142"/>
                  </a:cubicBezTo>
                  <a:cubicBezTo>
                    <a:pt x="2375" y="4142"/>
                    <a:pt x="2522" y="4137"/>
                    <a:pt x="2669" y="4137"/>
                  </a:cubicBezTo>
                  <a:lnTo>
                    <a:pt x="29855" y="4137"/>
                  </a:lnTo>
                  <a:cubicBezTo>
                    <a:pt x="40296" y="4070"/>
                    <a:pt x="49636" y="4070"/>
                    <a:pt x="57508" y="4070"/>
                  </a:cubicBezTo>
                  <a:cubicBezTo>
                    <a:pt x="65380" y="4037"/>
                    <a:pt x="71718" y="4037"/>
                    <a:pt x="76155" y="4037"/>
                  </a:cubicBezTo>
                  <a:lnTo>
                    <a:pt x="83026" y="4037"/>
                  </a:lnTo>
                  <a:cubicBezTo>
                    <a:pt x="83026" y="4037"/>
                    <a:pt x="82893" y="4037"/>
                    <a:pt x="82593" y="4004"/>
                  </a:cubicBezTo>
                  <a:lnTo>
                    <a:pt x="76188" y="4004"/>
                  </a:lnTo>
                  <a:cubicBezTo>
                    <a:pt x="71752" y="4004"/>
                    <a:pt x="65414" y="3937"/>
                    <a:pt x="57541" y="3937"/>
                  </a:cubicBezTo>
                  <a:cubicBezTo>
                    <a:pt x="49669" y="3904"/>
                    <a:pt x="40329" y="3904"/>
                    <a:pt x="29888" y="3904"/>
                  </a:cubicBezTo>
                  <a:lnTo>
                    <a:pt x="2702" y="3904"/>
                  </a:lnTo>
                  <a:cubicBezTo>
                    <a:pt x="2519" y="3904"/>
                    <a:pt x="2335" y="3912"/>
                    <a:pt x="2156" y="3912"/>
                  </a:cubicBezTo>
                  <a:cubicBezTo>
                    <a:pt x="1977" y="3912"/>
                    <a:pt x="1802" y="3904"/>
                    <a:pt x="1635" y="3870"/>
                  </a:cubicBezTo>
                  <a:cubicBezTo>
                    <a:pt x="1301" y="3803"/>
                    <a:pt x="1001" y="3637"/>
                    <a:pt x="768" y="3370"/>
                  </a:cubicBezTo>
                  <a:cubicBezTo>
                    <a:pt x="501" y="3136"/>
                    <a:pt x="334" y="2803"/>
                    <a:pt x="301" y="2469"/>
                  </a:cubicBezTo>
                  <a:lnTo>
                    <a:pt x="301" y="1902"/>
                  </a:lnTo>
                  <a:cubicBezTo>
                    <a:pt x="301" y="1735"/>
                    <a:pt x="334" y="1569"/>
                    <a:pt x="367" y="1402"/>
                  </a:cubicBezTo>
                  <a:cubicBezTo>
                    <a:pt x="634" y="735"/>
                    <a:pt x="1301" y="301"/>
                    <a:pt x="2002" y="301"/>
                  </a:cubicBezTo>
                  <a:cubicBezTo>
                    <a:pt x="26019" y="234"/>
                    <a:pt x="47734" y="234"/>
                    <a:pt x="63512" y="234"/>
                  </a:cubicBezTo>
                  <a:cubicBezTo>
                    <a:pt x="71385" y="201"/>
                    <a:pt x="77723" y="201"/>
                    <a:pt x="82159" y="201"/>
                  </a:cubicBezTo>
                  <a:cubicBezTo>
                    <a:pt x="82386" y="201"/>
                    <a:pt x="82602" y="190"/>
                    <a:pt x="82810" y="190"/>
                  </a:cubicBezTo>
                  <a:cubicBezTo>
                    <a:pt x="83121" y="190"/>
                    <a:pt x="83413" y="214"/>
                    <a:pt x="83693" y="334"/>
                  </a:cubicBezTo>
                  <a:cubicBezTo>
                    <a:pt x="84160" y="501"/>
                    <a:pt x="84494" y="835"/>
                    <a:pt x="84661" y="1202"/>
                  </a:cubicBezTo>
                  <a:cubicBezTo>
                    <a:pt x="84828" y="1569"/>
                    <a:pt x="84828" y="2002"/>
                    <a:pt x="84828" y="2336"/>
                  </a:cubicBezTo>
                  <a:cubicBezTo>
                    <a:pt x="84828" y="2669"/>
                    <a:pt x="84694" y="2970"/>
                    <a:pt x="84527" y="3203"/>
                  </a:cubicBezTo>
                  <a:cubicBezTo>
                    <a:pt x="84694" y="2970"/>
                    <a:pt x="84828" y="2669"/>
                    <a:pt x="84861" y="2302"/>
                  </a:cubicBezTo>
                  <a:cubicBezTo>
                    <a:pt x="84894" y="1902"/>
                    <a:pt x="84894" y="1502"/>
                    <a:pt x="84694" y="1135"/>
                  </a:cubicBezTo>
                  <a:cubicBezTo>
                    <a:pt x="84494" y="735"/>
                    <a:pt x="84160" y="368"/>
                    <a:pt x="83693" y="201"/>
                  </a:cubicBezTo>
                  <a:cubicBezTo>
                    <a:pt x="83493" y="101"/>
                    <a:pt x="83193" y="67"/>
                    <a:pt x="82926" y="67"/>
                  </a:cubicBezTo>
                  <a:lnTo>
                    <a:pt x="82159" y="67"/>
                  </a:lnTo>
                  <a:cubicBezTo>
                    <a:pt x="77723" y="67"/>
                    <a:pt x="71385" y="34"/>
                    <a:pt x="63512" y="34"/>
                  </a:cubicBezTo>
                  <a:cubicBezTo>
                    <a:pt x="47734" y="34"/>
                    <a:pt x="26019" y="1"/>
                    <a:pt x="2002"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86307493"/>
      </p:ext>
    </p:extLst>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Google Shape;1610;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000">
                <a:latin typeface="+mj-lt"/>
              </a:rPr>
              <a:t>NỘI DUNG BÀI HỌC</a:t>
            </a:r>
            <a:endParaRPr sz="3000">
              <a:latin typeface="+mj-lt"/>
            </a:endParaRPr>
          </a:p>
        </p:txBody>
      </p:sp>
      <p:grpSp>
        <p:nvGrpSpPr>
          <p:cNvPr id="26" name="Group 25">
            <a:extLst>
              <a:ext uri="{FF2B5EF4-FFF2-40B4-BE49-F238E27FC236}">
                <a16:creationId xmlns:a16="http://schemas.microsoft.com/office/drawing/2014/main" id="{A5ECC928-8D7A-89E8-14B3-F25D7FF23473}"/>
              </a:ext>
            </a:extLst>
          </p:cNvPr>
          <p:cNvGrpSpPr/>
          <p:nvPr/>
        </p:nvGrpSpPr>
        <p:grpSpPr>
          <a:xfrm>
            <a:off x="892277" y="1474839"/>
            <a:ext cx="3174016" cy="2853813"/>
            <a:chOff x="892277" y="1474839"/>
            <a:chExt cx="2942304" cy="2853813"/>
          </a:xfrm>
        </p:grpSpPr>
        <p:sp>
          <p:nvSpPr>
            <p:cNvPr id="22" name="Rectangle: Rounded Corners 21">
              <a:extLst>
                <a:ext uri="{FF2B5EF4-FFF2-40B4-BE49-F238E27FC236}">
                  <a16:creationId xmlns:a16="http://schemas.microsoft.com/office/drawing/2014/main" id="{B78BD559-064E-732C-F093-A50C3C55C7BB}"/>
                </a:ext>
              </a:extLst>
            </p:cNvPr>
            <p:cNvSpPr/>
            <p:nvPr/>
          </p:nvSpPr>
          <p:spPr>
            <a:xfrm>
              <a:off x="892277" y="1865671"/>
              <a:ext cx="2942304" cy="2462981"/>
            </a:xfrm>
            <a:prstGeom prst="roundRect">
              <a:avLst/>
            </a:pr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300">
                  <a:solidFill>
                    <a:schemeClr val="tx1"/>
                  </a:solidFill>
                </a:rPr>
                <a:t>Tính lượng chất trong phương trình hóa học</a:t>
              </a:r>
            </a:p>
          </p:txBody>
        </p:sp>
        <p:sp>
          <p:nvSpPr>
            <p:cNvPr id="24" name="Oval 23">
              <a:extLst>
                <a:ext uri="{FF2B5EF4-FFF2-40B4-BE49-F238E27FC236}">
                  <a16:creationId xmlns:a16="http://schemas.microsoft.com/office/drawing/2014/main" id="{684FC1DD-3709-F20D-1ED9-2D6AD2FA202A}"/>
                </a:ext>
              </a:extLst>
            </p:cNvPr>
            <p:cNvSpPr/>
            <p:nvPr/>
          </p:nvSpPr>
          <p:spPr>
            <a:xfrm>
              <a:off x="1865670" y="1474839"/>
              <a:ext cx="995516" cy="678426"/>
            </a:xfrm>
            <a:prstGeom prst="ellipse">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t>1</a:t>
              </a:r>
            </a:p>
          </p:txBody>
        </p:sp>
      </p:grpSp>
      <p:grpSp>
        <p:nvGrpSpPr>
          <p:cNvPr id="27" name="Group 26">
            <a:extLst>
              <a:ext uri="{FF2B5EF4-FFF2-40B4-BE49-F238E27FC236}">
                <a16:creationId xmlns:a16="http://schemas.microsoft.com/office/drawing/2014/main" id="{287D60E9-A451-17D0-965A-ABCB383A45D1}"/>
              </a:ext>
            </a:extLst>
          </p:cNvPr>
          <p:cNvGrpSpPr/>
          <p:nvPr/>
        </p:nvGrpSpPr>
        <p:grpSpPr>
          <a:xfrm>
            <a:off x="5077708" y="1641987"/>
            <a:ext cx="3017037" cy="2742856"/>
            <a:chOff x="5077708" y="1641987"/>
            <a:chExt cx="2521975" cy="2742856"/>
          </a:xfrm>
        </p:grpSpPr>
        <p:sp>
          <p:nvSpPr>
            <p:cNvPr id="23" name="Rectangle: Rounded Corners 22">
              <a:extLst>
                <a:ext uri="{FF2B5EF4-FFF2-40B4-BE49-F238E27FC236}">
                  <a16:creationId xmlns:a16="http://schemas.microsoft.com/office/drawing/2014/main" id="{C8FF75FD-4F7E-4B8E-F24C-5B1057BC6A9A}"/>
                </a:ext>
              </a:extLst>
            </p:cNvPr>
            <p:cNvSpPr/>
            <p:nvPr/>
          </p:nvSpPr>
          <p:spPr>
            <a:xfrm>
              <a:off x="5077708" y="1921862"/>
              <a:ext cx="2521975" cy="2462981"/>
            </a:xfrm>
            <a:prstGeom prst="roundRect">
              <a:avLst/>
            </a:prstGeom>
            <a:solidFill>
              <a:schemeClr val="bg2">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300">
                  <a:solidFill>
                    <a:schemeClr val="tx1"/>
                  </a:solidFill>
                </a:rPr>
                <a:t>Hiệu suất phản ứng</a:t>
              </a:r>
            </a:p>
          </p:txBody>
        </p:sp>
        <p:sp>
          <p:nvSpPr>
            <p:cNvPr id="25" name="Oval 24">
              <a:extLst>
                <a:ext uri="{FF2B5EF4-FFF2-40B4-BE49-F238E27FC236}">
                  <a16:creationId xmlns:a16="http://schemas.microsoft.com/office/drawing/2014/main" id="{9EFE4842-F75B-C4C0-5A22-B0C1508012E2}"/>
                </a:ext>
              </a:extLst>
            </p:cNvPr>
            <p:cNvSpPr/>
            <p:nvPr/>
          </p:nvSpPr>
          <p:spPr>
            <a:xfrm>
              <a:off x="5840937" y="1641987"/>
              <a:ext cx="995516" cy="678426"/>
            </a:xfrm>
            <a:prstGeom prst="ellipse">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t>2</a:t>
              </a:r>
            </a:p>
          </p:txBody>
        </p:sp>
      </p:grpSp>
      <p:grpSp>
        <p:nvGrpSpPr>
          <p:cNvPr id="1605" name="Group 1604">
            <a:extLst>
              <a:ext uri="{FF2B5EF4-FFF2-40B4-BE49-F238E27FC236}">
                <a16:creationId xmlns:a16="http://schemas.microsoft.com/office/drawing/2014/main" id="{2F13D7EE-A5CA-43BA-A2AB-A12E9DD0C74E}"/>
              </a:ext>
            </a:extLst>
          </p:cNvPr>
          <p:cNvGrpSpPr/>
          <p:nvPr/>
        </p:nvGrpSpPr>
        <p:grpSpPr>
          <a:xfrm>
            <a:off x="3919455" y="3548345"/>
            <a:ext cx="1305090" cy="1560613"/>
            <a:chOff x="5783315" y="2952247"/>
            <a:chExt cx="1305090" cy="1560613"/>
          </a:xfrm>
        </p:grpSpPr>
        <p:grpSp>
          <p:nvGrpSpPr>
            <p:cNvPr id="28" name="Google Shape;1621;p28">
              <a:extLst>
                <a:ext uri="{FF2B5EF4-FFF2-40B4-BE49-F238E27FC236}">
                  <a16:creationId xmlns:a16="http://schemas.microsoft.com/office/drawing/2014/main" id="{58D8E375-0FD8-0887-FFC3-E80D2DAD7EA9}"/>
                </a:ext>
              </a:extLst>
            </p:cNvPr>
            <p:cNvGrpSpPr/>
            <p:nvPr/>
          </p:nvGrpSpPr>
          <p:grpSpPr>
            <a:xfrm>
              <a:off x="6150682" y="2952247"/>
              <a:ext cx="937723" cy="1560613"/>
              <a:chOff x="8217200" y="3621675"/>
              <a:chExt cx="926810" cy="1542348"/>
            </a:xfrm>
          </p:grpSpPr>
          <p:sp>
            <p:nvSpPr>
              <p:cNvPr id="29" name="Google Shape;1622;p28">
                <a:extLst>
                  <a:ext uri="{FF2B5EF4-FFF2-40B4-BE49-F238E27FC236}">
                    <a16:creationId xmlns:a16="http://schemas.microsoft.com/office/drawing/2014/main" id="{67C2614F-AF8E-2F49-5999-04D2AF6A2E17}"/>
                  </a:ext>
                </a:extLst>
              </p:cNvPr>
              <p:cNvSpPr/>
              <p:nvPr/>
            </p:nvSpPr>
            <p:spPr>
              <a:xfrm>
                <a:off x="8219869" y="3640824"/>
                <a:ext cx="923701" cy="1520209"/>
              </a:xfrm>
              <a:custGeom>
                <a:avLst/>
                <a:gdLst/>
                <a:ahLst/>
                <a:cxnLst/>
                <a:rect l="l" t="t" r="r" b="b"/>
                <a:pathLst>
                  <a:path w="69217" h="113916" extrusionOk="0">
                    <a:moveTo>
                      <a:pt x="21950" y="0"/>
                    </a:moveTo>
                    <a:lnTo>
                      <a:pt x="21950" y="49502"/>
                    </a:lnTo>
                    <a:cubicBezTo>
                      <a:pt x="9074" y="54372"/>
                      <a:pt x="1" y="66414"/>
                      <a:pt x="1" y="80558"/>
                    </a:cubicBezTo>
                    <a:cubicBezTo>
                      <a:pt x="1" y="98971"/>
                      <a:pt x="15445" y="113915"/>
                      <a:pt x="34592" y="113915"/>
                    </a:cubicBezTo>
                    <a:cubicBezTo>
                      <a:pt x="53739" y="113915"/>
                      <a:pt x="69217" y="98971"/>
                      <a:pt x="69217" y="80558"/>
                    </a:cubicBezTo>
                    <a:cubicBezTo>
                      <a:pt x="69150" y="66414"/>
                      <a:pt x="60077" y="54339"/>
                      <a:pt x="47201" y="49502"/>
                    </a:cubicBezTo>
                    <a:lnTo>
                      <a:pt x="472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23;p28">
                <a:extLst>
                  <a:ext uri="{FF2B5EF4-FFF2-40B4-BE49-F238E27FC236}">
                    <a16:creationId xmlns:a16="http://schemas.microsoft.com/office/drawing/2014/main" id="{BEF947E0-A28E-4F25-3F47-543978C55A63}"/>
                  </a:ext>
                </a:extLst>
              </p:cNvPr>
              <p:cNvSpPr/>
              <p:nvPr/>
            </p:nvSpPr>
            <p:spPr>
              <a:xfrm>
                <a:off x="8217200" y="3640824"/>
                <a:ext cx="926810" cy="1523198"/>
              </a:xfrm>
              <a:custGeom>
                <a:avLst/>
                <a:gdLst/>
                <a:ahLst/>
                <a:cxnLst/>
                <a:rect l="l" t="t" r="r" b="b"/>
                <a:pathLst>
                  <a:path w="69450" h="114140" extrusionOk="0">
                    <a:moveTo>
                      <a:pt x="47384" y="26673"/>
                    </a:moveTo>
                    <a:lnTo>
                      <a:pt x="47384" y="26673"/>
                    </a:lnTo>
                    <a:cubicBezTo>
                      <a:pt x="47375" y="30243"/>
                      <a:pt x="47368" y="33437"/>
                      <a:pt x="47368" y="36226"/>
                    </a:cubicBezTo>
                    <a:lnTo>
                      <a:pt x="47368" y="46066"/>
                    </a:lnTo>
                    <a:lnTo>
                      <a:pt x="47368" y="48635"/>
                    </a:lnTo>
                    <a:lnTo>
                      <a:pt x="47401" y="49502"/>
                    </a:lnTo>
                    <a:lnTo>
                      <a:pt x="47401" y="48602"/>
                    </a:lnTo>
                    <a:lnTo>
                      <a:pt x="47401" y="46066"/>
                    </a:lnTo>
                    <a:lnTo>
                      <a:pt x="47401" y="36226"/>
                    </a:lnTo>
                    <a:cubicBezTo>
                      <a:pt x="47401" y="33441"/>
                      <a:pt x="47394" y="30245"/>
                      <a:pt x="47384" y="26673"/>
                    </a:cubicBezTo>
                    <a:close/>
                    <a:moveTo>
                      <a:pt x="47401" y="49502"/>
                    </a:moveTo>
                    <a:cubicBezTo>
                      <a:pt x="47404" y="49503"/>
                      <a:pt x="47638" y="49571"/>
                      <a:pt x="48268" y="49836"/>
                    </a:cubicBezTo>
                    <a:cubicBezTo>
                      <a:pt x="48317" y="49850"/>
                      <a:pt x="48368" y="49867"/>
                      <a:pt x="48423" y="49886"/>
                    </a:cubicBezTo>
                    <a:lnTo>
                      <a:pt x="48423" y="49886"/>
                    </a:lnTo>
                    <a:cubicBezTo>
                      <a:pt x="48323" y="49844"/>
                      <a:pt x="48229" y="49804"/>
                      <a:pt x="48135" y="49769"/>
                    </a:cubicBezTo>
                    <a:cubicBezTo>
                      <a:pt x="47637" y="49570"/>
                      <a:pt x="47404" y="49503"/>
                      <a:pt x="47401" y="49502"/>
                    </a:cubicBezTo>
                    <a:close/>
                    <a:moveTo>
                      <a:pt x="48423" y="49886"/>
                    </a:moveTo>
                    <a:cubicBezTo>
                      <a:pt x="48547" y="49938"/>
                      <a:pt x="48681" y="49995"/>
                      <a:pt x="48835" y="50053"/>
                    </a:cubicBezTo>
                    <a:lnTo>
                      <a:pt x="48835" y="50053"/>
                    </a:lnTo>
                    <a:cubicBezTo>
                      <a:pt x="48683" y="49986"/>
                      <a:pt x="48545" y="49930"/>
                      <a:pt x="48423" y="49886"/>
                    </a:cubicBezTo>
                    <a:close/>
                    <a:moveTo>
                      <a:pt x="48835" y="50053"/>
                    </a:moveTo>
                    <a:cubicBezTo>
                      <a:pt x="48939" y="50099"/>
                      <a:pt x="49050" y="50149"/>
                      <a:pt x="49169" y="50203"/>
                    </a:cubicBezTo>
                    <a:cubicBezTo>
                      <a:pt x="49375" y="50289"/>
                      <a:pt x="49582" y="50375"/>
                      <a:pt x="49798" y="50470"/>
                    </a:cubicBezTo>
                    <a:lnTo>
                      <a:pt x="49798" y="50470"/>
                    </a:lnTo>
                    <a:cubicBezTo>
                      <a:pt x="49537" y="50343"/>
                      <a:pt x="49296" y="50239"/>
                      <a:pt x="49069" y="50136"/>
                    </a:cubicBezTo>
                    <a:cubicBezTo>
                      <a:pt x="48985" y="50108"/>
                      <a:pt x="48908" y="50080"/>
                      <a:pt x="48835" y="50053"/>
                    </a:cubicBezTo>
                    <a:close/>
                    <a:moveTo>
                      <a:pt x="49798" y="50470"/>
                    </a:moveTo>
                    <a:cubicBezTo>
                      <a:pt x="49958" y="50548"/>
                      <a:pt x="50126" y="50635"/>
                      <a:pt x="50303" y="50736"/>
                    </a:cubicBezTo>
                    <a:cubicBezTo>
                      <a:pt x="50770" y="50970"/>
                      <a:pt x="51304" y="51237"/>
                      <a:pt x="51837" y="51537"/>
                    </a:cubicBezTo>
                    <a:cubicBezTo>
                      <a:pt x="51967" y="51595"/>
                      <a:pt x="52095" y="51659"/>
                      <a:pt x="52223" y="51727"/>
                    </a:cubicBezTo>
                    <a:lnTo>
                      <a:pt x="52223" y="51727"/>
                    </a:lnTo>
                    <a:cubicBezTo>
                      <a:pt x="52137" y="51674"/>
                      <a:pt x="52053" y="51622"/>
                      <a:pt x="51971" y="51570"/>
                    </a:cubicBezTo>
                    <a:cubicBezTo>
                      <a:pt x="51404" y="51270"/>
                      <a:pt x="50903" y="51037"/>
                      <a:pt x="50436" y="50770"/>
                    </a:cubicBezTo>
                    <a:cubicBezTo>
                      <a:pt x="50210" y="50657"/>
                      <a:pt x="50000" y="50559"/>
                      <a:pt x="49798" y="50470"/>
                    </a:cubicBezTo>
                    <a:close/>
                    <a:moveTo>
                      <a:pt x="52223" y="51727"/>
                    </a:moveTo>
                    <a:cubicBezTo>
                      <a:pt x="52552" y="51931"/>
                      <a:pt x="52904" y="52147"/>
                      <a:pt x="53280" y="52374"/>
                    </a:cubicBezTo>
                    <a:lnTo>
                      <a:pt x="53280" y="52374"/>
                    </a:lnTo>
                    <a:cubicBezTo>
                      <a:pt x="52918" y="52141"/>
                      <a:pt x="52572" y="51916"/>
                      <a:pt x="52223" y="51727"/>
                    </a:cubicBezTo>
                    <a:close/>
                    <a:moveTo>
                      <a:pt x="53280" y="52374"/>
                    </a:moveTo>
                    <a:cubicBezTo>
                      <a:pt x="53397" y="52450"/>
                      <a:pt x="53517" y="52527"/>
                      <a:pt x="53639" y="52604"/>
                    </a:cubicBezTo>
                    <a:cubicBezTo>
                      <a:pt x="54940" y="53405"/>
                      <a:pt x="56341" y="54439"/>
                      <a:pt x="57842" y="55740"/>
                    </a:cubicBezTo>
                    <a:cubicBezTo>
                      <a:pt x="58242" y="56040"/>
                      <a:pt x="58609" y="56407"/>
                      <a:pt x="58976" y="56774"/>
                    </a:cubicBezTo>
                    <a:cubicBezTo>
                      <a:pt x="59343" y="57141"/>
                      <a:pt x="59776" y="57475"/>
                      <a:pt x="60143" y="57908"/>
                    </a:cubicBezTo>
                    <a:cubicBezTo>
                      <a:pt x="60844" y="58742"/>
                      <a:pt x="61678" y="59543"/>
                      <a:pt x="62412" y="60543"/>
                    </a:cubicBezTo>
                    <a:cubicBezTo>
                      <a:pt x="62578" y="60777"/>
                      <a:pt x="62779" y="60977"/>
                      <a:pt x="62945" y="61244"/>
                    </a:cubicBezTo>
                    <a:lnTo>
                      <a:pt x="63246" y="61611"/>
                    </a:lnTo>
                    <a:lnTo>
                      <a:pt x="63479" y="61978"/>
                    </a:lnTo>
                    <a:cubicBezTo>
                      <a:pt x="63813" y="62545"/>
                      <a:pt x="64180" y="63045"/>
                      <a:pt x="64580" y="63579"/>
                    </a:cubicBezTo>
                    <a:cubicBezTo>
                      <a:pt x="65035" y="64439"/>
                      <a:pt x="65567" y="65318"/>
                      <a:pt x="66045" y="66246"/>
                    </a:cubicBezTo>
                    <a:lnTo>
                      <a:pt x="66045" y="66246"/>
                    </a:lnTo>
                    <a:cubicBezTo>
                      <a:pt x="65595" y="65322"/>
                      <a:pt x="65086" y="64458"/>
                      <a:pt x="64613" y="63612"/>
                    </a:cubicBezTo>
                    <a:cubicBezTo>
                      <a:pt x="64246" y="63079"/>
                      <a:pt x="63913" y="62545"/>
                      <a:pt x="63579" y="62045"/>
                    </a:cubicBezTo>
                    <a:lnTo>
                      <a:pt x="63312" y="61678"/>
                    </a:lnTo>
                    <a:lnTo>
                      <a:pt x="63012" y="61277"/>
                    </a:lnTo>
                    <a:cubicBezTo>
                      <a:pt x="62812" y="61044"/>
                      <a:pt x="62645" y="60777"/>
                      <a:pt x="62478" y="60577"/>
                    </a:cubicBezTo>
                    <a:cubicBezTo>
                      <a:pt x="61778" y="59609"/>
                      <a:pt x="60977" y="58776"/>
                      <a:pt x="60243" y="57942"/>
                    </a:cubicBezTo>
                    <a:cubicBezTo>
                      <a:pt x="59843" y="57541"/>
                      <a:pt x="59443" y="57208"/>
                      <a:pt x="59109" y="56841"/>
                    </a:cubicBezTo>
                    <a:cubicBezTo>
                      <a:pt x="58742" y="56507"/>
                      <a:pt x="58409" y="56107"/>
                      <a:pt x="57975" y="55773"/>
                    </a:cubicBezTo>
                    <a:cubicBezTo>
                      <a:pt x="56474" y="54506"/>
                      <a:pt x="55073" y="53505"/>
                      <a:pt x="53772" y="52671"/>
                    </a:cubicBezTo>
                    <a:cubicBezTo>
                      <a:pt x="53604" y="52570"/>
                      <a:pt x="53440" y="52471"/>
                      <a:pt x="53280" y="52374"/>
                    </a:cubicBezTo>
                    <a:close/>
                    <a:moveTo>
                      <a:pt x="22049" y="0"/>
                    </a:moveTo>
                    <a:lnTo>
                      <a:pt x="22049" y="67"/>
                    </a:lnTo>
                    <a:lnTo>
                      <a:pt x="22049" y="49463"/>
                    </a:lnTo>
                    <a:lnTo>
                      <a:pt x="22049" y="49463"/>
                    </a:lnTo>
                    <a:cubicBezTo>
                      <a:pt x="19704" y="50425"/>
                      <a:pt x="17392" y="51584"/>
                      <a:pt x="15211" y="52971"/>
                    </a:cubicBezTo>
                    <a:cubicBezTo>
                      <a:pt x="13043" y="54439"/>
                      <a:pt x="10975" y="56140"/>
                      <a:pt x="9140" y="58075"/>
                    </a:cubicBezTo>
                    <a:cubicBezTo>
                      <a:pt x="8707" y="58575"/>
                      <a:pt x="8273" y="59076"/>
                      <a:pt x="7806" y="59576"/>
                    </a:cubicBezTo>
                    <a:cubicBezTo>
                      <a:pt x="7406" y="60110"/>
                      <a:pt x="6972" y="60610"/>
                      <a:pt x="6572" y="61144"/>
                    </a:cubicBezTo>
                    <a:lnTo>
                      <a:pt x="6272" y="61578"/>
                    </a:lnTo>
                    <a:lnTo>
                      <a:pt x="5971" y="61978"/>
                    </a:lnTo>
                    <a:lnTo>
                      <a:pt x="5438" y="62812"/>
                    </a:lnTo>
                    <a:lnTo>
                      <a:pt x="4904" y="63646"/>
                    </a:lnTo>
                    <a:lnTo>
                      <a:pt x="4404" y="64546"/>
                    </a:lnTo>
                    <a:lnTo>
                      <a:pt x="3903" y="65414"/>
                    </a:lnTo>
                    <a:lnTo>
                      <a:pt x="3636" y="65881"/>
                    </a:lnTo>
                    <a:lnTo>
                      <a:pt x="3436" y="66348"/>
                    </a:lnTo>
                    <a:cubicBezTo>
                      <a:pt x="3169" y="66915"/>
                      <a:pt x="2902" y="67549"/>
                      <a:pt x="2602" y="68149"/>
                    </a:cubicBezTo>
                    <a:cubicBezTo>
                      <a:pt x="2369" y="68783"/>
                      <a:pt x="2135" y="69450"/>
                      <a:pt x="1902" y="70084"/>
                    </a:cubicBezTo>
                    <a:cubicBezTo>
                      <a:pt x="1735" y="70384"/>
                      <a:pt x="1635" y="70717"/>
                      <a:pt x="1568" y="71051"/>
                    </a:cubicBezTo>
                    <a:lnTo>
                      <a:pt x="1268" y="72052"/>
                    </a:lnTo>
                    <a:cubicBezTo>
                      <a:pt x="1135" y="72319"/>
                      <a:pt x="1068" y="72686"/>
                      <a:pt x="968" y="73019"/>
                    </a:cubicBezTo>
                    <a:lnTo>
                      <a:pt x="768" y="73986"/>
                    </a:lnTo>
                    <a:lnTo>
                      <a:pt x="567" y="74987"/>
                    </a:lnTo>
                    <a:cubicBezTo>
                      <a:pt x="567" y="75154"/>
                      <a:pt x="534" y="75321"/>
                      <a:pt x="467" y="75488"/>
                    </a:cubicBezTo>
                    <a:lnTo>
                      <a:pt x="434" y="75988"/>
                    </a:lnTo>
                    <a:lnTo>
                      <a:pt x="167" y="77989"/>
                    </a:lnTo>
                    <a:cubicBezTo>
                      <a:pt x="134" y="78656"/>
                      <a:pt x="134" y="79324"/>
                      <a:pt x="100" y="79991"/>
                    </a:cubicBezTo>
                    <a:cubicBezTo>
                      <a:pt x="0" y="82659"/>
                      <a:pt x="301" y="85328"/>
                      <a:pt x="901" y="87896"/>
                    </a:cubicBezTo>
                    <a:cubicBezTo>
                      <a:pt x="1468" y="90432"/>
                      <a:pt x="2335" y="92900"/>
                      <a:pt x="3503" y="95235"/>
                    </a:cubicBezTo>
                    <a:cubicBezTo>
                      <a:pt x="4704" y="97503"/>
                      <a:pt x="6105" y="99672"/>
                      <a:pt x="7739" y="101640"/>
                    </a:cubicBezTo>
                    <a:cubicBezTo>
                      <a:pt x="10975" y="105576"/>
                      <a:pt x="15078" y="108645"/>
                      <a:pt x="19481" y="110746"/>
                    </a:cubicBezTo>
                    <a:cubicBezTo>
                      <a:pt x="23951" y="112848"/>
                      <a:pt x="28721" y="113948"/>
                      <a:pt x="33391" y="114115"/>
                    </a:cubicBezTo>
                    <a:cubicBezTo>
                      <a:pt x="33842" y="114131"/>
                      <a:pt x="34291" y="114139"/>
                      <a:pt x="34740" y="114139"/>
                    </a:cubicBezTo>
                    <a:cubicBezTo>
                      <a:pt x="38939" y="114139"/>
                      <a:pt x="43033" y="113437"/>
                      <a:pt x="46800" y="112080"/>
                    </a:cubicBezTo>
                    <a:cubicBezTo>
                      <a:pt x="51003" y="110579"/>
                      <a:pt x="54773" y="108311"/>
                      <a:pt x="57908" y="105609"/>
                    </a:cubicBezTo>
                    <a:cubicBezTo>
                      <a:pt x="61077" y="102907"/>
                      <a:pt x="63579" y="99705"/>
                      <a:pt x="65447" y="96302"/>
                    </a:cubicBezTo>
                    <a:cubicBezTo>
                      <a:pt x="67315" y="92900"/>
                      <a:pt x="68449" y="89331"/>
                      <a:pt x="69016" y="85828"/>
                    </a:cubicBezTo>
                    <a:cubicBezTo>
                      <a:pt x="69317" y="84094"/>
                      <a:pt x="69450" y="82326"/>
                      <a:pt x="69450" y="80658"/>
                    </a:cubicBezTo>
                    <a:cubicBezTo>
                      <a:pt x="69450" y="79824"/>
                      <a:pt x="69417" y="78990"/>
                      <a:pt x="69350" y="78156"/>
                    </a:cubicBezTo>
                    <a:cubicBezTo>
                      <a:pt x="69283" y="77322"/>
                      <a:pt x="69150" y="76555"/>
                      <a:pt x="69083" y="75754"/>
                    </a:cubicBezTo>
                    <a:cubicBezTo>
                      <a:pt x="68583" y="72585"/>
                      <a:pt x="67649" y="69717"/>
                      <a:pt x="66481" y="67148"/>
                    </a:cubicBezTo>
                    <a:cubicBezTo>
                      <a:pt x="66344" y="66842"/>
                      <a:pt x="66197" y="66541"/>
                      <a:pt x="66045" y="66246"/>
                    </a:cubicBezTo>
                    <a:lnTo>
                      <a:pt x="66045" y="66246"/>
                    </a:lnTo>
                    <a:cubicBezTo>
                      <a:pt x="66199" y="66561"/>
                      <a:pt x="66345" y="66884"/>
                      <a:pt x="66481" y="67215"/>
                    </a:cubicBezTo>
                    <a:cubicBezTo>
                      <a:pt x="67615" y="69750"/>
                      <a:pt x="68583" y="72619"/>
                      <a:pt x="69016" y="75754"/>
                    </a:cubicBezTo>
                    <a:cubicBezTo>
                      <a:pt x="69150" y="76522"/>
                      <a:pt x="69250" y="77356"/>
                      <a:pt x="69317" y="78123"/>
                    </a:cubicBezTo>
                    <a:cubicBezTo>
                      <a:pt x="69317" y="78923"/>
                      <a:pt x="69350" y="79757"/>
                      <a:pt x="69417" y="80591"/>
                    </a:cubicBezTo>
                    <a:cubicBezTo>
                      <a:pt x="69417" y="82259"/>
                      <a:pt x="69250" y="83960"/>
                      <a:pt x="68983" y="85728"/>
                    </a:cubicBezTo>
                    <a:cubicBezTo>
                      <a:pt x="68416" y="89197"/>
                      <a:pt x="67282" y="92733"/>
                      <a:pt x="65414" y="96102"/>
                    </a:cubicBezTo>
                    <a:cubicBezTo>
                      <a:pt x="63579" y="99471"/>
                      <a:pt x="61011" y="102640"/>
                      <a:pt x="57908" y="105376"/>
                    </a:cubicBezTo>
                    <a:cubicBezTo>
                      <a:pt x="54773" y="108078"/>
                      <a:pt x="51070" y="110312"/>
                      <a:pt x="46901" y="111780"/>
                    </a:cubicBezTo>
                    <a:cubicBezTo>
                      <a:pt x="43163" y="113136"/>
                      <a:pt x="39045" y="113839"/>
                      <a:pt x="34890" y="113839"/>
                    </a:cubicBezTo>
                    <a:cubicBezTo>
                      <a:pt x="34446" y="113839"/>
                      <a:pt x="34002" y="113831"/>
                      <a:pt x="33558" y="113815"/>
                    </a:cubicBezTo>
                    <a:cubicBezTo>
                      <a:pt x="28888" y="113648"/>
                      <a:pt x="24151" y="112581"/>
                      <a:pt x="19748" y="110479"/>
                    </a:cubicBezTo>
                    <a:cubicBezTo>
                      <a:pt x="15311" y="108411"/>
                      <a:pt x="11275" y="105376"/>
                      <a:pt x="8039" y="101473"/>
                    </a:cubicBezTo>
                    <a:cubicBezTo>
                      <a:pt x="6405" y="99538"/>
                      <a:pt x="4971" y="97403"/>
                      <a:pt x="3803" y="95102"/>
                    </a:cubicBezTo>
                    <a:cubicBezTo>
                      <a:pt x="2636" y="92800"/>
                      <a:pt x="1768" y="90365"/>
                      <a:pt x="1201" y="87796"/>
                    </a:cubicBezTo>
                    <a:cubicBezTo>
                      <a:pt x="601" y="85261"/>
                      <a:pt x="301" y="82593"/>
                      <a:pt x="401" y="79957"/>
                    </a:cubicBezTo>
                    <a:cubicBezTo>
                      <a:pt x="434" y="79290"/>
                      <a:pt x="434" y="78623"/>
                      <a:pt x="467" y="77956"/>
                    </a:cubicBezTo>
                    <a:lnTo>
                      <a:pt x="734" y="75955"/>
                    </a:lnTo>
                    <a:lnTo>
                      <a:pt x="768" y="75454"/>
                    </a:lnTo>
                    <a:cubicBezTo>
                      <a:pt x="768" y="75287"/>
                      <a:pt x="801" y="75121"/>
                      <a:pt x="868" y="74954"/>
                    </a:cubicBezTo>
                    <a:lnTo>
                      <a:pt x="1068" y="73953"/>
                    </a:lnTo>
                    <a:lnTo>
                      <a:pt x="1268" y="72952"/>
                    </a:lnTo>
                    <a:cubicBezTo>
                      <a:pt x="1301" y="72619"/>
                      <a:pt x="1435" y="72352"/>
                      <a:pt x="1535" y="72018"/>
                    </a:cubicBezTo>
                    <a:lnTo>
                      <a:pt x="1802" y="71051"/>
                    </a:lnTo>
                    <a:cubicBezTo>
                      <a:pt x="1902" y="70717"/>
                      <a:pt x="1968" y="70417"/>
                      <a:pt x="2102" y="70084"/>
                    </a:cubicBezTo>
                    <a:cubicBezTo>
                      <a:pt x="2369" y="69417"/>
                      <a:pt x="2569" y="68783"/>
                      <a:pt x="2802" y="68149"/>
                    </a:cubicBezTo>
                    <a:cubicBezTo>
                      <a:pt x="3069" y="67549"/>
                      <a:pt x="3369" y="66948"/>
                      <a:pt x="3636" y="66348"/>
                    </a:cubicBezTo>
                    <a:lnTo>
                      <a:pt x="3870" y="65881"/>
                    </a:lnTo>
                    <a:lnTo>
                      <a:pt x="4103" y="65414"/>
                    </a:lnTo>
                    <a:lnTo>
                      <a:pt x="4604" y="64546"/>
                    </a:lnTo>
                    <a:lnTo>
                      <a:pt x="5104" y="63646"/>
                    </a:lnTo>
                    <a:lnTo>
                      <a:pt x="5638" y="62812"/>
                    </a:lnTo>
                    <a:lnTo>
                      <a:pt x="6205" y="61978"/>
                    </a:lnTo>
                    <a:lnTo>
                      <a:pt x="6472" y="61578"/>
                    </a:lnTo>
                    <a:lnTo>
                      <a:pt x="6772" y="61211"/>
                    </a:lnTo>
                    <a:cubicBezTo>
                      <a:pt x="7139" y="60644"/>
                      <a:pt x="7572" y="60143"/>
                      <a:pt x="7973" y="59609"/>
                    </a:cubicBezTo>
                    <a:cubicBezTo>
                      <a:pt x="8440" y="59142"/>
                      <a:pt x="8873" y="58642"/>
                      <a:pt x="9307" y="58142"/>
                    </a:cubicBezTo>
                    <a:cubicBezTo>
                      <a:pt x="11142" y="56240"/>
                      <a:pt x="13143" y="54573"/>
                      <a:pt x="15311" y="53105"/>
                    </a:cubicBezTo>
                    <a:cubicBezTo>
                      <a:pt x="17546" y="51704"/>
                      <a:pt x="19815" y="50536"/>
                      <a:pt x="22216" y="49602"/>
                    </a:cubicBezTo>
                    <a:lnTo>
                      <a:pt x="22283" y="49569"/>
                    </a:lnTo>
                    <a:lnTo>
                      <a:pt x="22283" y="49469"/>
                    </a:lnTo>
                    <a:lnTo>
                      <a:pt x="22283" y="100"/>
                    </a:lnTo>
                    <a:lnTo>
                      <a:pt x="47334" y="100"/>
                    </a:lnTo>
                    <a:cubicBezTo>
                      <a:pt x="47334" y="10345"/>
                      <a:pt x="47365" y="19308"/>
                      <a:pt x="47384" y="26673"/>
                    </a:cubicBezTo>
                    <a:lnTo>
                      <a:pt x="47384" y="26673"/>
                    </a:lnTo>
                    <a:cubicBezTo>
                      <a:pt x="47404" y="19320"/>
                      <a:pt x="47434" y="10374"/>
                      <a:pt x="47434" y="100"/>
                    </a:cubicBezTo>
                    <a:lnTo>
                      <a:pt x="47434" y="100"/>
                    </a:lnTo>
                    <a:lnTo>
                      <a:pt x="47434" y="100"/>
                    </a:lnTo>
                    <a:lnTo>
                      <a:pt x="47434" y="100"/>
                    </a:lnTo>
                    <a:cubicBezTo>
                      <a:pt x="47434" y="89"/>
                      <a:pt x="47434" y="78"/>
                      <a:pt x="47434" y="67"/>
                    </a:cubicBezTo>
                    <a:lnTo>
                      <a:pt x="474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24;p28">
                <a:extLst>
                  <a:ext uri="{FF2B5EF4-FFF2-40B4-BE49-F238E27FC236}">
                    <a16:creationId xmlns:a16="http://schemas.microsoft.com/office/drawing/2014/main" id="{9FD43303-768D-5498-42B7-BB82C662E6F0}"/>
                  </a:ext>
                </a:extLst>
              </p:cNvPr>
              <p:cNvSpPr/>
              <p:nvPr/>
            </p:nvSpPr>
            <p:spPr>
              <a:xfrm>
                <a:off x="8280853" y="3724055"/>
                <a:ext cx="801287" cy="1371092"/>
              </a:xfrm>
              <a:custGeom>
                <a:avLst/>
                <a:gdLst/>
                <a:ahLst/>
                <a:cxnLst/>
                <a:rect l="l" t="t" r="r" b="b"/>
                <a:pathLst>
                  <a:path w="60044" h="102742" extrusionOk="0">
                    <a:moveTo>
                      <a:pt x="20582" y="1"/>
                    </a:moveTo>
                    <a:lnTo>
                      <a:pt x="20982" y="46334"/>
                    </a:lnTo>
                    <a:cubicBezTo>
                      <a:pt x="7706" y="49970"/>
                      <a:pt x="0" y="61545"/>
                      <a:pt x="0" y="73820"/>
                    </a:cubicBezTo>
                    <a:cubicBezTo>
                      <a:pt x="0" y="89799"/>
                      <a:pt x="13410" y="102741"/>
                      <a:pt x="30022" y="102741"/>
                    </a:cubicBezTo>
                    <a:cubicBezTo>
                      <a:pt x="46600" y="102741"/>
                      <a:pt x="60043" y="89765"/>
                      <a:pt x="60043" y="73820"/>
                    </a:cubicBezTo>
                    <a:cubicBezTo>
                      <a:pt x="60010" y="61545"/>
                      <a:pt x="50503" y="50604"/>
                      <a:pt x="39329" y="46367"/>
                    </a:cubicBezTo>
                    <a:lnTo>
                      <a:pt x="39262" y="1"/>
                    </a:ln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25;p28">
                <a:extLst>
                  <a:ext uri="{FF2B5EF4-FFF2-40B4-BE49-F238E27FC236}">
                    <a16:creationId xmlns:a16="http://schemas.microsoft.com/office/drawing/2014/main" id="{3A415510-5734-50AB-838D-E699B2B06278}"/>
                  </a:ext>
                </a:extLst>
              </p:cNvPr>
              <p:cNvSpPr/>
              <p:nvPr/>
            </p:nvSpPr>
            <p:spPr>
              <a:xfrm>
                <a:off x="8274621" y="4614258"/>
                <a:ext cx="807066" cy="208863"/>
              </a:xfrm>
              <a:custGeom>
                <a:avLst/>
                <a:gdLst/>
                <a:ahLst/>
                <a:cxnLst/>
                <a:rect l="l" t="t" r="r" b="b"/>
                <a:pathLst>
                  <a:path w="60477" h="15651" extrusionOk="0">
                    <a:moveTo>
                      <a:pt x="8205" y="0"/>
                    </a:moveTo>
                    <a:cubicBezTo>
                      <a:pt x="5656" y="0"/>
                      <a:pt x="2819" y="393"/>
                      <a:pt x="1101" y="1307"/>
                    </a:cubicBezTo>
                    <a:cubicBezTo>
                      <a:pt x="1101" y="1307"/>
                      <a:pt x="0" y="4977"/>
                      <a:pt x="1101" y="9613"/>
                    </a:cubicBezTo>
                    <a:lnTo>
                      <a:pt x="28821" y="15651"/>
                    </a:lnTo>
                    <a:lnTo>
                      <a:pt x="46133" y="10581"/>
                    </a:lnTo>
                    <a:lnTo>
                      <a:pt x="55107" y="10581"/>
                    </a:lnTo>
                    <a:lnTo>
                      <a:pt x="60477" y="7111"/>
                    </a:lnTo>
                    <a:cubicBezTo>
                      <a:pt x="59510" y="5410"/>
                      <a:pt x="58509" y="4943"/>
                      <a:pt x="56641" y="4276"/>
                    </a:cubicBezTo>
                    <a:cubicBezTo>
                      <a:pt x="53922" y="3342"/>
                      <a:pt x="51044" y="2838"/>
                      <a:pt x="48158" y="2838"/>
                    </a:cubicBezTo>
                    <a:cubicBezTo>
                      <a:pt x="47539" y="2838"/>
                      <a:pt x="46919" y="2861"/>
                      <a:pt x="46300" y="2908"/>
                    </a:cubicBezTo>
                    <a:cubicBezTo>
                      <a:pt x="41597" y="3242"/>
                      <a:pt x="36960" y="4810"/>
                      <a:pt x="32257" y="4843"/>
                    </a:cubicBezTo>
                    <a:cubicBezTo>
                      <a:pt x="32153" y="4845"/>
                      <a:pt x="32050" y="4845"/>
                      <a:pt x="31946" y="4845"/>
                    </a:cubicBezTo>
                    <a:cubicBezTo>
                      <a:pt x="24960" y="4845"/>
                      <a:pt x="18479" y="1555"/>
                      <a:pt x="11609" y="273"/>
                    </a:cubicBezTo>
                    <a:cubicBezTo>
                      <a:pt x="10659" y="96"/>
                      <a:pt x="9467" y="0"/>
                      <a:pt x="8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26;p28">
                <a:extLst>
                  <a:ext uri="{FF2B5EF4-FFF2-40B4-BE49-F238E27FC236}">
                    <a16:creationId xmlns:a16="http://schemas.microsoft.com/office/drawing/2014/main" id="{6C5057A4-9CDD-2463-75E3-5696659A6936}"/>
                  </a:ext>
                </a:extLst>
              </p:cNvPr>
              <p:cNvSpPr/>
              <p:nvPr/>
            </p:nvSpPr>
            <p:spPr>
              <a:xfrm>
                <a:off x="8274621" y="4614258"/>
                <a:ext cx="807066" cy="208863"/>
              </a:xfrm>
              <a:custGeom>
                <a:avLst/>
                <a:gdLst/>
                <a:ahLst/>
                <a:cxnLst/>
                <a:rect l="l" t="t" r="r" b="b"/>
                <a:pathLst>
                  <a:path w="60477" h="15651" extrusionOk="0">
                    <a:moveTo>
                      <a:pt x="8205" y="0"/>
                    </a:moveTo>
                    <a:cubicBezTo>
                      <a:pt x="5656" y="0"/>
                      <a:pt x="2819" y="393"/>
                      <a:pt x="1101" y="1307"/>
                    </a:cubicBezTo>
                    <a:cubicBezTo>
                      <a:pt x="1101" y="1307"/>
                      <a:pt x="0" y="4977"/>
                      <a:pt x="1101" y="9613"/>
                    </a:cubicBezTo>
                    <a:lnTo>
                      <a:pt x="28821" y="15651"/>
                    </a:lnTo>
                    <a:lnTo>
                      <a:pt x="46133" y="10581"/>
                    </a:lnTo>
                    <a:lnTo>
                      <a:pt x="55107" y="10581"/>
                    </a:lnTo>
                    <a:lnTo>
                      <a:pt x="60477" y="7111"/>
                    </a:lnTo>
                    <a:cubicBezTo>
                      <a:pt x="59510" y="5410"/>
                      <a:pt x="58509" y="4943"/>
                      <a:pt x="56641" y="4276"/>
                    </a:cubicBezTo>
                    <a:cubicBezTo>
                      <a:pt x="53922" y="3342"/>
                      <a:pt x="51044" y="2838"/>
                      <a:pt x="48158" y="2838"/>
                    </a:cubicBezTo>
                    <a:cubicBezTo>
                      <a:pt x="47539" y="2838"/>
                      <a:pt x="46919" y="2861"/>
                      <a:pt x="46300" y="2908"/>
                    </a:cubicBezTo>
                    <a:cubicBezTo>
                      <a:pt x="41597" y="3242"/>
                      <a:pt x="36960" y="4810"/>
                      <a:pt x="32257" y="4843"/>
                    </a:cubicBezTo>
                    <a:cubicBezTo>
                      <a:pt x="32153" y="4845"/>
                      <a:pt x="32050" y="4845"/>
                      <a:pt x="31946" y="4845"/>
                    </a:cubicBezTo>
                    <a:cubicBezTo>
                      <a:pt x="24960" y="4845"/>
                      <a:pt x="18479" y="1555"/>
                      <a:pt x="11609" y="273"/>
                    </a:cubicBezTo>
                    <a:cubicBezTo>
                      <a:pt x="10659" y="96"/>
                      <a:pt x="9467" y="0"/>
                      <a:pt x="8205"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27;p28">
                <a:extLst>
                  <a:ext uri="{FF2B5EF4-FFF2-40B4-BE49-F238E27FC236}">
                    <a16:creationId xmlns:a16="http://schemas.microsoft.com/office/drawing/2014/main" id="{93CF41CC-276B-8AA6-BF63-998112215726}"/>
                  </a:ext>
                </a:extLst>
              </p:cNvPr>
              <p:cNvSpPr/>
              <p:nvPr/>
            </p:nvSpPr>
            <p:spPr>
              <a:xfrm>
                <a:off x="8280853" y="4691323"/>
                <a:ext cx="801287" cy="403793"/>
              </a:xfrm>
              <a:custGeom>
                <a:avLst/>
                <a:gdLst/>
                <a:ahLst/>
                <a:cxnLst/>
                <a:rect l="l" t="t" r="r" b="b"/>
                <a:pathLst>
                  <a:path w="60044" h="30258" extrusionOk="0">
                    <a:moveTo>
                      <a:pt x="50816" y="0"/>
                    </a:moveTo>
                    <a:cubicBezTo>
                      <a:pt x="49346" y="0"/>
                      <a:pt x="47723" y="86"/>
                      <a:pt x="45967" y="302"/>
                    </a:cubicBezTo>
                    <a:cubicBezTo>
                      <a:pt x="42497" y="703"/>
                      <a:pt x="30856" y="4205"/>
                      <a:pt x="24284" y="4806"/>
                    </a:cubicBezTo>
                    <a:cubicBezTo>
                      <a:pt x="21801" y="5039"/>
                      <a:pt x="19538" y="5139"/>
                      <a:pt x="17482" y="5139"/>
                    </a:cubicBezTo>
                    <a:cubicBezTo>
                      <a:pt x="4816" y="5139"/>
                      <a:pt x="1" y="1337"/>
                      <a:pt x="0" y="1336"/>
                    </a:cubicBezTo>
                    <a:lnTo>
                      <a:pt x="0" y="1336"/>
                    </a:lnTo>
                    <a:cubicBezTo>
                      <a:pt x="0" y="17315"/>
                      <a:pt x="13443" y="30257"/>
                      <a:pt x="30022" y="30257"/>
                    </a:cubicBezTo>
                    <a:cubicBezTo>
                      <a:pt x="46634" y="30257"/>
                      <a:pt x="60043" y="17315"/>
                      <a:pt x="60043" y="1336"/>
                    </a:cubicBezTo>
                    <a:cubicBezTo>
                      <a:pt x="60043" y="1336"/>
                      <a:pt x="56607" y="0"/>
                      <a:pt x="50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28;p28">
                <a:extLst>
                  <a:ext uri="{FF2B5EF4-FFF2-40B4-BE49-F238E27FC236}">
                    <a16:creationId xmlns:a16="http://schemas.microsoft.com/office/drawing/2014/main" id="{D9DC31E5-511B-0435-7C6A-D3AE5C0A7C04}"/>
                  </a:ext>
                </a:extLst>
              </p:cNvPr>
              <p:cNvSpPr/>
              <p:nvPr/>
            </p:nvSpPr>
            <p:spPr>
              <a:xfrm>
                <a:off x="8460243" y="3623009"/>
                <a:ext cx="442934" cy="101062"/>
              </a:xfrm>
              <a:custGeom>
                <a:avLst/>
                <a:gdLst/>
                <a:ahLst/>
                <a:cxnLst/>
                <a:rect l="l" t="t" r="r" b="b"/>
                <a:pathLst>
                  <a:path w="33191" h="7573" extrusionOk="0">
                    <a:moveTo>
                      <a:pt x="3503" y="1"/>
                    </a:moveTo>
                    <a:cubicBezTo>
                      <a:pt x="1535" y="1"/>
                      <a:pt x="0" y="1569"/>
                      <a:pt x="0" y="3503"/>
                    </a:cubicBezTo>
                    <a:lnTo>
                      <a:pt x="0" y="4070"/>
                    </a:lnTo>
                    <a:cubicBezTo>
                      <a:pt x="0" y="6039"/>
                      <a:pt x="1568" y="7573"/>
                      <a:pt x="3503" y="7573"/>
                    </a:cubicBezTo>
                    <a:lnTo>
                      <a:pt x="29688" y="7573"/>
                    </a:lnTo>
                    <a:cubicBezTo>
                      <a:pt x="31590" y="7573"/>
                      <a:pt x="33124" y="6039"/>
                      <a:pt x="33191" y="4070"/>
                    </a:cubicBezTo>
                    <a:lnTo>
                      <a:pt x="33191" y="3503"/>
                    </a:lnTo>
                    <a:cubicBezTo>
                      <a:pt x="33191" y="1535"/>
                      <a:pt x="31590" y="1"/>
                      <a:pt x="296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29;p28">
                <a:extLst>
                  <a:ext uri="{FF2B5EF4-FFF2-40B4-BE49-F238E27FC236}">
                    <a16:creationId xmlns:a16="http://schemas.microsoft.com/office/drawing/2014/main" id="{267B7EC9-DD83-6576-69FE-3A0DF3157FE6}"/>
                  </a:ext>
                </a:extLst>
              </p:cNvPr>
              <p:cNvSpPr/>
              <p:nvPr/>
            </p:nvSpPr>
            <p:spPr>
              <a:xfrm>
                <a:off x="8458015" y="3621675"/>
                <a:ext cx="446057" cy="103744"/>
              </a:xfrm>
              <a:custGeom>
                <a:avLst/>
                <a:gdLst/>
                <a:ahLst/>
                <a:cxnLst/>
                <a:rect l="l" t="t" r="r" b="b"/>
                <a:pathLst>
                  <a:path w="33425" h="7774" extrusionOk="0">
                    <a:moveTo>
                      <a:pt x="3670" y="1"/>
                    </a:moveTo>
                    <a:cubicBezTo>
                      <a:pt x="2336" y="1"/>
                      <a:pt x="1035" y="835"/>
                      <a:pt x="434" y="2002"/>
                    </a:cubicBezTo>
                    <a:cubicBezTo>
                      <a:pt x="267" y="2302"/>
                      <a:pt x="201" y="2603"/>
                      <a:pt x="101" y="2936"/>
                    </a:cubicBezTo>
                    <a:cubicBezTo>
                      <a:pt x="34" y="3270"/>
                      <a:pt x="34" y="3603"/>
                      <a:pt x="34" y="3904"/>
                    </a:cubicBezTo>
                    <a:cubicBezTo>
                      <a:pt x="1" y="4471"/>
                      <a:pt x="67" y="5138"/>
                      <a:pt x="368" y="5738"/>
                    </a:cubicBezTo>
                    <a:cubicBezTo>
                      <a:pt x="901" y="6906"/>
                      <a:pt x="2069" y="7673"/>
                      <a:pt x="3270" y="7773"/>
                    </a:cubicBezTo>
                    <a:lnTo>
                      <a:pt x="6739" y="7773"/>
                    </a:lnTo>
                    <a:cubicBezTo>
                      <a:pt x="11275" y="7740"/>
                      <a:pt x="15345" y="7740"/>
                      <a:pt x="18747" y="7740"/>
                    </a:cubicBezTo>
                    <a:cubicBezTo>
                      <a:pt x="22183" y="7673"/>
                      <a:pt x="24918" y="7673"/>
                      <a:pt x="26853" y="7673"/>
                    </a:cubicBezTo>
                    <a:lnTo>
                      <a:pt x="29855" y="7673"/>
                    </a:lnTo>
                    <a:cubicBezTo>
                      <a:pt x="29855" y="7673"/>
                      <a:pt x="29755" y="7673"/>
                      <a:pt x="29688" y="7540"/>
                    </a:cubicBezTo>
                    <a:lnTo>
                      <a:pt x="26886" y="7540"/>
                    </a:lnTo>
                    <a:cubicBezTo>
                      <a:pt x="24952" y="7540"/>
                      <a:pt x="22216" y="7506"/>
                      <a:pt x="18781" y="7506"/>
                    </a:cubicBezTo>
                    <a:cubicBezTo>
                      <a:pt x="15378" y="7473"/>
                      <a:pt x="11275" y="7473"/>
                      <a:pt x="6772" y="7473"/>
                    </a:cubicBezTo>
                    <a:cubicBezTo>
                      <a:pt x="6038" y="7473"/>
                      <a:pt x="5275" y="7488"/>
                      <a:pt x="4501" y="7488"/>
                    </a:cubicBezTo>
                    <a:cubicBezTo>
                      <a:pt x="4115" y="7488"/>
                      <a:pt x="3726" y="7484"/>
                      <a:pt x="3336" y="7473"/>
                    </a:cubicBezTo>
                    <a:cubicBezTo>
                      <a:pt x="2169" y="7406"/>
                      <a:pt x="1068" y="6639"/>
                      <a:pt x="568" y="5571"/>
                    </a:cubicBezTo>
                    <a:cubicBezTo>
                      <a:pt x="267" y="5004"/>
                      <a:pt x="234" y="4437"/>
                      <a:pt x="234" y="3804"/>
                    </a:cubicBezTo>
                    <a:cubicBezTo>
                      <a:pt x="234" y="3470"/>
                      <a:pt x="267" y="3170"/>
                      <a:pt x="334" y="2903"/>
                    </a:cubicBezTo>
                    <a:cubicBezTo>
                      <a:pt x="368" y="2603"/>
                      <a:pt x="501" y="2302"/>
                      <a:pt x="601" y="2002"/>
                    </a:cubicBezTo>
                    <a:cubicBezTo>
                      <a:pt x="1168" y="901"/>
                      <a:pt x="2369" y="134"/>
                      <a:pt x="3603" y="134"/>
                    </a:cubicBezTo>
                    <a:lnTo>
                      <a:pt x="28988" y="134"/>
                    </a:lnTo>
                    <a:cubicBezTo>
                      <a:pt x="29455" y="134"/>
                      <a:pt x="29889" y="134"/>
                      <a:pt x="30289" y="168"/>
                    </a:cubicBezTo>
                    <a:cubicBezTo>
                      <a:pt x="31089" y="268"/>
                      <a:pt x="31823" y="735"/>
                      <a:pt x="32324" y="1268"/>
                    </a:cubicBezTo>
                    <a:cubicBezTo>
                      <a:pt x="32891" y="1835"/>
                      <a:pt x="33124" y="2503"/>
                      <a:pt x="33224" y="3170"/>
                    </a:cubicBezTo>
                    <a:cubicBezTo>
                      <a:pt x="33258" y="3837"/>
                      <a:pt x="33291" y="4504"/>
                      <a:pt x="33124" y="5071"/>
                    </a:cubicBezTo>
                    <a:cubicBezTo>
                      <a:pt x="33024" y="5605"/>
                      <a:pt x="32724" y="6072"/>
                      <a:pt x="32424" y="6439"/>
                    </a:cubicBezTo>
                    <a:cubicBezTo>
                      <a:pt x="31790" y="7173"/>
                      <a:pt x="31056" y="7439"/>
                      <a:pt x="30589" y="7573"/>
                    </a:cubicBezTo>
                    <a:cubicBezTo>
                      <a:pt x="30089" y="7673"/>
                      <a:pt x="29855" y="7673"/>
                      <a:pt x="29855" y="7673"/>
                    </a:cubicBezTo>
                    <a:cubicBezTo>
                      <a:pt x="29855" y="7673"/>
                      <a:pt x="29889" y="7673"/>
                      <a:pt x="30055" y="7706"/>
                    </a:cubicBezTo>
                    <a:cubicBezTo>
                      <a:pt x="30155" y="7706"/>
                      <a:pt x="30389" y="7673"/>
                      <a:pt x="30622" y="7640"/>
                    </a:cubicBezTo>
                    <a:cubicBezTo>
                      <a:pt x="31089" y="7573"/>
                      <a:pt x="31823" y="7273"/>
                      <a:pt x="32524" y="6572"/>
                    </a:cubicBezTo>
                    <a:cubicBezTo>
                      <a:pt x="32791" y="6172"/>
                      <a:pt x="33091" y="5738"/>
                      <a:pt x="33258" y="5138"/>
                    </a:cubicBezTo>
                    <a:cubicBezTo>
                      <a:pt x="33424" y="4571"/>
                      <a:pt x="33424" y="3904"/>
                      <a:pt x="33391" y="3236"/>
                    </a:cubicBezTo>
                    <a:cubicBezTo>
                      <a:pt x="33291" y="2503"/>
                      <a:pt x="33058" y="1802"/>
                      <a:pt x="32524" y="1235"/>
                    </a:cubicBezTo>
                    <a:cubicBezTo>
                      <a:pt x="31990" y="601"/>
                      <a:pt x="31256" y="168"/>
                      <a:pt x="30389" y="34"/>
                    </a:cubicBezTo>
                    <a:cubicBezTo>
                      <a:pt x="29922" y="1"/>
                      <a:pt x="29522" y="1"/>
                      <a:pt x="29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30;p28">
                <a:extLst>
                  <a:ext uri="{FF2B5EF4-FFF2-40B4-BE49-F238E27FC236}">
                    <a16:creationId xmlns:a16="http://schemas.microsoft.com/office/drawing/2014/main" id="{D4ADE77E-F8D8-F3DA-44E2-7DE68E3E2D07}"/>
                  </a:ext>
                </a:extLst>
              </p:cNvPr>
              <p:cNvSpPr/>
              <p:nvPr/>
            </p:nvSpPr>
            <p:spPr>
              <a:xfrm>
                <a:off x="8665455" y="3724055"/>
                <a:ext cx="356125" cy="1127145"/>
              </a:xfrm>
              <a:custGeom>
                <a:avLst/>
                <a:gdLst/>
                <a:ahLst/>
                <a:cxnLst/>
                <a:rect l="l" t="t" r="r" b="b"/>
                <a:pathLst>
                  <a:path w="26686" h="84462" extrusionOk="0">
                    <a:moveTo>
                      <a:pt x="1234" y="1"/>
                    </a:moveTo>
                    <a:lnTo>
                      <a:pt x="0" y="47201"/>
                    </a:lnTo>
                    <a:cubicBezTo>
                      <a:pt x="0" y="47201"/>
                      <a:pt x="16879" y="66482"/>
                      <a:pt x="10641" y="83794"/>
                    </a:cubicBezTo>
                    <a:lnTo>
                      <a:pt x="23417" y="84461"/>
                    </a:lnTo>
                    <a:cubicBezTo>
                      <a:pt x="23417" y="84461"/>
                      <a:pt x="26686" y="73487"/>
                      <a:pt x="21515" y="62479"/>
                    </a:cubicBezTo>
                    <a:cubicBezTo>
                      <a:pt x="16345" y="51471"/>
                      <a:pt x="8539" y="46468"/>
                      <a:pt x="8539" y="46468"/>
                    </a:cubicBezTo>
                    <a:lnTo>
                      <a:pt x="8606" y="68"/>
                    </a:lnTo>
                    <a:lnTo>
                      <a:pt x="1234" y="1"/>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31;p28">
                <a:extLst>
                  <a:ext uri="{FF2B5EF4-FFF2-40B4-BE49-F238E27FC236}">
                    <a16:creationId xmlns:a16="http://schemas.microsoft.com/office/drawing/2014/main" id="{21C7573E-9C39-4382-3124-7A9EDE9D9646}"/>
                  </a:ext>
                </a:extLst>
              </p:cNvPr>
              <p:cNvSpPr/>
              <p:nvPr/>
            </p:nvSpPr>
            <p:spPr>
              <a:xfrm>
                <a:off x="8888908" y="4633475"/>
                <a:ext cx="194103" cy="409118"/>
              </a:xfrm>
              <a:custGeom>
                <a:avLst/>
                <a:gdLst/>
                <a:ahLst/>
                <a:cxnLst/>
                <a:rect l="l" t="t" r="r" b="b"/>
                <a:pathLst>
                  <a:path w="14545" h="30657" extrusionOk="0">
                    <a:moveTo>
                      <a:pt x="13777" y="1"/>
                    </a:moveTo>
                    <a:lnTo>
                      <a:pt x="13777" y="401"/>
                    </a:lnTo>
                    <a:cubicBezTo>
                      <a:pt x="13810" y="668"/>
                      <a:pt x="13877" y="1001"/>
                      <a:pt x="13944" y="1468"/>
                    </a:cubicBezTo>
                    <a:cubicBezTo>
                      <a:pt x="14077" y="2369"/>
                      <a:pt x="14211" y="3670"/>
                      <a:pt x="14277" y="5305"/>
                    </a:cubicBezTo>
                    <a:cubicBezTo>
                      <a:pt x="14344" y="8507"/>
                      <a:pt x="13844" y="13043"/>
                      <a:pt x="11809" y="17580"/>
                    </a:cubicBezTo>
                    <a:cubicBezTo>
                      <a:pt x="9807" y="22083"/>
                      <a:pt x="6705" y="25519"/>
                      <a:pt x="4270" y="27587"/>
                    </a:cubicBezTo>
                    <a:cubicBezTo>
                      <a:pt x="3002" y="28655"/>
                      <a:pt x="1935" y="29388"/>
                      <a:pt x="1168" y="29889"/>
                    </a:cubicBezTo>
                    <a:cubicBezTo>
                      <a:pt x="801" y="30156"/>
                      <a:pt x="501" y="30322"/>
                      <a:pt x="301" y="30423"/>
                    </a:cubicBezTo>
                    <a:cubicBezTo>
                      <a:pt x="100" y="30556"/>
                      <a:pt x="0" y="30656"/>
                      <a:pt x="0" y="30656"/>
                    </a:cubicBezTo>
                    <a:cubicBezTo>
                      <a:pt x="0" y="30656"/>
                      <a:pt x="134" y="30589"/>
                      <a:pt x="334" y="30489"/>
                    </a:cubicBezTo>
                    <a:cubicBezTo>
                      <a:pt x="567" y="30356"/>
                      <a:pt x="901" y="30189"/>
                      <a:pt x="1268" y="29922"/>
                    </a:cubicBezTo>
                    <a:cubicBezTo>
                      <a:pt x="2035" y="29489"/>
                      <a:pt x="3136" y="28721"/>
                      <a:pt x="4404" y="27687"/>
                    </a:cubicBezTo>
                    <a:cubicBezTo>
                      <a:pt x="5638" y="26653"/>
                      <a:pt x="7072" y="25252"/>
                      <a:pt x="8406" y="23584"/>
                    </a:cubicBezTo>
                    <a:cubicBezTo>
                      <a:pt x="9774" y="21916"/>
                      <a:pt x="11008" y="19882"/>
                      <a:pt x="12076" y="17647"/>
                    </a:cubicBezTo>
                    <a:cubicBezTo>
                      <a:pt x="13110" y="15345"/>
                      <a:pt x="13744" y="13043"/>
                      <a:pt x="14110" y="10909"/>
                    </a:cubicBezTo>
                    <a:cubicBezTo>
                      <a:pt x="14444" y="8807"/>
                      <a:pt x="14544" y="6839"/>
                      <a:pt x="14477" y="5204"/>
                    </a:cubicBezTo>
                    <a:cubicBezTo>
                      <a:pt x="14411" y="3570"/>
                      <a:pt x="14211" y="2236"/>
                      <a:pt x="14077" y="1368"/>
                    </a:cubicBezTo>
                    <a:cubicBezTo>
                      <a:pt x="13977" y="901"/>
                      <a:pt x="13910" y="568"/>
                      <a:pt x="13844" y="334"/>
                    </a:cubicBezTo>
                    <a:cubicBezTo>
                      <a:pt x="13810" y="134"/>
                      <a:pt x="13777" y="1"/>
                      <a:pt x="13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32;p28">
                <a:extLst>
                  <a:ext uri="{FF2B5EF4-FFF2-40B4-BE49-F238E27FC236}">
                    <a16:creationId xmlns:a16="http://schemas.microsoft.com/office/drawing/2014/main" id="{D0B350C6-A117-ACFA-ECDF-A0DAFA298116}"/>
                  </a:ext>
                </a:extLst>
              </p:cNvPr>
              <p:cNvSpPr/>
              <p:nvPr/>
            </p:nvSpPr>
            <p:spPr>
              <a:xfrm>
                <a:off x="8562622" y="3801960"/>
                <a:ext cx="3136" cy="458521"/>
              </a:xfrm>
              <a:custGeom>
                <a:avLst/>
                <a:gdLst/>
                <a:ahLst/>
                <a:cxnLst/>
                <a:rect l="l" t="t" r="r" b="b"/>
                <a:pathLst>
                  <a:path w="235" h="34359" extrusionOk="0">
                    <a:moveTo>
                      <a:pt x="101" y="0"/>
                    </a:moveTo>
                    <a:cubicBezTo>
                      <a:pt x="34" y="0"/>
                      <a:pt x="1" y="7673"/>
                      <a:pt x="1" y="17179"/>
                    </a:cubicBezTo>
                    <a:cubicBezTo>
                      <a:pt x="1" y="26686"/>
                      <a:pt x="67" y="34358"/>
                      <a:pt x="101" y="34358"/>
                    </a:cubicBezTo>
                    <a:cubicBezTo>
                      <a:pt x="167" y="34358"/>
                      <a:pt x="234" y="26686"/>
                      <a:pt x="234" y="17179"/>
                    </a:cubicBezTo>
                    <a:cubicBezTo>
                      <a:pt x="234" y="7673"/>
                      <a:pt x="167" y="0"/>
                      <a:pt x="1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33;p28">
                <a:extLst>
                  <a:ext uri="{FF2B5EF4-FFF2-40B4-BE49-F238E27FC236}">
                    <a16:creationId xmlns:a16="http://schemas.microsoft.com/office/drawing/2014/main" id="{152A85D1-BC1B-E4FB-DEA4-817AF8F3161E}"/>
                  </a:ext>
                </a:extLst>
              </p:cNvPr>
              <p:cNvSpPr/>
              <p:nvPr/>
            </p:nvSpPr>
            <p:spPr>
              <a:xfrm>
                <a:off x="8531903" y="4822661"/>
                <a:ext cx="56556" cy="56543"/>
              </a:xfrm>
              <a:custGeom>
                <a:avLst/>
                <a:gdLst/>
                <a:ahLst/>
                <a:cxnLst/>
                <a:rect l="l" t="t" r="r" b="b"/>
                <a:pathLst>
                  <a:path w="4238" h="4237" extrusionOk="0">
                    <a:moveTo>
                      <a:pt x="2102" y="1"/>
                    </a:moveTo>
                    <a:cubicBezTo>
                      <a:pt x="935" y="1"/>
                      <a:pt x="1" y="968"/>
                      <a:pt x="1" y="2135"/>
                    </a:cubicBezTo>
                    <a:cubicBezTo>
                      <a:pt x="1" y="3303"/>
                      <a:pt x="935" y="4237"/>
                      <a:pt x="2102" y="4237"/>
                    </a:cubicBezTo>
                    <a:cubicBezTo>
                      <a:pt x="3303" y="4237"/>
                      <a:pt x="4237" y="3303"/>
                      <a:pt x="4237" y="2135"/>
                    </a:cubicBezTo>
                    <a:cubicBezTo>
                      <a:pt x="4237" y="968"/>
                      <a:pt x="3337" y="34"/>
                      <a:pt x="2102"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34;p28">
                <a:extLst>
                  <a:ext uri="{FF2B5EF4-FFF2-40B4-BE49-F238E27FC236}">
                    <a16:creationId xmlns:a16="http://schemas.microsoft.com/office/drawing/2014/main" id="{0E8D4020-5BDE-3E91-6761-EED4D7568FB4}"/>
                  </a:ext>
                </a:extLst>
              </p:cNvPr>
              <p:cNvSpPr/>
              <p:nvPr/>
            </p:nvSpPr>
            <p:spPr>
              <a:xfrm>
                <a:off x="8719313" y="4822661"/>
                <a:ext cx="56983" cy="56543"/>
              </a:xfrm>
              <a:custGeom>
                <a:avLst/>
                <a:gdLst/>
                <a:ahLst/>
                <a:cxnLst/>
                <a:rect l="l" t="t" r="r" b="b"/>
                <a:pathLst>
                  <a:path w="4270" h="4237" extrusionOk="0">
                    <a:moveTo>
                      <a:pt x="2135" y="1"/>
                    </a:moveTo>
                    <a:cubicBezTo>
                      <a:pt x="968" y="1"/>
                      <a:pt x="0" y="968"/>
                      <a:pt x="0" y="2135"/>
                    </a:cubicBezTo>
                    <a:cubicBezTo>
                      <a:pt x="0" y="3303"/>
                      <a:pt x="968" y="4237"/>
                      <a:pt x="2135" y="4237"/>
                    </a:cubicBezTo>
                    <a:cubicBezTo>
                      <a:pt x="3303" y="4237"/>
                      <a:pt x="4270" y="3303"/>
                      <a:pt x="4270" y="2135"/>
                    </a:cubicBezTo>
                    <a:cubicBezTo>
                      <a:pt x="4270" y="968"/>
                      <a:pt x="3303" y="1"/>
                      <a:pt x="2135"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35;p28">
                <a:extLst>
                  <a:ext uri="{FF2B5EF4-FFF2-40B4-BE49-F238E27FC236}">
                    <a16:creationId xmlns:a16="http://schemas.microsoft.com/office/drawing/2014/main" id="{F9C698EF-E63F-4959-D3FD-FAAF090472E8}"/>
                  </a:ext>
                </a:extLst>
              </p:cNvPr>
              <p:cNvSpPr/>
              <p:nvPr/>
            </p:nvSpPr>
            <p:spPr>
              <a:xfrm>
                <a:off x="8596904" y="4901007"/>
                <a:ext cx="27611" cy="27611"/>
              </a:xfrm>
              <a:custGeom>
                <a:avLst/>
                <a:gdLst/>
                <a:ahLst/>
                <a:cxnLst/>
                <a:rect l="l" t="t" r="r" b="b"/>
                <a:pathLst>
                  <a:path w="2069" h="2069" extrusionOk="0">
                    <a:moveTo>
                      <a:pt x="1034" y="0"/>
                    </a:moveTo>
                    <a:cubicBezTo>
                      <a:pt x="467" y="0"/>
                      <a:pt x="0" y="467"/>
                      <a:pt x="0" y="1034"/>
                    </a:cubicBezTo>
                    <a:cubicBezTo>
                      <a:pt x="0" y="1635"/>
                      <a:pt x="467" y="2069"/>
                      <a:pt x="1034" y="2069"/>
                    </a:cubicBezTo>
                    <a:cubicBezTo>
                      <a:pt x="1635" y="2069"/>
                      <a:pt x="2068" y="1635"/>
                      <a:pt x="2068" y="1034"/>
                    </a:cubicBezTo>
                    <a:cubicBezTo>
                      <a:pt x="2068" y="467"/>
                      <a:pt x="1635" y="0"/>
                      <a:pt x="1034"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1636;p28">
              <a:extLst>
                <a:ext uri="{FF2B5EF4-FFF2-40B4-BE49-F238E27FC236}">
                  <a16:creationId xmlns:a16="http://schemas.microsoft.com/office/drawing/2014/main" id="{B9CB5C7F-7039-D0B5-B9FE-4A3551E390AB}"/>
                </a:ext>
              </a:extLst>
            </p:cNvPr>
            <p:cNvGrpSpPr/>
            <p:nvPr/>
          </p:nvGrpSpPr>
          <p:grpSpPr>
            <a:xfrm>
              <a:off x="5783315" y="3872520"/>
              <a:ext cx="660901" cy="594801"/>
              <a:chOff x="2632875" y="4002475"/>
              <a:chExt cx="1316800" cy="1185100"/>
            </a:xfrm>
          </p:grpSpPr>
          <p:sp>
            <p:nvSpPr>
              <p:cNvPr id="44" name="Google Shape;1637;p28">
                <a:extLst>
                  <a:ext uri="{FF2B5EF4-FFF2-40B4-BE49-F238E27FC236}">
                    <a16:creationId xmlns:a16="http://schemas.microsoft.com/office/drawing/2014/main" id="{435EA4BA-1B3C-8501-7329-374C781DF6DD}"/>
                  </a:ext>
                </a:extLst>
              </p:cNvPr>
              <p:cNvSpPr/>
              <p:nvPr/>
            </p:nvSpPr>
            <p:spPr>
              <a:xfrm>
                <a:off x="3403425" y="4206775"/>
                <a:ext cx="201850" cy="201850"/>
              </a:xfrm>
              <a:custGeom>
                <a:avLst/>
                <a:gdLst/>
                <a:ahLst/>
                <a:cxnLst/>
                <a:rect l="l" t="t" r="r" b="b"/>
                <a:pathLst>
                  <a:path w="8074" h="8074" extrusionOk="0">
                    <a:moveTo>
                      <a:pt x="4037" y="1"/>
                    </a:moveTo>
                    <a:cubicBezTo>
                      <a:pt x="1802" y="1"/>
                      <a:pt x="1" y="1802"/>
                      <a:pt x="1" y="4037"/>
                    </a:cubicBezTo>
                    <a:cubicBezTo>
                      <a:pt x="1" y="6272"/>
                      <a:pt x="1802" y="8073"/>
                      <a:pt x="4037" y="8073"/>
                    </a:cubicBezTo>
                    <a:cubicBezTo>
                      <a:pt x="6272" y="8073"/>
                      <a:pt x="8073" y="6272"/>
                      <a:pt x="8073" y="4037"/>
                    </a:cubicBezTo>
                    <a:cubicBezTo>
                      <a:pt x="8073" y="1802"/>
                      <a:pt x="6272" y="1"/>
                      <a:pt x="40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38;p28">
                <a:extLst>
                  <a:ext uri="{FF2B5EF4-FFF2-40B4-BE49-F238E27FC236}">
                    <a16:creationId xmlns:a16="http://schemas.microsoft.com/office/drawing/2014/main" id="{CB667377-F5CE-D17A-0639-3B24B794298E}"/>
                  </a:ext>
                </a:extLst>
              </p:cNvPr>
              <p:cNvSpPr/>
              <p:nvPr/>
            </p:nvSpPr>
            <p:spPr>
              <a:xfrm>
                <a:off x="3455150" y="4019125"/>
                <a:ext cx="100075" cy="100125"/>
              </a:xfrm>
              <a:custGeom>
                <a:avLst/>
                <a:gdLst/>
                <a:ahLst/>
                <a:cxnLst/>
                <a:rect l="l" t="t" r="r" b="b"/>
                <a:pathLst>
                  <a:path w="4003" h="4005" extrusionOk="0">
                    <a:moveTo>
                      <a:pt x="2061" y="1"/>
                    </a:moveTo>
                    <a:cubicBezTo>
                      <a:pt x="2041" y="1"/>
                      <a:pt x="2021" y="1"/>
                      <a:pt x="2001" y="2"/>
                    </a:cubicBezTo>
                    <a:cubicBezTo>
                      <a:pt x="934" y="2"/>
                      <a:pt x="0" y="869"/>
                      <a:pt x="0" y="2003"/>
                    </a:cubicBezTo>
                    <a:cubicBezTo>
                      <a:pt x="0" y="3070"/>
                      <a:pt x="901" y="4004"/>
                      <a:pt x="2001" y="4004"/>
                    </a:cubicBezTo>
                    <a:cubicBezTo>
                      <a:pt x="3102" y="4004"/>
                      <a:pt x="4003" y="3137"/>
                      <a:pt x="4003" y="2003"/>
                    </a:cubicBezTo>
                    <a:cubicBezTo>
                      <a:pt x="4003" y="889"/>
                      <a:pt x="3134" y="1"/>
                      <a:pt x="20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39;p28">
                <a:extLst>
                  <a:ext uri="{FF2B5EF4-FFF2-40B4-BE49-F238E27FC236}">
                    <a16:creationId xmlns:a16="http://schemas.microsoft.com/office/drawing/2014/main" id="{E1F5D562-414D-36B2-9948-298D0596FD1B}"/>
                  </a:ext>
                </a:extLst>
              </p:cNvPr>
              <p:cNvSpPr/>
              <p:nvPr/>
            </p:nvSpPr>
            <p:spPr>
              <a:xfrm>
                <a:off x="2632875" y="4055850"/>
                <a:ext cx="1316800" cy="1128325"/>
              </a:xfrm>
              <a:custGeom>
                <a:avLst/>
                <a:gdLst/>
                <a:ahLst/>
                <a:cxnLst/>
                <a:rect l="l" t="t" r="r" b="b"/>
                <a:pathLst>
                  <a:path w="52672" h="45133" extrusionOk="0">
                    <a:moveTo>
                      <a:pt x="8874" y="0"/>
                    </a:moveTo>
                    <a:lnTo>
                      <a:pt x="8874" y="34"/>
                    </a:lnTo>
                    <a:cubicBezTo>
                      <a:pt x="8874" y="334"/>
                      <a:pt x="6639" y="11008"/>
                      <a:pt x="4304" y="21916"/>
                    </a:cubicBezTo>
                    <a:cubicBezTo>
                      <a:pt x="2970" y="28187"/>
                      <a:pt x="1569" y="34525"/>
                      <a:pt x="668" y="38962"/>
                    </a:cubicBezTo>
                    <a:cubicBezTo>
                      <a:pt x="1" y="42130"/>
                      <a:pt x="2403" y="45133"/>
                      <a:pt x="5672" y="45133"/>
                    </a:cubicBezTo>
                    <a:lnTo>
                      <a:pt x="47034" y="45133"/>
                    </a:lnTo>
                    <a:cubicBezTo>
                      <a:pt x="50237" y="45133"/>
                      <a:pt x="52672" y="42197"/>
                      <a:pt x="52038" y="39028"/>
                    </a:cubicBezTo>
                    <a:lnTo>
                      <a:pt x="441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40;p28">
                <a:extLst>
                  <a:ext uri="{FF2B5EF4-FFF2-40B4-BE49-F238E27FC236}">
                    <a16:creationId xmlns:a16="http://schemas.microsoft.com/office/drawing/2014/main" id="{20F76249-38C2-63DE-0B5D-23C27B5AA984}"/>
                  </a:ext>
                </a:extLst>
              </p:cNvPr>
              <p:cNvSpPr/>
              <p:nvPr/>
            </p:nvSpPr>
            <p:spPr>
              <a:xfrm>
                <a:off x="2642050" y="4054175"/>
                <a:ext cx="1295125" cy="1133400"/>
              </a:xfrm>
              <a:custGeom>
                <a:avLst/>
                <a:gdLst/>
                <a:ahLst/>
                <a:cxnLst/>
                <a:rect l="l" t="t" r="r" b="b"/>
                <a:pathLst>
                  <a:path w="51805" h="45336" extrusionOk="0">
                    <a:moveTo>
                      <a:pt x="43665" y="1"/>
                    </a:moveTo>
                    <a:cubicBezTo>
                      <a:pt x="32958" y="1"/>
                      <a:pt x="24151" y="67"/>
                      <a:pt x="18014" y="67"/>
                    </a:cubicBezTo>
                    <a:cubicBezTo>
                      <a:pt x="14978" y="101"/>
                      <a:pt x="12610" y="101"/>
                      <a:pt x="10975" y="101"/>
                    </a:cubicBezTo>
                    <a:lnTo>
                      <a:pt x="8507" y="101"/>
                    </a:lnTo>
                    <a:cubicBezTo>
                      <a:pt x="8507" y="101"/>
                      <a:pt x="8707" y="101"/>
                      <a:pt x="9174" y="134"/>
                    </a:cubicBezTo>
                    <a:lnTo>
                      <a:pt x="11075" y="134"/>
                    </a:lnTo>
                    <a:cubicBezTo>
                      <a:pt x="12677" y="167"/>
                      <a:pt x="15112" y="167"/>
                      <a:pt x="18147" y="167"/>
                    </a:cubicBezTo>
                    <a:cubicBezTo>
                      <a:pt x="24270" y="167"/>
                      <a:pt x="32981" y="234"/>
                      <a:pt x="43686" y="234"/>
                    </a:cubicBezTo>
                    <a:lnTo>
                      <a:pt x="43686" y="234"/>
                    </a:lnTo>
                    <a:cubicBezTo>
                      <a:pt x="45148" y="7248"/>
                      <a:pt x="46709" y="15152"/>
                      <a:pt x="48469" y="23684"/>
                    </a:cubicBezTo>
                    <a:cubicBezTo>
                      <a:pt x="49336" y="27987"/>
                      <a:pt x="50270" y="32390"/>
                      <a:pt x="51171" y="36994"/>
                    </a:cubicBezTo>
                    <a:cubicBezTo>
                      <a:pt x="51271" y="37527"/>
                      <a:pt x="51371" y="38128"/>
                      <a:pt x="51504" y="38695"/>
                    </a:cubicBezTo>
                    <a:cubicBezTo>
                      <a:pt x="51638" y="39262"/>
                      <a:pt x="51704" y="39829"/>
                      <a:pt x="51671" y="40430"/>
                    </a:cubicBezTo>
                    <a:cubicBezTo>
                      <a:pt x="51638" y="40997"/>
                      <a:pt x="51471" y="41530"/>
                      <a:pt x="51271" y="42097"/>
                    </a:cubicBezTo>
                    <a:cubicBezTo>
                      <a:pt x="51037" y="42631"/>
                      <a:pt x="50704" y="43131"/>
                      <a:pt x="50303" y="43532"/>
                    </a:cubicBezTo>
                    <a:cubicBezTo>
                      <a:pt x="49870" y="43965"/>
                      <a:pt x="49436" y="44332"/>
                      <a:pt x="48869" y="44599"/>
                    </a:cubicBezTo>
                    <a:cubicBezTo>
                      <a:pt x="48335" y="44833"/>
                      <a:pt x="47768" y="44999"/>
                      <a:pt x="47168" y="45100"/>
                    </a:cubicBezTo>
                    <a:cubicBezTo>
                      <a:pt x="46601" y="45133"/>
                      <a:pt x="46000" y="45133"/>
                      <a:pt x="45367" y="45133"/>
                    </a:cubicBezTo>
                    <a:lnTo>
                      <a:pt x="5738" y="45133"/>
                    </a:lnTo>
                    <a:cubicBezTo>
                      <a:pt x="5633" y="45138"/>
                      <a:pt x="5527" y="45141"/>
                      <a:pt x="5422" y="45141"/>
                    </a:cubicBezTo>
                    <a:cubicBezTo>
                      <a:pt x="4267" y="45141"/>
                      <a:pt x="3156" y="44805"/>
                      <a:pt x="2269" y="44132"/>
                    </a:cubicBezTo>
                    <a:cubicBezTo>
                      <a:pt x="1802" y="43765"/>
                      <a:pt x="1402" y="43298"/>
                      <a:pt x="1035" y="42798"/>
                    </a:cubicBezTo>
                    <a:cubicBezTo>
                      <a:pt x="735" y="42298"/>
                      <a:pt x="501" y="41764"/>
                      <a:pt x="368" y="41163"/>
                    </a:cubicBezTo>
                    <a:cubicBezTo>
                      <a:pt x="268" y="40596"/>
                      <a:pt x="268" y="39996"/>
                      <a:pt x="334" y="39429"/>
                    </a:cubicBezTo>
                    <a:cubicBezTo>
                      <a:pt x="434" y="38828"/>
                      <a:pt x="568" y="38295"/>
                      <a:pt x="668" y="37694"/>
                    </a:cubicBezTo>
                    <a:cubicBezTo>
                      <a:pt x="1635" y="33158"/>
                      <a:pt x="2503" y="28955"/>
                      <a:pt x="3337" y="25085"/>
                    </a:cubicBezTo>
                    <a:cubicBezTo>
                      <a:pt x="4971" y="17346"/>
                      <a:pt x="6272" y="11142"/>
                      <a:pt x="7173" y="6805"/>
                    </a:cubicBezTo>
                    <a:cubicBezTo>
                      <a:pt x="7606" y="4671"/>
                      <a:pt x="7940" y="2969"/>
                      <a:pt x="8173" y="1835"/>
                    </a:cubicBezTo>
                    <a:cubicBezTo>
                      <a:pt x="8307" y="1302"/>
                      <a:pt x="8407" y="835"/>
                      <a:pt x="8440" y="568"/>
                    </a:cubicBezTo>
                    <a:cubicBezTo>
                      <a:pt x="8507" y="268"/>
                      <a:pt x="8507" y="101"/>
                      <a:pt x="8507" y="101"/>
                    </a:cubicBezTo>
                    <a:lnTo>
                      <a:pt x="8507" y="101"/>
                    </a:lnTo>
                    <a:cubicBezTo>
                      <a:pt x="8474" y="234"/>
                      <a:pt x="8407" y="734"/>
                      <a:pt x="8107" y="1835"/>
                    </a:cubicBezTo>
                    <a:cubicBezTo>
                      <a:pt x="7840" y="2969"/>
                      <a:pt x="7506" y="4637"/>
                      <a:pt x="7073" y="6805"/>
                    </a:cubicBezTo>
                    <a:cubicBezTo>
                      <a:pt x="6139" y="11109"/>
                      <a:pt x="4804" y="17346"/>
                      <a:pt x="3136" y="25052"/>
                    </a:cubicBezTo>
                    <a:cubicBezTo>
                      <a:pt x="2302" y="28955"/>
                      <a:pt x="1402" y="33158"/>
                      <a:pt x="434" y="37694"/>
                    </a:cubicBezTo>
                    <a:cubicBezTo>
                      <a:pt x="334" y="38228"/>
                      <a:pt x="168" y="38828"/>
                      <a:pt x="101" y="39429"/>
                    </a:cubicBezTo>
                    <a:cubicBezTo>
                      <a:pt x="1" y="39996"/>
                      <a:pt x="1" y="40630"/>
                      <a:pt x="134" y="41197"/>
                    </a:cubicBezTo>
                    <a:cubicBezTo>
                      <a:pt x="268" y="41797"/>
                      <a:pt x="468" y="42364"/>
                      <a:pt x="801" y="42931"/>
                    </a:cubicBezTo>
                    <a:cubicBezTo>
                      <a:pt x="1135" y="43465"/>
                      <a:pt x="1569" y="43932"/>
                      <a:pt x="2036" y="44299"/>
                    </a:cubicBezTo>
                    <a:cubicBezTo>
                      <a:pt x="3023" y="45000"/>
                      <a:pt x="4223" y="45335"/>
                      <a:pt x="5461" y="45335"/>
                    </a:cubicBezTo>
                    <a:cubicBezTo>
                      <a:pt x="5520" y="45335"/>
                      <a:pt x="5579" y="45335"/>
                      <a:pt x="5638" y="45333"/>
                    </a:cubicBezTo>
                    <a:lnTo>
                      <a:pt x="45300" y="45333"/>
                    </a:lnTo>
                    <a:cubicBezTo>
                      <a:pt x="45934" y="45333"/>
                      <a:pt x="46501" y="45333"/>
                      <a:pt x="47134" y="45300"/>
                    </a:cubicBezTo>
                    <a:cubicBezTo>
                      <a:pt x="47702" y="45200"/>
                      <a:pt x="48335" y="45033"/>
                      <a:pt x="48869" y="44799"/>
                    </a:cubicBezTo>
                    <a:cubicBezTo>
                      <a:pt x="49436" y="44532"/>
                      <a:pt x="49936" y="44166"/>
                      <a:pt x="50337" y="43699"/>
                    </a:cubicBezTo>
                    <a:cubicBezTo>
                      <a:pt x="50770" y="43298"/>
                      <a:pt x="51071" y="42765"/>
                      <a:pt x="51337" y="42197"/>
                    </a:cubicBezTo>
                    <a:cubicBezTo>
                      <a:pt x="51604" y="41664"/>
                      <a:pt x="51704" y="41097"/>
                      <a:pt x="51738" y="40463"/>
                    </a:cubicBezTo>
                    <a:cubicBezTo>
                      <a:pt x="51804" y="39829"/>
                      <a:pt x="51704" y="39229"/>
                      <a:pt x="51604" y="38662"/>
                    </a:cubicBezTo>
                    <a:cubicBezTo>
                      <a:pt x="51504" y="38061"/>
                      <a:pt x="51371" y="37527"/>
                      <a:pt x="51271" y="36960"/>
                    </a:cubicBezTo>
                    <a:cubicBezTo>
                      <a:pt x="50337" y="32390"/>
                      <a:pt x="49436" y="27954"/>
                      <a:pt x="48535" y="23651"/>
                    </a:cubicBezTo>
                    <a:cubicBezTo>
                      <a:pt x="46801" y="15045"/>
                      <a:pt x="45166" y="7139"/>
                      <a:pt x="43765" y="101"/>
                    </a:cubicBezTo>
                    <a:lnTo>
                      <a:pt x="437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41;p28">
                <a:extLst>
                  <a:ext uri="{FF2B5EF4-FFF2-40B4-BE49-F238E27FC236}">
                    <a16:creationId xmlns:a16="http://schemas.microsoft.com/office/drawing/2014/main" id="{1C5E60B3-5A3D-A668-1EFE-4DC4DFA95836}"/>
                  </a:ext>
                </a:extLst>
              </p:cNvPr>
              <p:cNvSpPr/>
              <p:nvPr/>
            </p:nvSpPr>
            <p:spPr>
              <a:xfrm>
                <a:off x="2716275" y="4086700"/>
                <a:ext cx="1147525" cy="1020750"/>
              </a:xfrm>
              <a:custGeom>
                <a:avLst/>
                <a:gdLst/>
                <a:ahLst/>
                <a:cxnLst/>
                <a:rect l="l" t="t" r="r" b="b"/>
                <a:pathLst>
                  <a:path w="45901" h="40830" extrusionOk="0">
                    <a:moveTo>
                      <a:pt x="7806" y="1"/>
                    </a:moveTo>
                    <a:cubicBezTo>
                      <a:pt x="7806" y="434"/>
                      <a:pt x="2369" y="28321"/>
                      <a:pt x="368" y="37561"/>
                    </a:cubicBezTo>
                    <a:cubicBezTo>
                      <a:pt x="1" y="39229"/>
                      <a:pt x="1302" y="40830"/>
                      <a:pt x="3003" y="40830"/>
                    </a:cubicBezTo>
                    <a:lnTo>
                      <a:pt x="43165" y="40830"/>
                    </a:lnTo>
                    <a:cubicBezTo>
                      <a:pt x="44733" y="40830"/>
                      <a:pt x="45900" y="39362"/>
                      <a:pt x="45566" y="37828"/>
                    </a:cubicBezTo>
                    <a:lnTo>
                      <a:pt x="38161" y="1"/>
                    </a:ln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42;p28">
                <a:extLst>
                  <a:ext uri="{FF2B5EF4-FFF2-40B4-BE49-F238E27FC236}">
                    <a16:creationId xmlns:a16="http://schemas.microsoft.com/office/drawing/2014/main" id="{A6FA32E7-D14D-7E5D-3748-B4BAEEC091AF}"/>
                  </a:ext>
                </a:extLst>
              </p:cNvPr>
              <p:cNvSpPr/>
              <p:nvPr/>
            </p:nvSpPr>
            <p:spPr>
              <a:xfrm>
                <a:off x="2745475" y="4330450"/>
                <a:ext cx="1089125" cy="342850"/>
              </a:xfrm>
              <a:custGeom>
                <a:avLst/>
                <a:gdLst/>
                <a:ahLst/>
                <a:cxnLst/>
                <a:rect l="l" t="t" r="r" b="b"/>
                <a:pathLst>
                  <a:path w="43565" h="13714" extrusionOk="0">
                    <a:moveTo>
                      <a:pt x="33471" y="1"/>
                    </a:moveTo>
                    <a:cubicBezTo>
                      <a:pt x="33058" y="1"/>
                      <a:pt x="32630" y="19"/>
                      <a:pt x="32190" y="58"/>
                    </a:cubicBezTo>
                    <a:cubicBezTo>
                      <a:pt x="25385" y="625"/>
                      <a:pt x="19314" y="9431"/>
                      <a:pt x="13476" y="9631"/>
                    </a:cubicBezTo>
                    <a:cubicBezTo>
                      <a:pt x="13403" y="9633"/>
                      <a:pt x="13330" y="9634"/>
                      <a:pt x="13257" y="9634"/>
                    </a:cubicBezTo>
                    <a:cubicBezTo>
                      <a:pt x="7495" y="9634"/>
                      <a:pt x="1868" y="3226"/>
                      <a:pt x="1868" y="3226"/>
                    </a:cubicBezTo>
                    <a:lnTo>
                      <a:pt x="0" y="11599"/>
                    </a:lnTo>
                    <a:cubicBezTo>
                      <a:pt x="0" y="11599"/>
                      <a:pt x="3391" y="13713"/>
                      <a:pt x="8598" y="13713"/>
                    </a:cubicBezTo>
                    <a:cubicBezTo>
                      <a:pt x="9964" y="13713"/>
                      <a:pt x="11455" y="13568"/>
                      <a:pt x="13043" y="13200"/>
                    </a:cubicBezTo>
                    <a:cubicBezTo>
                      <a:pt x="18862" y="11828"/>
                      <a:pt x="26559" y="6836"/>
                      <a:pt x="35204" y="6836"/>
                    </a:cubicBezTo>
                    <a:cubicBezTo>
                      <a:pt x="37908" y="6836"/>
                      <a:pt x="40704" y="7324"/>
                      <a:pt x="43565" y="8564"/>
                    </a:cubicBezTo>
                    <a:lnTo>
                      <a:pt x="42597" y="3794"/>
                    </a:lnTo>
                    <a:cubicBezTo>
                      <a:pt x="42597" y="3794"/>
                      <a:pt x="39446" y="1"/>
                      <a:pt x="33471"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43;p28">
                <a:extLst>
                  <a:ext uri="{FF2B5EF4-FFF2-40B4-BE49-F238E27FC236}">
                    <a16:creationId xmlns:a16="http://schemas.microsoft.com/office/drawing/2014/main" id="{F1D4E541-ABD5-72D3-56C2-648ED8CDA83A}"/>
                  </a:ext>
                </a:extLst>
              </p:cNvPr>
              <p:cNvSpPr/>
              <p:nvPr/>
            </p:nvSpPr>
            <p:spPr>
              <a:xfrm>
                <a:off x="2717100" y="4719650"/>
                <a:ext cx="1146700" cy="387800"/>
              </a:xfrm>
              <a:custGeom>
                <a:avLst/>
                <a:gdLst/>
                <a:ahLst/>
                <a:cxnLst/>
                <a:rect l="l" t="t" r="r" b="b"/>
                <a:pathLst>
                  <a:path w="45868" h="15512" extrusionOk="0">
                    <a:moveTo>
                      <a:pt x="43065" y="1"/>
                    </a:moveTo>
                    <a:cubicBezTo>
                      <a:pt x="43065" y="1"/>
                      <a:pt x="27988" y="3503"/>
                      <a:pt x="19148" y="3703"/>
                    </a:cubicBezTo>
                    <a:cubicBezTo>
                      <a:pt x="18666" y="3714"/>
                      <a:pt x="18187" y="3719"/>
                      <a:pt x="17711" y="3719"/>
                    </a:cubicBezTo>
                    <a:cubicBezTo>
                      <a:pt x="9473" y="3719"/>
                      <a:pt x="2436" y="2169"/>
                      <a:pt x="2436" y="2169"/>
                    </a:cubicBezTo>
                    <a:cubicBezTo>
                      <a:pt x="1602" y="6238"/>
                      <a:pt x="835" y="9874"/>
                      <a:pt x="335" y="12243"/>
                    </a:cubicBezTo>
                    <a:cubicBezTo>
                      <a:pt x="1" y="13911"/>
                      <a:pt x="1269" y="15512"/>
                      <a:pt x="2970" y="15512"/>
                    </a:cubicBezTo>
                    <a:lnTo>
                      <a:pt x="43132" y="15512"/>
                    </a:lnTo>
                    <a:cubicBezTo>
                      <a:pt x="44666" y="15512"/>
                      <a:pt x="45867" y="14044"/>
                      <a:pt x="45533" y="12510"/>
                    </a:cubicBezTo>
                    <a:lnTo>
                      <a:pt x="43632" y="2736"/>
                    </a:lnTo>
                    <a:lnTo>
                      <a:pt x="430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44;p28">
                <a:extLst>
                  <a:ext uri="{FF2B5EF4-FFF2-40B4-BE49-F238E27FC236}">
                    <a16:creationId xmlns:a16="http://schemas.microsoft.com/office/drawing/2014/main" id="{0E1DCF6B-F82A-7F67-3151-94EC4582052B}"/>
                  </a:ext>
                </a:extLst>
              </p:cNvPr>
              <p:cNvSpPr/>
              <p:nvPr/>
            </p:nvSpPr>
            <p:spPr>
              <a:xfrm>
                <a:off x="2803850" y="4004150"/>
                <a:ext cx="974875" cy="79250"/>
              </a:xfrm>
              <a:custGeom>
                <a:avLst/>
                <a:gdLst/>
                <a:ahLst/>
                <a:cxnLst/>
                <a:rect l="l" t="t" r="r" b="b"/>
                <a:pathLst>
                  <a:path w="38995" h="3170" extrusionOk="0">
                    <a:moveTo>
                      <a:pt x="1468" y="0"/>
                    </a:moveTo>
                    <a:cubicBezTo>
                      <a:pt x="667" y="0"/>
                      <a:pt x="0" y="667"/>
                      <a:pt x="0" y="1468"/>
                    </a:cubicBezTo>
                    <a:lnTo>
                      <a:pt x="0" y="1735"/>
                    </a:lnTo>
                    <a:cubicBezTo>
                      <a:pt x="0" y="2502"/>
                      <a:pt x="667" y="3169"/>
                      <a:pt x="1468" y="3169"/>
                    </a:cubicBezTo>
                    <a:lnTo>
                      <a:pt x="37527" y="3169"/>
                    </a:lnTo>
                    <a:cubicBezTo>
                      <a:pt x="38327" y="3169"/>
                      <a:pt x="38995" y="2502"/>
                      <a:pt x="38995" y="1735"/>
                    </a:cubicBezTo>
                    <a:lnTo>
                      <a:pt x="38995" y="1468"/>
                    </a:lnTo>
                    <a:cubicBezTo>
                      <a:pt x="38995" y="667"/>
                      <a:pt x="38327" y="0"/>
                      <a:pt x="375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45;p28">
                <a:extLst>
                  <a:ext uri="{FF2B5EF4-FFF2-40B4-BE49-F238E27FC236}">
                    <a16:creationId xmlns:a16="http://schemas.microsoft.com/office/drawing/2014/main" id="{7704C4A5-A194-0609-7738-FF1C872ADB70}"/>
                  </a:ext>
                </a:extLst>
              </p:cNvPr>
              <p:cNvSpPr/>
              <p:nvPr/>
            </p:nvSpPr>
            <p:spPr>
              <a:xfrm>
                <a:off x="2803000" y="4002475"/>
                <a:ext cx="977400" cy="83425"/>
              </a:xfrm>
              <a:custGeom>
                <a:avLst/>
                <a:gdLst/>
                <a:ahLst/>
                <a:cxnLst/>
                <a:rect l="l" t="t" r="r" b="b"/>
                <a:pathLst>
                  <a:path w="39096" h="3337" extrusionOk="0">
                    <a:moveTo>
                      <a:pt x="37935" y="3188"/>
                    </a:moveTo>
                    <a:lnTo>
                      <a:pt x="37935" y="3188"/>
                    </a:lnTo>
                    <a:cubicBezTo>
                      <a:pt x="37891" y="3198"/>
                      <a:pt x="37855" y="3203"/>
                      <a:pt x="37828" y="3203"/>
                    </a:cubicBezTo>
                    <a:cubicBezTo>
                      <a:pt x="37770" y="3214"/>
                      <a:pt x="37720" y="3222"/>
                      <a:pt x="37680" y="3227"/>
                    </a:cubicBezTo>
                    <a:lnTo>
                      <a:pt x="37680" y="3227"/>
                    </a:lnTo>
                    <a:cubicBezTo>
                      <a:pt x="37742" y="3225"/>
                      <a:pt x="37828" y="3216"/>
                      <a:pt x="37935" y="3188"/>
                    </a:cubicBezTo>
                    <a:close/>
                    <a:moveTo>
                      <a:pt x="37680" y="3227"/>
                    </a:moveTo>
                    <a:cubicBezTo>
                      <a:pt x="37654" y="3228"/>
                      <a:pt x="37633" y="3228"/>
                      <a:pt x="37616" y="3228"/>
                    </a:cubicBezTo>
                    <a:cubicBezTo>
                      <a:pt x="37580" y="3228"/>
                      <a:pt x="37561" y="3228"/>
                      <a:pt x="37561" y="3236"/>
                    </a:cubicBezTo>
                    <a:cubicBezTo>
                      <a:pt x="37561" y="3236"/>
                      <a:pt x="37604" y="3236"/>
                      <a:pt x="37680" y="3227"/>
                    </a:cubicBezTo>
                    <a:close/>
                    <a:moveTo>
                      <a:pt x="1535" y="0"/>
                    </a:moveTo>
                    <a:cubicBezTo>
                      <a:pt x="801" y="0"/>
                      <a:pt x="67" y="634"/>
                      <a:pt x="1" y="1368"/>
                    </a:cubicBezTo>
                    <a:lnTo>
                      <a:pt x="1" y="1902"/>
                    </a:lnTo>
                    <a:cubicBezTo>
                      <a:pt x="1" y="2135"/>
                      <a:pt x="34" y="2302"/>
                      <a:pt x="134" y="2469"/>
                    </a:cubicBezTo>
                    <a:cubicBezTo>
                      <a:pt x="234" y="2802"/>
                      <a:pt x="534" y="3036"/>
                      <a:pt x="868" y="3203"/>
                    </a:cubicBezTo>
                    <a:cubicBezTo>
                      <a:pt x="1035" y="3303"/>
                      <a:pt x="1235" y="3336"/>
                      <a:pt x="1402" y="3336"/>
                    </a:cubicBezTo>
                    <a:lnTo>
                      <a:pt x="12576" y="3336"/>
                    </a:lnTo>
                    <a:cubicBezTo>
                      <a:pt x="17513" y="3303"/>
                      <a:pt x="21883" y="3303"/>
                      <a:pt x="25586" y="3303"/>
                    </a:cubicBezTo>
                    <a:cubicBezTo>
                      <a:pt x="29255" y="3236"/>
                      <a:pt x="32257" y="3236"/>
                      <a:pt x="34359" y="3236"/>
                    </a:cubicBezTo>
                    <a:lnTo>
                      <a:pt x="37561" y="3236"/>
                    </a:lnTo>
                    <a:cubicBezTo>
                      <a:pt x="37561" y="3236"/>
                      <a:pt x="37494" y="3236"/>
                      <a:pt x="37361" y="3203"/>
                    </a:cubicBezTo>
                    <a:lnTo>
                      <a:pt x="34359" y="3203"/>
                    </a:lnTo>
                    <a:cubicBezTo>
                      <a:pt x="32257" y="3203"/>
                      <a:pt x="29322" y="3169"/>
                      <a:pt x="25586" y="3169"/>
                    </a:cubicBezTo>
                    <a:cubicBezTo>
                      <a:pt x="21883" y="3136"/>
                      <a:pt x="17480" y="3136"/>
                      <a:pt x="12576" y="3136"/>
                    </a:cubicBezTo>
                    <a:lnTo>
                      <a:pt x="1902" y="3136"/>
                    </a:lnTo>
                    <a:cubicBezTo>
                      <a:pt x="1569" y="3136"/>
                      <a:pt x="1235" y="3136"/>
                      <a:pt x="968" y="3003"/>
                    </a:cubicBezTo>
                    <a:cubicBezTo>
                      <a:pt x="668" y="2869"/>
                      <a:pt x="401" y="2636"/>
                      <a:pt x="301" y="2335"/>
                    </a:cubicBezTo>
                    <a:cubicBezTo>
                      <a:pt x="201" y="2202"/>
                      <a:pt x="168" y="2035"/>
                      <a:pt x="168" y="1868"/>
                    </a:cubicBezTo>
                    <a:lnTo>
                      <a:pt x="168" y="1368"/>
                    </a:lnTo>
                    <a:cubicBezTo>
                      <a:pt x="234" y="734"/>
                      <a:pt x="835" y="201"/>
                      <a:pt x="1502" y="201"/>
                    </a:cubicBezTo>
                    <a:cubicBezTo>
                      <a:pt x="12743" y="167"/>
                      <a:pt x="22984" y="167"/>
                      <a:pt x="30389" y="167"/>
                    </a:cubicBezTo>
                    <a:lnTo>
                      <a:pt x="37427" y="167"/>
                    </a:lnTo>
                    <a:cubicBezTo>
                      <a:pt x="37460" y="166"/>
                      <a:pt x="37491" y="165"/>
                      <a:pt x="37523" y="165"/>
                    </a:cubicBezTo>
                    <a:cubicBezTo>
                      <a:pt x="38115" y="165"/>
                      <a:pt x="38607" y="458"/>
                      <a:pt x="38828" y="901"/>
                    </a:cubicBezTo>
                    <a:cubicBezTo>
                      <a:pt x="38929" y="1101"/>
                      <a:pt x="38995" y="1368"/>
                      <a:pt x="38995" y="1568"/>
                    </a:cubicBezTo>
                    <a:cubicBezTo>
                      <a:pt x="39029" y="1835"/>
                      <a:pt x="38995" y="2002"/>
                      <a:pt x="38929" y="2202"/>
                    </a:cubicBezTo>
                    <a:cubicBezTo>
                      <a:pt x="38828" y="2569"/>
                      <a:pt x="38562" y="2836"/>
                      <a:pt x="38361" y="3003"/>
                    </a:cubicBezTo>
                    <a:cubicBezTo>
                      <a:pt x="38196" y="3102"/>
                      <a:pt x="38053" y="3157"/>
                      <a:pt x="37935" y="3188"/>
                    </a:cubicBezTo>
                    <a:lnTo>
                      <a:pt x="37935" y="3188"/>
                    </a:lnTo>
                    <a:cubicBezTo>
                      <a:pt x="38054" y="3162"/>
                      <a:pt x="38224" y="3100"/>
                      <a:pt x="38395" y="3003"/>
                    </a:cubicBezTo>
                    <a:cubicBezTo>
                      <a:pt x="38662" y="2869"/>
                      <a:pt x="38895" y="2569"/>
                      <a:pt x="39029" y="2202"/>
                    </a:cubicBezTo>
                    <a:cubicBezTo>
                      <a:pt x="39095" y="2035"/>
                      <a:pt x="39095" y="1802"/>
                      <a:pt x="39095" y="1568"/>
                    </a:cubicBezTo>
                    <a:cubicBezTo>
                      <a:pt x="39095" y="1368"/>
                      <a:pt x="39062" y="1135"/>
                      <a:pt x="38929" y="868"/>
                    </a:cubicBezTo>
                    <a:cubicBezTo>
                      <a:pt x="38737" y="389"/>
                      <a:pt x="38209" y="32"/>
                      <a:pt x="37578" y="32"/>
                    </a:cubicBezTo>
                    <a:cubicBezTo>
                      <a:pt x="37550" y="32"/>
                      <a:pt x="37522" y="32"/>
                      <a:pt x="37494" y="34"/>
                    </a:cubicBezTo>
                    <a:lnTo>
                      <a:pt x="30422" y="34"/>
                    </a:lnTo>
                    <a:cubicBezTo>
                      <a:pt x="23051" y="34"/>
                      <a:pt x="12843"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46;p28">
                <a:extLst>
                  <a:ext uri="{FF2B5EF4-FFF2-40B4-BE49-F238E27FC236}">
                    <a16:creationId xmlns:a16="http://schemas.microsoft.com/office/drawing/2014/main" id="{08625128-A113-CDF1-B88C-B27AF34F2B53}"/>
                  </a:ext>
                </a:extLst>
              </p:cNvPr>
              <p:cNvSpPr/>
              <p:nvPr/>
            </p:nvSpPr>
            <p:spPr>
              <a:xfrm>
                <a:off x="2778000" y="4707150"/>
                <a:ext cx="1016575" cy="105275"/>
              </a:xfrm>
              <a:custGeom>
                <a:avLst/>
                <a:gdLst/>
                <a:ahLst/>
                <a:cxnLst/>
                <a:rect l="l" t="t" r="r" b="b"/>
                <a:pathLst>
                  <a:path w="40663" h="4211" extrusionOk="0">
                    <a:moveTo>
                      <a:pt x="40562" y="0"/>
                    </a:moveTo>
                    <a:cubicBezTo>
                      <a:pt x="40562" y="0"/>
                      <a:pt x="20748" y="834"/>
                      <a:pt x="12075" y="1335"/>
                    </a:cubicBezTo>
                    <a:cubicBezTo>
                      <a:pt x="3402" y="1835"/>
                      <a:pt x="0" y="2669"/>
                      <a:pt x="0" y="2669"/>
                    </a:cubicBezTo>
                    <a:cubicBezTo>
                      <a:pt x="0" y="2669"/>
                      <a:pt x="4534" y="4211"/>
                      <a:pt x="14046" y="4211"/>
                    </a:cubicBezTo>
                    <a:cubicBezTo>
                      <a:pt x="14426" y="4211"/>
                      <a:pt x="14814" y="4208"/>
                      <a:pt x="15211" y="4203"/>
                    </a:cubicBezTo>
                    <a:cubicBezTo>
                      <a:pt x="25552" y="4137"/>
                      <a:pt x="40662" y="501"/>
                      <a:pt x="40662" y="501"/>
                    </a:cubicBezTo>
                    <a:lnTo>
                      <a:pt x="405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47;p28">
                <a:extLst>
                  <a:ext uri="{FF2B5EF4-FFF2-40B4-BE49-F238E27FC236}">
                    <a16:creationId xmlns:a16="http://schemas.microsoft.com/office/drawing/2014/main" id="{30973CC1-8E67-9E7A-D0EC-9CEC9A2D91D2}"/>
                  </a:ext>
                </a:extLst>
              </p:cNvPr>
              <p:cNvSpPr/>
              <p:nvPr/>
            </p:nvSpPr>
            <p:spPr>
              <a:xfrm>
                <a:off x="2778000" y="4707150"/>
                <a:ext cx="1016575" cy="105275"/>
              </a:xfrm>
              <a:custGeom>
                <a:avLst/>
                <a:gdLst/>
                <a:ahLst/>
                <a:cxnLst/>
                <a:rect l="l" t="t" r="r" b="b"/>
                <a:pathLst>
                  <a:path w="40663" h="4211" extrusionOk="0">
                    <a:moveTo>
                      <a:pt x="40562" y="0"/>
                    </a:moveTo>
                    <a:cubicBezTo>
                      <a:pt x="40562" y="0"/>
                      <a:pt x="20748" y="834"/>
                      <a:pt x="12075" y="1335"/>
                    </a:cubicBezTo>
                    <a:cubicBezTo>
                      <a:pt x="3402" y="1835"/>
                      <a:pt x="0" y="2669"/>
                      <a:pt x="0" y="2669"/>
                    </a:cubicBezTo>
                    <a:cubicBezTo>
                      <a:pt x="0" y="2669"/>
                      <a:pt x="4534" y="4211"/>
                      <a:pt x="14046" y="4211"/>
                    </a:cubicBezTo>
                    <a:cubicBezTo>
                      <a:pt x="14426" y="4211"/>
                      <a:pt x="14814" y="4208"/>
                      <a:pt x="15211" y="4203"/>
                    </a:cubicBezTo>
                    <a:cubicBezTo>
                      <a:pt x="25552" y="4137"/>
                      <a:pt x="40662" y="501"/>
                      <a:pt x="40662" y="501"/>
                    </a:cubicBezTo>
                    <a:lnTo>
                      <a:pt x="40562" y="0"/>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48;p28">
                <a:extLst>
                  <a:ext uri="{FF2B5EF4-FFF2-40B4-BE49-F238E27FC236}">
                    <a16:creationId xmlns:a16="http://schemas.microsoft.com/office/drawing/2014/main" id="{FA62348F-0A10-0815-71FF-D1EE5594AEE6}"/>
                  </a:ext>
                </a:extLst>
              </p:cNvPr>
              <p:cNvSpPr/>
              <p:nvPr/>
            </p:nvSpPr>
            <p:spPr>
              <a:xfrm>
                <a:off x="3014825" y="4475300"/>
                <a:ext cx="408650" cy="6700"/>
              </a:xfrm>
              <a:custGeom>
                <a:avLst/>
                <a:gdLst/>
                <a:ahLst/>
                <a:cxnLst/>
                <a:rect l="l" t="t" r="r" b="b"/>
                <a:pathLst>
                  <a:path w="16346" h="268" extrusionOk="0">
                    <a:moveTo>
                      <a:pt x="8173" y="1"/>
                    </a:moveTo>
                    <a:cubicBezTo>
                      <a:pt x="3670" y="1"/>
                      <a:pt x="0" y="68"/>
                      <a:pt x="0" y="134"/>
                    </a:cubicBezTo>
                    <a:cubicBezTo>
                      <a:pt x="0" y="234"/>
                      <a:pt x="3670" y="268"/>
                      <a:pt x="8173" y="268"/>
                    </a:cubicBezTo>
                    <a:cubicBezTo>
                      <a:pt x="12643" y="268"/>
                      <a:pt x="16345" y="168"/>
                      <a:pt x="16345" y="134"/>
                    </a:cubicBezTo>
                    <a:cubicBezTo>
                      <a:pt x="16345" y="68"/>
                      <a:pt x="12676" y="1"/>
                      <a:pt x="81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49;p28">
                <a:extLst>
                  <a:ext uri="{FF2B5EF4-FFF2-40B4-BE49-F238E27FC236}">
                    <a16:creationId xmlns:a16="http://schemas.microsoft.com/office/drawing/2014/main" id="{D7C9B8C6-A885-3D33-418A-9D8A9031D96E}"/>
                  </a:ext>
                </a:extLst>
              </p:cNvPr>
              <p:cNvSpPr/>
              <p:nvPr/>
            </p:nvSpPr>
            <p:spPr>
              <a:xfrm>
                <a:off x="3014825" y="4716325"/>
                <a:ext cx="408650" cy="6700"/>
              </a:xfrm>
              <a:custGeom>
                <a:avLst/>
                <a:gdLst/>
                <a:ahLst/>
                <a:cxnLst/>
                <a:rect l="l" t="t" r="r" b="b"/>
                <a:pathLst>
                  <a:path w="16346" h="268" extrusionOk="0">
                    <a:moveTo>
                      <a:pt x="8173" y="0"/>
                    </a:moveTo>
                    <a:cubicBezTo>
                      <a:pt x="3670" y="0"/>
                      <a:pt x="0" y="67"/>
                      <a:pt x="0" y="134"/>
                    </a:cubicBezTo>
                    <a:cubicBezTo>
                      <a:pt x="0" y="200"/>
                      <a:pt x="3670" y="267"/>
                      <a:pt x="8173" y="267"/>
                    </a:cubicBezTo>
                    <a:cubicBezTo>
                      <a:pt x="12643" y="267"/>
                      <a:pt x="16345" y="167"/>
                      <a:pt x="16345" y="134"/>
                    </a:cubicBezTo>
                    <a:cubicBezTo>
                      <a:pt x="16345" y="100"/>
                      <a:pt x="12676" y="0"/>
                      <a:pt x="81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50;p28">
                <a:extLst>
                  <a:ext uri="{FF2B5EF4-FFF2-40B4-BE49-F238E27FC236}">
                    <a16:creationId xmlns:a16="http://schemas.microsoft.com/office/drawing/2014/main" id="{76DD9E8A-1C2B-288E-1663-F2CE0E14FEA0}"/>
                  </a:ext>
                </a:extLst>
              </p:cNvPr>
              <p:cNvSpPr/>
              <p:nvPr/>
            </p:nvSpPr>
            <p:spPr>
              <a:xfrm>
                <a:off x="3014825" y="4977350"/>
                <a:ext cx="408650" cy="5850"/>
              </a:xfrm>
              <a:custGeom>
                <a:avLst/>
                <a:gdLst/>
                <a:ahLst/>
                <a:cxnLst/>
                <a:rect l="l" t="t" r="r" b="b"/>
                <a:pathLst>
                  <a:path w="16346" h="234" extrusionOk="0">
                    <a:moveTo>
                      <a:pt x="8173" y="0"/>
                    </a:moveTo>
                    <a:cubicBezTo>
                      <a:pt x="3670" y="0"/>
                      <a:pt x="0" y="67"/>
                      <a:pt x="0" y="100"/>
                    </a:cubicBezTo>
                    <a:cubicBezTo>
                      <a:pt x="0" y="200"/>
                      <a:pt x="3670" y="234"/>
                      <a:pt x="8173" y="234"/>
                    </a:cubicBezTo>
                    <a:cubicBezTo>
                      <a:pt x="12643" y="234"/>
                      <a:pt x="16345" y="167"/>
                      <a:pt x="16345" y="100"/>
                    </a:cubicBezTo>
                    <a:cubicBezTo>
                      <a:pt x="16345" y="33"/>
                      <a:pt x="12676" y="0"/>
                      <a:pt x="81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51;p28">
                <a:extLst>
                  <a:ext uri="{FF2B5EF4-FFF2-40B4-BE49-F238E27FC236}">
                    <a16:creationId xmlns:a16="http://schemas.microsoft.com/office/drawing/2014/main" id="{4142866E-F0D9-BED5-AA31-B5FE350A9860}"/>
                  </a:ext>
                </a:extLst>
              </p:cNvPr>
              <p:cNvSpPr/>
              <p:nvPr/>
            </p:nvSpPr>
            <p:spPr>
              <a:xfrm>
                <a:off x="3014825" y="4252650"/>
                <a:ext cx="408650" cy="5875"/>
              </a:xfrm>
              <a:custGeom>
                <a:avLst/>
                <a:gdLst/>
                <a:ahLst/>
                <a:cxnLst/>
                <a:rect l="l" t="t" r="r" b="b"/>
                <a:pathLst>
                  <a:path w="16346" h="235" extrusionOk="0">
                    <a:moveTo>
                      <a:pt x="8173" y="1"/>
                    </a:moveTo>
                    <a:cubicBezTo>
                      <a:pt x="3670" y="1"/>
                      <a:pt x="0" y="34"/>
                      <a:pt x="0" y="134"/>
                    </a:cubicBezTo>
                    <a:cubicBezTo>
                      <a:pt x="0" y="201"/>
                      <a:pt x="3670" y="234"/>
                      <a:pt x="8173" y="234"/>
                    </a:cubicBezTo>
                    <a:cubicBezTo>
                      <a:pt x="12643" y="234"/>
                      <a:pt x="16345" y="167"/>
                      <a:pt x="16345" y="134"/>
                    </a:cubicBezTo>
                    <a:cubicBezTo>
                      <a:pt x="16345" y="34"/>
                      <a:pt x="12676" y="1"/>
                      <a:pt x="81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52;p28">
                <a:extLst>
                  <a:ext uri="{FF2B5EF4-FFF2-40B4-BE49-F238E27FC236}">
                    <a16:creationId xmlns:a16="http://schemas.microsoft.com/office/drawing/2014/main" id="{21F07B7A-1C4C-8CD0-0093-CD8B757FC9F4}"/>
                  </a:ext>
                </a:extLst>
              </p:cNvPr>
              <p:cNvSpPr/>
              <p:nvPr/>
            </p:nvSpPr>
            <p:spPr>
              <a:xfrm>
                <a:off x="3014000" y="4365225"/>
                <a:ext cx="236025" cy="5875"/>
              </a:xfrm>
              <a:custGeom>
                <a:avLst/>
                <a:gdLst/>
                <a:ahLst/>
                <a:cxnLst/>
                <a:rect l="l" t="t" r="r" b="b"/>
                <a:pathLst>
                  <a:path w="9441" h="235" extrusionOk="0">
                    <a:moveTo>
                      <a:pt x="4737" y="1"/>
                    </a:moveTo>
                    <a:cubicBezTo>
                      <a:pt x="2135" y="1"/>
                      <a:pt x="0" y="34"/>
                      <a:pt x="0" y="134"/>
                    </a:cubicBezTo>
                    <a:cubicBezTo>
                      <a:pt x="0" y="201"/>
                      <a:pt x="2102" y="234"/>
                      <a:pt x="4737" y="234"/>
                    </a:cubicBezTo>
                    <a:cubicBezTo>
                      <a:pt x="7305" y="234"/>
                      <a:pt x="9440" y="168"/>
                      <a:pt x="9440" y="134"/>
                    </a:cubicBezTo>
                    <a:cubicBezTo>
                      <a:pt x="9440" y="34"/>
                      <a:pt x="7305" y="1"/>
                      <a:pt x="47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53;p28">
                <a:extLst>
                  <a:ext uri="{FF2B5EF4-FFF2-40B4-BE49-F238E27FC236}">
                    <a16:creationId xmlns:a16="http://schemas.microsoft.com/office/drawing/2014/main" id="{EAB0C26F-AB00-A371-052B-A000B71E4653}"/>
                  </a:ext>
                </a:extLst>
              </p:cNvPr>
              <p:cNvSpPr/>
              <p:nvPr/>
            </p:nvSpPr>
            <p:spPr>
              <a:xfrm>
                <a:off x="3014000" y="4593725"/>
                <a:ext cx="236025" cy="5875"/>
              </a:xfrm>
              <a:custGeom>
                <a:avLst/>
                <a:gdLst/>
                <a:ahLst/>
                <a:cxnLst/>
                <a:rect l="l" t="t" r="r" b="b"/>
                <a:pathLst>
                  <a:path w="9441" h="235" extrusionOk="0">
                    <a:moveTo>
                      <a:pt x="4737" y="1"/>
                    </a:moveTo>
                    <a:cubicBezTo>
                      <a:pt x="2135" y="1"/>
                      <a:pt x="0" y="67"/>
                      <a:pt x="0" y="101"/>
                    </a:cubicBezTo>
                    <a:cubicBezTo>
                      <a:pt x="0" y="201"/>
                      <a:pt x="2102" y="234"/>
                      <a:pt x="4737" y="234"/>
                    </a:cubicBezTo>
                    <a:cubicBezTo>
                      <a:pt x="7305" y="234"/>
                      <a:pt x="9440" y="168"/>
                      <a:pt x="9440" y="101"/>
                    </a:cubicBezTo>
                    <a:cubicBezTo>
                      <a:pt x="9440" y="67"/>
                      <a:pt x="7305" y="34"/>
                      <a:pt x="47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54;p28">
                <a:extLst>
                  <a:ext uri="{FF2B5EF4-FFF2-40B4-BE49-F238E27FC236}">
                    <a16:creationId xmlns:a16="http://schemas.microsoft.com/office/drawing/2014/main" id="{FC068350-65F8-CBBB-FFBA-9F44D3FB70C8}"/>
                  </a:ext>
                </a:extLst>
              </p:cNvPr>
              <p:cNvSpPr/>
              <p:nvPr/>
            </p:nvSpPr>
            <p:spPr>
              <a:xfrm>
                <a:off x="3014000" y="4842250"/>
                <a:ext cx="236025" cy="6700"/>
              </a:xfrm>
              <a:custGeom>
                <a:avLst/>
                <a:gdLst/>
                <a:ahLst/>
                <a:cxnLst/>
                <a:rect l="l" t="t" r="r" b="b"/>
                <a:pathLst>
                  <a:path w="9441" h="268" extrusionOk="0">
                    <a:moveTo>
                      <a:pt x="4737" y="0"/>
                    </a:moveTo>
                    <a:cubicBezTo>
                      <a:pt x="2135" y="0"/>
                      <a:pt x="0" y="100"/>
                      <a:pt x="0" y="134"/>
                    </a:cubicBezTo>
                    <a:cubicBezTo>
                      <a:pt x="0" y="234"/>
                      <a:pt x="2102" y="267"/>
                      <a:pt x="4737" y="267"/>
                    </a:cubicBezTo>
                    <a:cubicBezTo>
                      <a:pt x="7305" y="267"/>
                      <a:pt x="9440" y="167"/>
                      <a:pt x="9440" y="134"/>
                    </a:cubicBezTo>
                    <a:cubicBezTo>
                      <a:pt x="9440" y="100"/>
                      <a:pt x="7305" y="0"/>
                      <a:pt x="47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55;p28">
                <a:extLst>
                  <a:ext uri="{FF2B5EF4-FFF2-40B4-BE49-F238E27FC236}">
                    <a16:creationId xmlns:a16="http://schemas.microsoft.com/office/drawing/2014/main" id="{3D423A27-A1C2-74A8-FAE2-1B641F6C20AF}"/>
                  </a:ext>
                </a:extLst>
              </p:cNvPr>
              <p:cNvSpPr/>
              <p:nvPr/>
            </p:nvSpPr>
            <p:spPr>
              <a:xfrm>
                <a:off x="3423450" y="4083375"/>
                <a:ext cx="366125" cy="1028250"/>
              </a:xfrm>
              <a:custGeom>
                <a:avLst/>
                <a:gdLst/>
                <a:ahLst/>
                <a:cxnLst/>
                <a:rect l="l" t="t" r="r" b="b"/>
                <a:pathLst>
                  <a:path w="14645" h="41130" extrusionOk="0">
                    <a:moveTo>
                      <a:pt x="0" y="0"/>
                    </a:moveTo>
                    <a:lnTo>
                      <a:pt x="4337" y="40963"/>
                    </a:lnTo>
                    <a:lnTo>
                      <a:pt x="14211" y="41130"/>
                    </a:lnTo>
                    <a:cubicBezTo>
                      <a:pt x="14644" y="40196"/>
                      <a:pt x="8240" y="0"/>
                      <a:pt x="8240"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56;p28">
                <a:extLst>
                  <a:ext uri="{FF2B5EF4-FFF2-40B4-BE49-F238E27FC236}">
                    <a16:creationId xmlns:a16="http://schemas.microsoft.com/office/drawing/2014/main" id="{1C8F8D20-BB0B-BE13-D1AA-B4E3B4F5CB82}"/>
                  </a:ext>
                </a:extLst>
              </p:cNvPr>
              <p:cNvSpPr/>
              <p:nvPr/>
            </p:nvSpPr>
            <p:spPr>
              <a:xfrm>
                <a:off x="2896400" y="5108275"/>
                <a:ext cx="763075" cy="6675"/>
              </a:xfrm>
              <a:custGeom>
                <a:avLst/>
                <a:gdLst/>
                <a:ahLst/>
                <a:cxnLst/>
                <a:rect l="l" t="t" r="r" b="b"/>
                <a:pathLst>
                  <a:path w="30523" h="267" extrusionOk="0">
                    <a:moveTo>
                      <a:pt x="15278" y="0"/>
                    </a:moveTo>
                    <a:cubicBezTo>
                      <a:pt x="6839" y="0"/>
                      <a:pt x="1" y="33"/>
                      <a:pt x="1" y="134"/>
                    </a:cubicBezTo>
                    <a:cubicBezTo>
                      <a:pt x="1" y="200"/>
                      <a:pt x="6839" y="267"/>
                      <a:pt x="15278" y="267"/>
                    </a:cubicBezTo>
                    <a:cubicBezTo>
                      <a:pt x="23684" y="267"/>
                      <a:pt x="30523" y="167"/>
                      <a:pt x="30523" y="134"/>
                    </a:cubicBezTo>
                    <a:cubicBezTo>
                      <a:pt x="30523" y="100"/>
                      <a:pt x="23751" y="0"/>
                      <a:pt x="1527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57;p28">
                <a:extLst>
                  <a:ext uri="{FF2B5EF4-FFF2-40B4-BE49-F238E27FC236}">
                    <a16:creationId xmlns:a16="http://schemas.microsoft.com/office/drawing/2014/main" id="{E96AB1B3-E2BF-C8C6-66D1-58E21FD43059}"/>
                  </a:ext>
                </a:extLst>
              </p:cNvPr>
              <p:cNvSpPr/>
              <p:nvPr/>
            </p:nvSpPr>
            <p:spPr>
              <a:xfrm>
                <a:off x="3350075" y="4892275"/>
                <a:ext cx="54225" cy="54225"/>
              </a:xfrm>
              <a:custGeom>
                <a:avLst/>
                <a:gdLst/>
                <a:ahLst/>
                <a:cxnLst/>
                <a:rect l="l" t="t" r="r" b="b"/>
                <a:pathLst>
                  <a:path w="2169" h="2169" extrusionOk="0">
                    <a:moveTo>
                      <a:pt x="1101" y="1"/>
                    </a:moveTo>
                    <a:cubicBezTo>
                      <a:pt x="500" y="1"/>
                      <a:pt x="0" y="468"/>
                      <a:pt x="0" y="1101"/>
                    </a:cubicBezTo>
                    <a:cubicBezTo>
                      <a:pt x="0" y="1668"/>
                      <a:pt x="500" y="2169"/>
                      <a:pt x="1101" y="2169"/>
                    </a:cubicBezTo>
                    <a:cubicBezTo>
                      <a:pt x="1668" y="2169"/>
                      <a:pt x="2168" y="1735"/>
                      <a:pt x="2168" y="1101"/>
                    </a:cubicBezTo>
                    <a:cubicBezTo>
                      <a:pt x="2168" y="501"/>
                      <a:pt x="1668" y="1"/>
                      <a:pt x="1101"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58;p28">
                <a:extLst>
                  <a:ext uri="{FF2B5EF4-FFF2-40B4-BE49-F238E27FC236}">
                    <a16:creationId xmlns:a16="http://schemas.microsoft.com/office/drawing/2014/main" id="{C8F15456-95E6-3747-69B3-1307853944F4}"/>
                  </a:ext>
                </a:extLst>
              </p:cNvPr>
              <p:cNvSpPr/>
              <p:nvPr/>
            </p:nvSpPr>
            <p:spPr>
              <a:xfrm>
                <a:off x="2904750" y="4928925"/>
                <a:ext cx="54225" cy="54275"/>
              </a:xfrm>
              <a:custGeom>
                <a:avLst/>
                <a:gdLst/>
                <a:ahLst/>
                <a:cxnLst/>
                <a:rect l="l" t="t" r="r" b="b"/>
                <a:pathLst>
                  <a:path w="2169" h="2171" extrusionOk="0">
                    <a:moveTo>
                      <a:pt x="1155" y="1"/>
                    </a:moveTo>
                    <a:cubicBezTo>
                      <a:pt x="1137" y="1"/>
                      <a:pt x="1119" y="1"/>
                      <a:pt x="1101" y="2"/>
                    </a:cubicBezTo>
                    <a:cubicBezTo>
                      <a:pt x="501" y="2"/>
                      <a:pt x="0" y="503"/>
                      <a:pt x="0" y="1103"/>
                    </a:cubicBezTo>
                    <a:cubicBezTo>
                      <a:pt x="0" y="1670"/>
                      <a:pt x="467" y="2171"/>
                      <a:pt x="1101" y="2171"/>
                    </a:cubicBezTo>
                    <a:cubicBezTo>
                      <a:pt x="1668" y="2171"/>
                      <a:pt x="2169" y="1704"/>
                      <a:pt x="2169" y="1103"/>
                    </a:cubicBezTo>
                    <a:cubicBezTo>
                      <a:pt x="2169" y="489"/>
                      <a:pt x="1699" y="1"/>
                      <a:pt x="1155"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59;p28">
                <a:extLst>
                  <a:ext uri="{FF2B5EF4-FFF2-40B4-BE49-F238E27FC236}">
                    <a16:creationId xmlns:a16="http://schemas.microsoft.com/office/drawing/2014/main" id="{D928024E-3F71-ABED-583A-14950262C441}"/>
                  </a:ext>
                </a:extLst>
              </p:cNvPr>
              <p:cNvSpPr/>
              <p:nvPr/>
            </p:nvSpPr>
            <p:spPr>
              <a:xfrm>
                <a:off x="3474325" y="4955650"/>
                <a:ext cx="97600" cy="98425"/>
              </a:xfrm>
              <a:custGeom>
                <a:avLst/>
                <a:gdLst/>
                <a:ahLst/>
                <a:cxnLst/>
                <a:rect l="l" t="t" r="r" b="b"/>
                <a:pathLst>
                  <a:path w="3904" h="3937" extrusionOk="0">
                    <a:moveTo>
                      <a:pt x="1968" y="1"/>
                    </a:moveTo>
                    <a:cubicBezTo>
                      <a:pt x="868" y="1"/>
                      <a:pt x="0" y="901"/>
                      <a:pt x="0" y="1969"/>
                    </a:cubicBezTo>
                    <a:cubicBezTo>
                      <a:pt x="0" y="3070"/>
                      <a:pt x="868" y="3937"/>
                      <a:pt x="1968" y="3937"/>
                    </a:cubicBezTo>
                    <a:cubicBezTo>
                      <a:pt x="3036" y="3937"/>
                      <a:pt x="3903" y="3070"/>
                      <a:pt x="3903" y="1969"/>
                    </a:cubicBezTo>
                    <a:cubicBezTo>
                      <a:pt x="3903" y="901"/>
                      <a:pt x="3036" y="1"/>
                      <a:pt x="1968"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60;p28">
                <a:extLst>
                  <a:ext uri="{FF2B5EF4-FFF2-40B4-BE49-F238E27FC236}">
                    <a16:creationId xmlns:a16="http://schemas.microsoft.com/office/drawing/2014/main" id="{D91F795F-CA7F-2B07-63B5-0153985D5D27}"/>
                  </a:ext>
                </a:extLst>
              </p:cNvPr>
              <p:cNvSpPr/>
              <p:nvPr/>
            </p:nvSpPr>
            <p:spPr>
              <a:xfrm>
                <a:off x="3280025" y="4887275"/>
                <a:ext cx="33375" cy="33375"/>
              </a:xfrm>
              <a:custGeom>
                <a:avLst/>
                <a:gdLst/>
                <a:ahLst/>
                <a:cxnLst/>
                <a:rect l="l" t="t" r="r" b="b"/>
                <a:pathLst>
                  <a:path w="1335" h="1335" extrusionOk="0">
                    <a:moveTo>
                      <a:pt x="667" y="0"/>
                    </a:moveTo>
                    <a:cubicBezTo>
                      <a:pt x="300" y="0"/>
                      <a:pt x="0" y="301"/>
                      <a:pt x="0" y="668"/>
                    </a:cubicBezTo>
                    <a:cubicBezTo>
                      <a:pt x="0" y="1035"/>
                      <a:pt x="300" y="1335"/>
                      <a:pt x="667" y="1335"/>
                    </a:cubicBezTo>
                    <a:cubicBezTo>
                      <a:pt x="1034" y="1335"/>
                      <a:pt x="1334" y="1035"/>
                      <a:pt x="1334" y="668"/>
                    </a:cubicBezTo>
                    <a:cubicBezTo>
                      <a:pt x="1334" y="301"/>
                      <a:pt x="1034" y="0"/>
                      <a:pt x="667"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61;p28">
                <a:extLst>
                  <a:ext uri="{FF2B5EF4-FFF2-40B4-BE49-F238E27FC236}">
                    <a16:creationId xmlns:a16="http://schemas.microsoft.com/office/drawing/2014/main" id="{24E35045-82B2-478C-436E-2FA8647F853A}"/>
                  </a:ext>
                </a:extLst>
              </p:cNvPr>
              <p:cNvSpPr/>
              <p:nvPr/>
            </p:nvSpPr>
            <p:spPr>
              <a:xfrm>
                <a:off x="3753675" y="4821400"/>
                <a:ext cx="33400" cy="33375"/>
              </a:xfrm>
              <a:custGeom>
                <a:avLst/>
                <a:gdLst/>
                <a:ahLst/>
                <a:cxnLst/>
                <a:rect l="l" t="t" r="r" b="b"/>
                <a:pathLst>
                  <a:path w="1336" h="1335" extrusionOk="0">
                    <a:moveTo>
                      <a:pt x="668" y="0"/>
                    </a:moveTo>
                    <a:cubicBezTo>
                      <a:pt x="301" y="0"/>
                      <a:pt x="1" y="300"/>
                      <a:pt x="1" y="667"/>
                    </a:cubicBezTo>
                    <a:cubicBezTo>
                      <a:pt x="1" y="1034"/>
                      <a:pt x="301" y="1335"/>
                      <a:pt x="668" y="1335"/>
                    </a:cubicBezTo>
                    <a:cubicBezTo>
                      <a:pt x="1035" y="1335"/>
                      <a:pt x="1335" y="1034"/>
                      <a:pt x="1335" y="667"/>
                    </a:cubicBezTo>
                    <a:cubicBezTo>
                      <a:pt x="1335" y="300"/>
                      <a:pt x="1035" y="0"/>
                      <a:pt x="668"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8"/>
        <p:cNvGrpSpPr/>
        <p:nvPr/>
      </p:nvGrpSpPr>
      <p:grpSpPr>
        <a:xfrm>
          <a:off x="0" y="0"/>
          <a:ext cx="0" cy="0"/>
          <a:chOff x="0" y="0"/>
          <a:chExt cx="0" cy="0"/>
        </a:xfrm>
      </p:grpSpPr>
      <p:sp>
        <p:nvSpPr>
          <p:cNvPr id="2" name="Rectangle 1">
            <a:extLst>
              <a:ext uri="{FF2B5EF4-FFF2-40B4-BE49-F238E27FC236}">
                <a16:creationId xmlns:a16="http://schemas.microsoft.com/office/drawing/2014/main" id="{D24FFB2E-D885-1DB1-8436-1DC778BBC010}"/>
              </a:ext>
            </a:extLst>
          </p:cNvPr>
          <p:cNvSpPr/>
          <p:nvPr/>
        </p:nvSpPr>
        <p:spPr>
          <a:xfrm>
            <a:off x="2381300" y="1159073"/>
            <a:ext cx="1260521" cy="79596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9" name="Google Shape;1749;p30"/>
          <p:cNvSpPr txBox="1">
            <a:spLocks noGrp="1"/>
          </p:cNvSpPr>
          <p:nvPr>
            <p:ph type="title"/>
          </p:nvPr>
        </p:nvSpPr>
        <p:spPr>
          <a:xfrm>
            <a:off x="669798" y="2099271"/>
            <a:ext cx="4683527" cy="17925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800">
                <a:latin typeface="+mj-lt"/>
              </a:rPr>
              <a:t>TÍNH LƯỢNG CHẤT TRONG PHƯƠNG TRÌNH HÓA HỌC</a:t>
            </a:r>
            <a:endParaRPr sz="2800">
              <a:latin typeface="+mj-lt"/>
            </a:endParaRPr>
          </a:p>
        </p:txBody>
      </p:sp>
      <p:sp>
        <p:nvSpPr>
          <p:cNvPr id="1750" name="Google Shape;1750;p30"/>
          <p:cNvSpPr txBox="1">
            <a:spLocks noGrp="1"/>
          </p:cNvSpPr>
          <p:nvPr>
            <p:ph type="title" idx="2"/>
          </p:nvPr>
        </p:nvSpPr>
        <p:spPr>
          <a:xfrm>
            <a:off x="2609659" y="1136156"/>
            <a:ext cx="803801"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mj-lt"/>
              </a:rPr>
              <a:t>01</a:t>
            </a:r>
            <a:endParaRPr sz="4000">
              <a:latin typeface="+mj-lt"/>
            </a:endParaRPr>
          </a:p>
        </p:txBody>
      </p:sp>
      <p:grpSp>
        <p:nvGrpSpPr>
          <p:cNvPr id="1751" name="Google Shape;1751;p30"/>
          <p:cNvGrpSpPr/>
          <p:nvPr/>
        </p:nvGrpSpPr>
        <p:grpSpPr>
          <a:xfrm>
            <a:off x="5434633" y="1946787"/>
            <a:ext cx="3342360" cy="2657224"/>
            <a:chOff x="3776425" y="-3021050"/>
            <a:chExt cx="4654350" cy="3700275"/>
          </a:xfrm>
        </p:grpSpPr>
        <p:sp>
          <p:nvSpPr>
            <p:cNvPr id="1752" name="Google Shape;1752;p30"/>
            <p:cNvSpPr/>
            <p:nvPr/>
          </p:nvSpPr>
          <p:spPr>
            <a:xfrm flipH="1">
              <a:off x="3776425" y="-397900"/>
              <a:ext cx="1252325" cy="1072975"/>
            </a:xfrm>
            <a:custGeom>
              <a:avLst/>
              <a:gdLst/>
              <a:ahLst/>
              <a:cxnLst/>
              <a:rect l="l" t="t" r="r" b="b"/>
              <a:pathLst>
                <a:path w="50093" h="42919" extrusionOk="0">
                  <a:moveTo>
                    <a:pt x="8451" y="0"/>
                  </a:moveTo>
                  <a:cubicBezTo>
                    <a:pt x="8451" y="243"/>
                    <a:pt x="6293" y="10426"/>
                    <a:pt x="4104" y="20821"/>
                  </a:cubicBezTo>
                  <a:cubicBezTo>
                    <a:pt x="2828" y="26779"/>
                    <a:pt x="1551" y="32767"/>
                    <a:pt x="639" y="37022"/>
                  </a:cubicBezTo>
                  <a:cubicBezTo>
                    <a:pt x="1" y="40061"/>
                    <a:pt x="2311" y="42919"/>
                    <a:pt x="5381" y="42919"/>
                  </a:cubicBezTo>
                  <a:lnTo>
                    <a:pt x="44743" y="42919"/>
                  </a:lnTo>
                  <a:cubicBezTo>
                    <a:pt x="47813" y="42919"/>
                    <a:pt x="50093" y="40122"/>
                    <a:pt x="49485" y="37113"/>
                  </a:cubicBezTo>
                  <a:lnTo>
                    <a:pt x="419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0"/>
            <p:cNvSpPr/>
            <p:nvPr/>
          </p:nvSpPr>
          <p:spPr>
            <a:xfrm flipH="1">
              <a:off x="3786300" y="-400200"/>
              <a:ext cx="1234850" cy="1079425"/>
            </a:xfrm>
            <a:custGeom>
              <a:avLst/>
              <a:gdLst/>
              <a:ahLst/>
              <a:cxnLst/>
              <a:rect l="l" t="t" r="r" b="b"/>
              <a:pathLst>
                <a:path w="49394" h="43177" extrusionOk="0">
                  <a:moveTo>
                    <a:pt x="41643" y="1"/>
                  </a:moveTo>
                  <a:cubicBezTo>
                    <a:pt x="31460" y="1"/>
                    <a:pt x="23041" y="31"/>
                    <a:pt x="17235" y="31"/>
                  </a:cubicBezTo>
                  <a:cubicBezTo>
                    <a:pt x="14317" y="92"/>
                    <a:pt x="12068" y="92"/>
                    <a:pt x="10518" y="92"/>
                  </a:cubicBezTo>
                  <a:lnTo>
                    <a:pt x="8147" y="92"/>
                  </a:lnTo>
                  <a:cubicBezTo>
                    <a:pt x="8147" y="92"/>
                    <a:pt x="8360" y="92"/>
                    <a:pt x="8755" y="153"/>
                  </a:cubicBezTo>
                  <a:lnTo>
                    <a:pt x="10548" y="153"/>
                  </a:lnTo>
                  <a:cubicBezTo>
                    <a:pt x="12098" y="183"/>
                    <a:pt x="14348" y="183"/>
                    <a:pt x="17266" y="183"/>
                  </a:cubicBezTo>
                  <a:cubicBezTo>
                    <a:pt x="23088" y="183"/>
                    <a:pt x="31421" y="244"/>
                    <a:pt x="41570" y="244"/>
                  </a:cubicBezTo>
                  <a:lnTo>
                    <a:pt x="41570" y="244"/>
                  </a:lnTo>
                  <a:cubicBezTo>
                    <a:pt x="42933" y="6909"/>
                    <a:pt x="44447" y="14446"/>
                    <a:pt x="46111" y="22585"/>
                  </a:cubicBezTo>
                  <a:cubicBezTo>
                    <a:pt x="46962" y="26627"/>
                    <a:pt x="47813" y="30852"/>
                    <a:pt x="48695" y="35229"/>
                  </a:cubicBezTo>
                  <a:cubicBezTo>
                    <a:pt x="48816" y="35746"/>
                    <a:pt x="48938" y="36324"/>
                    <a:pt x="49029" y="36871"/>
                  </a:cubicBezTo>
                  <a:cubicBezTo>
                    <a:pt x="49151" y="37387"/>
                    <a:pt x="49242" y="37935"/>
                    <a:pt x="49181" y="38482"/>
                  </a:cubicBezTo>
                  <a:cubicBezTo>
                    <a:pt x="49181" y="39029"/>
                    <a:pt x="49029" y="39606"/>
                    <a:pt x="48816" y="40093"/>
                  </a:cubicBezTo>
                  <a:cubicBezTo>
                    <a:pt x="48573" y="40579"/>
                    <a:pt x="48269" y="41035"/>
                    <a:pt x="47904" y="41460"/>
                  </a:cubicBezTo>
                  <a:cubicBezTo>
                    <a:pt x="47509" y="41825"/>
                    <a:pt x="47053" y="42190"/>
                    <a:pt x="46567" y="42433"/>
                  </a:cubicBezTo>
                  <a:cubicBezTo>
                    <a:pt x="46081" y="42676"/>
                    <a:pt x="45534" y="42828"/>
                    <a:pt x="44986" y="42889"/>
                  </a:cubicBezTo>
                  <a:cubicBezTo>
                    <a:pt x="44658" y="42944"/>
                    <a:pt x="44308" y="42955"/>
                    <a:pt x="43956" y="42955"/>
                  </a:cubicBezTo>
                  <a:cubicBezTo>
                    <a:pt x="43721" y="42955"/>
                    <a:pt x="43485" y="42950"/>
                    <a:pt x="43254" y="42950"/>
                  </a:cubicBezTo>
                  <a:lnTo>
                    <a:pt x="5533" y="42950"/>
                  </a:lnTo>
                  <a:cubicBezTo>
                    <a:pt x="5432" y="42955"/>
                    <a:pt x="5332" y="42957"/>
                    <a:pt x="5232" y="42957"/>
                  </a:cubicBezTo>
                  <a:cubicBezTo>
                    <a:pt x="4123" y="42957"/>
                    <a:pt x="3056" y="42646"/>
                    <a:pt x="2220" y="41977"/>
                  </a:cubicBezTo>
                  <a:cubicBezTo>
                    <a:pt x="1733" y="41643"/>
                    <a:pt x="1369" y="41217"/>
                    <a:pt x="1065" y="40731"/>
                  </a:cubicBezTo>
                  <a:cubicBezTo>
                    <a:pt x="761" y="40245"/>
                    <a:pt x="518" y="39698"/>
                    <a:pt x="396" y="39181"/>
                  </a:cubicBezTo>
                  <a:cubicBezTo>
                    <a:pt x="305" y="38603"/>
                    <a:pt x="305" y="38026"/>
                    <a:pt x="366" y="37509"/>
                  </a:cubicBezTo>
                  <a:cubicBezTo>
                    <a:pt x="457" y="36962"/>
                    <a:pt x="578" y="36415"/>
                    <a:pt x="700" y="35868"/>
                  </a:cubicBezTo>
                  <a:cubicBezTo>
                    <a:pt x="1612" y="31552"/>
                    <a:pt x="2463" y="27539"/>
                    <a:pt x="3253" y="23861"/>
                  </a:cubicBezTo>
                  <a:cubicBezTo>
                    <a:pt x="4773" y="16506"/>
                    <a:pt x="6019" y="10579"/>
                    <a:pt x="6901" y="6475"/>
                  </a:cubicBezTo>
                  <a:cubicBezTo>
                    <a:pt x="7326" y="4408"/>
                    <a:pt x="7630" y="2828"/>
                    <a:pt x="7843" y="1703"/>
                  </a:cubicBezTo>
                  <a:cubicBezTo>
                    <a:pt x="7934" y="1186"/>
                    <a:pt x="8056" y="761"/>
                    <a:pt x="8086" y="487"/>
                  </a:cubicBezTo>
                  <a:cubicBezTo>
                    <a:pt x="8147" y="244"/>
                    <a:pt x="8147" y="92"/>
                    <a:pt x="8147" y="92"/>
                  </a:cubicBezTo>
                  <a:lnTo>
                    <a:pt x="8147" y="92"/>
                  </a:lnTo>
                  <a:cubicBezTo>
                    <a:pt x="8116" y="244"/>
                    <a:pt x="7995" y="700"/>
                    <a:pt x="7721" y="1825"/>
                  </a:cubicBezTo>
                  <a:cubicBezTo>
                    <a:pt x="7509" y="2889"/>
                    <a:pt x="7174" y="4499"/>
                    <a:pt x="6749" y="6536"/>
                  </a:cubicBezTo>
                  <a:cubicBezTo>
                    <a:pt x="5867" y="10639"/>
                    <a:pt x="4591" y="16567"/>
                    <a:pt x="3010" y="23892"/>
                  </a:cubicBezTo>
                  <a:cubicBezTo>
                    <a:pt x="2220" y="27600"/>
                    <a:pt x="1338" y="31582"/>
                    <a:pt x="426" y="35898"/>
                  </a:cubicBezTo>
                  <a:cubicBezTo>
                    <a:pt x="335" y="36445"/>
                    <a:pt x="183" y="36962"/>
                    <a:pt x="92" y="37539"/>
                  </a:cubicBezTo>
                  <a:cubicBezTo>
                    <a:pt x="1" y="38117"/>
                    <a:pt x="31" y="38695"/>
                    <a:pt x="122" y="39242"/>
                  </a:cubicBezTo>
                  <a:cubicBezTo>
                    <a:pt x="244" y="39819"/>
                    <a:pt x="487" y="40397"/>
                    <a:pt x="791" y="40883"/>
                  </a:cubicBezTo>
                  <a:cubicBezTo>
                    <a:pt x="1125" y="41369"/>
                    <a:pt x="1551" y="41795"/>
                    <a:pt x="2007" y="42160"/>
                  </a:cubicBezTo>
                  <a:cubicBezTo>
                    <a:pt x="2854" y="42815"/>
                    <a:pt x="3947" y="43176"/>
                    <a:pt x="5042" y="43176"/>
                  </a:cubicBezTo>
                  <a:cubicBezTo>
                    <a:pt x="5165" y="43176"/>
                    <a:pt x="5288" y="43172"/>
                    <a:pt x="5411" y="43163"/>
                  </a:cubicBezTo>
                  <a:lnTo>
                    <a:pt x="43132" y="43163"/>
                  </a:lnTo>
                  <a:cubicBezTo>
                    <a:pt x="43710" y="43163"/>
                    <a:pt x="44287" y="43163"/>
                    <a:pt x="44895" y="43132"/>
                  </a:cubicBezTo>
                  <a:cubicBezTo>
                    <a:pt x="45473" y="43041"/>
                    <a:pt x="46050" y="42889"/>
                    <a:pt x="46567" y="42616"/>
                  </a:cubicBezTo>
                  <a:cubicBezTo>
                    <a:pt x="47084" y="42372"/>
                    <a:pt x="47540" y="42038"/>
                    <a:pt x="47965" y="41612"/>
                  </a:cubicBezTo>
                  <a:cubicBezTo>
                    <a:pt x="48391" y="41187"/>
                    <a:pt x="48695" y="40701"/>
                    <a:pt x="48908" y="40153"/>
                  </a:cubicBezTo>
                  <a:cubicBezTo>
                    <a:pt x="49151" y="39637"/>
                    <a:pt x="49303" y="39059"/>
                    <a:pt x="49333" y="38482"/>
                  </a:cubicBezTo>
                  <a:cubicBezTo>
                    <a:pt x="49394" y="37935"/>
                    <a:pt x="49303" y="37296"/>
                    <a:pt x="49181" y="36780"/>
                  </a:cubicBezTo>
                  <a:cubicBezTo>
                    <a:pt x="49090" y="36232"/>
                    <a:pt x="48968" y="35685"/>
                    <a:pt x="48847" y="35138"/>
                  </a:cubicBezTo>
                  <a:cubicBezTo>
                    <a:pt x="47965" y="30822"/>
                    <a:pt x="47114" y="26567"/>
                    <a:pt x="46263" y="22494"/>
                  </a:cubicBezTo>
                  <a:cubicBezTo>
                    <a:pt x="44591" y="14317"/>
                    <a:pt x="43072" y="6779"/>
                    <a:pt x="41704" y="62"/>
                  </a:cubicBezTo>
                  <a:lnTo>
                    <a:pt x="41704" y="1"/>
                  </a:lnTo>
                  <a:close/>
                </a:path>
              </a:pathLst>
            </a:custGeom>
            <a:solidFill>
              <a:srgbClr val="26323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0"/>
            <p:cNvSpPr/>
            <p:nvPr/>
          </p:nvSpPr>
          <p:spPr>
            <a:xfrm flipH="1">
              <a:off x="7264325" y="-2822475"/>
              <a:ext cx="330575" cy="407075"/>
            </a:xfrm>
            <a:custGeom>
              <a:avLst/>
              <a:gdLst/>
              <a:ahLst/>
              <a:cxnLst/>
              <a:rect l="l" t="t" r="r" b="b"/>
              <a:pathLst>
                <a:path w="13223" h="16283" extrusionOk="0">
                  <a:moveTo>
                    <a:pt x="7770" y="1"/>
                  </a:moveTo>
                  <a:cubicBezTo>
                    <a:pt x="5790" y="1"/>
                    <a:pt x="3225" y="178"/>
                    <a:pt x="1" y="720"/>
                  </a:cubicBezTo>
                  <a:lnTo>
                    <a:pt x="1429" y="16283"/>
                  </a:lnTo>
                  <a:lnTo>
                    <a:pt x="10730" y="16283"/>
                  </a:lnTo>
                  <a:lnTo>
                    <a:pt x="13223" y="629"/>
                  </a:lnTo>
                  <a:lnTo>
                    <a:pt x="13223" y="629"/>
                  </a:lnTo>
                  <a:cubicBezTo>
                    <a:pt x="13222" y="629"/>
                    <a:pt x="13222" y="630"/>
                    <a:pt x="13221" y="630"/>
                  </a:cubicBezTo>
                  <a:cubicBezTo>
                    <a:pt x="13152" y="630"/>
                    <a:pt x="11500" y="1"/>
                    <a:pt x="7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0"/>
            <p:cNvSpPr/>
            <p:nvPr/>
          </p:nvSpPr>
          <p:spPr>
            <a:xfrm flipH="1">
              <a:off x="7306125" y="-2823475"/>
              <a:ext cx="69925" cy="46400"/>
            </a:xfrm>
            <a:custGeom>
              <a:avLst/>
              <a:gdLst/>
              <a:ahLst/>
              <a:cxnLst/>
              <a:rect l="l" t="t" r="r" b="b"/>
              <a:pathLst>
                <a:path w="2797" h="1856" extrusionOk="0">
                  <a:moveTo>
                    <a:pt x="153" y="0"/>
                  </a:moveTo>
                  <a:lnTo>
                    <a:pt x="153" y="0"/>
                  </a:lnTo>
                  <a:cubicBezTo>
                    <a:pt x="1" y="517"/>
                    <a:pt x="213" y="1186"/>
                    <a:pt x="608" y="1520"/>
                  </a:cubicBezTo>
                  <a:cubicBezTo>
                    <a:pt x="834" y="1746"/>
                    <a:pt x="1153" y="1855"/>
                    <a:pt x="1472" y="1855"/>
                  </a:cubicBezTo>
                  <a:cubicBezTo>
                    <a:pt x="1668" y="1855"/>
                    <a:pt x="1863" y="1814"/>
                    <a:pt x="2037" y="1733"/>
                  </a:cubicBezTo>
                  <a:cubicBezTo>
                    <a:pt x="2493" y="1490"/>
                    <a:pt x="2797" y="852"/>
                    <a:pt x="2767" y="304"/>
                  </a:cubicBezTo>
                  <a:lnTo>
                    <a:pt x="153" y="0"/>
                  </a:lnTo>
                  <a:close/>
                </a:path>
              </a:pathLst>
            </a:custGeom>
            <a:solidFill>
              <a:srgbClr val="263238">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0"/>
            <p:cNvSpPr/>
            <p:nvPr/>
          </p:nvSpPr>
          <p:spPr>
            <a:xfrm flipH="1">
              <a:off x="7488500" y="-2759650"/>
              <a:ext cx="45600" cy="45625"/>
            </a:xfrm>
            <a:custGeom>
              <a:avLst/>
              <a:gdLst/>
              <a:ahLst/>
              <a:cxnLst/>
              <a:rect l="l" t="t" r="r" b="b"/>
              <a:pathLst>
                <a:path w="1824" h="1825" extrusionOk="0">
                  <a:moveTo>
                    <a:pt x="912" y="1"/>
                  </a:moveTo>
                  <a:cubicBezTo>
                    <a:pt x="426" y="1"/>
                    <a:pt x="0" y="396"/>
                    <a:pt x="0" y="913"/>
                  </a:cubicBezTo>
                  <a:cubicBezTo>
                    <a:pt x="0" y="1429"/>
                    <a:pt x="426" y="1824"/>
                    <a:pt x="912" y="1824"/>
                  </a:cubicBezTo>
                  <a:cubicBezTo>
                    <a:pt x="1429" y="1824"/>
                    <a:pt x="1824" y="1429"/>
                    <a:pt x="1824" y="913"/>
                  </a:cubicBezTo>
                  <a:cubicBezTo>
                    <a:pt x="1824" y="396"/>
                    <a:pt x="1429" y="1"/>
                    <a:pt x="912" y="1"/>
                  </a:cubicBezTo>
                  <a:close/>
                </a:path>
              </a:pathLst>
            </a:custGeom>
            <a:solidFill>
              <a:srgbClr val="263238">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0"/>
            <p:cNvSpPr/>
            <p:nvPr/>
          </p:nvSpPr>
          <p:spPr>
            <a:xfrm flipH="1">
              <a:off x="7354750" y="-2673025"/>
              <a:ext cx="87400" cy="87425"/>
            </a:xfrm>
            <a:custGeom>
              <a:avLst/>
              <a:gdLst/>
              <a:ahLst/>
              <a:cxnLst/>
              <a:rect l="l" t="t" r="r" b="b"/>
              <a:pathLst>
                <a:path w="3496" h="3497" extrusionOk="0">
                  <a:moveTo>
                    <a:pt x="1763" y="1"/>
                  </a:moveTo>
                  <a:cubicBezTo>
                    <a:pt x="790" y="1"/>
                    <a:pt x="0" y="761"/>
                    <a:pt x="0" y="1733"/>
                  </a:cubicBezTo>
                  <a:cubicBezTo>
                    <a:pt x="0" y="2706"/>
                    <a:pt x="790" y="3496"/>
                    <a:pt x="1763" y="3496"/>
                  </a:cubicBezTo>
                  <a:cubicBezTo>
                    <a:pt x="2736" y="3496"/>
                    <a:pt x="3496" y="2706"/>
                    <a:pt x="3496" y="1733"/>
                  </a:cubicBezTo>
                  <a:cubicBezTo>
                    <a:pt x="3496" y="761"/>
                    <a:pt x="2736" y="1"/>
                    <a:pt x="1763" y="1"/>
                  </a:cubicBezTo>
                  <a:close/>
                </a:path>
              </a:pathLst>
            </a:custGeom>
            <a:solidFill>
              <a:srgbClr val="263238">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0"/>
            <p:cNvSpPr/>
            <p:nvPr/>
          </p:nvSpPr>
          <p:spPr>
            <a:xfrm flipH="1">
              <a:off x="6439075" y="-2435925"/>
              <a:ext cx="785000" cy="122350"/>
            </a:xfrm>
            <a:custGeom>
              <a:avLst/>
              <a:gdLst/>
              <a:ahLst/>
              <a:cxnLst/>
              <a:rect l="l" t="t" r="r" b="b"/>
              <a:pathLst>
                <a:path w="31400" h="4894" extrusionOk="0">
                  <a:moveTo>
                    <a:pt x="1" y="0"/>
                  </a:moveTo>
                  <a:lnTo>
                    <a:pt x="1" y="4894"/>
                  </a:lnTo>
                  <a:lnTo>
                    <a:pt x="31399" y="4894"/>
                  </a:lnTo>
                  <a:lnTo>
                    <a:pt x="313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0"/>
            <p:cNvSpPr/>
            <p:nvPr/>
          </p:nvSpPr>
          <p:spPr>
            <a:xfrm flipH="1">
              <a:off x="6706550" y="-2478475"/>
              <a:ext cx="1456000" cy="1354900"/>
            </a:xfrm>
            <a:custGeom>
              <a:avLst/>
              <a:gdLst/>
              <a:ahLst/>
              <a:cxnLst/>
              <a:rect l="l" t="t" r="r" b="b"/>
              <a:pathLst>
                <a:path w="58240" h="54196" extrusionOk="0">
                  <a:moveTo>
                    <a:pt x="21552" y="0"/>
                  </a:moveTo>
                  <a:lnTo>
                    <a:pt x="21552" y="7447"/>
                  </a:lnTo>
                  <a:lnTo>
                    <a:pt x="2433" y="43922"/>
                  </a:lnTo>
                  <a:cubicBezTo>
                    <a:pt x="1" y="48603"/>
                    <a:pt x="3375" y="54195"/>
                    <a:pt x="8633" y="54195"/>
                  </a:cubicBezTo>
                  <a:lnTo>
                    <a:pt x="49576" y="54195"/>
                  </a:lnTo>
                  <a:cubicBezTo>
                    <a:pt x="54865" y="54195"/>
                    <a:pt x="58239" y="48572"/>
                    <a:pt x="55777" y="43891"/>
                  </a:cubicBezTo>
                  <a:lnTo>
                    <a:pt x="36689" y="8085"/>
                  </a:lnTo>
                  <a:lnTo>
                    <a:pt x="366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0"/>
            <p:cNvSpPr/>
            <p:nvPr/>
          </p:nvSpPr>
          <p:spPr>
            <a:xfrm flipH="1">
              <a:off x="6736950" y="-2481525"/>
              <a:ext cx="1395200" cy="1359475"/>
            </a:xfrm>
            <a:custGeom>
              <a:avLst/>
              <a:gdLst/>
              <a:ahLst/>
              <a:cxnLst/>
              <a:rect l="l" t="t" r="r" b="b"/>
              <a:pathLst>
                <a:path w="55808" h="54379" extrusionOk="0">
                  <a:moveTo>
                    <a:pt x="35412" y="304"/>
                  </a:moveTo>
                  <a:lnTo>
                    <a:pt x="35412" y="8329"/>
                  </a:lnTo>
                  <a:lnTo>
                    <a:pt x="54531" y="44135"/>
                  </a:lnTo>
                  <a:cubicBezTo>
                    <a:pt x="55655" y="46293"/>
                    <a:pt x="55595" y="48846"/>
                    <a:pt x="54318" y="50913"/>
                  </a:cubicBezTo>
                  <a:cubicBezTo>
                    <a:pt x="53072" y="53010"/>
                    <a:pt x="50883" y="54257"/>
                    <a:pt x="48391" y="54257"/>
                  </a:cubicBezTo>
                  <a:lnTo>
                    <a:pt x="7448" y="54257"/>
                  </a:lnTo>
                  <a:cubicBezTo>
                    <a:pt x="5016" y="54257"/>
                    <a:pt x="2767" y="53010"/>
                    <a:pt x="1521" y="50913"/>
                  </a:cubicBezTo>
                  <a:cubicBezTo>
                    <a:pt x="274" y="48846"/>
                    <a:pt x="183" y="46293"/>
                    <a:pt x="1338" y="44135"/>
                  </a:cubicBezTo>
                  <a:lnTo>
                    <a:pt x="20427" y="7630"/>
                  </a:lnTo>
                  <a:lnTo>
                    <a:pt x="20427" y="7599"/>
                  </a:lnTo>
                  <a:lnTo>
                    <a:pt x="20427" y="304"/>
                  </a:lnTo>
                  <a:close/>
                  <a:moveTo>
                    <a:pt x="20244" y="0"/>
                  </a:moveTo>
                  <a:lnTo>
                    <a:pt x="20244" y="7539"/>
                  </a:lnTo>
                  <a:lnTo>
                    <a:pt x="1125" y="43983"/>
                  </a:lnTo>
                  <a:cubicBezTo>
                    <a:pt x="1" y="46202"/>
                    <a:pt x="62" y="48846"/>
                    <a:pt x="1369" y="50974"/>
                  </a:cubicBezTo>
                  <a:cubicBezTo>
                    <a:pt x="2645" y="53102"/>
                    <a:pt x="4925" y="54378"/>
                    <a:pt x="7448" y="54378"/>
                  </a:cubicBezTo>
                  <a:lnTo>
                    <a:pt x="48391" y="54378"/>
                  </a:lnTo>
                  <a:cubicBezTo>
                    <a:pt x="50914" y="54378"/>
                    <a:pt x="53193" y="53071"/>
                    <a:pt x="54440" y="50913"/>
                  </a:cubicBezTo>
                  <a:cubicBezTo>
                    <a:pt x="55747" y="48755"/>
                    <a:pt x="55807" y="46141"/>
                    <a:pt x="54622" y="43922"/>
                  </a:cubicBezTo>
                  <a:lnTo>
                    <a:pt x="35564" y="8177"/>
                  </a:lnTo>
                  <a:lnTo>
                    <a:pt x="3556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0"/>
            <p:cNvSpPr/>
            <p:nvPr/>
          </p:nvSpPr>
          <p:spPr>
            <a:xfrm flipH="1">
              <a:off x="6779500" y="-2374375"/>
              <a:ext cx="1309325" cy="1190000"/>
            </a:xfrm>
            <a:custGeom>
              <a:avLst/>
              <a:gdLst/>
              <a:ahLst/>
              <a:cxnLst/>
              <a:rect l="l" t="t" r="r" b="b"/>
              <a:pathLst>
                <a:path w="52373" h="47600" extrusionOk="0">
                  <a:moveTo>
                    <a:pt x="20639" y="0"/>
                  </a:moveTo>
                  <a:lnTo>
                    <a:pt x="20639" y="31"/>
                  </a:lnTo>
                  <a:lnTo>
                    <a:pt x="20578" y="3101"/>
                  </a:lnTo>
                  <a:lnTo>
                    <a:pt x="1642" y="40670"/>
                  </a:lnTo>
                  <a:cubicBezTo>
                    <a:pt x="0" y="43831"/>
                    <a:pt x="2280" y="47600"/>
                    <a:pt x="5836" y="47600"/>
                  </a:cubicBezTo>
                  <a:lnTo>
                    <a:pt x="46506" y="47600"/>
                  </a:lnTo>
                  <a:cubicBezTo>
                    <a:pt x="50092" y="47600"/>
                    <a:pt x="52372" y="43800"/>
                    <a:pt x="50700" y="40639"/>
                  </a:cubicBezTo>
                  <a:lnTo>
                    <a:pt x="32068" y="3101"/>
                  </a:lnTo>
                  <a:lnTo>
                    <a:pt x="31946"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0"/>
            <p:cNvSpPr/>
            <p:nvPr/>
          </p:nvSpPr>
          <p:spPr>
            <a:xfrm flipH="1">
              <a:off x="6779500" y="-1801425"/>
              <a:ext cx="1309325" cy="617050"/>
            </a:xfrm>
            <a:custGeom>
              <a:avLst/>
              <a:gdLst/>
              <a:ahLst/>
              <a:cxnLst/>
              <a:rect l="l" t="t" r="r" b="b"/>
              <a:pathLst>
                <a:path w="52373" h="24682" extrusionOk="0">
                  <a:moveTo>
                    <a:pt x="10578" y="0"/>
                  </a:moveTo>
                  <a:lnTo>
                    <a:pt x="1642" y="17752"/>
                  </a:lnTo>
                  <a:cubicBezTo>
                    <a:pt x="0" y="20913"/>
                    <a:pt x="2280" y="24682"/>
                    <a:pt x="5836" y="24682"/>
                  </a:cubicBezTo>
                  <a:lnTo>
                    <a:pt x="46506" y="24682"/>
                  </a:lnTo>
                  <a:cubicBezTo>
                    <a:pt x="50092" y="24682"/>
                    <a:pt x="52372" y="20882"/>
                    <a:pt x="50700" y="17721"/>
                  </a:cubicBezTo>
                  <a:lnTo>
                    <a:pt x="41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0"/>
            <p:cNvSpPr/>
            <p:nvPr/>
          </p:nvSpPr>
          <p:spPr>
            <a:xfrm flipH="1">
              <a:off x="7165525" y="-2556000"/>
              <a:ext cx="538800" cy="104125"/>
            </a:xfrm>
            <a:custGeom>
              <a:avLst/>
              <a:gdLst/>
              <a:ahLst/>
              <a:cxnLst/>
              <a:rect l="l" t="t" r="r" b="b"/>
              <a:pathLst>
                <a:path w="21552" h="4165" extrusionOk="0">
                  <a:moveTo>
                    <a:pt x="2098" y="1"/>
                  </a:moveTo>
                  <a:cubicBezTo>
                    <a:pt x="973" y="1"/>
                    <a:pt x="1" y="943"/>
                    <a:pt x="1" y="2068"/>
                  </a:cubicBezTo>
                  <a:cubicBezTo>
                    <a:pt x="1" y="3223"/>
                    <a:pt x="973" y="4165"/>
                    <a:pt x="2098" y="4165"/>
                  </a:cubicBezTo>
                  <a:lnTo>
                    <a:pt x="19454" y="4165"/>
                  </a:lnTo>
                  <a:cubicBezTo>
                    <a:pt x="20609" y="4165"/>
                    <a:pt x="21551" y="3253"/>
                    <a:pt x="21551" y="2068"/>
                  </a:cubicBezTo>
                  <a:cubicBezTo>
                    <a:pt x="21551" y="943"/>
                    <a:pt x="20609" y="1"/>
                    <a:pt x="19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0"/>
            <p:cNvSpPr/>
            <p:nvPr/>
          </p:nvSpPr>
          <p:spPr>
            <a:xfrm flipH="1">
              <a:off x="7165525" y="-2558275"/>
              <a:ext cx="540325" cy="106400"/>
            </a:xfrm>
            <a:custGeom>
              <a:avLst/>
              <a:gdLst/>
              <a:ahLst/>
              <a:cxnLst/>
              <a:rect l="l" t="t" r="r" b="b"/>
              <a:pathLst>
                <a:path w="21613" h="4256" extrusionOk="0">
                  <a:moveTo>
                    <a:pt x="2098" y="0"/>
                  </a:moveTo>
                  <a:cubicBezTo>
                    <a:pt x="1885" y="0"/>
                    <a:pt x="1673" y="0"/>
                    <a:pt x="1490" y="92"/>
                  </a:cubicBezTo>
                  <a:cubicBezTo>
                    <a:pt x="1277" y="152"/>
                    <a:pt x="1095" y="244"/>
                    <a:pt x="913" y="335"/>
                  </a:cubicBezTo>
                  <a:cubicBezTo>
                    <a:pt x="761" y="456"/>
                    <a:pt x="609" y="608"/>
                    <a:pt x="457" y="760"/>
                  </a:cubicBezTo>
                  <a:cubicBezTo>
                    <a:pt x="335" y="912"/>
                    <a:pt x="244" y="1095"/>
                    <a:pt x="153" y="1308"/>
                  </a:cubicBezTo>
                  <a:cubicBezTo>
                    <a:pt x="62" y="1490"/>
                    <a:pt x="31" y="1703"/>
                    <a:pt x="1" y="1915"/>
                  </a:cubicBezTo>
                  <a:cubicBezTo>
                    <a:pt x="1" y="2098"/>
                    <a:pt x="1" y="2311"/>
                    <a:pt x="31" y="2523"/>
                  </a:cubicBezTo>
                  <a:cubicBezTo>
                    <a:pt x="122" y="2918"/>
                    <a:pt x="305" y="3283"/>
                    <a:pt x="578" y="3587"/>
                  </a:cubicBezTo>
                  <a:cubicBezTo>
                    <a:pt x="670" y="3739"/>
                    <a:pt x="882" y="3830"/>
                    <a:pt x="1034" y="3952"/>
                  </a:cubicBezTo>
                  <a:cubicBezTo>
                    <a:pt x="1186" y="4074"/>
                    <a:pt x="1369" y="4134"/>
                    <a:pt x="1551" y="4195"/>
                  </a:cubicBezTo>
                  <a:cubicBezTo>
                    <a:pt x="1764" y="4225"/>
                    <a:pt x="1946" y="4256"/>
                    <a:pt x="2129" y="4256"/>
                  </a:cubicBezTo>
                  <a:lnTo>
                    <a:pt x="19515" y="4256"/>
                  </a:lnTo>
                  <a:cubicBezTo>
                    <a:pt x="19515" y="4256"/>
                    <a:pt x="19484" y="4256"/>
                    <a:pt x="19484" y="4134"/>
                  </a:cubicBezTo>
                  <a:lnTo>
                    <a:pt x="2767" y="4134"/>
                  </a:lnTo>
                  <a:cubicBezTo>
                    <a:pt x="2584" y="4134"/>
                    <a:pt x="2394" y="4149"/>
                    <a:pt x="2208" y="4149"/>
                  </a:cubicBezTo>
                  <a:cubicBezTo>
                    <a:pt x="2022" y="4149"/>
                    <a:pt x="1840" y="4134"/>
                    <a:pt x="1673" y="4074"/>
                  </a:cubicBezTo>
                  <a:cubicBezTo>
                    <a:pt x="1490" y="4043"/>
                    <a:pt x="1277" y="3952"/>
                    <a:pt x="1125" y="3830"/>
                  </a:cubicBezTo>
                  <a:cubicBezTo>
                    <a:pt x="973" y="3770"/>
                    <a:pt x="821" y="3648"/>
                    <a:pt x="730" y="3496"/>
                  </a:cubicBezTo>
                  <a:cubicBezTo>
                    <a:pt x="457" y="3192"/>
                    <a:pt x="305" y="2858"/>
                    <a:pt x="214" y="2463"/>
                  </a:cubicBezTo>
                  <a:cubicBezTo>
                    <a:pt x="183" y="2280"/>
                    <a:pt x="183" y="2098"/>
                    <a:pt x="183" y="1915"/>
                  </a:cubicBezTo>
                  <a:cubicBezTo>
                    <a:pt x="214" y="1703"/>
                    <a:pt x="274" y="1520"/>
                    <a:pt x="335" y="1338"/>
                  </a:cubicBezTo>
                  <a:cubicBezTo>
                    <a:pt x="426" y="1186"/>
                    <a:pt x="518" y="1004"/>
                    <a:pt x="639" y="852"/>
                  </a:cubicBezTo>
                  <a:cubicBezTo>
                    <a:pt x="791" y="730"/>
                    <a:pt x="943" y="578"/>
                    <a:pt x="1095" y="456"/>
                  </a:cubicBezTo>
                  <a:cubicBezTo>
                    <a:pt x="1247" y="335"/>
                    <a:pt x="1429" y="274"/>
                    <a:pt x="1642" y="183"/>
                  </a:cubicBezTo>
                  <a:cubicBezTo>
                    <a:pt x="1825" y="152"/>
                    <a:pt x="2037" y="122"/>
                    <a:pt x="2250" y="122"/>
                  </a:cubicBezTo>
                  <a:lnTo>
                    <a:pt x="19120" y="122"/>
                  </a:lnTo>
                  <a:cubicBezTo>
                    <a:pt x="19363" y="122"/>
                    <a:pt x="19636" y="122"/>
                    <a:pt x="19910" y="152"/>
                  </a:cubicBezTo>
                  <a:cubicBezTo>
                    <a:pt x="20123" y="183"/>
                    <a:pt x="20396" y="274"/>
                    <a:pt x="20579" y="396"/>
                  </a:cubicBezTo>
                  <a:cubicBezTo>
                    <a:pt x="20638" y="425"/>
                    <a:pt x="20695" y="459"/>
                    <a:pt x="20750" y="495"/>
                  </a:cubicBezTo>
                  <a:lnTo>
                    <a:pt x="20750" y="495"/>
                  </a:lnTo>
                  <a:cubicBezTo>
                    <a:pt x="20666" y="425"/>
                    <a:pt x="20579" y="361"/>
                    <a:pt x="20488" y="304"/>
                  </a:cubicBezTo>
                  <a:cubicBezTo>
                    <a:pt x="20244" y="152"/>
                    <a:pt x="20032" y="92"/>
                    <a:pt x="19758" y="31"/>
                  </a:cubicBezTo>
                  <a:cubicBezTo>
                    <a:pt x="19484" y="0"/>
                    <a:pt x="19211" y="0"/>
                    <a:pt x="18968" y="0"/>
                  </a:cubicBezTo>
                  <a:close/>
                  <a:moveTo>
                    <a:pt x="20750" y="495"/>
                  </a:moveTo>
                  <a:cubicBezTo>
                    <a:pt x="21029" y="730"/>
                    <a:pt x="21259" y="1034"/>
                    <a:pt x="21399" y="1338"/>
                  </a:cubicBezTo>
                  <a:cubicBezTo>
                    <a:pt x="21460" y="1520"/>
                    <a:pt x="21521" y="1763"/>
                    <a:pt x="21551" y="1946"/>
                  </a:cubicBezTo>
                  <a:cubicBezTo>
                    <a:pt x="21551" y="2128"/>
                    <a:pt x="21551" y="2311"/>
                    <a:pt x="21521" y="2523"/>
                  </a:cubicBezTo>
                  <a:cubicBezTo>
                    <a:pt x="21430" y="2888"/>
                    <a:pt x="21278" y="3192"/>
                    <a:pt x="21095" y="3435"/>
                  </a:cubicBezTo>
                  <a:cubicBezTo>
                    <a:pt x="20700" y="3922"/>
                    <a:pt x="20214" y="4074"/>
                    <a:pt x="19910" y="4134"/>
                  </a:cubicBezTo>
                  <a:cubicBezTo>
                    <a:pt x="19758" y="4195"/>
                    <a:pt x="19636" y="4195"/>
                    <a:pt x="19576" y="4195"/>
                  </a:cubicBezTo>
                  <a:cubicBezTo>
                    <a:pt x="19576" y="4256"/>
                    <a:pt x="19515" y="4256"/>
                    <a:pt x="19515" y="4256"/>
                  </a:cubicBezTo>
                  <a:cubicBezTo>
                    <a:pt x="19515" y="4256"/>
                    <a:pt x="19697" y="4256"/>
                    <a:pt x="20032" y="4195"/>
                  </a:cubicBezTo>
                  <a:cubicBezTo>
                    <a:pt x="20336" y="4104"/>
                    <a:pt x="20791" y="3922"/>
                    <a:pt x="21156" y="3466"/>
                  </a:cubicBezTo>
                  <a:cubicBezTo>
                    <a:pt x="21369" y="3222"/>
                    <a:pt x="21521" y="2918"/>
                    <a:pt x="21582" y="2554"/>
                  </a:cubicBezTo>
                  <a:cubicBezTo>
                    <a:pt x="21612" y="2371"/>
                    <a:pt x="21612" y="2159"/>
                    <a:pt x="21612" y="1976"/>
                  </a:cubicBezTo>
                  <a:cubicBezTo>
                    <a:pt x="21582" y="1794"/>
                    <a:pt x="21551" y="1611"/>
                    <a:pt x="21460" y="1368"/>
                  </a:cubicBezTo>
                  <a:cubicBezTo>
                    <a:pt x="21329" y="1055"/>
                    <a:pt x="21086" y="718"/>
                    <a:pt x="20750" y="49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0"/>
            <p:cNvSpPr/>
            <p:nvPr/>
          </p:nvSpPr>
          <p:spPr>
            <a:xfrm flipH="1">
              <a:off x="7224050" y="-2451125"/>
              <a:ext cx="410375" cy="154275"/>
            </a:xfrm>
            <a:custGeom>
              <a:avLst/>
              <a:gdLst/>
              <a:ahLst/>
              <a:cxnLst/>
              <a:rect l="l" t="t" r="r" b="b"/>
              <a:pathLst>
                <a:path w="16415" h="6171" extrusionOk="0">
                  <a:moveTo>
                    <a:pt x="1" y="0"/>
                  </a:moveTo>
                  <a:lnTo>
                    <a:pt x="1" y="6171"/>
                  </a:lnTo>
                  <a:lnTo>
                    <a:pt x="16415" y="6171"/>
                  </a:lnTo>
                  <a:lnTo>
                    <a:pt x="164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0"/>
            <p:cNvSpPr/>
            <p:nvPr/>
          </p:nvSpPr>
          <p:spPr>
            <a:xfrm flipH="1">
              <a:off x="7040900" y="-1853100"/>
              <a:ext cx="782725" cy="104125"/>
            </a:xfrm>
            <a:custGeom>
              <a:avLst/>
              <a:gdLst/>
              <a:ahLst/>
              <a:cxnLst/>
              <a:rect l="l" t="t" r="r" b="b"/>
              <a:pathLst>
                <a:path w="31309" h="4165" extrusionOk="0">
                  <a:moveTo>
                    <a:pt x="15654" y="1"/>
                  </a:moveTo>
                  <a:cubicBezTo>
                    <a:pt x="7022" y="1"/>
                    <a:pt x="0" y="943"/>
                    <a:pt x="0" y="2067"/>
                  </a:cubicBezTo>
                  <a:cubicBezTo>
                    <a:pt x="0" y="3223"/>
                    <a:pt x="7022" y="4165"/>
                    <a:pt x="15654" y="4165"/>
                  </a:cubicBezTo>
                  <a:cubicBezTo>
                    <a:pt x="24287" y="4165"/>
                    <a:pt x="31308" y="3223"/>
                    <a:pt x="31308" y="2067"/>
                  </a:cubicBezTo>
                  <a:cubicBezTo>
                    <a:pt x="31308" y="943"/>
                    <a:pt x="24287" y="1"/>
                    <a:pt x="15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0"/>
            <p:cNvSpPr/>
            <p:nvPr/>
          </p:nvSpPr>
          <p:spPr>
            <a:xfrm flipH="1">
              <a:off x="7040900" y="-1853100"/>
              <a:ext cx="782725" cy="104125"/>
            </a:xfrm>
            <a:custGeom>
              <a:avLst/>
              <a:gdLst/>
              <a:ahLst/>
              <a:cxnLst/>
              <a:rect l="l" t="t" r="r" b="b"/>
              <a:pathLst>
                <a:path w="31309" h="4165" extrusionOk="0">
                  <a:moveTo>
                    <a:pt x="15654" y="1"/>
                  </a:moveTo>
                  <a:cubicBezTo>
                    <a:pt x="7022" y="1"/>
                    <a:pt x="0" y="943"/>
                    <a:pt x="0" y="2067"/>
                  </a:cubicBezTo>
                  <a:cubicBezTo>
                    <a:pt x="0" y="3223"/>
                    <a:pt x="7022" y="4165"/>
                    <a:pt x="15654" y="4165"/>
                  </a:cubicBezTo>
                  <a:cubicBezTo>
                    <a:pt x="24287" y="4165"/>
                    <a:pt x="31308" y="3223"/>
                    <a:pt x="31308" y="2067"/>
                  </a:cubicBezTo>
                  <a:cubicBezTo>
                    <a:pt x="31308" y="943"/>
                    <a:pt x="24287" y="1"/>
                    <a:pt x="15654"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0"/>
            <p:cNvSpPr/>
            <p:nvPr/>
          </p:nvSpPr>
          <p:spPr>
            <a:xfrm flipH="1">
              <a:off x="6893500" y="-2296875"/>
              <a:ext cx="509900" cy="876950"/>
            </a:xfrm>
            <a:custGeom>
              <a:avLst/>
              <a:gdLst/>
              <a:ahLst/>
              <a:cxnLst/>
              <a:rect l="l" t="t" r="r" b="b"/>
              <a:pathLst>
                <a:path w="20396" h="35078" extrusionOk="0">
                  <a:moveTo>
                    <a:pt x="183" y="1"/>
                  </a:moveTo>
                  <a:cubicBezTo>
                    <a:pt x="0" y="1"/>
                    <a:pt x="6627" y="34682"/>
                    <a:pt x="8025" y="34955"/>
                  </a:cubicBezTo>
                  <a:cubicBezTo>
                    <a:pt x="8501" y="35047"/>
                    <a:pt x="10034" y="35077"/>
                    <a:pt x="11867" y="35077"/>
                  </a:cubicBezTo>
                  <a:cubicBezTo>
                    <a:pt x="15532" y="35077"/>
                    <a:pt x="20396" y="34955"/>
                    <a:pt x="20396" y="34955"/>
                  </a:cubicBezTo>
                  <a:lnTo>
                    <a:pt x="3769" y="1"/>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0"/>
            <p:cNvSpPr/>
            <p:nvPr/>
          </p:nvSpPr>
          <p:spPr>
            <a:xfrm flipH="1">
              <a:off x="6747600" y="-1271025"/>
              <a:ext cx="1372375" cy="147450"/>
            </a:xfrm>
            <a:custGeom>
              <a:avLst/>
              <a:gdLst/>
              <a:ahLst/>
              <a:cxnLst/>
              <a:rect l="l" t="t" r="r" b="b"/>
              <a:pathLst>
                <a:path w="54895" h="5898" extrusionOk="0">
                  <a:moveTo>
                    <a:pt x="0" y="1"/>
                  </a:moveTo>
                  <a:cubicBezTo>
                    <a:pt x="334" y="2797"/>
                    <a:pt x="3435" y="5897"/>
                    <a:pt x="6566" y="5897"/>
                  </a:cubicBezTo>
                  <a:lnTo>
                    <a:pt x="48421" y="5897"/>
                  </a:lnTo>
                  <a:cubicBezTo>
                    <a:pt x="52129" y="5776"/>
                    <a:pt x="54652" y="1824"/>
                    <a:pt x="54895" y="1"/>
                  </a:cubicBez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0"/>
            <p:cNvSpPr/>
            <p:nvPr/>
          </p:nvSpPr>
          <p:spPr>
            <a:xfrm flipH="1">
              <a:off x="7701250" y="-2048400"/>
              <a:ext cx="212800" cy="425575"/>
            </a:xfrm>
            <a:custGeom>
              <a:avLst/>
              <a:gdLst/>
              <a:ahLst/>
              <a:cxnLst/>
              <a:rect l="l" t="t" r="r" b="b"/>
              <a:pathLst>
                <a:path w="8512" h="17023" extrusionOk="0">
                  <a:moveTo>
                    <a:pt x="8511" y="1"/>
                  </a:moveTo>
                  <a:cubicBezTo>
                    <a:pt x="8481" y="62"/>
                    <a:pt x="8481" y="92"/>
                    <a:pt x="8450" y="123"/>
                  </a:cubicBezTo>
                  <a:cubicBezTo>
                    <a:pt x="8359" y="244"/>
                    <a:pt x="8298" y="396"/>
                    <a:pt x="8177" y="609"/>
                  </a:cubicBezTo>
                  <a:cubicBezTo>
                    <a:pt x="7964" y="1034"/>
                    <a:pt x="7660" y="1673"/>
                    <a:pt x="7265" y="2433"/>
                  </a:cubicBezTo>
                  <a:cubicBezTo>
                    <a:pt x="6505" y="4013"/>
                    <a:pt x="5411" y="6080"/>
                    <a:pt x="4195" y="8451"/>
                  </a:cubicBezTo>
                  <a:cubicBezTo>
                    <a:pt x="2979" y="10791"/>
                    <a:pt x="1915" y="12919"/>
                    <a:pt x="1155" y="14500"/>
                  </a:cubicBezTo>
                  <a:cubicBezTo>
                    <a:pt x="760" y="15290"/>
                    <a:pt x="456" y="15898"/>
                    <a:pt x="274" y="16354"/>
                  </a:cubicBezTo>
                  <a:cubicBezTo>
                    <a:pt x="152" y="16536"/>
                    <a:pt x="92" y="16718"/>
                    <a:pt x="61" y="16840"/>
                  </a:cubicBezTo>
                  <a:cubicBezTo>
                    <a:pt x="61" y="16931"/>
                    <a:pt x="0" y="16962"/>
                    <a:pt x="0" y="16992"/>
                  </a:cubicBezTo>
                  <a:lnTo>
                    <a:pt x="0" y="17022"/>
                  </a:lnTo>
                  <a:cubicBezTo>
                    <a:pt x="0" y="17022"/>
                    <a:pt x="61" y="17022"/>
                    <a:pt x="61" y="16992"/>
                  </a:cubicBezTo>
                  <a:cubicBezTo>
                    <a:pt x="92" y="16992"/>
                    <a:pt x="92" y="16931"/>
                    <a:pt x="122" y="16870"/>
                  </a:cubicBezTo>
                  <a:cubicBezTo>
                    <a:pt x="152" y="16779"/>
                    <a:pt x="244" y="16627"/>
                    <a:pt x="365" y="16384"/>
                  </a:cubicBezTo>
                  <a:cubicBezTo>
                    <a:pt x="548" y="15959"/>
                    <a:pt x="851" y="15320"/>
                    <a:pt x="1216" y="14560"/>
                  </a:cubicBezTo>
                  <a:cubicBezTo>
                    <a:pt x="1976" y="13041"/>
                    <a:pt x="3101" y="10913"/>
                    <a:pt x="4317" y="8572"/>
                  </a:cubicBezTo>
                  <a:cubicBezTo>
                    <a:pt x="5472" y="6232"/>
                    <a:pt x="6596" y="4104"/>
                    <a:pt x="7356" y="2554"/>
                  </a:cubicBezTo>
                  <a:cubicBezTo>
                    <a:pt x="7721" y="1764"/>
                    <a:pt x="8025" y="1156"/>
                    <a:pt x="8207" y="700"/>
                  </a:cubicBezTo>
                  <a:cubicBezTo>
                    <a:pt x="8298" y="518"/>
                    <a:pt x="8420" y="305"/>
                    <a:pt x="8450" y="214"/>
                  </a:cubicBezTo>
                  <a:cubicBezTo>
                    <a:pt x="8481" y="153"/>
                    <a:pt x="8511" y="123"/>
                    <a:pt x="8511" y="92"/>
                  </a:cubicBezTo>
                  <a:lnTo>
                    <a:pt x="8511" y="62"/>
                  </a:lnTo>
                  <a:lnTo>
                    <a:pt x="85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0"/>
            <p:cNvSpPr/>
            <p:nvPr/>
          </p:nvSpPr>
          <p:spPr>
            <a:xfrm flipH="1">
              <a:off x="7467975" y="-2296875"/>
              <a:ext cx="507625" cy="903525"/>
            </a:xfrm>
            <a:custGeom>
              <a:avLst/>
              <a:gdLst/>
              <a:ahLst/>
              <a:cxnLst/>
              <a:rect l="l" t="t" r="r" b="b"/>
              <a:pathLst>
                <a:path w="20305" h="36141" extrusionOk="0">
                  <a:moveTo>
                    <a:pt x="17022" y="1"/>
                  </a:moveTo>
                  <a:cubicBezTo>
                    <a:pt x="16748" y="639"/>
                    <a:pt x="0" y="36141"/>
                    <a:pt x="0" y="36141"/>
                  </a:cubicBezTo>
                  <a:lnTo>
                    <a:pt x="6718" y="36141"/>
                  </a:lnTo>
                  <a:lnTo>
                    <a:pt x="20305" y="1"/>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0"/>
            <p:cNvSpPr/>
            <p:nvPr/>
          </p:nvSpPr>
          <p:spPr>
            <a:xfrm flipH="1">
              <a:off x="7622225" y="-1487000"/>
              <a:ext cx="50175" cy="46875"/>
            </a:xfrm>
            <a:custGeom>
              <a:avLst/>
              <a:gdLst/>
              <a:ahLst/>
              <a:cxnLst/>
              <a:rect l="l" t="t" r="r" b="b"/>
              <a:pathLst>
                <a:path w="2007" h="1875" extrusionOk="0">
                  <a:moveTo>
                    <a:pt x="988" y="1"/>
                  </a:moveTo>
                  <a:cubicBezTo>
                    <a:pt x="539" y="1"/>
                    <a:pt x="117" y="351"/>
                    <a:pt x="61" y="858"/>
                  </a:cubicBezTo>
                  <a:cubicBezTo>
                    <a:pt x="0" y="1345"/>
                    <a:pt x="365" y="1831"/>
                    <a:pt x="912" y="1861"/>
                  </a:cubicBezTo>
                  <a:cubicBezTo>
                    <a:pt x="959" y="1870"/>
                    <a:pt x="1007" y="1875"/>
                    <a:pt x="1054" y="1875"/>
                  </a:cubicBezTo>
                  <a:cubicBezTo>
                    <a:pt x="1489" y="1875"/>
                    <a:pt x="1891" y="1507"/>
                    <a:pt x="1946" y="1041"/>
                  </a:cubicBezTo>
                  <a:cubicBezTo>
                    <a:pt x="2006" y="494"/>
                    <a:pt x="1642" y="38"/>
                    <a:pt x="1094" y="7"/>
                  </a:cubicBezTo>
                  <a:cubicBezTo>
                    <a:pt x="1059" y="3"/>
                    <a:pt x="1024" y="1"/>
                    <a:pt x="988"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0"/>
            <p:cNvSpPr/>
            <p:nvPr/>
          </p:nvSpPr>
          <p:spPr>
            <a:xfrm flipH="1">
              <a:off x="7290925" y="-1581225"/>
              <a:ext cx="50175" cy="46900"/>
            </a:xfrm>
            <a:custGeom>
              <a:avLst/>
              <a:gdLst/>
              <a:ahLst/>
              <a:cxnLst/>
              <a:rect l="l" t="t" r="r" b="b"/>
              <a:pathLst>
                <a:path w="2007" h="1876" extrusionOk="0">
                  <a:moveTo>
                    <a:pt x="989" y="1"/>
                  </a:moveTo>
                  <a:cubicBezTo>
                    <a:pt x="540" y="1"/>
                    <a:pt x="120" y="351"/>
                    <a:pt x="92" y="858"/>
                  </a:cubicBezTo>
                  <a:cubicBezTo>
                    <a:pt x="1" y="1345"/>
                    <a:pt x="396" y="1831"/>
                    <a:pt x="913" y="1861"/>
                  </a:cubicBezTo>
                  <a:cubicBezTo>
                    <a:pt x="963" y="1871"/>
                    <a:pt x="1013" y="1875"/>
                    <a:pt x="1064" y="1875"/>
                  </a:cubicBezTo>
                  <a:cubicBezTo>
                    <a:pt x="1500" y="1875"/>
                    <a:pt x="1919" y="1531"/>
                    <a:pt x="1946" y="1041"/>
                  </a:cubicBezTo>
                  <a:cubicBezTo>
                    <a:pt x="2007" y="524"/>
                    <a:pt x="1642" y="68"/>
                    <a:pt x="1095" y="7"/>
                  </a:cubicBezTo>
                  <a:cubicBezTo>
                    <a:pt x="1060" y="3"/>
                    <a:pt x="1024" y="1"/>
                    <a:pt x="989"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0"/>
            <p:cNvSpPr/>
            <p:nvPr/>
          </p:nvSpPr>
          <p:spPr>
            <a:xfrm flipH="1">
              <a:off x="7580425" y="-1563575"/>
              <a:ext cx="28150" cy="28125"/>
            </a:xfrm>
            <a:custGeom>
              <a:avLst/>
              <a:gdLst/>
              <a:ahLst/>
              <a:cxnLst/>
              <a:rect l="l" t="t" r="r" b="b"/>
              <a:pathLst>
                <a:path w="1126" h="1125" extrusionOk="0">
                  <a:moveTo>
                    <a:pt x="548" y="0"/>
                  </a:moveTo>
                  <a:cubicBezTo>
                    <a:pt x="244" y="0"/>
                    <a:pt x="0" y="243"/>
                    <a:pt x="0" y="578"/>
                  </a:cubicBezTo>
                  <a:cubicBezTo>
                    <a:pt x="0" y="882"/>
                    <a:pt x="244" y="1125"/>
                    <a:pt x="548" y="1125"/>
                  </a:cubicBezTo>
                  <a:cubicBezTo>
                    <a:pt x="882" y="1125"/>
                    <a:pt x="1125" y="882"/>
                    <a:pt x="1125" y="578"/>
                  </a:cubicBezTo>
                  <a:cubicBezTo>
                    <a:pt x="1125" y="243"/>
                    <a:pt x="882" y="0"/>
                    <a:pt x="548"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0"/>
            <p:cNvSpPr/>
            <p:nvPr/>
          </p:nvSpPr>
          <p:spPr>
            <a:xfrm flipH="1">
              <a:off x="7253675" y="-1495200"/>
              <a:ext cx="28150" cy="28150"/>
            </a:xfrm>
            <a:custGeom>
              <a:avLst/>
              <a:gdLst/>
              <a:ahLst/>
              <a:cxnLst/>
              <a:rect l="l" t="t" r="r" b="b"/>
              <a:pathLst>
                <a:path w="1126" h="1126" extrusionOk="0">
                  <a:moveTo>
                    <a:pt x="548" y="1"/>
                  </a:moveTo>
                  <a:cubicBezTo>
                    <a:pt x="244" y="1"/>
                    <a:pt x="1" y="274"/>
                    <a:pt x="1" y="578"/>
                  </a:cubicBezTo>
                  <a:cubicBezTo>
                    <a:pt x="1" y="882"/>
                    <a:pt x="244" y="1126"/>
                    <a:pt x="548" y="1126"/>
                  </a:cubicBezTo>
                  <a:cubicBezTo>
                    <a:pt x="852" y="1126"/>
                    <a:pt x="1125" y="882"/>
                    <a:pt x="1125" y="578"/>
                  </a:cubicBezTo>
                  <a:cubicBezTo>
                    <a:pt x="1125" y="274"/>
                    <a:pt x="852" y="1"/>
                    <a:pt x="548"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0"/>
            <p:cNvSpPr/>
            <p:nvPr/>
          </p:nvSpPr>
          <p:spPr>
            <a:xfrm flipH="1">
              <a:off x="7394250" y="-1691250"/>
              <a:ext cx="28150" cy="28900"/>
            </a:xfrm>
            <a:custGeom>
              <a:avLst/>
              <a:gdLst/>
              <a:ahLst/>
              <a:cxnLst/>
              <a:rect l="l" t="t" r="r" b="b"/>
              <a:pathLst>
                <a:path w="1126" h="1156" extrusionOk="0">
                  <a:moveTo>
                    <a:pt x="548" y="1"/>
                  </a:moveTo>
                  <a:cubicBezTo>
                    <a:pt x="244" y="1"/>
                    <a:pt x="0" y="274"/>
                    <a:pt x="0" y="578"/>
                  </a:cubicBezTo>
                  <a:cubicBezTo>
                    <a:pt x="0" y="882"/>
                    <a:pt x="244" y="1156"/>
                    <a:pt x="548" y="1156"/>
                  </a:cubicBezTo>
                  <a:cubicBezTo>
                    <a:pt x="851" y="1156"/>
                    <a:pt x="1125" y="882"/>
                    <a:pt x="1125" y="578"/>
                  </a:cubicBezTo>
                  <a:cubicBezTo>
                    <a:pt x="1125" y="274"/>
                    <a:pt x="851" y="1"/>
                    <a:pt x="548"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0"/>
            <p:cNvSpPr/>
            <p:nvPr/>
          </p:nvSpPr>
          <p:spPr>
            <a:xfrm flipH="1">
              <a:off x="7494575" y="-1394875"/>
              <a:ext cx="44100" cy="44100"/>
            </a:xfrm>
            <a:custGeom>
              <a:avLst/>
              <a:gdLst/>
              <a:ahLst/>
              <a:cxnLst/>
              <a:rect l="l" t="t" r="r" b="b"/>
              <a:pathLst>
                <a:path w="1764" h="1764" extrusionOk="0">
                  <a:moveTo>
                    <a:pt x="882" y="0"/>
                  </a:moveTo>
                  <a:cubicBezTo>
                    <a:pt x="396" y="0"/>
                    <a:pt x="1" y="395"/>
                    <a:pt x="1" y="882"/>
                  </a:cubicBezTo>
                  <a:cubicBezTo>
                    <a:pt x="1" y="1368"/>
                    <a:pt x="396" y="1763"/>
                    <a:pt x="882" y="1763"/>
                  </a:cubicBezTo>
                  <a:cubicBezTo>
                    <a:pt x="1369" y="1763"/>
                    <a:pt x="1764" y="1368"/>
                    <a:pt x="1764" y="882"/>
                  </a:cubicBezTo>
                  <a:cubicBezTo>
                    <a:pt x="1764" y="426"/>
                    <a:pt x="1369" y="0"/>
                    <a:pt x="882"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0"/>
            <p:cNvSpPr/>
            <p:nvPr/>
          </p:nvSpPr>
          <p:spPr>
            <a:xfrm flipH="1">
              <a:off x="7515850" y="-2521050"/>
              <a:ext cx="129950" cy="31950"/>
            </a:xfrm>
            <a:custGeom>
              <a:avLst/>
              <a:gdLst/>
              <a:ahLst/>
              <a:cxnLst/>
              <a:rect l="l" t="t" r="r" b="b"/>
              <a:pathLst>
                <a:path w="5198" h="1278" extrusionOk="0">
                  <a:moveTo>
                    <a:pt x="638" y="1"/>
                  </a:moveTo>
                  <a:cubicBezTo>
                    <a:pt x="304" y="1"/>
                    <a:pt x="0" y="305"/>
                    <a:pt x="0" y="639"/>
                  </a:cubicBezTo>
                  <a:cubicBezTo>
                    <a:pt x="0" y="974"/>
                    <a:pt x="304" y="1277"/>
                    <a:pt x="638" y="1277"/>
                  </a:cubicBezTo>
                  <a:lnTo>
                    <a:pt x="4559" y="1277"/>
                  </a:lnTo>
                  <a:cubicBezTo>
                    <a:pt x="4894" y="1277"/>
                    <a:pt x="5198" y="974"/>
                    <a:pt x="5198" y="639"/>
                  </a:cubicBezTo>
                  <a:cubicBezTo>
                    <a:pt x="5198" y="305"/>
                    <a:pt x="4894" y="1"/>
                    <a:pt x="4559" y="1"/>
                  </a:cubicBez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0"/>
            <p:cNvSpPr/>
            <p:nvPr/>
          </p:nvSpPr>
          <p:spPr>
            <a:xfrm flipH="1">
              <a:off x="7465700" y="-2518000"/>
              <a:ext cx="30400" cy="30425"/>
            </a:xfrm>
            <a:custGeom>
              <a:avLst/>
              <a:gdLst/>
              <a:ahLst/>
              <a:cxnLst/>
              <a:rect l="l" t="t" r="r" b="b"/>
              <a:pathLst>
                <a:path w="1216" h="1217" extrusionOk="0">
                  <a:moveTo>
                    <a:pt x="608" y="0"/>
                  </a:moveTo>
                  <a:cubicBezTo>
                    <a:pt x="274" y="0"/>
                    <a:pt x="0" y="244"/>
                    <a:pt x="0" y="608"/>
                  </a:cubicBezTo>
                  <a:cubicBezTo>
                    <a:pt x="0" y="943"/>
                    <a:pt x="274" y="1216"/>
                    <a:pt x="608" y="1216"/>
                  </a:cubicBezTo>
                  <a:cubicBezTo>
                    <a:pt x="942" y="1216"/>
                    <a:pt x="1216" y="943"/>
                    <a:pt x="1216" y="608"/>
                  </a:cubicBezTo>
                  <a:cubicBezTo>
                    <a:pt x="1216" y="244"/>
                    <a:pt x="942" y="0"/>
                    <a:pt x="608" y="0"/>
                  </a:cubicBez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0"/>
            <p:cNvSpPr/>
            <p:nvPr/>
          </p:nvSpPr>
          <p:spPr>
            <a:xfrm flipH="1">
              <a:off x="3848600" y="-369800"/>
              <a:ext cx="1090475" cy="971175"/>
            </a:xfrm>
            <a:custGeom>
              <a:avLst/>
              <a:gdLst/>
              <a:ahLst/>
              <a:cxnLst/>
              <a:rect l="l" t="t" r="r" b="b"/>
              <a:pathLst>
                <a:path w="43619" h="38847" extrusionOk="0">
                  <a:moveTo>
                    <a:pt x="7417" y="1"/>
                  </a:moveTo>
                  <a:lnTo>
                    <a:pt x="7417" y="31"/>
                  </a:lnTo>
                  <a:cubicBezTo>
                    <a:pt x="7417" y="426"/>
                    <a:pt x="2250" y="26931"/>
                    <a:pt x="365" y="35746"/>
                  </a:cubicBezTo>
                  <a:cubicBezTo>
                    <a:pt x="1" y="37357"/>
                    <a:pt x="1216" y="38846"/>
                    <a:pt x="2827" y="38846"/>
                  </a:cubicBezTo>
                  <a:lnTo>
                    <a:pt x="41004" y="38846"/>
                  </a:lnTo>
                  <a:cubicBezTo>
                    <a:pt x="42494" y="38846"/>
                    <a:pt x="43618" y="37479"/>
                    <a:pt x="43314" y="35989"/>
                  </a:cubicBezTo>
                  <a:lnTo>
                    <a:pt x="36263" y="1"/>
                  </a:ln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0"/>
            <p:cNvSpPr/>
            <p:nvPr/>
          </p:nvSpPr>
          <p:spPr>
            <a:xfrm flipH="1">
              <a:off x="3848600" y="-78500"/>
              <a:ext cx="1090475" cy="679875"/>
            </a:xfrm>
            <a:custGeom>
              <a:avLst/>
              <a:gdLst/>
              <a:ahLst/>
              <a:cxnLst/>
              <a:rect l="l" t="t" r="r" b="b"/>
              <a:pathLst>
                <a:path w="43619" h="27195" extrusionOk="0">
                  <a:moveTo>
                    <a:pt x="30540" y="0"/>
                  </a:moveTo>
                  <a:cubicBezTo>
                    <a:pt x="28194" y="0"/>
                    <a:pt x="25503" y="21"/>
                    <a:pt x="22706" y="81"/>
                  </a:cubicBezTo>
                  <a:cubicBezTo>
                    <a:pt x="19900" y="152"/>
                    <a:pt x="17022" y="176"/>
                    <a:pt x="14433" y="176"/>
                  </a:cubicBezTo>
                  <a:cubicBezTo>
                    <a:pt x="9254" y="176"/>
                    <a:pt x="5229" y="81"/>
                    <a:pt x="5229" y="81"/>
                  </a:cubicBezTo>
                  <a:cubicBezTo>
                    <a:pt x="4469" y="3972"/>
                    <a:pt x="852" y="21814"/>
                    <a:pt x="365" y="24094"/>
                  </a:cubicBezTo>
                  <a:cubicBezTo>
                    <a:pt x="1" y="25705"/>
                    <a:pt x="1186" y="27194"/>
                    <a:pt x="2827" y="27194"/>
                  </a:cubicBezTo>
                  <a:lnTo>
                    <a:pt x="41004" y="27194"/>
                  </a:lnTo>
                  <a:cubicBezTo>
                    <a:pt x="42494" y="27194"/>
                    <a:pt x="43618" y="25827"/>
                    <a:pt x="43314" y="24337"/>
                  </a:cubicBezTo>
                  <a:lnTo>
                    <a:pt x="41491" y="15066"/>
                  </a:lnTo>
                  <a:lnTo>
                    <a:pt x="38542" y="81"/>
                  </a:lnTo>
                  <a:cubicBezTo>
                    <a:pt x="38542" y="81"/>
                    <a:pt x="35233" y="0"/>
                    <a:pt x="305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0"/>
            <p:cNvSpPr/>
            <p:nvPr/>
          </p:nvSpPr>
          <p:spPr>
            <a:xfrm flipH="1">
              <a:off x="4042375" y="600700"/>
              <a:ext cx="725725" cy="2200"/>
            </a:xfrm>
            <a:custGeom>
              <a:avLst/>
              <a:gdLst/>
              <a:ahLst/>
              <a:cxnLst/>
              <a:rect l="l" t="t" r="r" b="b"/>
              <a:pathLst>
                <a:path w="29029" h="88" extrusionOk="0">
                  <a:moveTo>
                    <a:pt x="21401" y="0"/>
                  </a:moveTo>
                  <a:cubicBezTo>
                    <a:pt x="19357" y="0"/>
                    <a:pt x="17018" y="7"/>
                    <a:pt x="14530" y="26"/>
                  </a:cubicBezTo>
                  <a:cubicBezTo>
                    <a:pt x="6505" y="26"/>
                    <a:pt x="1" y="57"/>
                    <a:pt x="1" y="57"/>
                  </a:cubicBezTo>
                  <a:cubicBezTo>
                    <a:pt x="1" y="57"/>
                    <a:pt x="6505" y="87"/>
                    <a:pt x="14530" y="87"/>
                  </a:cubicBezTo>
                  <a:cubicBezTo>
                    <a:pt x="22554" y="87"/>
                    <a:pt x="29028" y="87"/>
                    <a:pt x="29028" y="57"/>
                  </a:cubicBezTo>
                  <a:cubicBezTo>
                    <a:pt x="29028" y="36"/>
                    <a:pt x="25947" y="0"/>
                    <a:pt x="214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0"/>
            <p:cNvSpPr/>
            <p:nvPr/>
          </p:nvSpPr>
          <p:spPr>
            <a:xfrm flipH="1">
              <a:off x="4285550" y="396925"/>
              <a:ext cx="53200" cy="53225"/>
            </a:xfrm>
            <a:custGeom>
              <a:avLst/>
              <a:gdLst/>
              <a:ahLst/>
              <a:cxnLst/>
              <a:rect l="l" t="t" r="r" b="b"/>
              <a:pathLst>
                <a:path w="2128" h="2129" extrusionOk="0">
                  <a:moveTo>
                    <a:pt x="1064" y="1"/>
                  </a:moveTo>
                  <a:cubicBezTo>
                    <a:pt x="456" y="1"/>
                    <a:pt x="0" y="487"/>
                    <a:pt x="0" y="1065"/>
                  </a:cubicBezTo>
                  <a:cubicBezTo>
                    <a:pt x="0" y="1673"/>
                    <a:pt x="456" y="2129"/>
                    <a:pt x="1064" y="2129"/>
                  </a:cubicBezTo>
                  <a:cubicBezTo>
                    <a:pt x="1672" y="2129"/>
                    <a:pt x="2128" y="1642"/>
                    <a:pt x="2128" y="1065"/>
                  </a:cubicBezTo>
                  <a:cubicBezTo>
                    <a:pt x="2128" y="487"/>
                    <a:pt x="1672" y="1"/>
                    <a:pt x="1064"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0"/>
            <p:cNvSpPr/>
            <p:nvPr/>
          </p:nvSpPr>
          <p:spPr>
            <a:xfrm flipH="1">
              <a:off x="4708800" y="431900"/>
              <a:ext cx="51700" cy="51675"/>
            </a:xfrm>
            <a:custGeom>
              <a:avLst/>
              <a:gdLst/>
              <a:ahLst/>
              <a:cxnLst/>
              <a:rect l="l" t="t" r="r" b="b"/>
              <a:pathLst>
                <a:path w="2068" h="2067" extrusionOk="0">
                  <a:moveTo>
                    <a:pt x="1034" y="0"/>
                  </a:moveTo>
                  <a:cubicBezTo>
                    <a:pt x="456" y="0"/>
                    <a:pt x="1" y="456"/>
                    <a:pt x="1" y="1034"/>
                  </a:cubicBezTo>
                  <a:cubicBezTo>
                    <a:pt x="1" y="1611"/>
                    <a:pt x="456" y="2067"/>
                    <a:pt x="1034" y="2067"/>
                  </a:cubicBezTo>
                  <a:cubicBezTo>
                    <a:pt x="1612" y="2067"/>
                    <a:pt x="2067" y="1611"/>
                    <a:pt x="2067" y="1034"/>
                  </a:cubicBezTo>
                  <a:cubicBezTo>
                    <a:pt x="2067" y="456"/>
                    <a:pt x="1612" y="0"/>
                    <a:pt x="1034"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0"/>
            <p:cNvSpPr/>
            <p:nvPr/>
          </p:nvSpPr>
          <p:spPr>
            <a:xfrm flipH="1">
              <a:off x="4125975" y="457725"/>
              <a:ext cx="92725" cy="92725"/>
            </a:xfrm>
            <a:custGeom>
              <a:avLst/>
              <a:gdLst/>
              <a:ahLst/>
              <a:cxnLst/>
              <a:rect l="l" t="t" r="r" b="b"/>
              <a:pathLst>
                <a:path w="3709" h="3709" extrusionOk="0">
                  <a:moveTo>
                    <a:pt x="1855" y="1"/>
                  </a:moveTo>
                  <a:cubicBezTo>
                    <a:pt x="821" y="1"/>
                    <a:pt x="1" y="821"/>
                    <a:pt x="1" y="1855"/>
                  </a:cubicBezTo>
                  <a:cubicBezTo>
                    <a:pt x="1" y="2888"/>
                    <a:pt x="821" y="3709"/>
                    <a:pt x="1855" y="3709"/>
                  </a:cubicBezTo>
                  <a:cubicBezTo>
                    <a:pt x="2888" y="3709"/>
                    <a:pt x="3709" y="2888"/>
                    <a:pt x="3709" y="1855"/>
                  </a:cubicBezTo>
                  <a:cubicBezTo>
                    <a:pt x="3709" y="821"/>
                    <a:pt x="2888" y="1"/>
                    <a:pt x="1855"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0"/>
            <p:cNvSpPr/>
            <p:nvPr/>
          </p:nvSpPr>
          <p:spPr>
            <a:xfrm flipH="1">
              <a:off x="4371400" y="392375"/>
              <a:ext cx="32700" cy="31950"/>
            </a:xfrm>
            <a:custGeom>
              <a:avLst/>
              <a:gdLst/>
              <a:ahLst/>
              <a:cxnLst/>
              <a:rect l="l" t="t" r="r" b="b"/>
              <a:pathLst>
                <a:path w="1308" h="1278" extrusionOk="0">
                  <a:moveTo>
                    <a:pt x="638" y="1"/>
                  </a:moveTo>
                  <a:cubicBezTo>
                    <a:pt x="274" y="1"/>
                    <a:pt x="0" y="304"/>
                    <a:pt x="0" y="639"/>
                  </a:cubicBezTo>
                  <a:cubicBezTo>
                    <a:pt x="0" y="1004"/>
                    <a:pt x="304" y="1277"/>
                    <a:pt x="638" y="1277"/>
                  </a:cubicBezTo>
                  <a:cubicBezTo>
                    <a:pt x="1034" y="1277"/>
                    <a:pt x="1307" y="973"/>
                    <a:pt x="1307" y="639"/>
                  </a:cubicBezTo>
                  <a:cubicBezTo>
                    <a:pt x="1307" y="304"/>
                    <a:pt x="1034" y="1"/>
                    <a:pt x="638"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0"/>
            <p:cNvSpPr/>
            <p:nvPr/>
          </p:nvSpPr>
          <p:spPr>
            <a:xfrm flipH="1">
              <a:off x="3921550" y="330075"/>
              <a:ext cx="31950" cy="32700"/>
            </a:xfrm>
            <a:custGeom>
              <a:avLst/>
              <a:gdLst/>
              <a:ahLst/>
              <a:cxnLst/>
              <a:rect l="l" t="t" r="r" b="b"/>
              <a:pathLst>
                <a:path w="1278" h="1308" extrusionOk="0">
                  <a:moveTo>
                    <a:pt x="639" y="0"/>
                  </a:moveTo>
                  <a:cubicBezTo>
                    <a:pt x="244" y="0"/>
                    <a:pt x="1" y="304"/>
                    <a:pt x="1" y="669"/>
                  </a:cubicBezTo>
                  <a:cubicBezTo>
                    <a:pt x="1" y="1034"/>
                    <a:pt x="305" y="1307"/>
                    <a:pt x="639" y="1307"/>
                  </a:cubicBezTo>
                  <a:cubicBezTo>
                    <a:pt x="1004" y="1307"/>
                    <a:pt x="1277" y="1003"/>
                    <a:pt x="1277" y="669"/>
                  </a:cubicBezTo>
                  <a:cubicBezTo>
                    <a:pt x="1277" y="304"/>
                    <a:pt x="973" y="0"/>
                    <a:pt x="639"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0"/>
            <p:cNvSpPr/>
            <p:nvPr/>
          </p:nvSpPr>
          <p:spPr>
            <a:xfrm flipH="1">
              <a:off x="3922325" y="-445025"/>
              <a:ext cx="952150" cy="72225"/>
            </a:xfrm>
            <a:custGeom>
              <a:avLst/>
              <a:gdLst/>
              <a:ahLst/>
              <a:cxnLst/>
              <a:rect l="l" t="t" r="r" b="b"/>
              <a:pathLst>
                <a:path w="38086" h="2889" extrusionOk="0">
                  <a:moveTo>
                    <a:pt x="1520" y="1"/>
                  </a:moveTo>
                  <a:cubicBezTo>
                    <a:pt x="699" y="1"/>
                    <a:pt x="0" y="639"/>
                    <a:pt x="0" y="1460"/>
                  </a:cubicBezTo>
                  <a:cubicBezTo>
                    <a:pt x="0" y="2250"/>
                    <a:pt x="699" y="2888"/>
                    <a:pt x="1520" y="2888"/>
                  </a:cubicBezTo>
                  <a:lnTo>
                    <a:pt x="36536" y="2888"/>
                  </a:lnTo>
                  <a:cubicBezTo>
                    <a:pt x="37387" y="2888"/>
                    <a:pt x="38086" y="2250"/>
                    <a:pt x="38056" y="1460"/>
                  </a:cubicBezTo>
                  <a:cubicBezTo>
                    <a:pt x="38056" y="639"/>
                    <a:pt x="37357" y="1"/>
                    <a:pt x="365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0"/>
            <p:cNvSpPr/>
            <p:nvPr/>
          </p:nvSpPr>
          <p:spPr>
            <a:xfrm flipH="1">
              <a:off x="3921550" y="-447425"/>
              <a:ext cx="956725" cy="76900"/>
            </a:xfrm>
            <a:custGeom>
              <a:avLst/>
              <a:gdLst/>
              <a:ahLst/>
              <a:cxnLst/>
              <a:rect l="l" t="t" r="r" b="b"/>
              <a:pathLst>
                <a:path w="38269" h="3076" extrusionOk="0">
                  <a:moveTo>
                    <a:pt x="38086" y="2072"/>
                  </a:moveTo>
                  <a:cubicBezTo>
                    <a:pt x="37974" y="2341"/>
                    <a:pt x="37797" y="2527"/>
                    <a:pt x="37626" y="2655"/>
                  </a:cubicBezTo>
                  <a:lnTo>
                    <a:pt x="37626" y="2655"/>
                  </a:lnTo>
                  <a:cubicBezTo>
                    <a:pt x="37811" y="2524"/>
                    <a:pt x="37979" y="2351"/>
                    <a:pt x="38086" y="2072"/>
                  </a:cubicBezTo>
                  <a:close/>
                  <a:moveTo>
                    <a:pt x="37626" y="2655"/>
                  </a:moveTo>
                  <a:cubicBezTo>
                    <a:pt x="37548" y="2709"/>
                    <a:pt x="37468" y="2757"/>
                    <a:pt x="37387" y="2802"/>
                  </a:cubicBezTo>
                  <a:cubicBezTo>
                    <a:pt x="37201" y="2908"/>
                    <a:pt x="36992" y="2945"/>
                    <a:pt x="36861" y="2973"/>
                  </a:cubicBezTo>
                  <a:lnTo>
                    <a:pt x="36861" y="2973"/>
                  </a:lnTo>
                  <a:cubicBezTo>
                    <a:pt x="36994" y="2962"/>
                    <a:pt x="37198" y="2921"/>
                    <a:pt x="37448" y="2771"/>
                  </a:cubicBezTo>
                  <a:cubicBezTo>
                    <a:pt x="37504" y="2739"/>
                    <a:pt x="37565" y="2701"/>
                    <a:pt x="37626" y="2655"/>
                  </a:cubicBezTo>
                  <a:close/>
                  <a:moveTo>
                    <a:pt x="36861" y="2973"/>
                  </a:moveTo>
                  <a:cubicBezTo>
                    <a:pt x="36750" y="2982"/>
                    <a:pt x="36688" y="2970"/>
                    <a:pt x="36688" y="2984"/>
                  </a:cubicBezTo>
                  <a:lnTo>
                    <a:pt x="36809" y="2984"/>
                  </a:lnTo>
                  <a:cubicBezTo>
                    <a:pt x="36825" y="2980"/>
                    <a:pt x="36842" y="2977"/>
                    <a:pt x="36861" y="2973"/>
                  </a:cubicBezTo>
                  <a:close/>
                  <a:moveTo>
                    <a:pt x="1561" y="1"/>
                  </a:moveTo>
                  <a:cubicBezTo>
                    <a:pt x="873" y="1"/>
                    <a:pt x="236" y="529"/>
                    <a:pt x="91" y="1221"/>
                  </a:cubicBezTo>
                  <a:cubicBezTo>
                    <a:pt x="0" y="1586"/>
                    <a:pt x="31" y="1981"/>
                    <a:pt x="243" y="2285"/>
                  </a:cubicBezTo>
                  <a:cubicBezTo>
                    <a:pt x="426" y="2589"/>
                    <a:pt x="699" y="2802"/>
                    <a:pt x="1034" y="2954"/>
                  </a:cubicBezTo>
                  <a:cubicBezTo>
                    <a:pt x="1216" y="3045"/>
                    <a:pt x="1368" y="3075"/>
                    <a:pt x="1550" y="3075"/>
                  </a:cubicBezTo>
                  <a:lnTo>
                    <a:pt x="12432" y="3075"/>
                  </a:lnTo>
                  <a:cubicBezTo>
                    <a:pt x="17174" y="3045"/>
                    <a:pt x="21429" y="3045"/>
                    <a:pt x="25046" y="3045"/>
                  </a:cubicBezTo>
                  <a:cubicBezTo>
                    <a:pt x="28663" y="2984"/>
                    <a:pt x="31551" y="2984"/>
                    <a:pt x="33557" y="2984"/>
                  </a:cubicBezTo>
                  <a:lnTo>
                    <a:pt x="36688" y="2984"/>
                  </a:lnTo>
                  <a:cubicBezTo>
                    <a:pt x="36688" y="2984"/>
                    <a:pt x="36597" y="2984"/>
                    <a:pt x="36475" y="2954"/>
                  </a:cubicBezTo>
                  <a:lnTo>
                    <a:pt x="33557" y="2954"/>
                  </a:lnTo>
                  <a:cubicBezTo>
                    <a:pt x="31551" y="2954"/>
                    <a:pt x="28633" y="2923"/>
                    <a:pt x="25046" y="2923"/>
                  </a:cubicBezTo>
                  <a:cubicBezTo>
                    <a:pt x="21429" y="2893"/>
                    <a:pt x="17174" y="2893"/>
                    <a:pt x="12432" y="2893"/>
                  </a:cubicBezTo>
                  <a:lnTo>
                    <a:pt x="1581" y="2893"/>
                  </a:lnTo>
                  <a:cubicBezTo>
                    <a:pt x="1429" y="2893"/>
                    <a:pt x="1246" y="2832"/>
                    <a:pt x="1125" y="2771"/>
                  </a:cubicBezTo>
                  <a:cubicBezTo>
                    <a:pt x="851" y="2650"/>
                    <a:pt x="578" y="2407"/>
                    <a:pt x="426" y="2163"/>
                  </a:cubicBezTo>
                  <a:cubicBezTo>
                    <a:pt x="243" y="1890"/>
                    <a:pt x="213" y="1556"/>
                    <a:pt x="274" y="1252"/>
                  </a:cubicBezTo>
                  <a:cubicBezTo>
                    <a:pt x="395" y="644"/>
                    <a:pt x="1034" y="188"/>
                    <a:pt x="1672" y="188"/>
                  </a:cubicBezTo>
                  <a:cubicBezTo>
                    <a:pt x="12614" y="127"/>
                    <a:pt x="22554" y="127"/>
                    <a:pt x="29727" y="127"/>
                  </a:cubicBezTo>
                  <a:lnTo>
                    <a:pt x="36566" y="127"/>
                  </a:lnTo>
                  <a:cubicBezTo>
                    <a:pt x="36594" y="126"/>
                    <a:pt x="36622" y="125"/>
                    <a:pt x="36650" y="125"/>
                  </a:cubicBezTo>
                  <a:cubicBezTo>
                    <a:pt x="37221" y="125"/>
                    <a:pt x="37704" y="420"/>
                    <a:pt x="37964" y="826"/>
                  </a:cubicBezTo>
                  <a:cubicBezTo>
                    <a:pt x="38238" y="1252"/>
                    <a:pt x="38238" y="1738"/>
                    <a:pt x="38086" y="2072"/>
                  </a:cubicBezTo>
                  <a:cubicBezTo>
                    <a:pt x="38268" y="1738"/>
                    <a:pt x="38268" y="1252"/>
                    <a:pt x="37995" y="796"/>
                  </a:cubicBezTo>
                  <a:cubicBezTo>
                    <a:pt x="37733" y="359"/>
                    <a:pt x="37248" y="34"/>
                    <a:pt x="36647" y="34"/>
                  </a:cubicBezTo>
                  <a:cubicBezTo>
                    <a:pt x="36620" y="34"/>
                    <a:pt x="36593" y="35"/>
                    <a:pt x="36566" y="36"/>
                  </a:cubicBezTo>
                  <a:lnTo>
                    <a:pt x="29727" y="36"/>
                  </a:lnTo>
                  <a:cubicBezTo>
                    <a:pt x="22523" y="36"/>
                    <a:pt x="12614" y="5"/>
                    <a:pt x="1672" y="5"/>
                  </a:cubicBezTo>
                  <a:cubicBezTo>
                    <a:pt x="1635" y="2"/>
                    <a:pt x="1598" y="1"/>
                    <a:pt x="1561" y="1"/>
                  </a:cubicBezTo>
                  <a:close/>
                </a:path>
              </a:pathLst>
            </a:custGeom>
            <a:solidFill>
              <a:srgbClr val="26323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0"/>
            <p:cNvSpPr/>
            <p:nvPr/>
          </p:nvSpPr>
          <p:spPr>
            <a:xfrm flipH="1">
              <a:off x="6372975" y="-3021050"/>
              <a:ext cx="98050" cy="3696125"/>
            </a:xfrm>
            <a:custGeom>
              <a:avLst/>
              <a:gdLst/>
              <a:ahLst/>
              <a:cxnLst/>
              <a:rect l="l" t="t" r="r" b="b"/>
              <a:pathLst>
                <a:path w="3922" h="147845" extrusionOk="0">
                  <a:moveTo>
                    <a:pt x="1" y="1"/>
                  </a:moveTo>
                  <a:lnTo>
                    <a:pt x="1" y="147845"/>
                  </a:lnTo>
                  <a:lnTo>
                    <a:pt x="3922" y="147845"/>
                  </a:lnTo>
                  <a:lnTo>
                    <a:pt x="39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0"/>
            <p:cNvSpPr/>
            <p:nvPr/>
          </p:nvSpPr>
          <p:spPr>
            <a:xfrm flipH="1">
              <a:off x="6354725" y="-2443525"/>
              <a:ext cx="138325" cy="137550"/>
            </a:xfrm>
            <a:custGeom>
              <a:avLst/>
              <a:gdLst/>
              <a:ahLst/>
              <a:cxnLst/>
              <a:rect l="l" t="t" r="r" b="b"/>
              <a:pathLst>
                <a:path w="5533" h="5502" extrusionOk="0">
                  <a:moveTo>
                    <a:pt x="0" y="0"/>
                  </a:moveTo>
                  <a:lnTo>
                    <a:pt x="0" y="5502"/>
                  </a:lnTo>
                  <a:lnTo>
                    <a:pt x="5532" y="5502"/>
                  </a:lnTo>
                  <a:lnTo>
                    <a:pt x="55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0"/>
            <p:cNvSpPr/>
            <p:nvPr/>
          </p:nvSpPr>
          <p:spPr>
            <a:xfrm flipH="1">
              <a:off x="5735425" y="-1442750"/>
              <a:ext cx="631475" cy="93475"/>
            </a:xfrm>
            <a:custGeom>
              <a:avLst/>
              <a:gdLst/>
              <a:ahLst/>
              <a:cxnLst/>
              <a:rect l="l" t="t" r="r" b="b"/>
              <a:pathLst>
                <a:path w="25259" h="3739" extrusionOk="0">
                  <a:moveTo>
                    <a:pt x="0" y="0"/>
                  </a:moveTo>
                  <a:lnTo>
                    <a:pt x="0" y="3739"/>
                  </a:lnTo>
                  <a:lnTo>
                    <a:pt x="25259" y="3739"/>
                  </a:lnTo>
                  <a:lnTo>
                    <a:pt x="252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0"/>
            <p:cNvSpPr/>
            <p:nvPr/>
          </p:nvSpPr>
          <p:spPr>
            <a:xfrm flipH="1">
              <a:off x="6344850" y="-1457950"/>
              <a:ext cx="138325" cy="137550"/>
            </a:xfrm>
            <a:custGeom>
              <a:avLst/>
              <a:gdLst/>
              <a:ahLst/>
              <a:cxnLst/>
              <a:rect l="l" t="t" r="r" b="b"/>
              <a:pathLst>
                <a:path w="5533" h="5502" extrusionOk="0">
                  <a:moveTo>
                    <a:pt x="0" y="0"/>
                  </a:moveTo>
                  <a:lnTo>
                    <a:pt x="0" y="5502"/>
                  </a:lnTo>
                  <a:lnTo>
                    <a:pt x="5533" y="5502"/>
                  </a:lnTo>
                  <a:lnTo>
                    <a:pt x="55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0"/>
            <p:cNvSpPr/>
            <p:nvPr/>
          </p:nvSpPr>
          <p:spPr>
            <a:xfrm flipH="1">
              <a:off x="5041625" y="-1492150"/>
              <a:ext cx="1080600" cy="1352625"/>
            </a:xfrm>
            <a:custGeom>
              <a:avLst/>
              <a:gdLst/>
              <a:ahLst/>
              <a:cxnLst/>
              <a:rect l="l" t="t" r="r" b="b"/>
              <a:pathLst>
                <a:path w="43224" h="54105" extrusionOk="0">
                  <a:moveTo>
                    <a:pt x="17296" y="0"/>
                  </a:moveTo>
                  <a:cubicBezTo>
                    <a:pt x="17296" y="335"/>
                    <a:pt x="19119" y="17721"/>
                    <a:pt x="15472" y="23375"/>
                  </a:cubicBezTo>
                  <a:cubicBezTo>
                    <a:pt x="11794" y="29059"/>
                    <a:pt x="0" y="31430"/>
                    <a:pt x="1064" y="39910"/>
                  </a:cubicBezTo>
                  <a:cubicBezTo>
                    <a:pt x="2035" y="47824"/>
                    <a:pt x="10053" y="54105"/>
                    <a:pt x="21529" y="54105"/>
                  </a:cubicBezTo>
                  <a:cubicBezTo>
                    <a:pt x="21556" y="54105"/>
                    <a:pt x="21584" y="54105"/>
                    <a:pt x="21612" y="54105"/>
                  </a:cubicBezTo>
                  <a:cubicBezTo>
                    <a:pt x="21639" y="54105"/>
                    <a:pt x="21667" y="54105"/>
                    <a:pt x="21694" y="54105"/>
                  </a:cubicBezTo>
                  <a:cubicBezTo>
                    <a:pt x="33170" y="54105"/>
                    <a:pt x="41189" y="47794"/>
                    <a:pt x="42159" y="39910"/>
                  </a:cubicBezTo>
                  <a:cubicBezTo>
                    <a:pt x="43223" y="31399"/>
                    <a:pt x="31430" y="29059"/>
                    <a:pt x="27721" y="23375"/>
                  </a:cubicBezTo>
                  <a:cubicBezTo>
                    <a:pt x="24074" y="17721"/>
                    <a:pt x="25989" y="335"/>
                    <a:pt x="259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0"/>
            <p:cNvSpPr/>
            <p:nvPr/>
          </p:nvSpPr>
          <p:spPr>
            <a:xfrm flipH="1">
              <a:off x="5065200" y="-1493675"/>
              <a:ext cx="1035750" cy="1356100"/>
            </a:xfrm>
            <a:custGeom>
              <a:avLst/>
              <a:gdLst/>
              <a:ahLst/>
              <a:cxnLst/>
              <a:rect l="l" t="t" r="r" b="b"/>
              <a:pathLst>
                <a:path w="41430" h="54244" extrusionOk="0">
                  <a:moveTo>
                    <a:pt x="26870" y="23436"/>
                  </a:moveTo>
                  <a:lnTo>
                    <a:pt x="27113" y="23800"/>
                  </a:lnTo>
                  <a:cubicBezTo>
                    <a:pt x="27144" y="23831"/>
                    <a:pt x="27174" y="23892"/>
                    <a:pt x="27235" y="23983"/>
                  </a:cubicBezTo>
                  <a:cubicBezTo>
                    <a:pt x="27265" y="24044"/>
                    <a:pt x="27326" y="24135"/>
                    <a:pt x="27417" y="24196"/>
                  </a:cubicBezTo>
                  <a:cubicBezTo>
                    <a:pt x="27539" y="24348"/>
                    <a:pt x="27691" y="24560"/>
                    <a:pt x="27873" y="24743"/>
                  </a:cubicBezTo>
                  <a:cubicBezTo>
                    <a:pt x="28542" y="25503"/>
                    <a:pt x="29728" y="26536"/>
                    <a:pt x="31369" y="27630"/>
                  </a:cubicBezTo>
                  <a:cubicBezTo>
                    <a:pt x="32159" y="28208"/>
                    <a:pt x="33101" y="28816"/>
                    <a:pt x="34105" y="29454"/>
                  </a:cubicBezTo>
                  <a:cubicBezTo>
                    <a:pt x="35077" y="30153"/>
                    <a:pt x="36202" y="30852"/>
                    <a:pt x="37296" y="31764"/>
                  </a:cubicBezTo>
                  <a:cubicBezTo>
                    <a:pt x="37813" y="32220"/>
                    <a:pt x="38390" y="32737"/>
                    <a:pt x="38877" y="33253"/>
                  </a:cubicBezTo>
                  <a:cubicBezTo>
                    <a:pt x="39424" y="33770"/>
                    <a:pt x="39910" y="34408"/>
                    <a:pt x="40275" y="35108"/>
                  </a:cubicBezTo>
                  <a:cubicBezTo>
                    <a:pt x="40532" y="35530"/>
                    <a:pt x="40745" y="35975"/>
                    <a:pt x="40913" y="36441"/>
                  </a:cubicBezTo>
                  <a:lnTo>
                    <a:pt x="40913" y="36441"/>
                  </a:lnTo>
                  <a:cubicBezTo>
                    <a:pt x="40743" y="35939"/>
                    <a:pt x="40528" y="35474"/>
                    <a:pt x="40275" y="35047"/>
                  </a:cubicBezTo>
                  <a:cubicBezTo>
                    <a:pt x="39910" y="34348"/>
                    <a:pt x="39424" y="33740"/>
                    <a:pt x="38877" y="33223"/>
                  </a:cubicBezTo>
                  <a:cubicBezTo>
                    <a:pt x="38360" y="32676"/>
                    <a:pt x="37813" y="32190"/>
                    <a:pt x="37296" y="31734"/>
                  </a:cubicBezTo>
                  <a:cubicBezTo>
                    <a:pt x="36171" y="30822"/>
                    <a:pt x="35108" y="30092"/>
                    <a:pt x="34105" y="29424"/>
                  </a:cubicBezTo>
                  <a:cubicBezTo>
                    <a:pt x="33101" y="28725"/>
                    <a:pt x="32159" y="28117"/>
                    <a:pt x="31369" y="27569"/>
                  </a:cubicBezTo>
                  <a:cubicBezTo>
                    <a:pt x="29728" y="26414"/>
                    <a:pt x="28542" y="25411"/>
                    <a:pt x="27873" y="24621"/>
                  </a:cubicBezTo>
                  <a:cubicBezTo>
                    <a:pt x="27691" y="24439"/>
                    <a:pt x="27539" y="24256"/>
                    <a:pt x="27417" y="24104"/>
                  </a:cubicBezTo>
                  <a:cubicBezTo>
                    <a:pt x="27326" y="24013"/>
                    <a:pt x="27296" y="23952"/>
                    <a:pt x="27235" y="23861"/>
                  </a:cubicBezTo>
                  <a:cubicBezTo>
                    <a:pt x="27174" y="23800"/>
                    <a:pt x="27144" y="23770"/>
                    <a:pt x="27113" y="23679"/>
                  </a:cubicBezTo>
                  <a:cubicBezTo>
                    <a:pt x="26962" y="23557"/>
                    <a:pt x="26870" y="23436"/>
                    <a:pt x="26870" y="23436"/>
                  </a:cubicBezTo>
                  <a:close/>
                  <a:moveTo>
                    <a:pt x="16445" y="1"/>
                  </a:moveTo>
                  <a:lnTo>
                    <a:pt x="16445" y="31"/>
                  </a:lnTo>
                  <a:cubicBezTo>
                    <a:pt x="16445" y="40"/>
                    <a:pt x="16446" y="49"/>
                    <a:pt x="16447" y="58"/>
                  </a:cubicBezTo>
                  <a:lnTo>
                    <a:pt x="16447" y="58"/>
                  </a:lnTo>
                  <a:lnTo>
                    <a:pt x="16445" y="61"/>
                  </a:lnTo>
                  <a:lnTo>
                    <a:pt x="16447" y="61"/>
                  </a:lnTo>
                  <a:cubicBezTo>
                    <a:pt x="16689" y="3304"/>
                    <a:pt x="16931" y="6668"/>
                    <a:pt x="16901" y="10214"/>
                  </a:cubicBezTo>
                  <a:cubicBezTo>
                    <a:pt x="16840" y="12007"/>
                    <a:pt x="16809" y="13831"/>
                    <a:pt x="16627" y="15685"/>
                  </a:cubicBezTo>
                  <a:cubicBezTo>
                    <a:pt x="16445" y="17569"/>
                    <a:pt x="16171" y="19454"/>
                    <a:pt x="15563" y="21278"/>
                  </a:cubicBezTo>
                  <a:cubicBezTo>
                    <a:pt x="15259" y="22189"/>
                    <a:pt x="14834" y="23071"/>
                    <a:pt x="14256" y="23861"/>
                  </a:cubicBezTo>
                  <a:cubicBezTo>
                    <a:pt x="13709" y="24652"/>
                    <a:pt x="12979" y="25351"/>
                    <a:pt x="12220" y="25989"/>
                  </a:cubicBezTo>
                  <a:cubicBezTo>
                    <a:pt x="10669" y="27235"/>
                    <a:pt x="8937" y="28360"/>
                    <a:pt x="7235" y="29484"/>
                  </a:cubicBezTo>
                  <a:cubicBezTo>
                    <a:pt x="6353" y="30062"/>
                    <a:pt x="5533" y="30639"/>
                    <a:pt x="4681" y="31278"/>
                  </a:cubicBezTo>
                  <a:cubicBezTo>
                    <a:pt x="3891" y="31916"/>
                    <a:pt x="3101" y="32615"/>
                    <a:pt x="2371" y="33405"/>
                  </a:cubicBezTo>
                  <a:cubicBezTo>
                    <a:pt x="1642" y="34196"/>
                    <a:pt x="1034" y="35077"/>
                    <a:pt x="608" y="36050"/>
                  </a:cubicBezTo>
                  <a:cubicBezTo>
                    <a:pt x="213" y="37053"/>
                    <a:pt x="1" y="38147"/>
                    <a:pt x="61" y="39211"/>
                  </a:cubicBezTo>
                  <a:cubicBezTo>
                    <a:pt x="92" y="39910"/>
                    <a:pt x="183" y="40579"/>
                    <a:pt x="304" y="41217"/>
                  </a:cubicBezTo>
                  <a:cubicBezTo>
                    <a:pt x="396" y="41582"/>
                    <a:pt x="517" y="41886"/>
                    <a:pt x="578" y="42220"/>
                  </a:cubicBezTo>
                  <a:lnTo>
                    <a:pt x="730" y="42706"/>
                  </a:lnTo>
                  <a:lnTo>
                    <a:pt x="821" y="42950"/>
                  </a:lnTo>
                  <a:lnTo>
                    <a:pt x="882" y="43162"/>
                  </a:lnTo>
                  <a:lnTo>
                    <a:pt x="1064" y="43618"/>
                  </a:lnTo>
                  <a:lnTo>
                    <a:pt x="1308" y="44074"/>
                  </a:lnTo>
                  <a:lnTo>
                    <a:pt x="1520" y="44530"/>
                  </a:lnTo>
                  <a:lnTo>
                    <a:pt x="1763" y="44986"/>
                  </a:lnTo>
                  <a:lnTo>
                    <a:pt x="2037" y="45412"/>
                  </a:lnTo>
                  <a:lnTo>
                    <a:pt x="2128" y="45624"/>
                  </a:lnTo>
                  <a:lnTo>
                    <a:pt x="2280" y="45837"/>
                  </a:lnTo>
                  <a:lnTo>
                    <a:pt x="2554" y="46263"/>
                  </a:lnTo>
                  <a:lnTo>
                    <a:pt x="2858" y="46628"/>
                  </a:lnTo>
                  <a:cubicBezTo>
                    <a:pt x="3648" y="47691"/>
                    <a:pt x="4621" y="48603"/>
                    <a:pt x="5593" y="49424"/>
                  </a:cubicBezTo>
                  <a:cubicBezTo>
                    <a:pt x="6596" y="50275"/>
                    <a:pt x="7691" y="51004"/>
                    <a:pt x="8815" y="51582"/>
                  </a:cubicBezTo>
                  <a:cubicBezTo>
                    <a:pt x="11095" y="52737"/>
                    <a:pt x="13527" y="53497"/>
                    <a:pt x="15958" y="53892"/>
                  </a:cubicBezTo>
                  <a:cubicBezTo>
                    <a:pt x="17579" y="54135"/>
                    <a:pt x="19187" y="54243"/>
                    <a:pt x="20781" y="54243"/>
                  </a:cubicBezTo>
                  <a:cubicBezTo>
                    <a:pt x="21578" y="54243"/>
                    <a:pt x="22372" y="54216"/>
                    <a:pt x="23162" y="54166"/>
                  </a:cubicBezTo>
                  <a:cubicBezTo>
                    <a:pt x="25472" y="53953"/>
                    <a:pt x="27752" y="53467"/>
                    <a:pt x="29849" y="52737"/>
                  </a:cubicBezTo>
                  <a:cubicBezTo>
                    <a:pt x="31977" y="52038"/>
                    <a:pt x="33892" y="51004"/>
                    <a:pt x="35533" y="49697"/>
                  </a:cubicBezTo>
                  <a:cubicBezTo>
                    <a:pt x="37174" y="48421"/>
                    <a:pt x="38542" y="46901"/>
                    <a:pt x="39515" y="45229"/>
                  </a:cubicBezTo>
                  <a:cubicBezTo>
                    <a:pt x="40518" y="43558"/>
                    <a:pt x="41096" y="41734"/>
                    <a:pt x="41308" y="39971"/>
                  </a:cubicBezTo>
                  <a:cubicBezTo>
                    <a:pt x="41430" y="39120"/>
                    <a:pt x="41399" y="38238"/>
                    <a:pt x="41187" y="37387"/>
                  </a:cubicBezTo>
                  <a:cubicBezTo>
                    <a:pt x="41115" y="37062"/>
                    <a:pt x="41023" y="36747"/>
                    <a:pt x="40913" y="36441"/>
                  </a:cubicBezTo>
                  <a:lnTo>
                    <a:pt x="40913" y="36441"/>
                  </a:lnTo>
                  <a:cubicBezTo>
                    <a:pt x="41009" y="36725"/>
                    <a:pt x="41091" y="37020"/>
                    <a:pt x="41156" y="37326"/>
                  </a:cubicBezTo>
                  <a:cubicBezTo>
                    <a:pt x="41339" y="38147"/>
                    <a:pt x="41399" y="39029"/>
                    <a:pt x="41278" y="39910"/>
                  </a:cubicBezTo>
                  <a:cubicBezTo>
                    <a:pt x="41035" y="41643"/>
                    <a:pt x="40488" y="43436"/>
                    <a:pt x="39485" y="45108"/>
                  </a:cubicBezTo>
                  <a:cubicBezTo>
                    <a:pt x="38512" y="46749"/>
                    <a:pt x="37144" y="48299"/>
                    <a:pt x="35503" y="49545"/>
                  </a:cubicBezTo>
                  <a:cubicBezTo>
                    <a:pt x="33861" y="50852"/>
                    <a:pt x="31916" y="51886"/>
                    <a:pt x="29849" y="52585"/>
                  </a:cubicBezTo>
                  <a:cubicBezTo>
                    <a:pt x="27752" y="53315"/>
                    <a:pt x="25472" y="53801"/>
                    <a:pt x="23162" y="53953"/>
                  </a:cubicBezTo>
                  <a:cubicBezTo>
                    <a:pt x="22317" y="54029"/>
                    <a:pt x="21468" y="54066"/>
                    <a:pt x="20616" y="54066"/>
                  </a:cubicBezTo>
                  <a:cubicBezTo>
                    <a:pt x="19076" y="54066"/>
                    <a:pt x="17523" y="53944"/>
                    <a:pt x="15958" y="53710"/>
                  </a:cubicBezTo>
                  <a:cubicBezTo>
                    <a:pt x="13527" y="53284"/>
                    <a:pt x="11156" y="52555"/>
                    <a:pt x="8876" y="51369"/>
                  </a:cubicBezTo>
                  <a:cubicBezTo>
                    <a:pt x="7721" y="50822"/>
                    <a:pt x="6627" y="50123"/>
                    <a:pt x="5624" y="49302"/>
                  </a:cubicBezTo>
                  <a:cubicBezTo>
                    <a:pt x="4621" y="48451"/>
                    <a:pt x="3709" y="47539"/>
                    <a:pt x="2888" y="46476"/>
                  </a:cubicBezTo>
                  <a:lnTo>
                    <a:pt x="2584" y="46111"/>
                  </a:lnTo>
                  <a:lnTo>
                    <a:pt x="2341" y="45685"/>
                  </a:lnTo>
                  <a:lnTo>
                    <a:pt x="2189" y="45503"/>
                  </a:lnTo>
                  <a:lnTo>
                    <a:pt x="2067" y="45260"/>
                  </a:lnTo>
                  <a:lnTo>
                    <a:pt x="1794" y="44834"/>
                  </a:lnTo>
                  <a:lnTo>
                    <a:pt x="1581" y="44378"/>
                  </a:lnTo>
                  <a:lnTo>
                    <a:pt x="1338" y="43922"/>
                  </a:lnTo>
                  <a:lnTo>
                    <a:pt x="1156" y="43466"/>
                  </a:lnTo>
                  <a:lnTo>
                    <a:pt x="973" y="43010"/>
                  </a:lnTo>
                  <a:lnTo>
                    <a:pt x="882" y="42798"/>
                  </a:lnTo>
                  <a:lnTo>
                    <a:pt x="821" y="42555"/>
                  </a:lnTo>
                  <a:lnTo>
                    <a:pt x="669" y="42068"/>
                  </a:lnTo>
                  <a:cubicBezTo>
                    <a:pt x="548" y="41734"/>
                    <a:pt x="487" y="41430"/>
                    <a:pt x="396" y="41065"/>
                  </a:cubicBezTo>
                  <a:cubicBezTo>
                    <a:pt x="244" y="40427"/>
                    <a:pt x="183" y="39789"/>
                    <a:pt x="122" y="39089"/>
                  </a:cubicBezTo>
                  <a:cubicBezTo>
                    <a:pt x="92" y="38026"/>
                    <a:pt x="274" y="36962"/>
                    <a:pt x="700" y="35989"/>
                  </a:cubicBezTo>
                  <a:cubicBezTo>
                    <a:pt x="1095" y="35047"/>
                    <a:pt x="1703" y="34135"/>
                    <a:pt x="2402" y="33375"/>
                  </a:cubicBezTo>
                  <a:cubicBezTo>
                    <a:pt x="3131" y="32615"/>
                    <a:pt x="3891" y="31916"/>
                    <a:pt x="4742" y="31278"/>
                  </a:cubicBezTo>
                  <a:cubicBezTo>
                    <a:pt x="5563" y="30670"/>
                    <a:pt x="6444" y="30062"/>
                    <a:pt x="7265" y="29484"/>
                  </a:cubicBezTo>
                  <a:cubicBezTo>
                    <a:pt x="8998" y="28360"/>
                    <a:pt x="10730" y="27296"/>
                    <a:pt x="12250" y="25989"/>
                  </a:cubicBezTo>
                  <a:cubicBezTo>
                    <a:pt x="13010" y="25351"/>
                    <a:pt x="13739" y="24652"/>
                    <a:pt x="14317" y="23861"/>
                  </a:cubicBezTo>
                  <a:cubicBezTo>
                    <a:pt x="14925" y="23071"/>
                    <a:pt x="15290" y="22159"/>
                    <a:pt x="15594" y="21247"/>
                  </a:cubicBezTo>
                  <a:cubicBezTo>
                    <a:pt x="16201" y="19423"/>
                    <a:pt x="16475" y="17509"/>
                    <a:pt x="16657" y="15654"/>
                  </a:cubicBezTo>
                  <a:cubicBezTo>
                    <a:pt x="16840" y="13800"/>
                    <a:pt x="16931" y="11977"/>
                    <a:pt x="16931" y="10183"/>
                  </a:cubicBezTo>
                  <a:cubicBezTo>
                    <a:pt x="16931" y="6650"/>
                    <a:pt x="16751" y="3236"/>
                    <a:pt x="16480" y="61"/>
                  </a:cubicBezTo>
                  <a:lnTo>
                    <a:pt x="25071" y="61"/>
                  </a:lnTo>
                  <a:cubicBezTo>
                    <a:pt x="24408" y="7359"/>
                    <a:pt x="24440" y="13325"/>
                    <a:pt x="25016" y="17357"/>
                  </a:cubicBezTo>
                  <a:cubicBezTo>
                    <a:pt x="25168" y="18390"/>
                    <a:pt x="25320" y="19302"/>
                    <a:pt x="25503" y="20062"/>
                  </a:cubicBezTo>
                  <a:cubicBezTo>
                    <a:pt x="25624" y="20457"/>
                    <a:pt x="25715" y="20822"/>
                    <a:pt x="25806" y="21126"/>
                  </a:cubicBezTo>
                  <a:cubicBezTo>
                    <a:pt x="25837" y="21278"/>
                    <a:pt x="25928" y="21430"/>
                    <a:pt x="25958" y="21582"/>
                  </a:cubicBezTo>
                  <a:cubicBezTo>
                    <a:pt x="25989" y="21734"/>
                    <a:pt x="26080" y="21886"/>
                    <a:pt x="26110" y="22007"/>
                  </a:cubicBezTo>
                  <a:cubicBezTo>
                    <a:pt x="26232" y="22281"/>
                    <a:pt x="26354" y="22463"/>
                    <a:pt x="26414" y="22645"/>
                  </a:cubicBezTo>
                  <a:cubicBezTo>
                    <a:pt x="26475" y="22767"/>
                    <a:pt x="26506" y="22858"/>
                    <a:pt x="26536" y="22919"/>
                  </a:cubicBezTo>
                  <a:cubicBezTo>
                    <a:pt x="26566" y="23010"/>
                    <a:pt x="26597" y="23041"/>
                    <a:pt x="26658" y="23101"/>
                  </a:cubicBezTo>
                  <a:lnTo>
                    <a:pt x="26870" y="23436"/>
                  </a:lnTo>
                  <a:cubicBezTo>
                    <a:pt x="26870" y="23436"/>
                    <a:pt x="26840" y="23345"/>
                    <a:pt x="26718" y="23101"/>
                  </a:cubicBezTo>
                  <a:cubicBezTo>
                    <a:pt x="26688" y="23071"/>
                    <a:pt x="26658" y="22980"/>
                    <a:pt x="26627" y="22919"/>
                  </a:cubicBezTo>
                  <a:cubicBezTo>
                    <a:pt x="26566" y="22828"/>
                    <a:pt x="26536" y="22737"/>
                    <a:pt x="26506" y="22645"/>
                  </a:cubicBezTo>
                  <a:cubicBezTo>
                    <a:pt x="26414" y="22463"/>
                    <a:pt x="26323" y="22281"/>
                    <a:pt x="26232" y="22007"/>
                  </a:cubicBezTo>
                  <a:cubicBezTo>
                    <a:pt x="26202" y="21855"/>
                    <a:pt x="26110" y="21734"/>
                    <a:pt x="26080" y="21582"/>
                  </a:cubicBezTo>
                  <a:cubicBezTo>
                    <a:pt x="26050" y="21430"/>
                    <a:pt x="25958" y="21278"/>
                    <a:pt x="25928" y="21126"/>
                  </a:cubicBezTo>
                  <a:cubicBezTo>
                    <a:pt x="25806" y="20791"/>
                    <a:pt x="25746" y="20457"/>
                    <a:pt x="25624" y="20062"/>
                  </a:cubicBezTo>
                  <a:cubicBezTo>
                    <a:pt x="25442" y="19271"/>
                    <a:pt x="25290" y="18390"/>
                    <a:pt x="25138" y="17357"/>
                  </a:cubicBezTo>
                  <a:cubicBezTo>
                    <a:pt x="24560" y="13314"/>
                    <a:pt x="24530" y="7326"/>
                    <a:pt x="25199" y="31"/>
                  </a:cubicBezTo>
                  <a:lnTo>
                    <a:pt x="2519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0"/>
            <p:cNvSpPr/>
            <p:nvPr/>
          </p:nvSpPr>
          <p:spPr>
            <a:xfrm flipH="1">
              <a:off x="5416250" y="-1544575"/>
              <a:ext cx="334400" cy="104125"/>
            </a:xfrm>
            <a:custGeom>
              <a:avLst/>
              <a:gdLst/>
              <a:ahLst/>
              <a:cxnLst/>
              <a:rect l="l" t="t" r="r" b="b"/>
              <a:pathLst>
                <a:path w="13376" h="4165" extrusionOk="0">
                  <a:moveTo>
                    <a:pt x="2068" y="0"/>
                  </a:moveTo>
                  <a:cubicBezTo>
                    <a:pt x="943" y="0"/>
                    <a:pt x="1" y="942"/>
                    <a:pt x="1" y="2097"/>
                  </a:cubicBezTo>
                  <a:cubicBezTo>
                    <a:pt x="1" y="3222"/>
                    <a:pt x="943" y="4164"/>
                    <a:pt x="2068" y="4164"/>
                  </a:cubicBezTo>
                  <a:lnTo>
                    <a:pt x="11278" y="4164"/>
                  </a:lnTo>
                  <a:cubicBezTo>
                    <a:pt x="12402" y="4164"/>
                    <a:pt x="13314" y="3222"/>
                    <a:pt x="13375" y="2097"/>
                  </a:cubicBezTo>
                  <a:cubicBezTo>
                    <a:pt x="13375" y="942"/>
                    <a:pt x="12402" y="0"/>
                    <a:pt x="11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0"/>
            <p:cNvSpPr/>
            <p:nvPr/>
          </p:nvSpPr>
          <p:spPr>
            <a:xfrm flipH="1">
              <a:off x="5108500" y="-1440475"/>
              <a:ext cx="949900" cy="1250050"/>
            </a:xfrm>
            <a:custGeom>
              <a:avLst/>
              <a:gdLst/>
              <a:ahLst/>
              <a:cxnLst/>
              <a:rect l="l" t="t" r="r" b="b"/>
              <a:pathLst>
                <a:path w="37996" h="50002" extrusionOk="0">
                  <a:moveTo>
                    <a:pt x="16080" y="0"/>
                  </a:moveTo>
                  <a:cubicBezTo>
                    <a:pt x="16475" y="0"/>
                    <a:pt x="17904" y="17204"/>
                    <a:pt x="14682" y="22189"/>
                  </a:cubicBezTo>
                  <a:cubicBezTo>
                    <a:pt x="11460" y="27174"/>
                    <a:pt x="1" y="30062"/>
                    <a:pt x="943" y="37539"/>
                  </a:cubicBezTo>
                  <a:cubicBezTo>
                    <a:pt x="1822" y="44480"/>
                    <a:pt x="8838" y="50001"/>
                    <a:pt x="18915" y="50001"/>
                  </a:cubicBezTo>
                  <a:cubicBezTo>
                    <a:pt x="18943" y="50001"/>
                    <a:pt x="18970" y="50001"/>
                    <a:pt x="18998" y="50001"/>
                  </a:cubicBezTo>
                  <a:cubicBezTo>
                    <a:pt x="19053" y="50001"/>
                    <a:pt x="19107" y="50002"/>
                    <a:pt x="19162" y="50002"/>
                  </a:cubicBezTo>
                  <a:cubicBezTo>
                    <a:pt x="29166" y="50002"/>
                    <a:pt x="36176" y="44462"/>
                    <a:pt x="37023" y="37539"/>
                  </a:cubicBezTo>
                  <a:cubicBezTo>
                    <a:pt x="37995" y="30062"/>
                    <a:pt x="27995" y="27721"/>
                    <a:pt x="24378" y="23040"/>
                  </a:cubicBezTo>
                  <a:cubicBezTo>
                    <a:pt x="20396" y="17903"/>
                    <a:pt x="22098" y="304"/>
                    <a:pt x="22098" y="0"/>
                  </a:cubicBez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0"/>
            <p:cNvSpPr/>
            <p:nvPr/>
          </p:nvSpPr>
          <p:spPr>
            <a:xfrm flipH="1">
              <a:off x="5125225" y="-760525"/>
              <a:ext cx="917225" cy="570100"/>
            </a:xfrm>
            <a:custGeom>
              <a:avLst/>
              <a:gdLst/>
              <a:ahLst/>
              <a:cxnLst/>
              <a:rect l="l" t="t" r="r" b="b"/>
              <a:pathLst>
                <a:path w="36689" h="22804" extrusionOk="0">
                  <a:moveTo>
                    <a:pt x="21947" y="1009"/>
                  </a:moveTo>
                  <a:cubicBezTo>
                    <a:pt x="23406" y="1009"/>
                    <a:pt x="24530" y="2134"/>
                    <a:pt x="24530" y="3593"/>
                  </a:cubicBezTo>
                  <a:cubicBezTo>
                    <a:pt x="24530" y="5022"/>
                    <a:pt x="23406" y="6177"/>
                    <a:pt x="21947" y="6177"/>
                  </a:cubicBezTo>
                  <a:cubicBezTo>
                    <a:pt x="20518" y="6177"/>
                    <a:pt x="19363" y="5022"/>
                    <a:pt x="19363" y="3593"/>
                  </a:cubicBezTo>
                  <a:cubicBezTo>
                    <a:pt x="19363" y="2134"/>
                    <a:pt x="20518" y="1009"/>
                    <a:pt x="21947" y="1009"/>
                  </a:cubicBezTo>
                  <a:close/>
                  <a:moveTo>
                    <a:pt x="15108" y="3897"/>
                  </a:moveTo>
                  <a:cubicBezTo>
                    <a:pt x="15837" y="3897"/>
                    <a:pt x="16415" y="4475"/>
                    <a:pt x="16415" y="5174"/>
                  </a:cubicBezTo>
                  <a:cubicBezTo>
                    <a:pt x="16415" y="5873"/>
                    <a:pt x="15837" y="6481"/>
                    <a:pt x="15108" y="6481"/>
                  </a:cubicBezTo>
                  <a:cubicBezTo>
                    <a:pt x="14409" y="6481"/>
                    <a:pt x="13831" y="5903"/>
                    <a:pt x="13831" y="5174"/>
                  </a:cubicBezTo>
                  <a:cubicBezTo>
                    <a:pt x="13831" y="4475"/>
                    <a:pt x="14409" y="3897"/>
                    <a:pt x="15108" y="3897"/>
                  </a:cubicBezTo>
                  <a:close/>
                  <a:moveTo>
                    <a:pt x="28573" y="3988"/>
                  </a:moveTo>
                  <a:cubicBezTo>
                    <a:pt x="29485" y="3988"/>
                    <a:pt x="30214" y="4718"/>
                    <a:pt x="30214" y="5630"/>
                  </a:cubicBezTo>
                  <a:cubicBezTo>
                    <a:pt x="30245" y="6511"/>
                    <a:pt x="29485" y="7271"/>
                    <a:pt x="28573" y="7271"/>
                  </a:cubicBezTo>
                  <a:cubicBezTo>
                    <a:pt x="27661" y="7271"/>
                    <a:pt x="26932" y="6541"/>
                    <a:pt x="26932" y="5630"/>
                  </a:cubicBezTo>
                  <a:cubicBezTo>
                    <a:pt x="26932" y="4718"/>
                    <a:pt x="27661" y="3988"/>
                    <a:pt x="28573" y="3988"/>
                  </a:cubicBezTo>
                  <a:close/>
                  <a:moveTo>
                    <a:pt x="9424" y="2560"/>
                  </a:moveTo>
                  <a:cubicBezTo>
                    <a:pt x="10852" y="2560"/>
                    <a:pt x="12007" y="3684"/>
                    <a:pt x="12007" y="5143"/>
                  </a:cubicBezTo>
                  <a:cubicBezTo>
                    <a:pt x="12007" y="6602"/>
                    <a:pt x="10822" y="7727"/>
                    <a:pt x="9424" y="7727"/>
                  </a:cubicBezTo>
                  <a:cubicBezTo>
                    <a:pt x="8025" y="7727"/>
                    <a:pt x="6840" y="6602"/>
                    <a:pt x="6840" y="5143"/>
                  </a:cubicBezTo>
                  <a:cubicBezTo>
                    <a:pt x="6840" y="3684"/>
                    <a:pt x="7965" y="2560"/>
                    <a:pt x="9424" y="2560"/>
                  </a:cubicBezTo>
                  <a:close/>
                  <a:moveTo>
                    <a:pt x="18086" y="5174"/>
                  </a:moveTo>
                  <a:cubicBezTo>
                    <a:pt x="18786" y="5174"/>
                    <a:pt x="19363" y="5751"/>
                    <a:pt x="19363" y="6481"/>
                  </a:cubicBezTo>
                  <a:cubicBezTo>
                    <a:pt x="19363" y="7210"/>
                    <a:pt x="18786" y="7757"/>
                    <a:pt x="18086" y="7757"/>
                  </a:cubicBezTo>
                  <a:cubicBezTo>
                    <a:pt x="17357" y="7757"/>
                    <a:pt x="16779" y="7210"/>
                    <a:pt x="16779" y="6481"/>
                  </a:cubicBezTo>
                  <a:cubicBezTo>
                    <a:pt x="16779" y="5751"/>
                    <a:pt x="17357" y="5174"/>
                    <a:pt x="18086" y="5174"/>
                  </a:cubicBezTo>
                  <a:close/>
                  <a:moveTo>
                    <a:pt x="21955" y="0"/>
                  </a:moveTo>
                  <a:cubicBezTo>
                    <a:pt x="21882" y="0"/>
                    <a:pt x="21808" y="2"/>
                    <a:pt x="21734" y="6"/>
                  </a:cubicBezTo>
                  <a:cubicBezTo>
                    <a:pt x="19515" y="128"/>
                    <a:pt x="17600" y="1982"/>
                    <a:pt x="17357" y="4201"/>
                  </a:cubicBezTo>
                  <a:cubicBezTo>
                    <a:pt x="16914" y="3374"/>
                    <a:pt x="16040" y="2862"/>
                    <a:pt x="15126" y="2862"/>
                  </a:cubicBezTo>
                  <a:cubicBezTo>
                    <a:pt x="15099" y="2862"/>
                    <a:pt x="15073" y="2863"/>
                    <a:pt x="15047" y="2864"/>
                  </a:cubicBezTo>
                  <a:cubicBezTo>
                    <a:pt x="14074" y="2894"/>
                    <a:pt x="13223" y="3502"/>
                    <a:pt x="12798" y="4353"/>
                  </a:cubicBezTo>
                  <a:cubicBezTo>
                    <a:pt x="12463" y="2772"/>
                    <a:pt x="10943" y="1557"/>
                    <a:pt x="9363" y="1557"/>
                  </a:cubicBezTo>
                  <a:cubicBezTo>
                    <a:pt x="9343" y="1556"/>
                    <a:pt x="9323" y="1556"/>
                    <a:pt x="9303" y="1556"/>
                  </a:cubicBezTo>
                  <a:cubicBezTo>
                    <a:pt x="7744" y="1556"/>
                    <a:pt x="6257" y="2731"/>
                    <a:pt x="5837" y="4231"/>
                  </a:cubicBezTo>
                  <a:cubicBezTo>
                    <a:pt x="5409" y="3946"/>
                    <a:pt x="4898" y="3811"/>
                    <a:pt x="4382" y="3811"/>
                  </a:cubicBezTo>
                  <a:cubicBezTo>
                    <a:pt x="3470" y="3811"/>
                    <a:pt x="2543" y="4234"/>
                    <a:pt x="2038" y="4991"/>
                  </a:cubicBezTo>
                  <a:lnTo>
                    <a:pt x="1916" y="4991"/>
                  </a:lnTo>
                  <a:cubicBezTo>
                    <a:pt x="700" y="6511"/>
                    <a:pt x="1" y="8274"/>
                    <a:pt x="244" y="10341"/>
                  </a:cubicBezTo>
                  <a:cubicBezTo>
                    <a:pt x="1123" y="17282"/>
                    <a:pt x="8169" y="22803"/>
                    <a:pt x="18216" y="22803"/>
                  </a:cubicBezTo>
                  <a:cubicBezTo>
                    <a:pt x="18244" y="22803"/>
                    <a:pt x="18272" y="22803"/>
                    <a:pt x="18299" y="22803"/>
                  </a:cubicBezTo>
                  <a:cubicBezTo>
                    <a:pt x="18354" y="22803"/>
                    <a:pt x="18409" y="22804"/>
                    <a:pt x="18463" y="22804"/>
                  </a:cubicBezTo>
                  <a:cubicBezTo>
                    <a:pt x="28497" y="22804"/>
                    <a:pt x="35478" y="17264"/>
                    <a:pt x="36354" y="10341"/>
                  </a:cubicBezTo>
                  <a:cubicBezTo>
                    <a:pt x="36689" y="8517"/>
                    <a:pt x="35929" y="6177"/>
                    <a:pt x="34774" y="4991"/>
                  </a:cubicBezTo>
                  <a:lnTo>
                    <a:pt x="34409" y="4991"/>
                  </a:lnTo>
                  <a:cubicBezTo>
                    <a:pt x="33849" y="4292"/>
                    <a:pt x="32935" y="3895"/>
                    <a:pt x="32011" y="3895"/>
                  </a:cubicBezTo>
                  <a:cubicBezTo>
                    <a:pt x="31530" y="3895"/>
                    <a:pt x="31047" y="4002"/>
                    <a:pt x="30609" y="4231"/>
                  </a:cubicBezTo>
                  <a:cubicBezTo>
                    <a:pt x="30275" y="3472"/>
                    <a:pt x="29515" y="2955"/>
                    <a:pt x="28695" y="2833"/>
                  </a:cubicBezTo>
                  <a:cubicBezTo>
                    <a:pt x="28591" y="2818"/>
                    <a:pt x="28488" y="2811"/>
                    <a:pt x="28386" y="2811"/>
                  </a:cubicBezTo>
                  <a:cubicBezTo>
                    <a:pt x="27648" y="2811"/>
                    <a:pt x="26956" y="3184"/>
                    <a:pt x="26476" y="3745"/>
                  </a:cubicBezTo>
                  <a:cubicBezTo>
                    <a:pt x="26064" y="1660"/>
                    <a:pt x="24064" y="0"/>
                    <a:pt x="21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0"/>
            <p:cNvSpPr/>
            <p:nvPr/>
          </p:nvSpPr>
          <p:spPr>
            <a:xfrm flipH="1">
              <a:off x="5696650" y="-480150"/>
              <a:ext cx="50200" cy="46875"/>
            </a:xfrm>
            <a:custGeom>
              <a:avLst/>
              <a:gdLst/>
              <a:ahLst/>
              <a:cxnLst/>
              <a:rect l="l" t="t" r="r" b="b"/>
              <a:pathLst>
                <a:path w="2008" h="1875" extrusionOk="0">
                  <a:moveTo>
                    <a:pt x="988" y="1"/>
                  </a:moveTo>
                  <a:cubicBezTo>
                    <a:pt x="536" y="1"/>
                    <a:pt x="90" y="351"/>
                    <a:pt x="62" y="858"/>
                  </a:cubicBezTo>
                  <a:cubicBezTo>
                    <a:pt x="1" y="1345"/>
                    <a:pt x="366" y="1831"/>
                    <a:pt x="913" y="1862"/>
                  </a:cubicBezTo>
                  <a:cubicBezTo>
                    <a:pt x="960" y="1870"/>
                    <a:pt x="1007" y="1875"/>
                    <a:pt x="1054" y="1875"/>
                  </a:cubicBezTo>
                  <a:cubicBezTo>
                    <a:pt x="1489" y="1875"/>
                    <a:pt x="1888" y="1507"/>
                    <a:pt x="1916" y="1041"/>
                  </a:cubicBezTo>
                  <a:cubicBezTo>
                    <a:pt x="2007" y="494"/>
                    <a:pt x="1612" y="38"/>
                    <a:pt x="1095" y="7"/>
                  </a:cubicBezTo>
                  <a:cubicBezTo>
                    <a:pt x="1060" y="3"/>
                    <a:pt x="1024" y="1"/>
                    <a:pt x="988"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0"/>
            <p:cNvSpPr/>
            <p:nvPr/>
          </p:nvSpPr>
          <p:spPr>
            <a:xfrm flipH="1">
              <a:off x="5697425" y="-608450"/>
              <a:ext cx="38025" cy="36600"/>
            </a:xfrm>
            <a:custGeom>
              <a:avLst/>
              <a:gdLst/>
              <a:ahLst/>
              <a:cxnLst/>
              <a:rect l="l" t="t" r="r" b="b"/>
              <a:pathLst>
                <a:path w="1521" h="1464" extrusionOk="0">
                  <a:moveTo>
                    <a:pt x="763" y="0"/>
                  </a:moveTo>
                  <a:cubicBezTo>
                    <a:pt x="366" y="0"/>
                    <a:pt x="60" y="293"/>
                    <a:pt x="31" y="641"/>
                  </a:cubicBezTo>
                  <a:cubicBezTo>
                    <a:pt x="1" y="1066"/>
                    <a:pt x="305" y="1401"/>
                    <a:pt x="670" y="1462"/>
                  </a:cubicBezTo>
                  <a:cubicBezTo>
                    <a:pt x="689" y="1463"/>
                    <a:pt x="709" y="1464"/>
                    <a:pt x="728" y="1464"/>
                  </a:cubicBezTo>
                  <a:cubicBezTo>
                    <a:pt x="1125" y="1464"/>
                    <a:pt x="1431" y="1171"/>
                    <a:pt x="1460" y="823"/>
                  </a:cubicBezTo>
                  <a:cubicBezTo>
                    <a:pt x="1521" y="428"/>
                    <a:pt x="1247" y="63"/>
                    <a:pt x="822" y="3"/>
                  </a:cubicBezTo>
                  <a:cubicBezTo>
                    <a:pt x="802" y="1"/>
                    <a:pt x="782" y="0"/>
                    <a:pt x="763"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0"/>
            <p:cNvSpPr/>
            <p:nvPr/>
          </p:nvSpPr>
          <p:spPr>
            <a:xfrm flipH="1">
              <a:off x="5623700" y="-590250"/>
              <a:ext cx="25875" cy="23175"/>
            </a:xfrm>
            <a:custGeom>
              <a:avLst/>
              <a:gdLst/>
              <a:ahLst/>
              <a:cxnLst/>
              <a:rect l="l" t="t" r="r" b="b"/>
              <a:pathLst>
                <a:path w="1035" h="927" extrusionOk="0">
                  <a:moveTo>
                    <a:pt x="506" y="0"/>
                  </a:moveTo>
                  <a:cubicBezTo>
                    <a:pt x="371" y="0"/>
                    <a:pt x="241" y="62"/>
                    <a:pt x="153" y="186"/>
                  </a:cubicBezTo>
                  <a:cubicBezTo>
                    <a:pt x="1" y="430"/>
                    <a:pt x="31" y="703"/>
                    <a:pt x="274" y="855"/>
                  </a:cubicBezTo>
                  <a:cubicBezTo>
                    <a:pt x="356" y="902"/>
                    <a:pt x="447" y="926"/>
                    <a:pt x="537" y="926"/>
                  </a:cubicBezTo>
                  <a:cubicBezTo>
                    <a:pt x="680" y="926"/>
                    <a:pt x="819" y="864"/>
                    <a:pt x="912" y="734"/>
                  </a:cubicBezTo>
                  <a:cubicBezTo>
                    <a:pt x="1034" y="490"/>
                    <a:pt x="1004" y="186"/>
                    <a:pt x="791" y="95"/>
                  </a:cubicBezTo>
                  <a:cubicBezTo>
                    <a:pt x="702" y="32"/>
                    <a:pt x="603"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0"/>
            <p:cNvSpPr/>
            <p:nvPr/>
          </p:nvSpPr>
          <p:spPr>
            <a:xfrm flipH="1">
              <a:off x="5885875" y="-602650"/>
              <a:ext cx="50175" cy="47025"/>
            </a:xfrm>
            <a:custGeom>
              <a:avLst/>
              <a:gdLst/>
              <a:ahLst/>
              <a:cxnLst/>
              <a:rect l="l" t="t" r="r" b="b"/>
              <a:pathLst>
                <a:path w="2007" h="1881" extrusionOk="0">
                  <a:moveTo>
                    <a:pt x="953" y="1"/>
                  </a:moveTo>
                  <a:cubicBezTo>
                    <a:pt x="518" y="1"/>
                    <a:pt x="116" y="368"/>
                    <a:pt x="61" y="834"/>
                  </a:cubicBezTo>
                  <a:cubicBezTo>
                    <a:pt x="0" y="1351"/>
                    <a:pt x="365" y="1837"/>
                    <a:pt x="912" y="1868"/>
                  </a:cubicBezTo>
                  <a:cubicBezTo>
                    <a:pt x="960" y="1877"/>
                    <a:pt x="1007" y="1881"/>
                    <a:pt x="1054" y="1881"/>
                  </a:cubicBezTo>
                  <a:cubicBezTo>
                    <a:pt x="1489" y="1881"/>
                    <a:pt x="1891" y="1514"/>
                    <a:pt x="1946" y="1047"/>
                  </a:cubicBezTo>
                  <a:cubicBezTo>
                    <a:pt x="2007" y="530"/>
                    <a:pt x="1611" y="44"/>
                    <a:pt x="1095" y="14"/>
                  </a:cubicBezTo>
                  <a:cubicBezTo>
                    <a:pt x="1047" y="5"/>
                    <a:pt x="1000" y="1"/>
                    <a:pt x="953"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0"/>
            <p:cNvSpPr/>
            <p:nvPr/>
          </p:nvSpPr>
          <p:spPr>
            <a:xfrm flipH="1">
              <a:off x="5494525" y="-426875"/>
              <a:ext cx="85150" cy="80875"/>
            </a:xfrm>
            <a:custGeom>
              <a:avLst/>
              <a:gdLst/>
              <a:ahLst/>
              <a:cxnLst/>
              <a:rect l="l" t="t" r="r" b="b"/>
              <a:pathLst>
                <a:path w="3406" h="3235" extrusionOk="0">
                  <a:moveTo>
                    <a:pt x="1739" y="0"/>
                  </a:moveTo>
                  <a:cubicBezTo>
                    <a:pt x="903" y="0"/>
                    <a:pt x="149" y="620"/>
                    <a:pt x="62" y="1463"/>
                  </a:cubicBezTo>
                  <a:cubicBezTo>
                    <a:pt x="1" y="2314"/>
                    <a:pt x="639" y="3165"/>
                    <a:pt x="1521" y="3226"/>
                  </a:cubicBezTo>
                  <a:cubicBezTo>
                    <a:pt x="1575" y="3232"/>
                    <a:pt x="1629" y="3235"/>
                    <a:pt x="1684" y="3235"/>
                  </a:cubicBezTo>
                  <a:cubicBezTo>
                    <a:pt x="2477" y="3235"/>
                    <a:pt x="3227" y="2623"/>
                    <a:pt x="3284" y="1797"/>
                  </a:cubicBezTo>
                  <a:cubicBezTo>
                    <a:pt x="3405" y="916"/>
                    <a:pt x="2767" y="126"/>
                    <a:pt x="1855" y="4"/>
                  </a:cubicBezTo>
                  <a:cubicBezTo>
                    <a:pt x="1816" y="1"/>
                    <a:pt x="1777" y="0"/>
                    <a:pt x="1739"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0"/>
            <p:cNvSpPr/>
            <p:nvPr/>
          </p:nvSpPr>
          <p:spPr>
            <a:xfrm flipH="1">
              <a:off x="5583450" y="-488400"/>
              <a:ext cx="41800" cy="39800"/>
            </a:xfrm>
            <a:custGeom>
              <a:avLst/>
              <a:gdLst/>
              <a:ahLst/>
              <a:cxnLst/>
              <a:rect l="l" t="t" r="r" b="b"/>
              <a:pathLst>
                <a:path w="1672" h="1592" extrusionOk="0">
                  <a:moveTo>
                    <a:pt x="853" y="1"/>
                  </a:moveTo>
                  <a:cubicBezTo>
                    <a:pt x="448" y="1"/>
                    <a:pt x="60" y="298"/>
                    <a:pt x="31" y="733"/>
                  </a:cubicBezTo>
                  <a:cubicBezTo>
                    <a:pt x="0" y="1128"/>
                    <a:pt x="304" y="1553"/>
                    <a:pt x="760" y="1584"/>
                  </a:cubicBezTo>
                  <a:cubicBezTo>
                    <a:pt x="794" y="1589"/>
                    <a:pt x="828" y="1591"/>
                    <a:pt x="862" y="1591"/>
                  </a:cubicBezTo>
                  <a:cubicBezTo>
                    <a:pt x="1225" y="1591"/>
                    <a:pt x="1583" y="1301"/>
                    <a:pt x="1611" y="885"/>
                  </a:cubicBezTo>
                  <a:cubicBezTo>
                    <a:pt x="1672" y="429"/>
                    <a:pt x="1338" y="33"/>
                    <a:pt x="912" y="3"/>
                  </a:cubicBezTo>
                  <a:cubicBezTo>
                    <a:pt x="893" y="2"/>
                    <a:pt x="873" y="1"/>
                    <a:pt x="853"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0"/>
            <p:cNvSpPr/>
            <p:nvPr/>
          </p:nvSpPr>
          <p:spPr>
            <a:xfrm flipH="1">
              <a:off x="5213375" y="-1440475"/>
              <a:ext cx="383000" cy="1041075"/>
            </a:xfrm>
            <a:custGeom>
              <a:avLst/>
              <a:gdLst/>
              <a:ahLst/>
              <a:cxnLst/>
              <a:rect l="l" t="t" r="r" b="b"/>
              <a:pathLst>
                <a:path w="15320" h="41643" extrusionOk="0">
                  <a:moveTo>
                    <a:pt x="0" y="0"/>
                  </a:moveTo>
                  <a:lnTo>
                    <a:pt x="0" y="0"/>
                  </a:lnTo>
                  <a:cubicBezTo>
                    <a:pt x="0" y="0"/>
                    <a:pt x="213" y="21186"/>
                    <a:pt x="1003" y="23405"/>
                  </a:cubicBezTo>
                  <a:cubicBezTo>
                    <a:pt x="2432" y="27387"/>
                    <a:pt x="7204" y="34043"/>
                    <a:pt x="7204" y="41642"/>
                  </a:cubicBezTo>
                  <a:lnTo>
                    <a:pt x="14742" y="40031"/>
                  </a:lnTo>
                  <a:cubicBezTo>
                    <a:pt x="14742" y="40031"/>
                    <a:pt x="15320" y="33922"/>
                    <a:pt x="5228" y="24712"/>
                  </a:cubicBezTo>
                  <a:cubicBezTo>
                    <a:pt x="5168" y="24651"/>
                    <a:pt x="5137" y="24590"/>
                    <a:pt x="5076" y="24560"/>
                  </a:cubicBezTo>
                  <a:cubicBezTo>
                    <a:pt x="3496" y="22797"/>
                    <a:pt x="2584" y="20548"/>
                    <a:pt x="2402" y="18207"/>
                  </a:cubicBezTo>
                  <a:cubicBezTo>
                    <a:pt x="2371" y="16809"/>
                    <a:pt x="2280" y="15168"/>
                    <a:pt x="2250" y="13648"/>
                  </a:cubicBezTo>
                  <a:lnTo>
                    <a:pt x="2189" y="31"/>
                  </a:lnTo>
                  <a:lnTo>
                    <a:pt x="0" y="0"/>
                  </a:ln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0"/>
            <p:cNvSpPr/>
            <p:nvPr/>
          </p:nvSpPr>
          <p:spPr>
            <a:xfrm flipH="1">
              <a:off x="5675375" y="-750500"/>
              <a:ext cx="43350" cy="43350"/>
            </a:xfrm>
            <a:custGeom>
              <a:avLst/>
              <a:gdLst/>
              <a:ahLst/>
              <a:cxnLst/>
              <a:rect l="l" t="t" r="r" b="b"/>
              <a:pathLst>
                <a:path w="1734" h="1734" extrusionOk="0">
                  <a:moveTo>
                    <a:pt x="882" y="1"/>
                  </a:moveTo>
                  <a:cubicBezTo>
                    <a:pt x="396" y="1"/>
                    <a:pt x="1" y="396"/>
                    <a:pt x="1" y="882"/>
                  </a:cubicBezTo>
                  <a:cubicBezTo>
                    <a:pt x="1" y="1338"/>
                    <a:pt x="396" y="1733"/>
                    <a:pt x="882" y="1733"/>
                  </a:cubicBezTo>
                  <a:cubicBezTo>
                    <a:pt x="1368" y="1733"/>
                    <a:pt x="1733" y="1338"/>
                    <a:pt x="1733" y="882"/>
                  </a:cubicBezTo>
                  <a:cubicBezTo>
                    <a:pt x="1733" y="396"/>
                    <a:pt x="1368" y="1"/>
                    <a:pt x="882"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0"/>
            <p:cNvSpPr/>
            <p:nvPr/>
          </p:nvSpPr>
          <p:spPr>
            <a:xfrm flipH="1">
              <a:off x="5621425" y="-831800"/>
              <a:ext cx="63100" cy="63100"/>
            </a:xfrm>
            <a:custGeom>
              <a:avLst/>
              <a:gdLst/>
              <a:ahLst/>
              <a:cxnLst/>
              <a:rect l="l" t="t" r="r" b="b"/>
              <a:pathLst>
                <a:path w="2524" h="2524" extrusionOk="0">
                  <a:moveTo>
                    <a:pt x="1247" y="0"/>
                  </a:moveTo>
                  <a:cubicBezTo>
                    <a:pt x="578" y="0"/>
                    <a:pt x="0" y="578"/>
                    <a:pt x="0" y="1277"/>
                  </a:cubicBezTo>
                  <a:cubicBezTo>
                    <a:pt x="0" y="1946"/>
                    <a:pt x="578" y="2523"/>
                    <a:pt x="1247" y="2523"/>
                  </a:cubicBezTo>
                  <a:cubicBezTo>
                    <a:pt x="1946" y="2523"/>
                    <a:pt x="2523" y="1946"/>
                    <a:pt x="2523" y="1277"/>
                  </a:cubicBezTo>
                  <a:cubicBezTo>
                    <a:pt x="2523" y="578"/>
                    <a:pt x="1946" y="0"/>
                    <a:pt x="1247" y="0"/>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0"/>
            <p:cNvSpPr/>
            <p:nvPr/>
          </p:nvSpPr>
          <p:spPr>
            <a:xfrm flipH="1">
              <a:off x="5955775" y="-606875"/>
              <a:ext cx="82100" cy="270550"/>
            </a:xfrm>
            <a:custGeom>
              <a:avLst/>
              <a:gdLst/>
              <a:ahLst/>
              <a:cxnLst/>
              <a:rect l="l" t="t" r="r" b="b"/>
              <a:pathLst>
                <a:path w="3284" h="10822" extrusionOk="0">
                  <a:moveTo>
                    <a:pt x="1064" y="0"/>
                  </a:moveTo>
                  <a:cubicBezTo>
                    <a:pt x="1064" y="0"/>
                    <a:pt x="1034" y="31"/>
                    <a:pt x="973" y="92"/>
                  </a:cubicBezTo>
                  <a:cubicBezTo>
                    <a:pt x="943" y="183"/>
                    <a:pt x="882" y="244"/>
                    <a:pt x="791" y="395"/>
                  </a:cubicBezTo>
                  <a:cubicBezTo>
                    <a:pt x="639" y="669"/>
                    <a:pt x="487" y="1064"/>
                    <a:pt x="335" y="1581"/>
                  </a:cubicBezTo>
                  <a:cubicBezTo>
                    <a:pt x="31" y="2614"/>
                    <a:pt x="0" y="4134"/>
                    <a:pt x="426" y="5715"/>
                  </a:cubicBezTo>
                  <a:cubicBezTo>
                    <a:pt x="608" y="6535"/>
                    <a:pt x="882" y="7234"/>
                    <a:pt x="1216" y="7903"/>
                  </a:cubicBezTo>
                  <a:cubicBezTo>
                    <a:pt x="1520" y="8541"/>
                    <a:pt x="1885" y="9058"/>
                    <a:pt x="2219" y="9484"/>
                  </a:cubicBezTo>
                  <a:cubicBezTo>
                    <a:pt x="2523" y="9909"/>
                    <a:pt x="2766" y="10244"/>
                    <a:pt x="2979" y="10487"/>
                  </a:cubicBezTo>
                  <a:cubicBezTo>
                    <a:pt x="3070" y="10578"/>
                    <a:pt x="3162" y="10669"/>
                    <a:pt x="3192" y="10730"/>
                  </a:cubicBezTo>
                  <a:lnTo>
                    <a:pt x="3244" y="10782"/>
                  </a:lnTo>
                  <a:lnTo>
                    <a:pt x="3244" y="10782"/>
                  </a:lnTo>
                  <a:cubicBezTo>
                    <a:pt x="3232" y="10763"/>
                    <a:pt x="3222" y="10736"/>
                    <a:pt x="3222" y="10700"/>
                  </a:cubicBezTo>
                  <a:cubicBezTo>
                    <a:pt x="3192" y="10639"/>
                    <a:pt x="3101" y="10548"/>
                    <a:pt x="3040" y="10426"/>
                  </a:cubicBezTo>
                  <a:cubicBezTo>
                    <a:pt x="2858" y="10213"/>
                    <a:pt x="2584" y="9879"/>
                    <a:pt x="2280" y="9423"/>
                  </a:cubicBezTo>
                  <a:cubicBezTo>
                    <a:pt x="2006" y="8997"/>
                    <a:pt x="1642" y="8450"/>
                    <a:pt x="1338" y="7812"/>
                  </a:cubicBezTo>
                  <a:cubicBezTo>
                    <a:pt x="1034" y="7204"/>
                    <a:pt x="760" y="6475"/>
                    <a:pt x="517" y="5684"/>
                  </a:cubicBezTo>
                  <a:cubicBezTo>
                    <a:pt x="122" y="4134"/>
                    <a:pt x="152" y="2614"/>
                    <a:pt x="426" y="1581"/>
                  </a:cubicBezTo>
                  <a:cubicBezTo>
                    <a:pt x="517" y="1095"/>
                    <a:pt x="669" y="669"/>
                    <a:pt x="821" y="395"/>
                  </a:cubicBezTo>
                  <a:cubicBezTo>
                    <a:pt x="973" y="122"/>
                    <a:pt x="1064" y="0"/>
                    <a:pt x="1064" y="0"/>
                  </a:cubicBezTo>
                  <a:close/>
                  <a:moveTo>
                    <a:pt x="3244" y="10782"/>
                  </a:moveTo>
                  <a:cubicBezTo>
                    <a:pt x="3261" y="10810"/>
                    <a:pt x="3283" y="10821"/>
                    <a:pt x="3283" y="10821"/>
                  </a:cubicBezTo>
                  <a:lnTo>
                    <a:pt x="3244" y="1078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0"/>
            <p:cNvSpPr/>
            <p:nvPr/>
          </p:nvSpPr>
          <p:spPr>
            <a:xfrm flipH="1">
              <a:off x="5638150" y="-1323450"/>
              <a:ext cx="29650" cy="369325"/>
            </a:xfrm>
            <a:custGeom>
              <a:avLst/>
              <a:gdLst/>
              <a:ahLst/>
              <a:cxnLst/>
              <a:rect l="l" t="t" r="r" b="b"/>
              <a:pathLst>
                <a:path w="1186" h="14773" extrusionOk="0">
                  <a:moveTo>
                    <a:pt x="973" y="0"/>
                  </a:moveTo>
                  <a:cubicBezTo>
                    <a:pt x="973" y="0"/>
                    <a:pt x="973" y="91"/>
                    <a:pt x="912" y="213"/>
                  </a:cubicBezTo>
                  <a:lnTo>
                    <a:pt x="912" y="639"/>
                  </a:lnTo>
                  <a:cubicBezTo>
                    <a:pt x="973" y="1034"/>
                    <a:pt x="973" y="1550"/>
                    <a:pt x="1003" y="2250"/>
                  </a:cubicBezTo>
                  <a:cubicBezTo>
                    <a:pt x="1034" y="3557"/>
                    <a:pt x="1064" y="5472"/>
                    <a:pt x="973" y="7508"/>
                  </a:cubicBezTo>
                  <a:cubicBezTo>
                    <a:pt x="912" y="8541"/>
                    <a:pt x="851" y="9545"/>
                    <a:pt x="730" y="10396"/>
                  </a:cubicBezTo>
                  <a:cubicBezTo>
                    <a:pt x="608" y="11277"/>
                    <a:pt x="517" y="12067"/>
                    <a:pt x="395" y="12766"/>
                  </a:cubicBezTo>
                  <a:cubicBezTo>
                    <a:pt x="365" y="13101"/>
                    <a:pt x="274" y="13405"/>
                    <a:pt x="243" y="13678"/>
                  </a:cubicBezTo>
                  <a:cubicBezTo>
                    <a:pt x="152" y="13952"/>
                    <a:pt x="122" y="14165"/>
                    <a:pt x="91" y="14347"/>
                  </a:cubicBezTo>
                  <a:cubicBezTo>
                    <a:pt x="61" y="14499"/>
                    <a:pt x="61" y="14651"/>
                    <a:pt x="0" y="14773"/>
                  </a:cubicBezTo>
                  <a:cubicBezTo>
                    <a:pt x="61" y="14651"/>
                    <a:pt x="91" y="14560"/>
                    <a:pt x="122" y="14347"/>
                  </a:cubicBezTo>
                  <a:cubicBezTo>
                    <a:pt x="152" y="14165"/>
                    <a:pt x="243" y="13952"/>
                    <a:pt x="274" y="13678"/>
                  </a:cubicBezTo>
                  <a:cubicBezTo>
                    <a:pt x="365" y="13405"/>
                    <a:pt x="395" y="13101"/>
                    <a:pt x="456" y="12766"/>
                  </a:cubicBezTo>
                  <a:cubicBezTo>
                    <a:pt x="608" y="12128"/>
                    <a:pt x="730" y="11277"/>
                    <a:pt x="851" y="10396"/>
                  </a:cubicBezTo>
                  <a:cubicBezTo>
                    <a:pt x="942" y="9484"/>
                    <a:pt x="1034" y="8511"/>
                    <a:pt x="1094" y="7478"/>
                  </a:cubicBezTo>
                  <a:cubicBezTo>
                    <a:pt x="1186" y="5380"/>
                    <a:pt x="1155" y="3526"/>
                    <a:pt x="1094" y="2158"/>
                  </a:cubicBezTo>
                  <a:cubicBezTo>
                    <a:pt x="1094" y="1490"/>
                    <a:pt x="1034" y="943"/>
                    <a:pt x="1003" y="578"/>
                  </a:cubicBezTo>
                  <a:cubicBezTo>
                    <a:pt x="1003" y="426"/>
                    <a:pt x="973" y="274"/>
                    <a:pt x="973" y="152"/>
                  </a:cubicBezTo>
                  <a:lnTo>
                    <a:pt x="97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0"/>
            <p:cNvSpPr/>
            <p:nvPr/>
          </p:nvSpPr>
          <p:spPr>
            <a:xfrm flipH="1">
              <a:off x="5125225" y="-670700"/>
              <a:ext cx="78300" cy="307775"/>
            </a:xfrm>
            <a:custGeom>
              <a:avLst/>
              <a:gdLst/>
              <a:ahLst/>
              <a:cxnLst/>
              <a:rect l="l" t="t" r="r" b="b"/>
              <a:pathLst>
                <a:path w="3132" h="12311" extrusionOk="0">
                  <a:moveTo>
                    <a:pt x="1" y="0"/>
                  </a:moveTo>
                  <a:cubicBezTo>
                    <a:pt x="1" y="0"/>
                    <a:pt x="1" y="31"/>
                    <a:pt x="62" y="122"/>
                  </a:cubicBezTo>
                  <a:cubicBezTo>
                    <a:pt x="92" y="182"/>
                    <a:pt x="214" y="304"/>
                    <a:pt x="335" y="426"/>
                  </a:cubicBezTo>
                  <a:cubicBezTo>
                    <a:pt x="578" y="669"/>
                    <a:pt x="913" y="1064"/>
                    <a:pt x="1277" y="1550"/>
                  </a:cubicBezTo>
                  <a:cubicBezTo>
                    <a:pt x="1673" y="2037"/>
                    <a:pt x="2037" y="2645"/>
                    <a:pt x="2341" y="3404"/>
                  </a:cubicBezTo>
                  <a:cubicBezTo>
                    <a:pt x="2493" y="3800"/>
                    <a:pt x="2615" y="4195"/>
                    <a:pt x="2736" y="4620"/>
                  </a:cubicBezTo>
                  <a:cubicBezTo>
                    <a:pt x="2828" y="5076"/>
                    <a:pt x="2858" y="5532"/>
                    <a:pt x="2919" y="5988"/>
                  </a:cubicBezTo>
                  <a:cubicBezTo>
                    <a:pt x="2980" y="6900"/>
                    <a:pt x="2828" y="7812"/>
                    <a:pt x="2584" y="8572"/>
                  </a:cubicBezTo>
                  <a:cubicBezTo>
                    <a:pt x="2311" y="9332"/>
                    <a:pt x="2007" y="10031"/>
                    <a:pt x="1703" y="10547"/>
                  </a:cubicBezTo>
                  <a:cubicBezTo>
                    <a:pt x="1399" y="11125"/>
                    <a:pt x="1125" y="11550"/>
                    <a:pt x="974" y="11854"/>
                  </a:cubicBezTo>
                  <a:cubicBezTo>
                    <a:pt x="913" y="12006"/>
                    <a:pt x="822" y="12128"/>
                    <a:pt x="791" y="12189"/>
                  </a:cubicBezTo>
                  <a:cubicBezTo>
                    <a:pt x="700" y="12280"/>
                    <a:pt x="700" y="12310"/>
                    <a:pt x="700" y="12310"/>
                  </a:cubicBezTo>
                  <a:cubicBezTo>
                    <a:pt x="700" y="12310"/>
                    <a:pt x="761" y="12280"/>
                    <a:pt x="852" y="12098"/>
                  </a:cubicBezTo>
                  <a:cubicBezTo>
                    <a:pt x="913" y="12037"/>
                    <a:pt x="974" y="11915"/>
                    <a:pt x="1065" y="11763"/>
                  </a:cubicBezTo>
                  <a:cubicBezTo>
                    <a:pt x="1217" y="11520"/>
                    <a:pt x="1460" y="11034"/>
                    <a:pt x="1764" y="10517"/>
                  </a:cubicBezTo>
                  <a:cubicBezTo>
                    <a:pt x="2068" y="10000"/>
                    <a:pt x="2433" y="9301"/>
                    <a:pt x="2676" y="8541"/>
                  </a:cubicBezTo>
                  <a:cubicBezTo>
                    <a:pt x="2949" y="7781"/>
                    <a:pt x="3132" y="6870"/>
                    <a:pt x="3071" y="5927"/>
                  </a:cubicBezTo>
                  <a:cubicBezTo>
                    <a:pt x="3071" y="5471"/>
                    <a:pt x="2980" y="4985"/>
                    <a:pt x="2888" y="4559"/>
                  </a:cubicBezTo>
                  <a:cubicBezTo>
                    <a:pt x="2767" y="4134"/>
                    <a:pt x="2615" y="3708"/>
                    <a:pt x="2463" y="3344"/>
                  </a:cubicBezTo>
                  <a:cubicBezTo>
                    <a:pt x="2129" y="2584"/>
                    <a:pt x="1733" y="1915"/>
                    <a:pt x="1369" y="1429"/>
                  </a:cubicBezTo>
                  <a:cubicBezTo>
                    <a:pt x="974" y="942"/>
                    <a:pt x="639" y="578"/>
                    <a:pt x="396" y="334"/>
                  </a:cubicBezTo>
                  <a:cubicBezTo>
                    <a:pt x="244" y="213"/>
                    <a:pt x="183" y="152"/>
                    <a:pt x="92" y="61"/>
                  </a:cubicBezTo>
                  <a:cubicBezTo>
                    <a:pt x="31" y="31"/>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0"/>
            <p:cNvSpPr/>
            <p:nvPr/>
          </p:nvSpPr>
          <p:spPr>
            <a:xfrm flipH="1">
              <a:off x="3973975" y="-1490625"/>
              <a:ext cx="4950" cy="5100"/>
            </a:xfrm>
            <a:custGeom>
              <a:avLst/>
              <a:gdLst/>
              <a:ahLst/>
              <a:cxnLst/>
              <a:rect l="l" t="t" r="r" b="b"/>
              <a:pathLst>
                <a:path w="198" h="204" extrusionOk="0">
                  <a:moveTo>
                    <a:pt x="45" y="0"/>
                  </a:moveTo>
                  <a:lnTo>
                    <a:pt x="15" y="31"/>
                  </a:lnTo>
                  <a:lnTo>
                    <a:pt x="23" y="71"/>
                  </a:lnTo>
                  <a:lnTo>
                    <a:pt x="23" y="71"/>
                  </a:lnTo>
                  <a:cubicBezTo>
                    <a:pt x="29" y="59"/>
                    <a:pt x="37" y="47"/>
                    <a:pt x="45" y="37"/>
                  </a:cubicBezTo>
                  <a:lnTo>
                    <a:pt x="45" y="37"/>
                  </a:lnTo>
                  <a:lnTo>
                    <a:pt x="45" y="31"/>
                  </a:lnTo>
                  <a:lnTo>
                    <a:pt x="45" y="0"/>
                  </a:lnTo>
                  <a:close/>
                  <a:moveTo>
                    <a:pt x="45" y="152"/>
                  </a:moveTo>
                  <a:cubicBezTo>
                    <a:pt x="43" y="152"/>
                    <a:pt x="41" y="152"/>
                    <a:pt x="39" y="153"/>
                  </a:cubicBezTo>
                  <a:lnTo>
                    <a:pt x="39" y="153"/>
                  </a:lnTo>
                  <a:lnTo>
                    <a:pt x="45" y="183"/>
                  </a:lnTo>
                  <a:lnTo>
                    <a:pt x="76" y="183"/>
                  </a:lnTo>
                  <a:cubicBezTo>
                    <a:pt x="136" y="183"/>
                    <a:pt x="136" y="183"/>
                    <a:pt x="45" y="152"/>
                  </a:cubicBezTo>
                  <a:close/>
                  <a:moveTo>
                    <a:pt x="106" y="0"/>
                  </a:moveTo>
                  <a:cubicBezTo>
                    <a:pt x="84" y="0"/>
                    <a:pt x="63" y="16"/>
                    <a:pt x="45" y="37"/>
                  </a:cubicBezTo>
                  <a:lnTo>
                    <a:pt x="45" y="37"/>
                  </a:lnTo>
                  <a:lnTo>
                    <a:pt x="45" y="91"/>
                  </a:lnTo>
                  <a:cubicBezTo>
                    <a:pt x="37" y="91"/>
                    <a:pt x="32" y="93"/>
                    <a:pt x="28" y="97"/>
                  </a:cubicBezTo>
                  <a:lnTo>
                    <a:pt x="28" y="97"/>
                  </a:lnTo>
                  <a:lnTo>
                    <a:pt x="23" y="71"/>
                  </a:lnTo>
                  <a:lnTo>
                    <a:pt x="23" y="71"/>
                  </a:lnTo>
                  <a:cubicBezTo>
                    <a:pt x="6" y="104"/>
                    <a:pt x="0" y="138"/>
                    <a:pt x="15" y="152"/>
                  </a:cubicBezTo>
                  <a:cubicBezTo>
                    <a:pt x="15" y="162"/>
                    <a:pt x="15" y="166"/>
                    <a:pt x="16" y="166"/>
                  </a:cubicBezTo>
                  <a:cubicBezTo>
                    <a:pt x="18" y="166"/>
                    <a:pt x="23" y="155"/>
                    <a:pt x="39" y="153"/>
                  </a:cubicBezTo>
                  <a:lnTo>
                    <a:pt x="39" y="153"/>
                  </a:lnTo>
                  <a:lnTo>
                    <a:pt x="37" y="144"/>
                  </a:lnTo>
                  <a:lnTo>
                    <a:pt x="37" y="144"/>
                  </a:lnTo>
                  <a:cubicBezTo>
                    <a:pt x="40" y="147"/>
                    <a:pt x="42" y="149"/>
                    <a:pt x="45" y="152"/>
                  </a:cubicBezTo>
                  <a:cubicBezTo>
                    <a:pt x="65" y="142"/>
                    <a:pt x="79" y="139"/>
                    <a:pt x="86" y="139"/>
                  </a:cubicBezTo>
                  <a:cubicBezTo>
                    <a:pt x="99" y="139"/>
                    <a:pt x="86" y="152"/>
                    <a:pt x="45" y="152"/>
                  </a:cubicBezTo>
                  <a:cubicBezTo>
                    <a:pt x="86" y="152"/>
                    <a:pt x="113" y="139"/>
                    <a:pt x="117" y="139"/>
                  </a:cubicBezTo>
                  <a:lnTo>
                    <a:pt x="117" y="139"/>
                  </a:lnTo>
                  <a:cubicBezTo>
                    <a:pt x="119" y="139"/>
                    <a:pt x="116" y="142"/>
                    <a:pt x="106" y="152"/>
                  </a:cubicBezTo>
                  <a:cubicBezTo>
                    <a:pt x="129" y="152"/>
                    <a:pt x="134" y="204"/>
                    <a:pt x="136" y="204"/>
                  </a:cubicBezTo>
                  <a:cubicBezTo>
                    <a:pt x="136" y="204"/>
                    <a:pt x="136" y="198"/>
                    <a:pt x="136" y="183"/>
                  </a:cubicBezTo>
                  <a:lnTo>
                    <a:pt x="167" y="183"/>
                  </a:lnTo>
                  <a:cubicBezTo>
                    <a:pt x="197" y="183"/>
                    <a:pt x="167" y="183"/>
                    <a:pt x="197" y="152"/>
                  </a:cubicBezTo>
                  <a:lnTo>
                    <a:pt x="16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0"/>
            <p:cNvSpPr/>
            <p:nvPr/>
          </p:nvSpPr>
          <p:spPr>
            <a:xfrm flipH="1">
              <a:off x="4112275" y="-1289250"/>
              <a:ext cx="6125" cy="3825"/>
            </a:xfrm>
            <a:custGeom>
              <a:avLst/>
              <a:gdLst/>
              <a:ahLst/>
              <a:cxnLst/>
              <a:rect l="l" t="t" r="r" b="b"/>
              <a:pathLst>
                <a:path w="245" h="153" extrusionOk="0">
                  <a:moveTo>
                    <a:pt x="62" y="0"/>
                  </a:moveTo>
                  <a:cubicBezTo>
                    <a:pt x="50" y="18"/>
                    <a:pt x="43" y="33"/>
                    <a:pt x="39" y="47"/>
                  </a:cubicBezTo>
                  <a:lnTo>
                    <a:pt x="39" y="47"/>
                  </a:lnTo>
                  <a:lnTo>
                    <a:pt x="1" y="31"/>
                  </a:lnTo>
                  <a:lnTo>
                    <a:pt x="1" y="91"/>
                  </a:lnTo>
                  <a:lnTo>
                    <a:pt x="1" y="122"/>
                  </a:lnTo>
                  <a:cubicBezTo>
                    <a:pt x="62" y="152"/>
                    <a:pt x="62" y="152"/>
                    <a:pt x="92" y="152"/>
                  </a:cubicBezTo>
                  <a:cubicBezTo>
                    <a:pt x="123" y="152"/>
                    <a:pt x="153" y="122"/>
                    <a:pt x="214" y="122"/>
                  </a:cubicBezTo>
                  <a:lnTo>
                    <a:pt x="150" y="94"/>
                  </a:lnTo>
                  <a:lnTo>
                    <a:pt x="150" y="94"/>
                  </a:lnTo>
                  <a:cubicBezTo>
                    <a:pt x="160" y="84"/>
                    <a:pt x="171" y="73"/>
                    <a:pt x="183" y="61"/>
                  </a:cubicBezTo>
                  <a:lnTo>
                    <a:pt x="244" y="61"/>
                  </a:lnTo>
                  <a:lnTo>
                    <a:pt x="6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0"/>
            <p:cNvSpPr/>
            <p:nvPr/>
          </p:nvSpPr>
          <p:spPr>
            <a:xfrm flipH="1">
              <a:off x="5066700" y="-514925"/>
              <a:ext cx="1021325" cy="375400"/>
            </a:xfrm>
            <a:custGeom>
              <a:avLst/>
              <a:gdLst/>
              <a:ahLst/>
              <a:cxnLst/>
              <a:rect l="l" t="t" r="r" b="b"/>
              <a:pathLst>
                <a:path w="40853" h="15016" extrusionOk="0">
                  <a:moveTo>
                    <a:pt x="40791" y="0"/>
                  </a:moveTo>
                  <a:cubicBezTo>
                    <a:pt x="35928" y="5897"/>
                    <a:pt x="28572" y="9605"/>
                    <a:pt x="20943" y="10000"/>
                  </a:cubicBezTo>
                  <a:cubicBezTo>
                    <a:pt x="20444" y="10024"/>
                    <a:pt x="19945" y="10036"/>
                    <a:pt x="19445" y="10036"/>
                  </a:cubicBezTo>
                  <a:cubicBezTo>
                    <a:pt x="12265" y="10036"/>
                    <a:pt x="5030" y="7583"/>
                    <a:pt x="0" y="2553"/>
                  </a:cubicBezTo>
                  <a:lnTo>
                    <a:pt x="0" y="2553"/>
                  </a:lnTo>
                  <a:cubicBezTo>
                    <a:pt x="1880" y="9616"/>
                    <a:pt x="9532" y="15016"/>
                    <a:pt x="20154" y="15016"/>
                  </a:cubicBezTo>
                  <a:cubicBezTo>
                    <a:pt x="20184" y="15016"/>
                    <a:pt x="20214" y="15016"/>
                    <a:pt x="20244" y="15016"/>
                  </a:cubicBezTo>
                  <a:cubicBezTo>
                    <a:pt x="20271" y="15016"/>
                    <a:pt x="20299" y="15016"/>
                    <a:pt x="20326" y="15016"/>
                  </a:cubicBezTo>
                  <a:cubicBezTo>
                    <a:pt x="31802" y="15016"/>
                    <a:pt x="39821" y="8705"/>
                    <a:pt x="40791" y="821"/>
                  </a:cubicBezTo>
                  <a:cubicBezTo>
                    <a:pt x="40852" y="608"/>
                    <a:pt x="40852" y="395"/>
                    <a:pt x="40852" y="183"/>
                  </a:cubicBezTo>
                  <a:lnTo>
                    <a:pt x="40791" y="0"/>
                  </a:lnTo>
                  <a:close/>
                </a:path>
              </a:pathLst>
            </a:custGeom>
            <a:solidFill>
              <a:srgbClr val="FF725E">
                <a:alpha val="38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0"/>
            <p:cNvSpPr/>
            <p:nvPr/>
          </p:nvSpPr>
          <p:spPr>
            <a:xfrm flipH="1">
              <a:off x="4477825" y="-825725"/>
              <a:ext cx="1525" cy="3450"/>
            </a:xfrm>
            <a:custGeom>
              <a:avLst/>
              <a:gdLst/>
              <a:ahLst/>
              <a:cxnLst/>
              <a:rect l="l" t="t" r="r" b="b"/>
              <a:pathLst>
                <a:path w="61" h="138" extrusionOk="0">
                  <a:moveTo>
                    <a:pt x="1" y="0"/>
                  </a:moveTo>
                  <a:cubicBezTo>
                    <a:pt x="1" y="64"/>
                    <a:pt x="12" y="102"/>
                    <a:pt x="20" y="121"/>
                  </a:cubicBezTo>
                  <a:lnTo>
                    <a:pt x="20" y="121"/>
                  </a:lnTo>
                  <a:cubicBezTo>
                    <a:pt x="61" y="114"/>
                    <a:pt x="55" y="81"/>
                    <a:pt x="1" y="0"/>
                  </a:cubicBezTo>
                  <a:close/>
                  <a:moveTo>
                    <a:pt x="20" y="121"/>
                  </a:moveTo>
                  <a:cubicBezTo>
                    <a:pt x="14" y="122"/>
                    <a:pt x="8" y="122"/>
                    <a:pt x="1" y="122"/>
                  </a:cubicBezTo>
                  <a:cubicBezTo>
                    <a:pt x="20" y="131"/>
                    <a:pt x="27" y="138"/>
                    <a:pt x="28" y="138"/>
                  </a:cubicBezTo>
                  <a:cubicBezTo>
                    <a:pt x="29" y="138"/>
                    <a:pt x="25" y="133"/>
                    <a:pt x="20" y="12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0"/>
            <p:cNvSpPr/>
            <p:nvPr/>
          </p:nvSpPr>
          <p:spPr>
            <a:xfrm flipH="1">
              <a:off x="4476275" y="-825725"/>
              <a:ext cx="5350" cy="6100"/>
            </a:xfrm>
            <a:custGeom>
              <a:avLst/>
              <a:gdLst/>
              <a:ahLst/>
              <a:cxnLst/>
              <a:rect l="l" t="t" r="r" b="b"/>
              <a:pathLst>
                <a:path w="214" h="244" extrusionOk="0">
                  <a:moveTo>
                    <a:pt x="92" y="0"/>
                  </a:moveTo>
                  <a:cubicBezTo>
                    <a:pt x="92" y="0"/>
                    <a:pt x="114" y="11"/>
                    <a:pt x="105" y="20"/>
                  </a:cubicBezTo>
                  <a:lnTo>
                    <a:pt x="105" y="20"/>
                  </a:lnTo>
                  <a:cubicBezTo>
                    <a:pt x="92" y="11"/>
                    <a:pt x="92" y="0"/>
                    <a:pt x="92" y="0"/>
                  </a:cubicBezTo>
                  <a:close/>
                  <a:moveTo>
                    <a:pt x="92" y="0"/>
                  </a:moveTo>
                  <a:cubicBezTo>
                    <a:pt x="62" y="0"/>
                    <a:pt x="62" y="0"/>
                    <a:pt x="31" y="31"/>
                  </a:cubicBezTo>
                  <a:cubicBezTo>
                    <a:pt x="21" y="21"/>
                    <a:pt x="14" y="17"/>
                    <a:pt x="10" y="17"/>
                  </a:cubicBezTo>
                  <a:cubicBezTo>
                    <a:pt x="1" y="17"/>
                    <a:pt x="1" y="31"/>
                    <a:pt x="1" y="31"/>
                  </a:cubicBezTo>
                  <a:lnTo>
                    <a:pt x="1" y="92"/>
                  </a:lnTo>
                  <a:lnTo>
                    <a:pt x="1" y="122"/>
                  </a:lnTo>
                  <a:lnTo>
                    <a:pt x="31" y="122"/>
                  </a:lnTo>
                  <a:lnTo>
                    <a:pt x="31" y="152"/>
                  </a:lnTo>
                  <a:lnTo>
                    <a:pt x="153" y="244"/>
                  </a:lnTo>
                  <a:lnTo>
                    <a:pt x="214" y="152"/>
                  </a:lnTo>
                  <a:cubicBezTo>
                    <a:pt x="214" y="140"/>
                    <a:pt x="214" y="130"/>
                    <a:pt x="213" y="122"/>
                  </a:cubicBezTo>
                  <a:lnTo>
                    <a:pt x="214" y="122"/>
                  </a:lnTo>
                  <a:lnTo>
                    <a:pt x="214" y="92"/>
                  </a:lnTo>
                  <a:lnTo>
                    <a:pt x="184" y="32"/>
                  </a:lnTo>
                  <a:lnTo>
                    <a:pt x="184" y="32"/>
                  </a:lnTo>
                  <a:cubicBezTo>
                    <a:pt x="184" y="32"/>
                    <a:pt x="183" y="31"/>
                    <a:pt x="183" y="31"/>
                  </a:cubicBezTo>
                  <a:cubicBezTo>
                    <a:pt x="183" y="31"/>
                    <a:pt x="183" y="0"/>
                    <a:pt x="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0"/>
            <p:cNvSpPr/>
            <p:nvPr/>
          </p:nvSpPr>
          <p:spPr>
            <a:xfrm flipH="1">
              <a:off x="4342525" y="-2310325"/>
              <a:ext cx="1275125" cy="2518825"/>
            </a:xfrm>
            <a:custGeom>
              <a:avLst/>
              <a:gdLst/>
              <a:ahLst/>
              <a:cxnLst/>
              <a:rect l="l" t="t" r="r" b="b"/>
              <a:pathLst>
                <a:path w="51005" h="100753" extrusionOk="0">
                  <a:moveTo>
                    <a:pt x="34002" y="31840"/>
                  </a:moveTo>
                  <a:cubicBezTo>
                    <a:pt x="35017" y="31840"/>
                    <a:pt x="35871" y="31933"/>
                    <a:pt x="36749" y="32120"/>
                  </a:cubicBezTo>
                  <a:cubicBezTo>
                    <a:pt x="38208" y="32424"/>
                    <a:pt x="39606" y="32910"/>
                    <a:pt x="40852" y="33579"/>
                  </a:cubicBezTo>
                  <a:cubicBezTo>
                    <a:pt x="40791" y="33974"/>
                    <a:pt x="40670" y="34338"/>
                    <a:pt x="40518" y="34734"/>
                  </a:cubicBezTo>
                  <a:cubicBezTo>
                    <a:pt x="39971" y="36740"/>
                    <a:pt x="38603" y="38563"/>
                    <a:pt x="36566" y="39354"/>
                  </a:cubicBezTo>
                  <a:cubicBezTo>
                    <a:pt x="35422" y="39806"/>
                    <a:pt x="34245" y="39995"/>
                    <a:pt x="33056" y="39995"/>
                  </a:cubicBezTo>
                  <a:cubicBezTo>
                    <a:pt x="31687" y="39995"/>
                    <a:pt x="30303" y="39744"/>
                    <a:pt x="28937" y="39354"/>
                  </a:cubicBezTo>
                  <a:cubicBezTo>
                    <a:pt x="28785" y="39323"/>
                    <a:pt x="28633" y="39293"/>
                    <a:pt x="28481" y="39202"/>
                  </a:cubicBezTo>
                  <a:lnTo>
                    <a:pt x="28238" y="39141"/>
                  </a:lnTo>
                  <a:cubicBezTo>
                    <a:pt x="28055" y="39050"/>
                    <a:pt x="27873" y="38959"/>
                    <a:pt x="27691" y="38837"/>
                  </a:cubicBezTo>
                  <a:cubicBezTo>
                    <a:pt x="27113" y="38503"/>
                    <a:pt x="26809" y="38259"/>
                    <a:pt x="26353" y="37773"/>
                  </a:cubicBezTo>
                  <a:cubicBezTo>
                    <a:pt x="26110" y="37500"/>
                    <a:pt x="26080" y="37500"/>
                    <a:pt x="25928" y="37287"/>
                  </a:cubicBezTo>
                  <a:lnTo>
                    <a:pt x="25715" y="36922"/>
                  </a:lnTo>
                  <a:lnTo>
                    <a:pt x="25593" y="36709"/>
                  </a:lnTo>
                  <a:cubicBezTo>
                    <a:pt x="25563" y="36618"/>
                    <a:pt x="25563" y="36588"/>
                    <a:pt x="25502" y="36527"/>
                  </a:cubicBezTo>
                  <a:cubicBezTo>
                    <a:pt x="25502" y="36527"/>
                    <a:pt x="25472" y="36253"/>
                    <a:pt x="25441" y="36253"/>
                  </a:cubicBezTo>
                  <a:lnTo>
                    <a:pt x="25441" y="35949"/>
                  </a:lnTo>
                  <a:lnTo>
                    <a:pt x="25441" y="35858"/>
                  </a:lnTo>
                  <a:cubicBezTo>
                    <a:pt x="25441" y="35797"/>
                    <a:pt x="25472" y="35706"/>
                    <a:pt x="25472" y="35645"/>
                  </a:cubicBezTo>
                  <a:cubicBezTo>
                    <a:pt x="25472" y="35645"/>
                    <a:pt x="25563" y="35402"/>
                    <a:pt x="25563" y="35372"/>
                  </a:cubicBezTo>
                  <a:cubicBezTo>
                    <a:pt x="25593" y="35250"/>
                    <a:pt x="25654" y="35190"/>
                    <a:pt x="25715" y="35068"/>
                  </a:cubicBezTo>
                  <a:cubicBezTo>
                    <a:pt x="25897" y="34764"/>
                    <a:pt x="25897" y="34764"/>
                    <a:pt x="26080" y="34551"/>
                  </a:cubicBezTo>
                  <a:cubicBezTo>
                    <a:pt x="26505" y="34034"/>
                    <a:pt x="26809" y="33822"/>
                    <a:pt x="27265" y="33518"/>
                  </a:cubicBezTo>
                  <a:cubicBezTo>
                    <a:pt x="28238" y="32879"/>
                    <a:pt x="29150" y="32576"/>
                    <a:pt x="30426" y="32272"/>
                  </a:cubicBezTo>
                  <a:cubicBezTo>
                    <a:pt x="30913" y="32150"/>
                    <a:pt x="31399" y="32028"/>
                    <a:pt x="31885" y="31968"/>
                  </a:cubicBezTo>
                  <a:cubicBezTo>
                    <a:pt x="31976" y="31968"/>
                    <a:pt x="32159" y="31907"/>
                    <a:pt x="32159" y="31907"/>
                  </a:cubicBezTo>
                  <a:cubicBezTo>
                    <a:pt x="32311" y="31907"/>
                    <a:pt x="32463" y="31876"/>
                    <a:pt x="32584" y="31876"/>
                  </a:cubicBezTo>
                  <a:cubicBezTo>
                    <a:pt x="32919" y="31846"/>
                    <a:pt x="33253" y="31846"/>
                    <a:pt x="33557" y="31846"/>
                  </a:cubicBezTo>
                  <a:cubicBezTo>
                    <a:pt x="33709" y="31842"/>
                    <a:pt x="33857" y="31840"/>
                    <a:pt x="34002" y="31840"/>
                  </a:cubicBezTo>
                  <a:close/>
                  <a:moveTo>
                    <a:pt x="36907" y="49130"/>
                  </a:moveTo>
                  <a:cubicBezTo>
                    <a:pt x="37700" y="49130"/>
                    <a:pt x="38500" y="49225"/>
                    <a:pt x="39241" y="49415"/>
                  </a:cubicBezTo>
                  <a:cubicBezTo>
                    <a:pt x="39758" y="49567"/>
                    <a:pt x="40305" y="49779"/>
                    <a:pt x="40761" y="49962"/>
                  </a:cubicBezTo>
                  <a:cubicBezTo>
                    <a:pt x="41065" y="50114"/>
                    <a:pt x="41369" y="50266"/>
                    <a:pt x="41673" y="50448"/>
                  </a:cubicBezTo>
                  <a:cubicBezTo>
                    <a:pt x="41794" y="50539"/>
                    <a:pt x="41946" y="50600"/>
                    <a:pt x="42037" y="50691"/>
                  </a:cubicBezTo>
                  <a:cubicBezTo>
                    <a:pt x="42098" y="50722"/>
                    <a:pt x="42129" y="50722"/>
                    <a:pt x="42129" y="50752"/>
                  </a:cubicBezTo>
                  <a:cubicBezTo>
                    <a:pt x="42189" y="50782"/>
                    <a:pt x="42250" y="50874"/>
                    <a:pt x="42311" y="50904"/>
                  </a:cubicBezTo>
                  <a:lnTo>
                    <a:pt x="42889" y="51482"/>
                  </a:lnTo>
                  <a:cubicBezTo>
                    <a:pt x="42949" y="51542"/>
                    <a:pt x="43041" y="51634"/>
                    <a:pt x="43101" y="51755"/>
                  </a:cubicBezTo>
                  <a:cubicBezTo>
                    <a:pt x="43101" y="51786"/>
                    <a:pt x="43253" y="51968"/>
                    <a:pt x="43253" y="51968"/>
                  </a:cubicBezTo>
                  <a:cubicBezTo>
                    <a:pt x="43557" y="52424"/>
                    <a:pt x="43861" y="52880"/>
                    <a:pt x="44104" y="53427"/>
                  </a:cubicBezTo>
                  <a:cubicBezTo>
                    <a:pt x="44165" y="53518"/>
                    <a:pt x="44226" y="53670"/>
                    <a:pt x="44287" y="53792"/>
                  </a:cubicBezTo>
                  <a:cubicBezTo>
                    <a:pt x="44104" y="53974"/>
                    <a:pt x="43861" y="54187"/>
                    <a:pt x="43648" y="54369"/>
                  </a:cubicBezTo>
                  <a:cubicBezTo>
                    <a:pt x="43496" y="54369"/>
                    <a:pt x="43405" y="54460"/>
                    <a:pt x="43314" y="54521"/>
                  </a:cubicBezTo>
                  <a:cubicBezTo>
                    <a:pt x="43253" y="54552"/>
                    <a:pt x="43101" y="54673"/>
                    <a:pt x="43101" y="54673"/>
                  </a:cubicBezTo>
                  <a:cubicBezTo>
                    <a:pt x="42919" y="54795"/>
                    <a:pt x="42767" y="54947"/>
                    <a:pt x="42585" y="55038"/>
                  </a:cubicBezTo>
                  <a:cubicBezTo>
                    <a:pt x="42098" y="55342"/>
                    <a:pt x="41582" y="55615"/>
                    <a:pt x="41095" y="55889"/>
                  </a:cubicBezTo>
                  <a:cubicBezTo>
                    <a:pt x="40974" y="55919"/>
                    <a:pt x="40882" y="56011"/>
                    <a:pt x="40761" y="56041"/>
                  </a:cubicBezTo>
                  <a:cubicBezTo>
                    <a:pt x="40730" y="56041"/>
                    <a:pt x="40730" y="56071"/>
                    <a:pt x="40670" y="56071"/>
                  </a:cubicBezTo>
                  <a:cubicBezTo>
                    <a:pt x="40639" y="56071"/>
                    <a:pt x="40639" y="56071"/>
                    <a:pt x="40609" y="56102"/>
                  </a:cubicBezTo>
                  <a:cubicBezTo>
                    <a:pt x="40366" y="56193"/>
                    <a:pt x="40123" y="56314"/>
                    <a:pt x="39879" y="56375"/>
                  </a:cubicBezTo>
                  <a:cubicBezTo>
                    <a:pt x="39393" y="56527"/>
                    <a:pt x="38907" y="56679"/>
                    <a:pt x="38360" y="56770"/>
                  </a:cubicBezTo>
                  <a:cubicBezTo>
                    <a:pt x="38238" y="56801"/>
                    <a:pt x="38086" y="56801"/>
                    <a:pt x="37995" y="56831"/>
                  </a:cubicBezTo>
                  <a:lnTo>
                    <a:pt x="37843" y="56831"/>
                  </a:lnTo>
                  <a:cubicBezTo>
                    <a:pt x="37569" y="56862"/>
                    <a:pt x="37326" y="56862"/>
                    <a:pt x="37083" y="56922"/>
                  </a:cubicBezTo>
                  <a:cubicBezTo>
                    <a:pt x="36944" y="56931"/>
                    <a:pt x="36806" y="56934"/>
                    <a:pt x="36668" y="56934"/>
                  </a:cubicBezTo>
                  <a:cubicBezTo>
                    <a:pt x="36291" y="56934"/>
                    <a:pt x="35919" y="56906"/>
                    <a:pt x="35563" y="56862"/>
                  </a:cubicBezTo>
                  <a:cubicBezTo>
                    <a:pt x="35472" y="56862"/>
                    <a:pt x="35350" y="56862"/>
                    <a:pt x="35290" y="56831"/>
                  </a:cubicBezTo>
                  <a:cubicBezTo>
                    <a:pt x="35259" y="56831"/>
                    <a:pt x="35046" y="56801"/>
                    <a:pt x="35046" y="56801"/>
                  </a:cubicBezTo>
                  <a:cubicBezTo>
                    <a:pt x="34803" y="56770"/>
                    <a:pt x="34560" y="56679"/>
                    <a:pt x="34287" y="56649"/>
                  </a:cubicBezTo>
                  <a:cubicBezTo>
                    <a:pt x="34043" y="56558"/>
                    <a:pt x="33800" y="56497"/>
                    <a:pt x="33527" y="56406"/>
                  </a:cubicBezTo>
                  <a:cubicBezTo>
                    <a:pt x="33435" y="56375"/>
                    <a:pt x="33314" y="56345"/>
                    <a:pt x="33162" y="56314"/>
                  </a:cubicBezTo>
                  <a:cubicBezTo>
                    <a:pt x="33071" y="56254"/>
                    <a:pt x="33010" y="56223"/>
                    <a:pt x="32919" y="56223"/>
                  </a:cubicBezTo>
                  <a:cubicBezTo>
                    <a:pt x="32919" y="56223"/>
                    <a:pt x="32888" y="56223"/>
                    <a:pt x="32888" y="56193"/>
                  </a:cubicBezTo>
                  <a:cubicBezTo>
                    <a:pt x="32432" y="55950"/>
                    <a:pt x="31976" y="55737"/>
                    <a:pt x="31551" y="55403"/>
                  </a:cubicBezTo>
                  <a:cubicBezTo>
                    <a:pt x="31521" y="55342"/>
                    <a:pt x="31338" y="55190"/>
                    <a:pt x="31338" y="55190"/>
                  </a:cubicBezTo>
                  <a:cubicBezTo>
                    <a:pt x="31217" y="55099"/>
                    <a:pt x="31095" y="55007"/>
                    <a:pt x="31034" y="54886"/>
                  </a:cubicBezTo>
                  <a:cubicBezTo>
                    <a:pt x="30943" y="54795"/>
                    <a:pt x="30852" y="54703"/>
                    <a:pt x="30761" y="54582"/>
                  </a:cubicBezTo>
                  <a:cubicBezTo>
                    <a:pt x="30761" y="54582"/>
                    <a:pt x="30578" y="54339"/>
                    <a:pt x="30548" y="54248"/>
                  </a:cubicBezTo>
                  <a:cubicBezTo>
                    <a:pt x="30457" y="54126"/>
                    <a:pt x="30396" y="54035"/>
                    <a:pt x="30335" y="53883"/>
                  </a:cubicBezTo>
                  <a:cubicBezTo>
                    <a:pt x="30305" y="53822"/>
                    <a:pt x="30305" y="53792"/>
                    <a:pt x="30305" y="53792"/>
                  </a:cubicBezTo>
                  <a:cubicBezTo>
                    <a:pt x="30305" y="53761"/>
                    <a:pt x="30305" y="53761"/>
                    <a:pt x="30274" y="53731"/>
                  </a:cubicBezTo>
                  <a:cubicBezTo>
                    <a:pt x="30244" y="53609"/>
                    <a:pt x="30183" y="53457"/>
                    <a:pt x="30153" y="53336"/>
                  </a:cubicBezTo>
                  <a:lnTo>
                    <a:pt x="30153" y="53305"/>
                  </a:lnTo>
                  <a:lnTo>
                    <a:pt x="30153" y="53275"/>
                  </a:lnTo>
                  <a:lnTo>
                    <a:pt x="30153" y="52910"/>
                  </a:lnTo>
                  <a:lnTo>
                    <a:pt x="30153" y="52819"/>
                  </a:lnTo>
                  <a:cubicBezTo>
                    <a:pt x="30153" y="52758"/>
                    <a:pt x="30183" y="52758"/>
                    <a:pt x="30183" y="52697"/>
                  </a:cubicBezTo>
                  <a:cubicBezTo>
                    <a:pt x="30244" y="52606"/>
                    <a:pt x="30244" y="52515"/>
                    <a:pt x="30274" y="52424"/>
                  </a:cubicBezTo>
                  <a:cubicBezTo>
                    <a:pt x="30274" y="52425"/>
                    <a:pt x="30275" y="52426"/>
                    <a:pt x="30275" y="52426"/>
                  </a:cubicBezTo>
                  <a:cubicBezTo>
                    <a:pt x="30286" y="52426"/>
                    <a:pt x="30397" y="52149"/>
                    <a:pt x="30426" y="52120"/>
                  </a:cubicBezTo>
                  <a:cubicBezTo>
                    <a:pt x="30487" y="51998"/>
                    <a:pt x="30578" y="51907"/>
                    <a:pt x="30609" y="51786"/>
                  </a:cubicBezTo>
                  <a:cubicBezTo>
                    <a:pt x="30639" y="51755"/>
                    <a:pt x="30639" y="51755"/>
                    <a:pt x="30639" y="51694"/>
                  </a:cubicBezTo>
                  <a:lnTo>
                    <a:pt x="30730" y="51634"/>
                  </a:lnTo>
                  <a:cubicBezTo>
                    <a:pt x="30913" y="51451"/>
                    <a:pt x="31095" y="51208"/>
                    <a:pt x="31308" y="51056"/>
                  </a:cubicBezTo>
                  <a:cubicBezTo>
                    <a:pt x="31642" y="50752"/>
                    <a:pt x="31976" y="50539"/>
                    <a:pt x="32463" y="50235"/>
                  </a:cubicBezTo>
                  <a:cubicBezTo>
                    <a:pt x="33375" y="49688"/>
                    <a:pt x="34347" y="49384"/>
                    <a:pt x="35502" y="49232"/>
                  </a:cubicBezTo>
                  <a:cubicBezTo>
                    <a:pt x="35958" y="49164"/>
                    <a:pt x="36431" y="49130"/>
                    <a:pt x="36907" y="49130"/>
                  </a:cubicBezTo>
                  <a:close/>
                  <a:moveTo>
                    <a:pt x="19588" y="1"/>
                  </a:moveTo>
                  <a:cubicBezTo>
                    <a:pt x="16917" y="1"/>
                    <a:pt x="14244" y="120"/>
                    <a:pt x="11581" y="356"/>
                  </a:cubicBezTo>
                  <a:cubicBezTo>
                    <a:pt x="8693" y="599"/>
                    <a:pt x="5502" y="721"/>
                    <a:pt x="3131" y="2666"/>
                  </a:cubicBezTo>
                  <a:cubicBezTo>
                    <a:pt x="942" y="4460"/>
                    <a:pt x="487" y="7499"/>
                    <a:pt x="335" y="10144"/>
                  </a:cubicBezTo>
                  <a:cubicBezTo>
                    <a:pt x="152" y="13183"/>
                    <a:pt x="91" y="16223"/>
                    <a:pt x="61" y="19262"/>
                  </a:cubicBezTo>
                  <a:cubicBezTo>
                    <a:pt x="31" y="23153"/>
                    <a:pt x="0" y="27013"/>
                    <a:pt x="0" y="30904"/>
                  </a:cubicBezTo>
                  <a:lnTo>
                    <a:pt x="0" y="41907"/>
                  </a:lnTo>
                  <a:cubicBezTo>
                    <a:pt x="0" y="44278"/>
                    <a:pt x="0" y="46618"/>
                    <a:pt x="31" y="48989"/>
                  </a:cubicBezTo>
                  <a:lnTo>
                    <a:pt x="31" y="49962"/>
                  </a:lnTo>
                  <a:cubicBezTo>
                    <a:pt x="31" y="50691"/>
                    <a:pt x="639" y="51330"/>
                    <a:pt x="1398" y="51330"/>
                  </a:cubicBezTo>
                  <a:cubicBezTo>
                    <a:pt x="2128" y="51330"/>
                    <a:pt x="2766" y="50722"/>
                    <a:pt x="2766" y="49962"/>
                  </a:cubicBezTo>
                  <a:cubicBezTo>
                    <a:pt x="2736" y="45889"/>
                    <a:pt x="2736" y="41785"/>
                    <a:pt x="2736" y="37743"/>
                  </a:cubicBezTo>
                  <a:cubicBezTo>
                    <a:pt x="2736" y="30600"/>
                    <a:pt x="2736" y="23396"/>
                    <a:pt x="2888" y="16253"/>
                  </a:cubicBezTo>
                  <a:lnTo>
                    <a:pt x="2979" y="12150"/>
                  </a:lnTo>
                  <a:cubicBezTo>
                    <a:pt x="3070" y="10235"/>
                    <a:pt x="3070" y="8502"/>
                    <a:pt x="3678" y="6739"/>
                  </a:cubicBezTo>
                  <a:cubicBezTo>
                    <a:pt x="3982" y="5858"/>
                    <a:pt x="4560" y="4946"/>
                    <a:pt x="5350" y="4460"/>
                  </a:cubicBezTo>
                  <a:cubicBezTo>
                    <a:pt x="6262" y="3852"/>
                    <a:pt x="7356" y="3609"/>
                    <a:pt x="8572" y="3426"/>
                  </a:cubicBezTo>
                  <a:cubicBezTo>
                    <a:pt x="8876" y="3396"/>
                    <a:pt x="8876" y="3396"/>
                    <a:pt x="9271" y="3335"/>
                  </a:cubicBezTo>
                  <a:lnTo>
                    <a:pt x="10396" y="3244"/>
                  </a:lnTo>
                  <a:cubicBezTo>
                    <a:pt x="11155" y="3153"/>
                    <a:pt x="11915" y="3092"/>
                    <a:pt x="12675" y="3031"/>
                  </a:cubicBezTo>
                  <a:cubicBezTo>
                    <a:pt x="14195" y="2940"/>
                    <a:pt x="15715" y="2849"/>
                    <a:pt x="17235" y="2818"/>
                  </a:cubicBezTo>
                  <a:cubicBezTo>
                    <a:pt x="18017" y="2795"/>
                    <a:pt x="18798" y="2784"/>
                    <a:pt x="19578" y="2784"/>
                  </a:cubicBezTo>
                  <a:cubicBezTo>
                    <a:pt x="21917" y="2784"/>
                    <a:pt x="24248" y="2887"/>
                    <a:pt x="26596" y="3092"/>
                  </a:cubicBezTo>
                  <a:cubicBezTo>
                    <a:pt x="28116" y="3183"/>
                    <a:pt x="29636" y="3335"/>
                    <a:pt x="31156" y="3578"/>
                  </a:cubicBezTo>
                  <a:cubicBezTo>
                    <a:pt x="32372" y="3730"/>
                    <a:pt x="33587" y="3912"/>
                    <a:pt x="34742" y="4338"/>
                  </a:cubicBezTo>
                  <a:cubicBezTo>
                    <a:pt x="35806" y="4672"/>
                    <a:pt x="36688" y="5250"/>
                    <a:pt x="37448" y="6131"/>
                  </a:cubicBezTo>
                  <a:cubicBezTo>
                    <a:pt x="38086" y="6830"/>
                    <a:pt x="38603" y="8046"/>
                    <a:pt x="38937" y="9080"/>
                  </a:cubicBezTo>
                  <a:cubicBezTo>
                    <a:pt x="39758" y="11755"/>
                    <a:pt x="40214" y="14581"/>
                    <a:pt x="40609" y="17317"/>
                  </a:cubicBezTo>
                  <a:cubicBezTo>
                    <a:pt x="41034" y="20296"/>
                    <a:pt x="41278" y="23244"/>
                    <a:pt x="41369" y="26253"/>
                  </a:cubicBezTo>
                  <a:cubicBezTo>
                    <a:pt x="41399" y="27773"/>
                    <a:pt x="41490" y="29323"/>
                    <a:pt x="41369" y="30904"/>
                  </a:cubicBezTo>
                  <a:cubicBezTo>
                    <a:pt x="40305" y="30387"/>
                    <a:pt x="39211" y="29992"/>
                    <a:pt x="38056" y="29718"/>
                  </a:cubicBezTo>
                  <a:cubicBezTo>
                    <a:pt x="36712" y="29398"/>
                    <a:pt x="35343" y="29238"/>
                    <a:pt x="33971" y="29238"/>
                  </a:cubicBezTo>
                  <a:cubicBezTo>
                    <a:pt x="32736" y="29238"/>
                    <a:pt x="31498" y="29368"/>
                    <a:pt x="30274" y="29627"/>
                  </a:cubicBezTo>
                  <a:cubicBezTo>
                    <a:pt x="27691" y="30174"/>
                    <a:pt x="25016" y="31360"/>
                    <a:pt x="23496" y="33579"/>
                  </a:cubicBezTo>
                  <a:cubicBezTo>
                    <a:pt x="22706" y="34764"/>
                    <a:pt x="22432" y="36284"/>
                    <a:pt x="22949" y="37621"/>
                  </a:cubicBezTo>
                  <a:cubicBezTo>
                    <a:pt x="23435" y="38989"/>
                    <a:pt x="24408" y="40053"/>
                    <a:pt x="25593" y="40874"/>
                  </a:cubicBezTo>
                  <a:cubicBezTo>
                    <a:pt x="26688" y="41694"/>
                    <a:pt x="27995" y="42089"/>
                    <a:pt x="29332" y="42393"/>
                  </a:cubicBezTo>
                  <a:cubicBezTo>
                    <a:pt x="30514" y="42689"/>
                    <a:pt x="31736" y="42845"/>
                    <a:pt x="32966" y="42845"/>
                  </a:cubicBezTo>
                  <a:cubicBezTo>
                    <a:pt x="33254" y="42845"/>
                    <a:pt x="33542" y="42836"/>
                    <a:pt x="33831" y="42819"/>
                  </a:cubicBezTo>
                  <a:cubicBezTo>
                    <a:pt x="36718" y="42636"/>
                    <a:pt x="39515" y="41542"/>
                    <a:pt x="41278" y="39202"/>
                  </a:cubicBezTo>
                  <a:cubicBezTo>
                    <a:pt x="42189" y="38077"/>
                    <a:pt x="42797" y="36770"/>
                    <a:pt x="43253" y="35402"/>
                  </a:cubicBezTo>
                  <a:cubicBezTo>
                    <a:pt x="43496" y="35615"/>
                    <a:pt x="43709" y="35828"/>
                    <a:pt x="43922" y="36071"/>
                  </a:cubicBezTo>
                  <a:cubicBezTo>
                    <a:pt x="44104" y="36253"/>
                    <a:pt x="44287" y="36466"/>
                    <a:pt x="44469" y="36679"/>
                  </a:cubicBezTo>
                  <a:cubicBezTo>
                    <a:pt x="44560" y="36770"/>
                    <a:pt x="44621" y="36861"/>
                    <a:pt x="44712" y="36983"/>
                  </a:cubicBezTo>
                  <a:cubicBezTo>
                    <a:pt x="44712" y="36983"/>
                    <a:pt x="44895" y="37226"/>
                    <a:pt x="44925" y="37287"/>
                  </a:cubicBezTo>
                  <a:cubicBezTo>
                    <a:pt x="45229" y="37682"/>
                    <a:pt x="45503" y="38108"/>
                    <a:pt x="45776" y="38563"/>
                  </a:cubicBezTo>
                  <a:cubicBezTo>
                    <a:pt x="45928" y="38807"/>
                    <a:pt x="46050" y="39050"/>
                    <a:pt x="46141" y="39323"/>
                  </a:cubicBezTo>
                  <a:cubicBezTo>
                    <a:pt x="46232" y="39445"/>
                    <a:pt x="46262" y="39597"/>
                    <a:pt x="46354" y="39718"/>
                  </a:cubicBezTo>
                  <a:cubicBezTo>
                    <a:pt x="46384" y="39779"/>
                    <a:pt x="46414" y="39870"/>
                    <a:pt x="46445" y="39962"/>
                  </a:cubicBezTo>
                  <a:cubicBezTo>
                    <a:pt x="46445" y="40022"/>
                    <a:pt x="46445" y="40022"/>
                    <a:pt x="46506" y="40053"/>
                  </a:cubicBezTo>
                  <a:cubicBezTo>
                    <a:pt x="46901" y="41117"/>
                    <a:pt x="47205" y="42181"/>
                    <a:pt x="47417" y="43275"/>
                  </a:cubicBezTo>
                  <a:cubicBezTo>
                    <a:pt x="47478" y="43731"/>
                    <a:pt x="47509" y="44126"/>
                    <a:pt x="47569" y="44734"/>
                  </a:cubicBezTo>
                  <a:cubicBezTo>
                    <a:pt x="47600" y="45281"/>
                    <a:pt x="47600" y="45828"/>
                    <a:pt x="47569" y="46405"/>
                  </a:cubicBezTo>
                  <a:cubicBezTo>
                    <a:pt x="47569" y="46649"/>
                    <a:pt x="47509" y="46922"/>
                    <a:pt x="47478" y="47165"/>
                  </a:cubicBezTo>
                  <a:cubicBezTo>
                    <a:pt x="47478" y="47226"/>
                    <a:pt x="47448" y="47409"/>
                    <a:pt x="47448" y="47409"/>
                  </a:cubicBezTo>
                  <a:cubicBezTo>
                    <a:pt x="47417" y="47561"/>
                    <a:pt x="47417" y="47682"/>
                    <a:pt x="47357" y="47834"/>
                  </a:cubicBezTo>
                  <a:cubicBezTo>
                    <a:pt x="47266" y="48381"/>
                    <a:pt x="47144" y="48928"/>
                    <a:pt x="46962" y="49475"/>
                  </a:cubicBezTo>
                  <a:cubicBezTo>
                    <a:pt x="46870" y="49749"/>
                    <a:pt x="46749" y="49992"/>
                    <a:pt x="46688" y="50266"/>
                  </a:cubicBezTo>
                  <a:cubicBezTo>
                    <a:pt x="46688" y="50296"/>
                    <a:pt x="46658" y="50357"/>
                    <a:pt x="46658" y="50357"/>
                  </a:cubicBezTo>
                  <a:cubicBezTo>
                    <a:pt x="46658" y="50387"/>
                    <a:pt x="46597" y="50387"/>
                    <a:pt x="46597" y="50418"/>
                  </a:cubicBezTo>
                  <a:cubicBezTo>
                    <a:pt x="46536" y="50539"/>
                    <a:pt x="46506" y="50691"/>
                    <a:pt x="46414" y="50813"/>
                  </a:cubicBezTo>
                  <a:cubicBezTo>
                    <a:pt x="46293" y="51026"/>
                    <a:pt x="46202" y="51269"/>
                    <a:pt x="46050" y="51482"/>
                  </a:cubicBezTo>
                  <a:cubicBezTo>
                    <a:pt x="45655" y="50813"/>
                    <a:pt x="45168" y="50144"/>
                    <a:pt x="44621" y="49597"/>
                  </a:cubicBezTo>
                  <a:cubicBezTo>
                    <a:pt x="42702" y="47560"/>
                    <a:pt x="39750" y="46555"/>
                    <a:pt x="36964" y="46555"/>
                  </a:cubicBezTo>
                  <a:cubicBezTo>
                    <a:pt x="36882" y="46555"/>
                    <a:pt x="36800" y="46556"/>
                    <a:pt x="36718" y="46557"/>
                  </a:cubicBezTo>
                  <a:cubicBezTo>
                    <a:pt x="33983" y="46588"/>
                    <a:pt x="31217" y="47409"/>
                    <a:pt x="29210" y="49323"/>
                  </a:cubicBezTo>
                  <a:cubicBezTo>
                    <a:pt x="28207" y="50235"/>
                    <a:pt x="27508" y="51421"/>
                    <a:pt x="27356" y="52789"/>
                  </a:cubicBezTo>
                  <a:cubicBezTo>
                    <a:pt x="27144" y="54217"/>
                    <a:pt x="27812" y="55585"/>
                    <a:pt x="28724" y="56679"/>
                  </a:cubicBezTo>
                  <a:cubicBezTo>
                    <a:pt x="30396" y="58655"/>
                    <a:pt x="33040" y="59567"/>
                    <a:pt x="35563" y="59780"/>
                  </a:cubicBezTo>
                  <a:cubicBezTo>
                    <a:pt x="35863" y="59801"/>
                    <a:pt x="36163" y="59812"/>
                    <a:pt x="36462" y="59812"/>
                  </a:cubicBezTo>
                  <a:cubicBezTo>
                    <a:pt x="39557" y="59812"/>
                    <a:pt x="42580" y="58680"/>
                    <a:pt x="45047" y="56740"/>
                  </a:cubicBezTo>
                  <a:cubicBezTo>
                    <a:pt x="45229" y="57652"/>
                    <a:pt x="45381" y="58594"/>
                    <a:pt x="45533" y="59536"/>
                  </a:cubicBezTo>
                  <a:lnTo>
                    <a:pt x="45533" y="59658"/>
                  </a:lnTo>
                  <a:lnTo>
                    <a:pt x="45533" y="59719"/>
                  </a:lnTo>
                  <a:cubicBezTo>
                    <a:pt x="45594" y="59932"/>
                    <a:pt x="45594" y="60114"/>
                    <a:pt x="45624" y="60266"/>
                  </a:cubicBezTo>
                  <a:cubicBezTo>
                    <a:pt x="45655" y="60691"/>
                    <a:pt x="45685" y="61087"/>
                    <a:pt x="45776" y="61512"/>
                  </a:cubicBezTo>
                  <a:cubicBezTo>
                    <a:pt x="45837" y="62363"/>
                    <a:pt x="45928" y="63184"/>
                    <a:pt x="45989" y="64065"/>
                  </a:cubicBezTo>
                  <a:cubicBezTo>
                    <a:pt x="46141" y="66011"/>
                    <a:pt x="46262" y="67895"/>
                    <a:pt x="46354" y="69840"/>
                  </a:cubicBezTo>
                  <a:cubicBezTo>
                    <a:pt x="46718" y="78199"/>
                    <a:pt x="46749" y="86588"/>
                    <a:pt x="46718" y="94947"/>
                  </a:cubicBezTo>
                  <a:lnTo>
                    <a:pt x="46718" y="99385"/>
                  </a:lnTo>
                  <a:cubicBezTo>
                    <a:pt x="46718" y="100114"/>
                    <a:pt x="47357" y="100753"/>
                    <a:pt x="48086" y="100753"/>
                  </a:cubicBezTo>
                  <a:cubicBezTo>
                    <a:pt x="48846" y="100753"/>
                    <a:pt x="49454" y="100145"/>
                    <a:pt x="49454" y="99385"/>
                  </a:cubicBezTo>
                  <a:cubicBezTo>
                    <a:pt x="49454" y="95707"/>
                    <a:pt x="49484" y="92060"/>
                    <a:pt x="49454" y="88382"/>
                  </a:cubicBezTo>
                  <a:cubicBezTo>
                    <a:pt x="49424" y="83640"/>
                    <a:pt x="49393" y="78990"/>
                    <a:pt x="49241" y="74400"/>
                  </a:cubicBezTo>
                  <a:cubicBezTo>
                    <a:pt x="49120" y="70205"/>
                    <a:pt x="48968" y="66041"/>
                    <a:pt x="48542" y="61907"/>
                  </a:cubicBezTo>
                  <a:cubicBezTo>
                    <a:pt x="48299" y="59476"/>
                    <a:pt x="48056" y="56801"/>
                    <a:pt x="47326" y="54339"/>
                  </a:cubicBezTo>
                  <a:cubicBezTo>
                    <a:pt x="47509" y="54096"/>
                    <a:pt x="47661" y="53883"/>
                    <a:pt x="47873" y="53640"/>
                  </a:cubicBezTo>
                  <a:cubicBezTo>
                    <a:pt x="50761" y="49597"/>
                    <a:pt x="51004" y="43913"/>
                    <a:pt x="49241" y="39354"/>
                  </a:cubicBezTo>
                  <a:cubicBezTo>
                    <a:pt x="48329" y="37013"/>
                    <a:pt x="46901" y="34794"/>
                    <a:pt x="44986" y="33123"/>
                  </a:cubicBezTo>
                  <a:lnTo>
                    <a:pt x="43952" y="32332"/>
                  </a:lnTo>
                  <a:cubicBezTo>
                    <a:pt x="44013" y="31755"/>
                    <a:pt x="44074" y="31208"/>
                    <a:pt x="44104" y="30630"/>
                  </a:cubicBezTo>
                  <a:cubicBezTo>
                    <a:pt x="44287" y="27439"/>
                    <a:pt x="44074" y="24156"/>
                    <a:pt x="43770" y="21025"/>
                  </a:cubicBezTo>
                  <a:cubicBezTo>
                    <a:pt x="43466" y="17773"/>
                    <a:pt x="42949" y="14521"/>
                    <a:pt x="42311" y="11329"/>
                  </a:cubicBezTo>
                  <a:cubicBezTo>
                    <a:pt x="41733" y="8654"/>
                    <a:pt x="41034" y="5858"/>
                    <a:pt x="39119" y="3852"/>
                  </a:cubicBezTo>
                  <a:cubicBezTo>
                    <a:pt x="37022" y="1633"/>
                    <a:pt x="33983" y="1146"/>
                    <a:pt x="31095" y="751"/>
                  </a:cubicBezTo>
                  <a:cubicBezTo>
                    <a:pt x="27289" y="249"/>
                    <a:pt x="23441" y="1"/>
                    <a:pt x="1958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0"/>
            <p:cNvSpPr/>
            <p:nvPr/>
          </p:nvSpPr>
          <p:spPr>
            <a:xfrm flipH="1">
              <a:off x="4509700" y="-1081575"/>
              <a:ext cx="357175" cy="196400"/>
            </a:xfrm>
            <a:custGeom>
              <a:avLst/>
              <a:gdLst/>
              <a:ahLst/>
              <a:cxnLst/>
              <a:rect l="l" t="t" r="r" b="b"/>
              <a:pathLst>
                <a:path w="14287" h="7856" extrusionOk="0">
                  <a:moveTo>
                    <a:pt x="6937" y="0"/>
                  </a:moveTo>
                  <a:cubicBezTo>
                    <a:pt x="6063" y="0"/>
                    <a:pt x="5144" y="115"/>
                    <a:pt x="4225" y="356"/>
                  </a:cubicBezTo>
                  <a:cubicBezTo>
                    <a:pt x="3587" y="538"/>
                    <a:pt x="2979" y="812"/>
                    <a:pt x="2371" y="1146"/>
                  </a:cubicBezTo>
                  <a:cubicBezTo>
                    <a:pt x="2067" y="1298"/>
                    <a:pt x="1763" y="1480"/>
                    <a:pt x="1490" y="1724"/>
                  </a:cubicBezTo>
                  <a:cubicBezTo>
                    <a:pt x="1216" y="1906"/>
                    <a:pt x="1003" y="2180"/>
                    <a:pt x="730" y="2453"/>
                  </a:cubicBezTo>
                  <a:lnTo>
                    <a:pt x="578" y="2605"/>
                  </a:lnTo>
                  <a:lnTo>
                    <a:pt x="335" y="2939"/>
                  </a:lnTo>
                  <a:cubicBezTo>
                    <a:pt x="304" y="2970"/>
                    <a:pt x="274" y="3091"/>
                    <a:pt x="243" y="3122"/>
                  </a:cubicBezTo>
                  <a:lnTo>
                    <a:pt x="183" y="3213"/>
                  </a:lnTo>
                  <a:lnTo>
                    <a:pt x="164" y="3232"/>
                  </a:lnTo>
                  <a:lnTo>
                    <a:pt x="31" y="3213"/>
                  </a:lnTo>
                  <a:lnTo>
                    <a:pt x="31" y="3213"/>
                  </a:lnTo>
                  <a:cubicBezTo>
                    <a:pt x="31" y="3213"/>
                    <a:pt x="31" y="3243"/>
                    <a:pt x="91" y="3274"/>
                  </a:cubicBezTo>
                  <a:cubicBezTo>
                    <a:pt x="91" y="3291"/>
                    <a:pt x="101" y="3299"/>
                    <a:pt x="116" y="3302"/>
                  </a:cubicBezTo>
                  <a:lnTo>
                    <a:pt x="116" y="3302"/>
                  </a:lnTo>
                  <a:cubicBezTo>
                    <a:pt x="84" y="3441"/>
                    <a:pt x="29" y="3555"/>
                    <a:pt x="0" y="3669"/>
                  </a:cubicBezTo>
                  <a:lnTo>
                    <a:pt x="0" y="3699"/>
                  </a:lnTo>
                  <a:lnTo>
                    <a:pt x="0" y="3730"/>
                  </a:lnTo>
                  <a:lnTo>
                    <a:pt x="0" y="3973"/>
                  </a:lnTo>
                  <a:lnTo>
                    <a:pt x="0" y="4064"/>
                  </a:lnTo>
                  <a:lnTo>
                    <a:pt x="0" y="4155"/>
                  </a:lnTo>
                  <a:lnTo>
                    <a:pt x="0" y="4186"/>
                  </a:lnTo>
                  <a:lnTo>
                    <a:pt x="31" y="4186"/>
                  </a:lnTo>
                  <a:lnTo>
                    <a:pt x="0" y="4216"/>
                  </a:lnTo>
                  <a:cubicBezTo>
                    <a:pt x="31" y="4429"/>
                    <a:pt x="122" y="4581"/>
                    <a:pt x="152" y="4763"/>
                  </a:cubicBezTo>
                  <a:cubicBezTo>
                    <a:pt x="243" y="4915"/>
                    <a:pt x="304" y="5067"/>
                    <a:pt x="395" y="5189"/>
                  </a:cubicBezTo>
                  <a:cubicBezTo>
                    <a:pt x="395" y="5250"/>
                    <a:pt x="456" y="5280"/>
                    <a:pt x="486" y="5371"/>
                  </a:cubicBezTo>
                  <a:lnTo>
                    <a:pt x="578" y="5432"/>
                  </a:lnTo>
                  <a:lnTo>
                    <a:pt x="608" y="5493"/>
                  </a:lnTo>
                  <a:lnTo>
                    <a:pt x="608" y="5523"/>
                  </a:lnTo>
                  <a:cubicBezTo>
                    <a:pt x="608" y="5523"/>
                    <a:pt x="608" y="5537"/>
                    <a:pt x="617" y="5537"/>
                  </a:cubicBezTo>
                  <a:cubicBezTo>
                    <a:pt x="622" y="5537"/>
                    <a:pt x="628" y="5533"/>
                    <a:pt x="638" y="5523"/>
                  </a:cubicBezTo>
                  <a:cubicBezTo>
                    <a:pt x="699" y="5523"/>
                    <a:pt x="699" y="5493"/>
                    <a:pt x="699" y="5493"/>
                  </a:cubicBezTo>
                  <a:cubicBezTo>
                    <a:pt x="709" y="5472"/>
                    <a:pt x="716" y="5466"/>
                    <a:pt x="721" y="5466"/>
                  </a:cubicBezTo>
                  <a:cubicBezTo>
                    <a:pt x="730" y="5466"/>
                    <a:pt x="730" y="5493"/>
                    <a:pt x="730" y="5493"/>
                  </a:cubicBezTo>
                  <a:lnTo>
                    <a:pt x="638" y="5553"/>
                  </a:lnTo>
                  <a:lnTo>
                    <a:pt x="942" y="5857"/>
                  </a:lnTo>
                  <a:lnTo>
                    <a:pt x="1246" y="6161"/>
                  </a:lnTo>
                  <a:lnTo>
                    <a:pt x="1368" y="6040"/>
                  </a:lnTo>
                  <a:lnTo>
                    <a:pt x="1368" y="6101"/>
                  </a:lnTo>
                  <a:lnTo>
                    <a:pt x="1307" y="6161"/>
                  </a:lnTo>
                  <a:cubicBezTo>
                    <a:pt x="1338" y="6161"/>
                    <a:pt x="1307" y="6192"/>
                    <a:pt x="1307" y="6192"/>
                  </a:cubicBezTo>
                  <a:lnTo>
                    <a:pt x="1338" y="6253"/>
                  </a:lnTo>
                  <a:lnTo>
                    <a:pt x="1368" y="6283"/>
                  </a:lnTo>
                  <a:lnTo>
                    <a:pt x="1429" y="6313"/>
                  </a:lnTo>
                  <a:lnTo>
                    <a:pt x="1459" y="6344"/>
                  </a:lnTo>
                  <a:cubicBezTo>
                    <a:pt x="1976" y="6769"/>
                    <a:pt x="2523" y="7043"/>
                    <a:pt x="3101" y="7256"/>
                  </a:cubicBezTo>
                  <a:cubicBezTo>
                    <a:pt x="3344" y="7377"/>
                    <a:pt x="3648" y="7468"/>
                    <a:pt x="3921" y="7529"/>
                  </a:cubicBezTo>
                  <a:cubicBezTo>
                    <a:pt x="4195" y="7620"/>
                    <a:pt x="4499" y="7651"/>
                    <a:pt x="4772" y="7712"/>
                  </a:cubicBezTo>
                  <a:cubicBezTo>
                    <a:pt x="5319" y="7818"/>
                    <a:pt x="5859" y="7856"/>
                    <a:pt x="6379" y="7856"/>
                  </a:cubicBezTo>
                  <a:cubicBezTo>
                    <a:pt x="6900" y="7856"/>
                    <a:pt x="7402" y="7818"/>
                    <a:pt x="7873" y="7772"/>
                  </a:cubicBezTo>
                  <a:cubicBezTo>
                    <a:pt x="8420" y="7681"/>
                    <a:pt x="8936" y="7560"/>
                    <a:pt x="9392" y="7408"/>
                  </a:cubicBezTo>
                  <a:cubicBezTo>
                    <a:pt x="9848" y="7256"/>
                    <a:pt x="10274" y="7104"/>
                    <a:pt x="10639" y="6952"/>
                  </a:cubicBezTo>
                  <a:cubicBezTo>
                    <a:pt x="11520" y="6587"/>
                    <a:pt x="12219" y="6161"/>
                    <a:pt x="12614" y="5857"/>
                  </a:cubicBezTo>
                  <a:cubicBezTo>
                    <a:pt x="12858" y="5705"/>
                    <a:pt x="13010" y="5584"/>
                    <a:pt x="13131" y="5523"/>
                  </a:cubicBezTo>
                  <a:lnTo>
                    <a:pt x="13283" y="5371"/>
                  </a:lnTo>
                  <a:lnTo>
                    <a:pt x="13283" y="5371"/>
                  </a:lnTo>
                  <a:cubicBezTo>
                    <a:pt x="13283" y="5371"/>
                    <a:pt x="13256" y="5385"/>
                    <a:pt x="13193" y="5385"/>
                  </a:cubicBezTo>
                  <a:cubicBezTo>
                    <a:pt x="13161" y="5385"/>
                    <a:pt x="13121" y="5381"/>
                    <a:pt x="13070" y="5371"/>
                  </a:cubicBezTo>
                  <a:cubicBezTo>
                    <a:pt x="12979" y="5432"/>
                    <a:pt x="12827" y="5553"/>
                    <a:pt x="12584" y="5705"/>
                  </a:cubicBezTo>
                  <a:cubicBezTo>
                    <a:pt x="12128" y="6009"/>
                    <a:pt x="11490" y="6405"/>
                    <a:pt x="10578" y="6769"/>
                  </a:cubicBezTo>
                  <a:cubicBezTo>
                    <a:pt x="10183" y="6891"/>
                    <a:pt x="9788" y="7073"/>
                    <a:pt x="9332" y="7195"/>
                  </a:cubicBezTo>
                  <a:cubicBezTo>
                    <a:pt x="8815" y="7347"/>
                    <a:pt x="8329" y="7468"/>
                    <a:pt x="7812" y="7529"/>
                  </a:cubicBezTo>
                  <a:cubicBezTo>
                    <a:pt x="7326" y="7575"/>
                    <a:pt x="6832" y="7613"/>
                    <a:pt x="6319" y="7613"/>
                  </a:cubicBezTo>
                  <a:cubicBezTo>
                    <a:pt x="5806" y="7613"/>
                    <a:pt x="5274" y="7575"/>
                    <a:pt x="4711" y="7468"/>
                  </a:cubicBezTo>
                  <a:cubicBezTo>
                    <a:pt x="4468" y="7408"/>
                    <a:pt x="4164" y="7347"/>
                    <a:pt x="3891" y="7286"/>
                  </a:cubicBezTo>
                  <a:cubicBezTo>
                    <a:pt x="3617" y="7195"/>
                    <a:pt x="3313" y="7134"/>
                    <a:pt x="3040" y="7012"/>
                  </a:cubicBezTo>
                  <a:cubicBezTo>
                    <a:pt x="2523" y="6830"/>
                    <a:pt x="1976" y="6526"/>
                    <a:pt x="1490" y="6131"/>
                  </a:cubicBezTo>
                  <a:lnTo>
                    <a:pt x="1368" y="6009"/>
                  </a:lnTo>
                  <a:lnTo>
                    <a:pt x="1338" y="5979"/>
                  </a:lnTo>
                  <a:lnTo>
                    <a:pt x="1307" y="5949"/>
                  </a:lnTo>
                  <a:lnTo>
                    <a:pt x="1003" y="5645"/>
                  </a:lnTo>
                  <a:lnTo>
                    <a:pt x="730" y="5341"/>
                  </a:lnTo>
                  <a:lnTo>
                    <a:pt x="730" y="5280"/>
                  </a:lnTo>
                  <a:lnTo>
                    <a:pt x="699" y="5250"/>
                  </a:lnTo>
                  <a:lnTo>
                    <a:pt x="608" y="5189"/>
                  </a:lnTo>
                  <a:cubicBezTo>
                    <a:pt x="578" y="5098"/>
                    <a:pt x="547" y="5067"/>
                    <a:pt x="486" y="4976"/>
                  </a:cubicBezTo>
                  <a:cubicBezTo>
                    <a:pt x="426" y="4824"/>
                    <a:pt x="335" y="4733"/>
                    <a:pt x="274" y="4581"/>
                  </a:cubicBezTo>
                  <a:lnTo>
                    <a:pt x="274" y="4611"/>
                  </a:lnTo>
                  <a:cubicBezTo>
                    <a:pt x="243" y="4459"/>
                    <a:pt x="152" y="4277"/>
                    <a:pt x="122" y="4064"/>
                  </a:cubicBezTo>
                  <a:lnTo>
                    <a:pt x="122" y="3608"/>
                  </a:lnTo>
                  <a:cubicBezTo>
                    <a:pt x="147" y="3507"/>
                    <a:pt x="172" y="3406"/>
                    <a:pt x="215" y="3304"/>
                  </a:cubicBezTo>
                  <a:lnTo>
                    <a:pt x="274" y="3304"/>
                  </a:lnTo>
                  <a:lnTo>
                    <a:pt x="220" y="3293"/>
                  </a:lnTo>
                  <a:lnTo>
                    <a:pt x="220" y="3293"/>
                  </a:lnTo>
                  <a:cubicBezTo>
                    <a:pt x="222" y="3290"/>
                    <a:pt x="223" y="3286"/>
                    <a:pt x="225" y="3282"/>
                  </a:cubicBezTo>
                  <a:lnTo>
                    <a:pt x="225" y="3282"/>
                  </a:lnTo>
                  <a:cubicBezTo>
                    <a:pt x="236" y="3278"/>
                    <a:pt x="243" y="3274"/>
                    <a:pt x="243" y="3274"/>
                  </a:cubicBezTo>
                  <a:lnTo>
                    <a:pt x="243" y="3243"/>
                  </a:lnTo>
                  <a:lnTo>
                    <a:pt x="274" y="3213"/>
                  </a:lnTo>
                  <a:lnTo>
                    <a:pt x="304" y="3122"/>
                  </a:lnTo>
                  <a:cubicBezTo>
                    <a:pt x="365" y="3061"/>
                    <a:pt x="365" y="3000"/>
                    <a:pt x="395" y="2939"/>
                  </a:cubicBezTo>
                  <a:lnTo>
                    <a:pt x="608" y="2605"/>
                  </a:lnTo>
                  <a:lnTo>
                    <a:pt x="608" y="2636"/>
                  </a:lnTo>
                  <a:lnTo>
                    <a:pt x="760" y="2484"/>
                  </a:lnTo>
                  <a:cubicBezTo>
                    <a:pt x="1003" y="2210"/>
                    <a:pt x="1216" y="1967"/>
                    <a:pt x="1490" y="1754"/>
                  </a:cubicBezTo>
                  <a:cubicBezTo>
                    <a:pt x="1763" y="1541"/>
                    <a:pt x="2006" y="1329"/>
                    <a:pt x="2310" y="1207"/>
                  </a:cubicBezTo>
                  <a:cubicBezTo>
                    <a:pt x="2888" y="842"/>
                    <a:pt x="3526" y="629"/>
                    <a:pt x="4164" y="447"/>
                  </a:cubicBezTo>
                  <a:cubicBezTo>
                    <a:pt x="5080" y="179"/>
                    <a:pt x="5997" y="75"/>
                    <a:pt x="6876" y="75"/>
                  </a:cubicBezTo>
                  <a:cubicBezTo>
                    <a:pt x="7193" y="75"/>
                    <a:pt x="7506" y="89"/>
                    <a:pt x="7812" y="113"/>
                  </a:cubicBezTo>
                  <a:cubicBezTo>
                    <a:pt x="8359" y="173"/>
                    <a:pt x="8906" y="295"/>
                    <a:pt x="9423" y="447"/>
                  </a:cubicBezTo>
                  <a:cubicBezTo>
                    <a:pt x="9970" y="569"/>
                    <a:pt x="10456" y="751"/>
                    <a:pt x="10882" y="994"/>
                  </a:cubicBezTo>
                  <a:cubicBezTo>
                    <a:pt x="11095" y="1116"/>
                    <a:pt x="11338" y="1237"/>
                    <a:pt x="11520" y="1329"/>
                  </a:cubicBezTo>
                  <a:cubicBezTo>
                    <a:pt x="11702" y="1450"/>
                    <a:pt x="11946" y="1572"/>
                    <a:pt x="12098" y="1724"/>
                  </a:cubicBezTo>
                  <a:lnTo>
                    <a:pt x="12554" y="2180"/>
                  </a:lnTo>
                  <a:cubicBezTo>
                    <a:pt x="12706" y="2301"/>
                    <a:pt x="12858" y="2453"/>
                    <a:pt x="12979" y="2605"/>
                  </a:cubicBezTo>
                  <a:cubicBezTo>
                    <a:pt x="13579" y="3385"/>
                    <a:pt x="13912" y="4076"/>
                    <a:pt x="14126" y="4590"/>
                  </a:cubicBezTo>
                  <a:lnTo>
                    <a:pt x="14126" y="4590"/>
                  </a:lnTo>
                  <a:cubicBezTo>
                    <a:pt x="13885" y="4859"/>
                    <a:pt x="13646" y="5039"/>
                    <a:pt x="13496" y="5189"/>
                  </a:cubicBezTo>
                  <a:cubicBezTo>
                    <a:pt x="13344" y="5310"/>
                    <a:pt x="13283" y="5371"/>
                    <a:pt x="13283" y="5371"/>
                  </a:cubicBezTo>
                  <a:cubicBezTo>
                    <a:pt x="13307" y="5371"/>
                    <a:pt x="13351" y="5332"/>
                    <a:pt x="13508" y="5332"/>
                  </a:cubicBezTo>
                  <a:cubicBezTo>
                    <a:pt x="13547" y="5332"/>
                    <a:pt x="13593" y="5335"/>
                    <a:pt x="13648" y="5341"/>
                  </a:cubicBezTo>
                  <a:cubicBezTo>
                    <a:pt x="13800" y="5189"/>
                    <a:pt x="14013" y="4976"/>
                    <a:pt x="14286" y="4763"/>
                  </a:cubicBezTo>
                  <a:lnTo>
                    <a:pt x="14286" y="4733"/>
                  </a:lnTo>
                  <a:cubicBezTo>
                    <a:pt x="14073" y="4186"/>
                    <a:pt x="13709" y="3426"/>
                    <a:pt x="13161" y="2666"/>
                  </a:cubicBezTo>
                  <a:cubicBezTo>
                    <a:pt x="13040" y="2514"/>
                    <a:pt x="12888" y="2362"/>
                    <a:pt x="12736" y="2210"/>
                  </a:cubicBezTo>
                  <a:cubicBezTo>
                    <a:pt x="12584" y="2058"/>
                    <a:pt x="12462" y="1906"/>
                    <a:pt x="12280" y="1754"/>
                  </a:cubicBezTo>
                  <a:cubicBezTo>
                    <a:pt x="12098" y="1602"/>
                    <a:pt x="11885" y="1480"/>
                    <a:pt x="11702" y="1329"/>
                  </a:cubicBezTo>
                  <a:cubicBezTo>
                    <a:pt x="11490" y="1237"/>
                    <a:pt x="11277" y="1116"/>
                    <a:pt x="11064" y="994"/>
                  </a:cubicBezTo>
                  <a:cubicBezTo>
                    <a:pt x="10639" y="721"/>
                    <a:pt x="10152" y="538"/>
                    <a:pt x="9605" y="386"/>
                  </a:cubicBezTo>
                  <a:cubicBezTo>
                    <a:pt x="9088" y="234"/>
                    <a:pt x="8511" y="113"/>
                    <a:pt x="7933" y="52"/>
                  </a:cubicBezTo>
                  <a:cubicBezTo>
                    <a:pt x="7610" y="18"/>
                    <a:pt x="7277" y="0"/>
                    <a:pt x="69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0"/>
            <p:cNvSpPr/>
            <p:nvPr/>
          </p:nvSpPr>
          <p:spPr>
            <a:xfrm flipH="1">
              <a:off x="4590250" y="-1515575"/>
              <a:ext cx="390625" cy="206600"/>
            </a:xfrm>
            <a:custGeom>
              <a:avLst/>
              <a:gdLst/>
              <a:ahLst/>
              <a:cxnLst/>
              <a:rect l="l" t="t" r="r" b="b"/>
              <a:pathLst>
                <a:path w="15625" h="8264" extrusionOk="0">
                  <a:moveTo>
                    <a:pt x="8617" y="0"/>
                  </a:moveTo>
                  <a:cubicBezTo>
                    <a:pt x="8020" y="0"/>
                    <a:pt x="7415" y="31"/>
                    <a:pt x="6809" y="86"/>
                  </a:cubicBezTo>
                  <a:lnTo>
                    <a:pt x="6809" y="26"/>
                  </a:lnTo>
                  <a:lnTo>
                    <a:pt x="6688" y="26"/>
                  </a:lnTo>
                  <a:cubicBezTo>
                    <a:pt x="6688" y="26"/>
                    <a:pt x="6749" y="26"/>
                    <a:pt x="6749" y="86"/>
                  </a:cubicBezTo>
                  <a:cubicBezTo>
                    <a:pt x="6779" y="178"/>
                    <a:pt x="6688" y="208"/>
                    <a:pt x="6688" y="208"/>
                  </a:cubicBezTo>
                  <a:cubicBezTo>
                    <a:pt x="6658" y="223"/>
                    <a:pt x="6643" y="223"/>
                    <a:pt x="6628" y="223"/>
                  </a:cubicBezTo>
                  <a:lnTo>
                    <a:pt x="6628" y="223"/>
                  </a:lnTo>
                  <a:cubicBezTo>
                    <a:pt x="6632" y="168"/>
                    <a:pt x="6657" y="117"/>
                    <a:pt x="6657" y="117"/>
                  </a:cubicBezTo>
                  <a:lnTo>
                    <a:pt x="6536" y="117"/>
                  </a:lnTo>
                  <a:lnTo>
                    <a:pt x="6293" y="178"/>
                  </a:lnTo>
                  <a:lnTo>
                    <a:pt x="5715" y="269"/>
                  </a:lnTo>
                  <a:cubicBezTo>
                    <a:pt x="5320" y="360"/>
                    <a:pt x="4925" y="421"/>
                    <a:pt x="4530" y="542"/>
                  </a:cubicBezTo>
                  <a:cubicBezTo>
                    <a:pt x="3618" y="816"/>
                    <a:pt x="2736" y="1150"/>
                    <a:pt x="1977" y="1637"/>
                  </a:cubicBezTo>
                  <a:cubicBezTo>
                    <a:pt x="1612" y="1880"/>
                    <a:pt x="1217" y="2153"/>
                    <a:pt x="913" y="2488"/>
                  </a:cubicBezTo>
                  <a:cubicBezTo>
                    <a:pt x="761" y="2640"/>
                    <a:pt x="609" y="2792"/>
                    <a:pt x="457" y="2974"/>
                  </a:cubicBezTo>
                  <a:cubicBezTo>
                    <a:pt x="366" y="3156"/>
                    <a:pt x="274" y="3369"/>
                    <a:pt x="153" y="3552"/>
                  </a:cubicBezTo>
                  <a:lnTo>
                    <a:pt x="153" y="3582"/>
                  </a:lnTo>
                  <a:lnTo>
                    <a:pt x="92" y="3825"/>
                  </a:lnTo>
                  <a:lnTo>
                    <a:pt x="1" y="4038"/>
                  </a:lnTo>
                  <a:lnTo>
                    <a:pt x="1" y="4129"/>
                  </a:lnTo>
                  <a:lnTo>
                    <a:pt x="1" y="4463"/>
                  </a:lnTo>
                  <a:lnTo>
                    <a:pt x="1" y="4494"/>
                  </a:lnTo>
                  <a:cubicBezTo>
                    <a:pt x="62" y="4615"/>
                    <a:pt x="62" y="4767"/>
                    <a:pt x="122" y="4919"/>
                  </a:cubicBezTo>
                  <a:lnTo>
                    <a:pt x="214" y="4889"/>
                  </a:lnTo>
                  <a:lnTo>
                    <a:pt x="214" y="4889"/>
                  </a:lnTo>
                  <a:cubicBezTo>
                    <a:pt x="214" y="4919"/>
                    <a:pt x="153" y="4919"/>
                    <a:pt x="153" y="4919"/>
                  </a:cubicBezTo>
                  <a:lnTo>
                    <a:pt x="122" y="4950"/>
                  </a:lnTo>
                  <a:lnTo>
                    <a:pt x="122" y="4980"/>
                  </a:lnTo>
                  <a:lnTo>
                    <a:pt x="153" y="5041"/>
                  </a:lnTo>
                  <a:lnTo>
                    <a:pt x="214" y="5132"/>
                  </a:lnTo>
                  <a:lnTo>
                    <a:pt x="305" y="5375"/>
                  </a:lnTo>
                  <a:cubicBezTo>
                    <a:pt x="396" y="5527"/>
                    <a:pt x="457" y="5649"/>
                    <a:pt x="578" y="5801"/>
                  </a:cubicBezTo>
                  <a:cubicBezTo>
                    <a:pt x="821" y="6044"/>
                    <a:pt x="1034" y="6257"/>
                    <a:pt x="1277" y="6469"/>
                  </a:cubicBezTo>
                  <a:cubicBezTo>
                    <a:pt x="1733" y="6895"/>
                    <a:pt x="2250" y="7169"/>
                    <a:pt x="2797" y="7412"/>
                  </a:cubicBezTo>
                  <a:cubicBezTo>
                    <a:pt x="4563" y="8030"/>
                    <a:pt x="6184" y="8263"/>
                    <a:pt x="7510" y="8263"/>
                  </a:cubicBezTo>
                  <a:cubicBezTo>
                    <a:pt x="8010" y="8263"/>
                    <a:pt x="8468" y="8230"/>
                    <a:pt x="8876" y="8172"/>
                  </a:cubicBezTo>
                  <a:cubicBezTo>
                    <a:pt x="9575" y="8080"/>
                    <a:pt x="10153" y="7928"/>
                    <a:pt x="10548" y="7807"/>
                  </a:cubicBezTo>
                  <a:cubicBezTo>
                    <a:pt x="10730" y="7776"/>
                    <a:pt x="10852" y="7685"/>
                    <a:pt x="10943" y="7655"/>
                  </a:cubicBezTo>
                  <a:cubicBezTo>
                    <a:pt x="11065" y="7625"/>
                    <a:pt x="11095" y="7564"/>
                    <a:pt x="11095" y="7564"/>
                  </a:cubicBezTo>
                  <a:cubicBezTo>
                    <a:pt x="11095" y="7564"/>
                    <a:pt x="11065" y="7564"/>
                    <a:pt x="10974" y="7503"/>
                  </a:cubicBezTo>
                  <a:cubicBezTo>
                    <a:pt x="10913" y="7503"/>
                    <a:pt x="10761" y="7564"/>
                    <a:pt x="10579" y="7594"/>
                  </a:cubicBezTo>
                  <a:cubicBezTo>
                    <a:pt x="10183" y="7716"/>
                    <a:pt x="9606" y="7868"/>
                    <a:pt x="8907" y="7959"/>
                  </a:cubicBezTo>
                  <a:cubicBezTo>
                    <a:pt x="8563" y="7994"/>
                    <a:pt x="8186" y="8014"/>
                    <a:pt x="7779" y="8014"/>
                  </a:cubicBezTo>
                  <a:cubicBezTo>
                    <a:pt x="6420" y="8014"/>
                    <a:pt x="4729" y="7786"/>
                    <a:pt x="2858" y="7108"/>
                  </a:cubicBezTo>
                  <a:cubicBezTo>
                    <a:pt x="2372" y="6865"/>
                    <a:pt x="1825" y="6591"/>
                    <a:pt x="1369" y="6166"/>
                  </a:cubicBezTo>
                  <a:cubicBezTo>
                    <a:pt x="1156" y="5983"/>
                    <a:pt x="913" y="5740"/>
                    <a:pt x="730" y="5527"/>
                  </a:cubicBezTo>
                  <a:cubicBezTo>
                    <a:pt x="609" y="5406"/>
                    <a:pt x="548" y="5284"/>
                    <a:pt x="457" y="5132"/>
                  </a:cubicBezTo>
                  <a:cubicBezTo>
                    <a:pt x="426" y="5102"/>
                    <a:pt x="396" y="5041"/>
                    <a:pt x="366" y="4950"/>
                  </a:cubicBezTo>
                  <a:lnTo>
                    <a:pt x="305" y="4828"/>
                  </a:lnTo>
                  <a:lnTo>
                    <a:pt x="274" y="4798"/>
                  </a:lnTo>
                  <a:lnTo>
                    <a:pt x="274" y="4767"/>
                  </a:lnTo>
                  <a:cubicBezTo>
                    <a:pt x="271" y="4767"/>
                    <a:pt x="269" y="4767"/>
                    <a:pt x="266" y="4767"/>
                  </a:cubicBezTo>
                  <a:lnTo>
                    <a:pt x="266" y="4767"/>
                  </a:lnTo>
                  <a:cubicBezTo>
                    <a:pt x="234" y="4646"/>
                    <a:pt x="181" y="4481"/>
                    <a:pt x="153" y="4342"/>
                  </a:cubicBezTo>
                  <a:lnTo>
                    <a:pt x="153" y="4068"/>
                  </a:lnTo>
                  <a:lnTo>
                    <a:pt x="153" y="4007"/>
                  </a:lnTo>
                  <a:lnTo>
                    <a:pt x="183" y="3764"/>
                  </a:lnTo>
                  <a:lnTo>
                    <a:pt x="274" y="3521"/>
                  </a:lnTo>
                  <a:lnTo>
                    <a:pt x="274" y="3552"/>
                  </a:lnTo>
                  <a:cubicBezTo>
                    <a:pt x="335" y="3400"/>
                    <a:pt x="457" y="3217"/>
                    <a:pt x="578" y="3004"/>
                  </a:cubicBezTo>
                  <a:cubicBezTo>
                    <a:pt x="700" y="2822"/>
                    <a:pt x="852" y="2670"/>
                    <a:pt x="1004" y="2518"/>
                  </a:cubicBezTo>
                  <a:cubicBezTo>
                    <a:pt x="1308" y="2214"/>
                    <a:pt x="1642" y="1941"/>
                    <a:pt x="2007" y="1728"/>
                  </a:cubicBezTo>
                  <a:cubicBezTo>
                    <a:pt x="2767" y="1241"/>
                    <a:pt x="3618" y="877"/>
                    <a:pt x="4530" y="664"/>
                  </a:cubicBezTo>
                  <a:cubicBezTo>
                    <a:pt x="4925" y="542"/>
                    <a:pt x="5290" y="482"/>
                    <a:pt x="5685" y="390"/>
                  </a:cubicBezTo>
                  <a:lnTo>
                    <a:pt x="6232" y="269"/>
                  </a:lnTo>
                  <a:lnTo>
                    <a:pt x="6505" y="238"/>
                  </a:lnTo>
                  <a:lnTo>
                    <a:pt x="6566" y="238"/>
                  </a:lnTo>
                  <a:cubicBezTo>
                    <a:pt x="6597" y="223"/>
                    <a:pt x="6612" y="223"/>
                    <a:pt x="6627" y="223"/>
                  </a:cubicBezTo>
                  <a:cubicBezTo>
                    <a:pt x="6627" y="223"/>
                    <a:pt x="6627" y="223"/>
                    <a:pt x="6628" y="223"/>
                  </a:cubicBezTo>
                  <a:lnTo>
                    <a:pt x="6628" y="223"/>
                  </a:lnTo>
                  <a:cubicBezTo>
                    <a:pt x="6627" y="228"/>
                    <a:pt x="6627" y="233"/>
                    <a:pt x="6627" y="238"/>
                  </a:cubicBezTo>
                  <a:cubicBezTo>
                    <a:pt x="6657" y="269"/>
                    <a:pt x="6688" y="269"/>
                    <a:pt x="6688" y="330"/>
                  </a:cubicBezTo>
                  <a:lnTo>
                    <a:pt x="6809" y="330"/>
                  </a:lnTo>
                  <a:lnTo>
                    <a:pt x="6809" y="208"/>
                  </a:lnTo>
                  <a:cubicBezTo>
                    <a:pt x="7418" y="152"/>
                    <a:pt x="8027" y="120"/>
                    <a:pt x="8626" y="120"/>
                  </a:cubicBezTo>
                  <a:cubicBezTo>
                    <a:pt x="9643" y="120"/>
                    <a:pt x="10633" y="210"/>
                    <a:pt x="11551" y="421"/>
                  </a:cubicBezTo>
                  <a:cubicBezTo>
                    <a:pt x="13019" y="720"/>
                    <a:pt x="14339" y="1256"/>
                    <a:pt x="15424" y="1853"/>
                  </a:cubicBezTo>
                  <a:lnTo>
                    <a:pt x="15424" y="1853"/>
                  </a:lnTo>
                  <a:cubicBezTo>
                    <a:pt x="15280" y="2376"/>
                    <a:pt x="15161" y="2873"/>
                    <a:pt x="14986" y="3369"/>
                  </a:cubicBezTo>
                  <a:cubicBezTo>
                    <a:pt x="14804" y="3855"/>
                    <a:pt x="14560" y="4311"/>
                    <a:pt x="14348" y="4676"/>
                  </a:cubicBezTo>
                  <a:cubicBezTo>
                    <a:pt x="13892" y="5497"/>
                    <a:pt x="13345" y="6105"/>
                    <a:pt x="12858" y="6500"/>
                  </a:cubicBezTo>
                  <a:cubicBezTo>
                    <a:pt x="12372" y="6925"/>
                    <a:pt x="11916" y="7199"/>
                    <a:pt x="11612" y="7351"/>
                  </a:cubicBezTo>
                  <a:cubicBezTo>
                    <a:pt x="11247" y="7503"/>
                    <a:pt x="11095" y="7564"/>
                    <a:pt x="11095" y="7564"/>
                  </a:cubicBezTo>
                  <a:lnTo>
                    <a:pt x="11247" y="7564"/>
                  </a:lnTo>
                  <a:cubicBezTo>
                    <a:pt x="11369" y="7533"/>
                    <a:pt x="11490" y="7503"/>
                    <a:pt x="11642" y="7412"/>
                  </a:cubicBezTo>
                  <a:cubicBezTo>
                    <a:pt x="11977" y="7260"/>
                    <a:pt x="12433" y="7017"/>
                    <a:pt x="12919" y="6591"/>
                  </a:cubicBezTo>
                  <a:cubicBezTo>
                    <a:pt x="13466" y="6166"/>
                    <a:pt x="13983" y="5558"/>
                    <a:pt x="14500" y="4767"/>
                  </a:cubicBezTo>
                  <a:cubicBezTo>
                    <a:pt x="14712" y="4342"/>
                    <a:pt x="14955" y="3916"/>
                    <a:pt x="15138" y="3430"/>
                  </a:cubicBezTo>
                  <a:cubicBezTo>
                    <a:pt x="15320" y="2974"/>
                    <a:pt x="15472" y="2457"/>
                    <a:pt x="15624" y="1880"/>
                  </a:cubicBezTo>
                  <a:lnTo>
                    <a:pt x="15624" y="1849"/>
                  </a:lnTo>
                  <a:lnTo>
                    <a:pt x="15594" y="1789"/>
                  </a:lnTo>
                  <a:cubicBezTo>
                    <a:pt x="14439" y="1181"/>
                    <a:pt x="13132" y="664"/>
                    <a:pt x="11642" y="330"/>
                  </a:cubicBezTo>
                  <a:cubicBezTo>
                    <a:pt x="10692" y="97"/>
                    <a:pt x="9668" y="0"/>
                    <a:pt x="86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0"/>
            <p:cNvSpPr/>
            <p:nvPr/>
          </p:nvSpPr>
          <p:spPr>
            <a:xfrm flipH="1">
              <a:off x="4351650" y="-2313875"/>
              <a:ext cx="1268275" cy="2520925"/>
            </a:xfrm>
            <a:custGeom>
              <a:avLst/>
              <a:gdLst/>
              <a:ahLst/>
              <a:cxnLst/>
              <a:rect l="l" t="t" r="r" b="b"/>
              <a:pathLst>
                <a:path w="50731" h="100837" extrusionOk="0">
                  <a:moveTo>
                    <a:pt x="36834" y="46432"/>
                  </a:moveTo>
                  <a:cubicBezTo>
                    <a:pt x="36447" y="46432"/>
                    <a:pt x="36063" y="46451"/>
                    <a:pt x="35685" y="46487"/>
                  </a:cubicBezTo>
                  <a:cubicBezTo>
                    <a:pt x="33709" y="46699"/>
                    <a:pt x="31794" y="47307"/>
                    <a:pt x="30244" y="48432"/>
                  </a:cubicBezTo>
                  <a:cubicBezTo>
                    <a:pt x="29453" y="49010"/>
                    <a:pt x="28754" y="49648"/>
                    <a:pt x="28238" y="50438"/>
                  </a:cubicBezTo>
                  <a:cubicBezTo>
                    <a:pt x="28202" y="50495"/>
                    <a:pt x="28168" y="50552"/>
                    <a:pt x="28134" y="50609"/>
                  </a:cubicBezTo>
                  <a:lnTo>
                    <a:pt x="28134" y="50609"/>
                  </a:lnTo>
                  <a:cubicBezTo>
                    <a:pt x="28138" y="50603"/>
                    <a:pt x="28142" y="50596"/>
                    <a:pt x="28146" y="50590"/>
                  </a:cubicBezTo>
                  <a:cubicBezTo>
                    <a:pt x="28694" y="49769"/>
                    <a:pt x="29423" y="49070"/>
                    <a:pt x="30213" y="48493"/>
                  </a:cubicBezTo>
                  <a:cubicBezTo>
                    <a:pt x="31794" y="47368"/>
                    <a:pt x="33739" y="46730"/>
                    <a:pt x="35745" y="46517"/>
                  </a:cubicBezTo>
                  <a:cubicBezTo>
                    <a:pt x="36135" y="46481"/>
                    <a:pt x="36530" y="46463"/>
                    <a:pt x="36927" y="46463"/>
                  </a:cubicBezTo>
                  <a:cubicBezTo>
                    <a:pt x="37734" y="46463"/>
                    <a:pt x="38550" y="46538"/>
                    <a:pt x="39356" y="46692"/>
                  </a:cubicBezTo>
                  <a:lnTo>
                    <a:pt x="39356" y="46692"/>
                  </a:lnTo>
                  <a:cubicBezTo>
                    <a:pt x="38520" y="46517"/>
                    <a:pt x="37669" y="46432"/>
                    <a:pt x="36834" y="46432"/>
                  </a:cubicBezTo>
                  <a:close/>
                  <a:moveTo>
                    <a:pt x="46212" y="51339"/>
                  </a:moveTo>
                  <a:cubicBezTo>
                    <a:pt x="46188" y="51384"/>
                    <a:pt x="46164" y="51429"/>
                    <a:pt x="46141" y="51472"/>
                  </a:cubicBezTo>
                  <a:lnTo>
                    <a:pt x="46293" y="51472"/>
                  </a:lnTo>
                  <a:cubicBezTo>
                    <a:pt x="46266" y="51427"/>
                    <a:pt x="46239" y="51383"/>
                    <a:pt x="46212" y="51339"/>
                  </a:cubicBezTo>
                  <a:close/>
                  <a:moveTo>
                    <a:pt x="47649" y="44678"/>
                  </a:moveTo>
                  <a:cubicBezTo>
                    <a:pt x="47653" y="44846"/>
                    <a:pt x="47648" y="45013"/>
                    <a:pt x="47630" y="45180"/>
                  </a:cubicBezTo>
                  <a:lnTo>
                    <a:pt x="47630" y="46031"/>
                  </a:lnTo>
                  <a:cubicBezTo>
                    <a:pt x="47630" y="46335"/>
                    <a:pt x="47600" y="46608"/>
                    <a:pt x="47569" y="46912"/>
                  </a:cubicBezTo>
                  <a:cubicBezTo>
                    <a:pt x="47417" y="48067"/>
                    <a:pt x="47113" y="49162"/>
                    <a:pt x="46718" y="50195"/>
                  </a:cubicBezTo>
                  <a:cubicBezTo>
                    <a:pt x="46551" y="50556"/>
                    <a:pt x="46359" y="50943"/>
                    <a:pt x="46165" y="51262"/>
                  </a:cubicBezTo>
                  <a:lnTo>
                    <a:pt x="46165" y="51262"/>
                  </a:lnTo>
                  <a:cubicBezTo>
                    <a:pt x="45651" y="50434"/>
                    <a:pt x="45077" y="49685"/>
                    <a:pt x="44347" y="49040"/>
                  </a:cubicBezTo>
                  <a:cubicBezTo>
                    <a:pt x="43557" y="48341"/>
                    <a:pt x="42676" y="47824"/>
                    <a:pt x="41733" y="47399"/>
                  </a:cubicBezTo>
                  <a:cubicBezTo>
                    <a:pt x="40964" y="47081"/>
                    <a:pt x="40165" y="46847"/>
                    <a:pt x="39356" y="46692"/>
                  </a:cubicBezTo>
                  <a:lnTo>
                    <a:pt x="39356" y="46692"/>
                  </a:lnTo>
                  <a:cubicBezTo>
                    <a:pt x="40095" y="46847"/>
                    <a:pt x="40823" y="47071"/>
                    <a:pt x="41521" y="47368"/>
                  </a:cubicBezTo>
                  <a:cubicBezTo>
                    <a:pt x="42432" y="47763"/>
                    <a:pt x="43314" y="48280"/>
                    <a:pt x="44074" y="48979"/>
                  </a:cubicBezTo>
                  <a:cubicBezTo>
                    <a:pt x="44834" y="49648"/>
                    <a:pt x="45442" y="50499"/>
                    <a:pt x="45958" y="51350"/>
                  </a:cubicBezTo>
                  <a:lnTo>
                    <a:pt x="46050" y="51502"/>
                  </a:lnTo>
                  <a:lnTo>
                    <a:pt x="46110" y="51350"/>
                  </a:lnTo>
                  <a:cubicBezTo>
                    <a:pt x="46129" y="51321"/>
                    <a:pt x="46147" y="51292"/>
                    <a:pt x="46165" y="51262"/>
                  </a:cubicBezTo>
                  <a:lnTo>
                    <a:pt x="46165" y="51262"/>
                  </a:lnTo>
                  <a:cubicBezTo>
                    <a:pt x="46181" y="51288"/>
                    <a:pt x="46196" y="51313"/>
                    <a:pt x="46212" y="51339"/>
                  </a:cubicBezTo>
                  <a:lnTo>
                    <a:pt x="46212" y="51339"/>
                  </a:lnTo>
                  <a:cubicBezTo>
                    <a:pt x="46378" y="51028"/>
                    <a:pt x="46563" y="50657"/>
                    <a:pt x="46749" y="50286"/>
                  </a:cubicBezTo>
                  <a:cubicBezTo>
                    <a:pt x="47113" y="49253"/>
                    <a:pt x="47448" y="48189"/>
                    <a:pt x="47569" y="47064"/>
                  </a:cubicBezTo>
                  <a:cubicBezTo>
                    <a:pt x="47569" y="46791"/>
                    <a:pt x="47660" y="46487"/>
                    <a:pt x="47660" y="46213"/>
                  </a:cubicBezTo>
                  <a:lnTo>
                    <a:pt x="47660" y="45362"/>
                  </a:lnTo>
                  <a:cubicBezTo>
                    <a:pt x="47672" y="45135"/>
                    <a:pt x="47666" y="44907"/>
                    <a:pt x="47649" y="44678"/>
                  </a:cubicBezTo>
                  <a:close/>
                  <a:moveTo>
                    <a:pt x="19360" y="0"/>
                  </a:moveTo>
                  <a:cubicBezTo>
                    <a:pt x="17539" y="0"/>
                    <a:pt x="15692" y="53"/>
                    <a:pt x="13830" y="164"/>
                  </a:cubicBezTo>
                  <a:cubicBezTo>
                    <a:pt x="12918" y="225"/>
                    <a:pt x="12037" y="285"/>
                    <a:pt x="11125" y="377"/>
                  </a:cubicBezTo>
                  <a:cubicBezTo>
                    <a:pt x="10213" y="437"/>
                    <a:pt x="9301" y="529"/>
                    <a:pt x="8389" y="620"/>
                  </a:cubicBezTo>
                  <a:cubicBezTo>
                    <a:pt x="7477" y="741"/>
                    <a:pt x="6565" y="924"/>
                    <a:pt x="5714" y="1228"/>
                  </a:cubicBezTo>
                  <a:cubicBezTo>
                    <a:pt x="4833" y="1532"/>
                    <a:pt x="3951" y="1988"/>
                    <a:pt x="3222" y="2565"/>
                  </a:cubicBezTo>
                  <a:cubicBezTo>
                    <a:pt x="2492" y="3143"/>
                    <a:pt x="1885" y="3903"/>
                    <a:pt x="1489" y="4784"/>
                  </a:cubicBezTo>
                  <a:cubicBezTo>
                    <a:pt x="1064" y="5635"/>
                    <a:pt x="790" y="6547"/>
                    <a:pt x="608" y="7520"/>
                  </a:cubicBezTo>
                  <a:cubicBezTo>
                    <a:pt x="456" y="8462"/>
                    <a:pt x="334" y="9404"/>
                    <a:pt x="304" y="10346"/>
                  </a:cubicBezTo>
                  <a:cubicBezTo>
                    <a:pt x="274" y="11319"/>
                    <a:pt x="213" y="12292"/>
                    <a:pt x="182" y="13234"/>
                  </a:cubicBezTo>
                  <a:cubicBezTo>
                    <a:pt x="61" y="17125"/>
                    <a:pt x="61" y="21076"/>
                    <a:pt x="30" y="25058"/>
                  </a:cubicBezTo>
                  <a:cubicBezTo>
                    <a:pt x="30" y="27064"/>
                    <a:pt x="0" y="29100"/>
                    <a:pt x="0" y="31107"/>
                  </a:cubicBezTo>
                  <a:lnTo>
                    <a:pt x="0" y="37216"/>
                  </a:lnTo>
                  <a:cubicBezTo>
                    <a:pt x="0" y="41350"/>
                    <a:pt x="30" y="45544"/>
                    <a:pt x="30" y="49769"/>
                  </a:cubicBezTo>
                  <a:cubicBezTo>
                    <a:pt x="30" y="49982"/>
                    <a:pt x="61" y="50286"/>
                    <a:pt x="182" y="50560"/>
                  </a:cubicBezTo>
                  <a:cubicBezTo>
                    <a:pt x="334" y="50833"/>
                    <a:pt x="517" y="51046"/>
                    <a:pt x="760" y="51198"/>
                  </a:cubicBezTo>
                  <a:cubicBezTo>
                    <a:pt x="982" y="51346"/>
                    <a:pt x="1256" y="51422"/>
                    <a:pt x="1530" y="51422"/>
                  </a:cubicBezTo>
                  <a:cubicBezTo>
                    <a:pt x="1818" y="51422"/>
                    <a:pt x="2107" y="51339"/>
                    <a:pt x="2340" y="51168"/>
                  </a:cubicBezTo>
                  <a:cubicBezTo>
                    <a:pt x="2584" y="51016"/>
                    <a:pt x="2766" y="50772"/>
                    <a:pt x="2888" y="50529"/>
                  </a:cubicBezTo>
                  <a:cubicBezTo>
                    <a:pt x="3009" y="50256"/>
                    <a:pt x="3009" y="49952"/>
                    <a:pt x="3009" y="49678"/>
                  </a:cubicBezTo>
                  <a:lnTo>
                    <a:pt x="3009" y="48098"/>
                  </a:lnTo>
                  <a:cubicBezTo>
                    <a:pt x="2948" y="45970"/>
                    <a:pt x="2948" y="43782"/>
                    <a:pt x="2948" y="41623"/>
                  </a:cubicBezTo>
                  <a:cubicBezTo>
                    <a:pt x="2918" y="37307"/>
                    <a:pt x="2948" y="32930"/>
                    <a:pt x="3009" y="28493"/>
                  </a:cubicBezTo>
                  <a:cubicBezTo>
                    <a:pt x="3009" y="26274"/>
                    <a:pt x="3040" y="24024"/>
                    <a:pt x="3040" y="21806"/>
                  </a:cubicBezTo>
                  <a:cubicBezTo>
                    <a:pt x="3070" y="20650"/>
                    <a:pt x="3070" y="19556"/>
                    <a:pt x="3070" y="18401"/>
                  </a:cubicBezTo>
                  <a:cubicBezTo>
                    <a:pt x="3070" y="17277"/>
                    <a:pt x="3070" y="16182"/>
                    <a:pt x="3100" y="15027"/>
                  </a:cubicBezTo>
                  <a:cubicBezTo>
                    <a:pt x="3100" y="13933"/>
                    <a:pt x="3161" y="12778"/>
                    <a:pt x="3192" y="11653"/>
                  </a:cubicBezTo>
                  <a:cubicBezTo>
                    <a:pt x="3222" y="10498"/>
                    <a:pt x="3252" y="9374"/>
                    <a:pt x="3465" y="8279"/>
                  </a:cubicBezTo>
                  <a:cubicBezTo>
                    <a:pt x="3647" y="7155"/>
                    <a:pt x="3951" y="6030"/>
                    <a:pt x="4711" y="5179"/>
                  </a:cubicBezTo>
                  <a:cubicBezTo>
                    <a:pt x="5076" y="4723"/>
                    <a:pt x="5562" y="4419"/>
                    <a:pt x="6079" y="4206"/>
                  </a:cubicBezTo>
                  <a:cubicBezTo>
                    <a:pt x="6626" y="3963"/>
                    <a:pt x="7143" y="3811"/>
                    <a:pt x="7721" y="3720"/>
                  </a:cubicBezTo>
                  <a:cubicBezTo>
                    <a:pt x="8845" y="3447"/>
                    <a:pt x="10000" y="3355"/>
                    <a:pt x="11125" y="3264"/>
                  </a:cubicBezTo>
                  <a:lnTo>
                    <a:pt x="12857" y="3112"/>
                  </a:lnTo>
                  <a:lnTo>
                    <a:pt x="14590" y="3021"/>
                  </a:lnTo>
                  <a:cubicBezTo>
                    <a:pt x="15745" y="2991"/>
                    <a:pt x="16870" y="2869"/>
                    <a:pt x="18055" y="2869"/>
                  </a:cubicBezTo>
                  <a:cubicBezTo>
                    <a:pt x="18648" y="2854"/>
                    <a:pt x="19225" y="2846"/>
                    <a:pt x="19803" y="2846"/>
                  </a:cubicBezTo>
                  <a:cubicBezTo>
                    <a:pt x="20380" y="2846"/>
                    <a:pt x="20958" y="2854"/>
                    <a:pt x="21551" y="2869"/>
                  </a:cubicBezTo>
                  <a:cubicBezTo>
                    <a:pt x="23344" y="2899"/>
                    <a:pt x="25107" y="3021"/>
                    <a:pt x="26900" y="3173"/>
                  </a:cubicBezTo>
                  <a:cubicBezTo>
                    <a:pt x="27782" y="3264"/>
                    <a:pt x="28694" y="3355"/>
                    <a:pt x="29575" y="3447"/>
                  </a:cubicBezTo>
                  <a:cubicBezTo>
                    <a:pt x="30487" y="3568"/>
                    <a:pt x="31338" y="3629"/>
                    <a:pt x="32219" y="3781"/>
                  </a:cubicBezTo>
                  <a:cubicBezTo>
                    <a:pt x="33101" y="3933"/>
                    <a:pt x="33982" y="4115"/>
                    <a:pt x="34803" y="4389"/>
                  </a:cubicBezTo>
                  <a:cubicBezTo>
                    <a:pt x="35654" y="4662"/>
                    <a:pt x="36414" y="5118"/>
                    <a:pt x="37052" y="5726"/>
                  </a:cubicBezTo>
                  <a:cubicBezTo>
                    <a:pt x="37691" y="6334"/>
                    <a:pt x="38147" y="7094"/>
                    <a:pt x="38481" y="7884"/>
                  </a:cubicBezTo>
                  <a:cubicBezTo>
                    <a:pt x="38846" y="8675"/>
                    <a:pt x="39089" y="9526"/>
                    <a:pt x="39332" y="10346"/>
                  </a:cubicBezTo>
                  <a:cubicBezTo>
                    <a:pt x="39788" y="12079"/>
                    <a:pt x="40092" y="13781"/>
                    <a:pt x="40366" y="15483"/>
                  </a:cubicBezTo>
                  <a:cubicBezTo>
                    <a:pt x="40609" y="17185"/>
                    <a:pt x="40882" y="18918"/>
                    <a:pt x="41034" y="20620"/>
                  </a:cubicBezTo>
                  <a:cubicBezTo>
                    <a:pt x="41186" y="22322"/>
                    <a:pt x="41308" y="24024"/>
                    <a:pt x="41369" y="25757"/>
                  </a:cubicBezTo>
                  <a:cubicBezTo>
                    <a:pt x="41428" y="27415"/>
                    <a:pt x="41487" y="29073"/>
                    <a:pt x="41378" y="30703"/>
                  </a:cubicBezTo>
                  <a:lnTo>
                    <a:pt x="41378" y="30703"/>
                  </a:lnTo>
                  <a:cubicBezTo>
                    <a:pt x="39085" y="29602"/>
                    <a:pt x="36583" y="29069"/>
                    <a:pt x="34096" y="29069"/>
                  </a:cubicBezTo>
                  <a:cubicBezTo>
                    <a:pt x="32332" y="29069"/>
                    <a:pt x="30576" y="29337"/>
                    <a:pt x="28906" y="29860"/>
                  </a:cubicBezTo>
                  <a:cubicBezTo>
                    <a:pt x="27934" y="30164"/>
                    <a:pt x="26931" y="30559"/>
                    <a:pt x="26019" y="31137"/>
                  </a:cubicBezTo>
                  <a:cubicBezTo>
                    <a:pt x="25107" y="31714"/>
                    <a:pt x="24317" y="32444"/>
                    <a:pt x="23709" y="33295"/>
                  </a:cubicBezTo>
                  <a:cubicBezTo>
                    <a:pt x="23070" y="34176"/>
                    <a:pt x="22706" y="35240"/>
                    <a:pt x="22766" y="36304"/>
                  </a:cubicBezTo>
                  <a:cubicBezTo>
                    <a:pt x="22766" y="36851"/>
                    <a:pt x="22858" y="37368"/>
                    <a:pt x="23101" y="37854"/>
                  </a:cubicBezTo>
                  <a:cubicBezTo>
                    <a:pt x="23314" y="38371"/>
                    <a:pt x="23587" y="38827"/>
                    <a:pt x="23891" y="39222"/>
                  </a:cubicBezTo>
                  <a:cubicBezTo>
                    <a:pt x="24560" y="40043"/>
                    <a:pt x="25350" y="40742"/>
                    <a:pt x="26232" y="41289"/>
                  </a:cubicBezTo>
                  <a:cubicBezTo>
                    <a:pt x="27083" y="41806"/>
                    <a:pt x="28086" y="42171"/>
                    <a:pt x="29058" y="42383"/>
                  </a:cubicBezTo>
                  <a:cubicBezTo>
                    <a:pt x="30406" y="42715"/>
                    <a:pt x="31796" y="42919"/>
                    <a:pt x="33171" y="42919"/>
                  </a:cubicBezTo>
                  <a:cubicBezTo>
                    <a:pt x="33811" y="42919"/>
                    <a:pt x="34449" y="42875"/>
                    <a:pt x="35077" y="42778"/>
                  </a:cubicBezTo>
                  <a:cubicBezTo>
                    <a:pt x="37052" y="42474"/>
                    <a:pt x="38998" y="41715"/>
                    <a:pt x="40457" y="40377"/>
                  </a:cubicBezTo>
                  <a:cubicBezTo>
                    <a:pt x="41904" y="39078"/>
                    <a:pt x="42834" y="37348"/>
                    <a:pt x="43444" y="35578"/>
                  </a:cubicBezTo>
                  <a:lnTo>
                    <a:pt x="43444" y="35578"/>
                  </a:lnTo>
                  <a:cubicBezTo>
                    <a:pt x="43950" y="36067"/>
                    <a:pt x="44404" y="36577"/>
                    <a:pt x="44803" y="37034"/>
                  </a:cubicBezTo>
                  <a:lnTo>
                    <a:pt x="44803" y="36942"/>
                  </a:lnTo>
                  <a:lnTo>
                    <a:pt x="45837" y="38553"/>
                  </a:lnTo>
                  <a:cubicBezTo>
                    <a:pt x="46141" y="39070"/>
                    <a:pt x="46384" y="39617"/>
                    <a:pt x="46627" y="40195"/>
                  </a:cubicBezTo>
                  <a:cubicBezTo>
                    <a:pt x="47083" y="41289"/>
                    <a:pt x="47387" y="42414"/>
                    <a:pt x="47539" y="43599"/>
                  </a:cubicBezTo>
                  <a:cubicBezTo>
                    <a:pt x="47576" y="43968"/>
                    <a:pt x="47624" y="44325"/>
                    <a:pt x="47649" y="44678"/>
                  </a:cubicBezTo>
                  <a:lnTo>
                    <a:pt x="47649" y="44678"/>
                  </a:lnTo>
                  <a:cubicBezTo>
                    <a:pt x="47641" y="44266"/>
                    <a:pt x="47582" y="43849"/>
                    <a:pt x="47539" y="43417"/>
                  </a:cubicBezTo>
                  <a:cubicBezTo>
                    <a:pt x="47387" y="42231"/>
                    <a:pt x="47022" y="41107"/>
                    <a:pt x="46627" y="39952"/>
                  </a:cubicBezTo>
                  <a:cubicBezTo>
                    <a:pt x="46384" y="39374"/>
                    <a:pt x="46110" y="38857"/>
                    <a:pt x="45806" y="38310"/>
                  </a:cubicBezTo>
                  <a:lnTo>
                    <a:pt x="45320" y="37550"/>
                  </a:lnTo>
                  <a:lnTo>
                    <a:pt x="45107" y="37186"/>
                  </a:lnTo>
                  <a:cubicBezTo>
                    <a:pt x="44986" y="37064"/>
                    <a:pt x="44955" y="37003"/>
                    <a:pt x="44834" y="36882"/>
                  </a:cubicBezTo>
                  <a:lnTo>
                    <a:pt x="44834" y="36791"/>
                  </a:lnTo>
                  <a:cubicBezTo>
                    <a:pt x="44439" y="36304"/>
                    <a:pt x="43922" y="35727"/>
                    <a:pt x="43375" y="35240"/>
                  </a:cubicBezTo>
                  <a:lnTo>
                    <a:pt x="43283" y="35119"/>
                  </a:lnTo>
                  <a:lnTo>
                    <a:pt x="43223" y="35271"/>
                  </a:lnTo>
                  <a:cubicBezTo>
                    <a:pt x="42676" y="37094"/>
                    <a:pt x="41703" y="38857"/>
                    <a:pt x="40274" y="40134"/>
                  </a:cubicBezTo>
                  <a:cubicBezTo>
                    <a:pt x="38815" y="41441"/>
                    <a:pt x="36931" y="42201"/>
                    <a:pt x="34985" y="42505"/>
                  </a:cubicBezTo>
                  <a:cubicBezTo>
                    <a:pt x="34345" y="42605"/>
                    <a:pt x="33697" y="42652"/>
                    <a:pt x="33046" y="42652"/>
                  </a:cubicBezTo>
                  <a:cubicBezTo>
                    <a:pt x="31722" y="42652"/>
                    <a:pt x="30383" y="42456"/>
                    <a:pt x="29058" y="42110"/>
                  </a:cubicBezTo>
                  <a:cubicBezTo>
                    <a:pt x="28086" y="41897"/>
                    <a:pt x="27113" y="41563"/>
                    <a:pt x="26262" y="41016"/>
                  </a:cubicBezTo>
                  <a:cubicBezTo>
                    <a:pt x="25411" y="40499"/>
                    <a:pt x="24621" y="39800"/>
                    <a:pt x="24013" y="39009"/>
                  </a:cubicBezTo>
                  <a:cubicBezTo>
                    <a:pt x="23405" y="38219"/>
                    <a:pt x="22949" y="37246"/>
                    <a:pt x="22918" y="36243"/>
                  </a:cubicBezTo>
                  <a:cubicBezTo>
                    <a:pt x="22858" y="35240"/>
                    <a:pt x="23222" y="34207"/>
                    <a:pt x="23830" y="33386"/>
                  </a:cubicBezTo>
                  <a:cubicBezTo>
                    <a:pt x="24438" y="32535"/>
                    <a:pt x="25228" y="31866"/>
                    <a:pt x="26110" y="31289"/>
                  </a:cubicBezTo>
                  <a:cubicBezTo>
                    <a:pt x="26961" y="30711"/>
                    <a:pt x="27964" y="30316"/>
                    <a:pt x="28937" y="30012"/>
                  </a:cubicBezTo>
                  <a:cubicBezTo>
                    <a:pt x="30607" y="29485"/>
                    <a:pt x="32366" y="29217"/>
                    <a:pt x="34126" y="29217"/>
                  </a:cubicBezTo>
                  <a:cubicBezTo>
                    <a:pt x="36628" y="29217"/>
                    <a:pt x="39134" y="29757"/>
                    <a:pt x="41399" y="30863"/>
                  </a:cubicBezTo>
                  <a:lnTo>
                    <a:pt x="41521" y="30955"/>
                  </a:lnTo>
                  <a:lnTo>
                    <a:pt x="41521" y="30803"/>
                  </a:lnTo>
                  <a:cubicBezTo>
                    <a:pt x="41642" y="29100"/>
                    <a:pt x="41612" y="27368"/>
                    <a:pt x="41521" y="25666"/>
                  </a:cubicBezTo>
                  <a:cubicBezTo>
                    <a:pt x="41490" y="23964"/>
                    <a:pt x="41369" y="22261"/>
                    <a:pt x="41186" y="20529"/>
                  </a:cubicBezTo>
                  <a:cubicBezTo>
                    <a:pt x="41004" y="18796"/>
                    <a:pt x="40761" y="17094"/>
                    <a:pt x="40487" y="15362"/>
                  </a:cubicBezTo>
                  <a:cubicBezTo>
                    <a:pt x="40244" y="13659"/>
                    <a:pt x="39940" y="11957"/>
                    <a:pt x="39484" y="10255"/>
                  </a:cubicBezTo>
                  <a:cubicBezTo>
                    <a:pt x="39241" y="9404"/>
                    <a:pt x="38967" y="8523"/>
                    <a:pt x="38633" y="7732"/>
                  </a:cubicBezTo>
                  <a:cubicBezTo>
                    <a:pt x="38299" y="6942"/>
                    <a:pt x="37843" y="6152"/>
                    <a:pt x="37144" y="5544"/>
                  </a:cubicBezTo>
                  <a:cubicBezTo>
                    <a:pt x="36505" y="4936"/>
                    <a:pt x="35715" y="4480"/>
                    <a:pt x="34864" y="4176"/>
                  </a:cubicBezTo>
                  <a:cubicBezTo>
                    <a:pt x="34013" y="3903"/>
                    <a:pt x="33131" y="3720"/>
                    <a:pt x="32250" y="3568"/>
                  </a:cubicBezTo>
                  <a:cubicBezTo>
                    <a:pt x="31368" y="3416"/>
                    <a:pt x="30487" y="3325"/>
                    <a:pt x="29605" y="3203"/>
                  </a:cubicBezTo>
                  <a:cubicBezTo>
                    <a:pt x="28724" y="3143"/>
                    <a:pt x="27812" y="3051"/>
                    <a:pt x="26931" y="2960"/>
                  </a:cubicBezTo>
                  <a:cubicBezTo>
                    <a:pt x="25168" y="2747"/>
                    <a:pt x="23314" y="2687"/>
                    <a:pt x="21551" y="2656"/>
                  </a:cubicBezTo>
                  <a:cubicBezTo>
                    <a:pt x="20760" y="2656"/>
                    <a:pt x="19997" y="2629"/>
                    <a:pt x="19225" y="2629"/>
                  </a:cubicBezTo>
                  <a:cubicBezTo>
                    <a:pt x="18839" y="2629"/>
                    <a:pt x="18450" y="2636"/>
                    <a:pt x="18055" y="2656"/>
                  </a:cubicBezTo>
                  <a:cubicBezTo>
                    <a:pt x="16870" y="2656"/>
                    <a:pt x="15684" y="2747"/>
                    <a:pt x="14560" y="2808"/>
                  </a:cubicBezTo>
                  <a:lnTo>
                    <a:pt x="12797" y="2869"/>
                  </a:lnTo>
                  <a:lnTo>
                    <a:pt x="11094" y="3021"/>
                  </a:lnTo>
                  <a:cubicBezTo>
                    <a:pt x="9970" y="3143"/>
                    <a:pt x="8815" y="3264"/>
                    <a:pt x="7690" y="3477"/>
                  </a:cubicBezTo>
                  <a:cubicBezTo>
                    <a:pt x="7113" y="3599"/>
                    <a:pt x="6535" y="3781"/>
                    <a:pt x="6018" y="4024"/>
                  </a:cubicBezTo>
                  <a:cubicBezTo>
                    <a:pt x="5471" y="4237"/>
                    <a:pt x="4985" y="4571"/>
                    <a:pt x="4590" y="5027"/>
                  </a:cubicBezTo>
                  <a:cubicBezTo>
                    <a:pt x="4225" y="5483"/>
                    <a:pt x="3921" y="6030"/>
                    <a:pt x="3739" y="6547"/>
                  </a:cubicBezTo>
                  <a:cubicBezTo>
                    <a:pt x="3526" y="7094"/>
                    <a:pt x="3404" y="7672"/>
                    <a:pt x="3313" y="8219"/>
                  </a:cubicBezTo>
                  <a:cubicBezTo>
                    <a:pt x="3100" y="9374"/>
                    <a:pt x="3070" y="10498"/>
                    <a:pt x="3040" y="11653"/>
                  </a:cubicBezTo>
                  <a:cubicBezTo>
                    <a:pt x="3040" y="12748"/>
                    <a:pt x="3009" y="13903"/>
                    <a:pt x="2979" y="15027"/>
                  </a:cubicBezTo>
                  <a:cubicBezTo>
                    <a:pt x="2918" y="16182"/>
                    <a:pt x="2918" y="17277"/>
                    <a:pt x="2918" y="18401"/>
                  </a:cubicBezTo>
                  <a:cubicBezTo>
                    <a:pt x="2888" y="19556"/>
                    <a:pt x="2888" y="20681"/>
                    <a:pt x="2888" y="21806"/>
                  </a:cubicBezTo>
                  <a:cubicBezTo>
                    <a:pt x="2888" y="24024"/>
                    <a:pt x="2857" y="26274"/>
                    <a:pt x="2857" y="28493"/>
                  </a:cubicBezTo>
                  <a:cubicBezTo>
                    <a:pt x="2857" y="32900"/>
                    <a:pt x="2766" y="37307"/>
                    <a:pt x="2796" y="41623"/>
                  </a:cubicBezTo>
                  <a:cubicBezTo>
                    <a:pt x="2857" y="43782"/>
                    <a:pt x="2857" y="45970"/>
                    <a:pt x="2857" y="48098"/>
                  </a:cubicBezTo>
                  <a:lnTo>
                    <a:pt x="2857" y="49678"/>
                  </a:lnTo>
                  <a:cubicBezTo>
                    <a:pt x="2857" y="49952"/>
                    <a:pt x="2888" y="50225"/>
                    <a:pt x="2766" y="50438"/>
                  </a:cubicBezTo>
                  <a:cubicBezTo>
                    <a:pt x="2705" y="50681"/>
                    <a:pt x="2492" y="50864"/>
                    <a:pt x="2310" y="51016"/>
                  </a:cubicBezTo>
                  <a:cubicBezTo>
                    <a:pt x="2092" y="51172"/>
                    <a:pt x="1841" y="51248"/>
                    <a:pt x="1592" y="51248"/>
                  </a:cubicBezTo>
                  <a:cubicBezTo>
                    <a:pt x="1355" y="51248"/>
                    <a:pt x="1119" y="51179"/>
                    <a:pt x="912" y="51046"/>
                  </a:cubicBezTo>
                  <a:cubicBezTo>
                    <a:pt x="669" y="50924"/>
                    <a:pt x="517" y="50742"/>
                    <a:pt x="426" y="50529"/>
                  </a:cubicBezTo>
                  <a:cubicBezTo>
                    <a:pt x="304" y="50286"/>
                    <a:pt x="304" y="50073"/>
                    <a:pt x="304" y="49800"/>
                  </a:cubicBezTo>
                  <a:cubicBezTo>
                    <a:pt x="304" y="45544"/>
                    <a:pt x="274" y="41350"/>
                    <a:pt x="274" y="37246"/>
                  </a:cubicBezTo>
                  <a:lnTo>
                    <a:pt x="274" y="31137"/>
                  </a:lnTo>
                  <a:cubicBezTo>
                    <a:pt x="274" y="29131"/>
                    <a:pt x="304" y="27125"/>
                    <a:pt x="304" y="25088"/>
                  </a:cubicBezTo>
                  <a:cubicBezTo>
                    <a:pt x="334" y="21076"/>
                    <a:pt x="334" y="17155"/>
                    <a:pt x="456" y="13295"/>
                  </a:cubicBezTo>
                  <a:cubicBezTo>
                    <a:pt x="456" y="12292"/>
                    <a:pt x="486" y="11349"/>
                    <a:pt x="578" y="10407"/>
                  </a:cubicBezTo>
                  <a:cubicBezTo>
                    <a:pt x="608" y="9404"/>
                    <a:pt x="669" y="8462"/>
                    <a:pt x="881" y="7550"/>
                  </a:cubicBezTo>
                  <a:cubicBezTo>
                    <a:pt x="1033" y="6638"/>
                    <a:pt x="1277" y="5726"/>
                    <a:pt x="1702" y="4875"/>
                  </a:cubicBezTo>
                  <a:cubicBezTo>
                    <a:pt x="2128" y="4054"/>
                    <a:pt x="2705" y="3295"/>
                    <a:pt x="3404" y="2717"/>
                  </a:cubicBezTo>
                  <a:cubicBezTo>
                    <a:pt x="4134" y="2140"/>
                    <a:pt x="4985" y="1744"/>
                    <a:pt x="5836" y="1440"/>
                  </a:cubicBezTo>
                  <a:cubicBezTo>
                    <a:pt x="6717" y="1137"/>
                    <a:pt x="7599" y="924"/>
                    <a:pt x="8511" y="833"/>
                  </a:cubicBezTo>
                  <a:cubicBezTo>
                    <a:pt x="9392" y="711"/>
                    <a:pt x="10304" y="620"/>
                    <a:pt x="11216" y="559"/>
                  </a:cubicBezTo>
                  <a:cubicBezTo>
                    <a:pt x="12128" y="437"/>
                    <a:pt x="13009" y="377"/>
                    <a:pt x="13891" y="316"/>
                  </a:cubicBezTo>
                  <a:cubicBezTo>
                    <a:pt x="15753" y="205"/>
                    <a:pt x="17599" y="152"/>
                    <a:pt x="19425" y="152"/>
                  </a:cubicBezTo>
                  <a:cubicBezTo>
                    <a:pt x="21115" y="152"/>
                    <a:pt x="22787" y="198"/>
                    <a:pt x="24438" y="285"/>
                  </a:cubicBezTo>
                  <a:cubicBezTo>
                    <a:pt x="26140" y="377"/>
                    <a:pt x="27812" y="529"/>
                    <a:pt x="29484" y="711"/>
                  </a:cubicBezTo>
                  <a:cubicBezTo>
                    <a:pt x="31156" y="924"/>
                    <a:pt x="32797" y="1076"/>
                    <a:pt x="34378" y="1471"/>
                  </a:cubicBezTo>
                  <a:cubicBezTo>
                    <a:pt x="35928" y="1836"/>
                    <a:pt x="37508" y="2444"/>
                    <a:pt x="38663" y="3538"/>
                  </a:cubicBezTo>
                  <a:cubicBezTo>
                    <a:pt x="39849" y="4571"/>
                    <a:pt x="40639" y="5939"/>
                    <a:pt x="41217" y="7398"/>
                  </a:cubicBezTo>
                  <a:cubicBezTo>
                    <a:pt x="41764" y="8827"/>
                    <a:pt x="42098" y="10316"/>
                    <a:pt x="42402" y="11805"/>
                  </a:cubicBezTo>
                  <a:cubicBezTo>
                    <a:pt x="42706" y="13295"/>
                    <a:pt x="42980" y="14723"/>
                    <a:pt x="43192" y="16182"/>
                  </a:cubicBezTo>
                  <a:cubicBezTo>
                    <a:pt x="43618" y="19070"/>
                    <a:pt x="43891" y="21866"/>
                    <a:pt x="44074" y="24602"/>
                  </a:cubicBezTo>
                  <a:cubicBezTo>
                    <a:pt x="44226" y="27307"/>
                    <a:pt x="44256" y="29952"/>
                    <a:pt x="43952" y="32474"/>
                  </a:cubicBezTo>
                  <a:lnTo>
                    <a:pt x="43952" y="32505"/>
                  </a:lnTo>
                  <a:lnTo>
                    <a:pt x="44013" y="32535"/>
                  </a:lnTo>
                  <a:cubicBezTo>
                    <a:pt x="46019" y="33994"/>
                    <a:pt x="47508" y="35939"/>
                    <a:pt x="48512" y="37946"/>
                  </a:cubicBezTo>
                  <a:cubicBezTo>
                    <a:pt x="49545" y="39952"/>
                    <a:pt x="50123" y="42049"/>
                    <a:pt x="50305" y="44085"/>
                  </a:cubicBezTo>
                  <a:cubicBezTo>
                    <a:pt x="50639" y="48158"/>
                    <a:pt x="49484" y="51928"/>
                    <a:pt x="47387" y="54481"/>
                  </a:cubicBezTo>
                  <a:lnTo>
                    <a:pt x="47387" y="54511"/>
                  </a:lnTo>
                  <a:cubicBezTo>
                    <a:pt x="47843" y="56061"/>
                    <a:pt x="48086" y="57581"/>
                    <a:pt x="48299" y="59040"/>
                  </a:cubicBezTo>
                  <a:cubicBezTo>
                    <a:pt x="48481" y="60469"/>
                    <a:pt x="48603" y="61806"/>
                    <a:pt x="48724" y="63052"/>
                  </a:cubicBezTo>
                  <a:cubicBezTo>
                    <a:pt x="48937" y="65575"/>
                    <a:pt x="49059" y="67642"/>
                    <a:pt x="49119" y="69375"/>
                  </a:cubicBezTo>
                  <a:cubicBezTo>
                    <a:pt x="49241" y="72748"/>
                    <a:pt x="49332" y="74390"/>
                    <a:pt x="49332" y="74542"/>
                  </a:cubicBezTo>
                  <a:cubicBezTo>
                    <a:pt x="49332" y="74542"/>
                    <a:pt x="49332" y="72748"/>
                    <a:pt x="49119" y="69314"/>
                  </a:cubicBezTo>
                  <a:cubicBezTo>
                    <a:pt x="49059" y="67612"/>
                    <a:pt x="48937" y="65514"/>
                    <a:pt x="48755" y="63022"/>
                  </a:cubicBezTo>
                  <a:cubicBezTo>
                    <a:pt x="48633" y="61776"/>
                    <a:pt x="48512" y="60438"/>
                    <a:pt x="48329" y="58979"/>
                  </a:cubicBezTo>
                  <a:cubicBezTo>
                    <a:pt x="48148" y="57588"/>
                    <a:pt x="47876" y="56046"/>
                    <a:pt x="47424" y="54503"/>
                  </a:cubicBezTo>
                  <a:lnTo>
                    <a:pt x="47424" y="54503"/>
                  </a:lnTo>
                  <a:cubicBezTo>
                    <a:pt x="49517" y="51950"/>
                    <a:pt x="50730" y="48154"/>
                    <a:pt x="50366" y="44055"/>
                  </a:cubicBezTo>
                  <a:cubicBezTo>
                    <a:pt x="50183" y="42019"/>
                    <a:pt x="49606" y="39891"/>
                    <a:pt x="48603" y="37854"/>
                  </a:cubicBezTo>
                  <a:cubicBezTo>
                    <a:pt x="47575" y="35859"/>
                    <a:pt x="46095" y="33893"/>
                    <a:pt x="44075" y="32466"/>
                  </a:cubicBezTo>
                  <a:lnTo>
                    <a:pt x="44075" y="32466"/>
                  </a:lnTo>
                  <a:cubicBezTo>
                    <a:pt x="44378" y="29946"/>
                    <a:pt x="44347" y="27304"/>
                    <a:pt x="44195" y="24571"/>
                  </a:cubicBezTo>
                  <a:cubicBezTo>
                    <a:pt x="44043" y="21836"/>
                    <a:pt x="43770" y="19009"/>
                    <a:pt x="43314" y="16122"/>
                  </a:cubicBezTo>
                  <a:cubicBezTo>
                    <a:pt x="43071" y="14693"/>
                    <a:pt x="42828" y="13234"/>
                    <a:pt x="42524" y="11775"/>
                  </a:cubicBezTo>
                  <a:cubicBezTo>
                    <a:pt x="42220" y="10286"/>
                    <a:pt x="41885" y="8766"/>
                    <a:pt x="41308" y="7307"/>
                  </a:cubicBezTo>
                  <a:cubicBezTo>
                    <a:pt x="40730" y="5878"/>
                    <a:pt x="39940" y="4480"/>
                    <a:pt x="38724" y="3416"/>
                  </a:cubicBezTo>
                  <a:cubicBezTo>
                    <a:pt x="37508" y="2292"/>
                    <a:pt x="35928" y="1684"/>
                    <a:pt x="34347" y="1319"/>
                  </a:cubicBezTo>
                  <a:cubicBezTo>
                    <a:pt x="32767" y="924"/>
                    <a:pt x="31125" y="741"/>
                    <a:pt x="29453" y="559"/>
                  </a:cubicBezTo>
                  <a:cubicBezTo>
                    <a:pt x="27782" y="377"/>
                    <a:pt x="26080" y="255"/>
                    <a:pt x="24347" y="133"/>
                  </a:cubicBezTo>
                  <a:cubicBezTo>
                    <a:pt x="22710" y="46"/>
                    <a:pt x="21046" y="0"/>
                    <a:pt x="19360" y="0"/>
                  </a:cubicBezTo>
                  <a:close/>
                  <a:moveTo>
                    <a:pt x="28134" y="50609"/>
                  </a:moveTo>
                  <a:cubicBezTo>
                    <a:pt x="27625" y="51396"/>
                    <a:pt x="27326" y="52361"/>
                    <a:pt x="27326" y="53326"/>
                  </a:cubicBezTo>
                  <a:cubicBezTo>
                    <a:pt x="27356" y="54329"/>
                    <a:pt x="27690" y="55241"/>
                    <a:pt x="28238" y="56031"/>
                  </a:cubicBezTo>
                  <a:cubicBezTo>
                    <a:pt x="28724" y="56821"/>
                    <a:pt x="29423" y="57520"/>
                    <a:pt x="30183" y="58037"/>
                  </a:cubicBezTo>
                  <a:cubicBezTo>
                    <a:pt x="31733" y="59101"/>
                    <a:pt x="33557" y="59648"/>
                    <a:pt x="35350" y="59830"/>
                  </a:cubicBezTo>
                  <a:cubicBezTo>
                    <a:pt x="35765" y="59873"/>
                    <a:pt x="36182" y="59894"/>
                    <a:pt x="36601" y="59894"/>
                  </a:cubicBezTo>
                  <a:cubicBezTo>
                    <a:pt x="37962" y="59894"/>
                    <a:pt x="39330" y="59671"/>
                    <a:pt x="40609" y="59253"/>
                  </a:cubicBezTo>
                  <a:cubicBezTo>
                    <a:pt x="42249" y="58746"/>
                    <a:pt x="43801" y="57917"/>
                    <a:pt x="45094" y="56881"/>
                  </a:cubicBezTo>
                  <a:lnTo>
                    <a:pt x="45094" y="56881"/>
                  </a:lnTo>
                  <a:cubicBezTo>
                    <a:pt x="45243" y="57685"/>
                    <a:pt x="45372" y="58506"/>
                    <a:pt x="45498" y="59222"/>
                  </a:cubicBezTo>
                  <a:lnTo>
                    <a:pt x="45442" y="59222"/>
                  </a:lnTo>
                  <a:lnTo>
                    <a:pt x="45442" y="59314"/>
                  </a:lnTo>
                  <a:lnTo>
                    <a:pt x="45514" y="59314"/>
                  </a:lnTo>
                  <a:cubicBezTo>
                    <a:pt x="45530" y="59407"/>
                    <a:pt x="45547" y="59498"/>
                    <a:pt x="45563" y="59587"/>
                  </a:cubicBezTo>
                  <a:lnTo>
                    <a:pt x="45571" y="59587"/>
                  </a:lnTo>
                  <a:cubicBezTo>
                    <a:pt x="45900" y="62181"/>
                    <a:pt x="46051" y="64774"/>
                    <a:pt x="46201" y="67308"/>
                  </a:cubicBezTo>
                  <a:cubicBezTo>
                    <a:pt x="46384" y="69831"/>
                    <a:pt x="46475" y="72323"/>
                    <a:pt x="46536" y="74724"/>
                  </a:cubicBezTo>
                  <a:cubicBezTo>
                    <a:pt x="46688" y="79557"/>
                    <a:pt x="46749" y="84086"/>
                    <a:pt x="46779" y="88311"/>
                  </a:cubicBezTo>
                  <a:lnTo>
                    <a:pt x="46779" y="88098"/>
                  </a:lnTo>
                  <a:cubicBezTo>
                    <a:pt x="46779" y="83843"/>
                    <a:pt x="46718" y="79314"/>
                    <a:pt x="46566" y="74511"/>
                  </a:cubicBezTo>
                  <a:cubicBezTo>
                    <a:pt x="46505" y="72080"/>
                    <a:pt x="46384" y="69587"/>
                    <a:pt x="46232" y="67065"/>
                  </a:cubicBezTo>
                  <a:cubicBezTo>
                    <a:pt x="46087" y="64627"/>
                    <a:pt x="45942" y="62135"/>
                    <a:pt x="45638" y="59587"/>
                  </a:cubicBezTo>
                  <a:lnTo>
                    <a:pt x="45715" y="59587"/>
                  </a:lnTo>
                  <a:lnTo>
                    <a:pt x="45715" y="59526"/>
                  </a:lnTo>
                  <a:lnTo>
                    <a:pt x="45631" y="59526"/>
                  </a:lnTo>
                  <a:cubicBezTo>
                    <a:pt x="45619" y="59425"/>
                    <a:pt x="45606" y="59324"/>
                    <a:pt x="45594" y="59222"/>
                  </a:cubicBezTo>
                  <a:lnTo>
                    <a:pt x="45577" y="59222"/>
                  </a:lnTo>
                  <a:cubicBezTo>
                    <a:pt x="45448" y="58489"/>
                    <a:pt x="45317" y="57670"/>
                    <a:pt x="45167" y="56822"/>
                  </a:cubicBezTo>
                  <a:lnTo>
                    <a:pt x="45167" y="56822"/>
                  </a:lnTo>
                  <a:cubicBezTo>
                    <a:pt x="45168" y="56822"/>
                    <a:pt x="45168" y="56821"/>
                    <a:pt x="45168" y="56821"/>
                  </a:cubicBezTo>
                  <a:lnTo>
                    <a:pt x="45167" y="56821"/>
                  </a:lnTo>
                  <a:lnTo>
                    <a:pt x="45167" y="56821"/>
                  </a:lnTo>
                  <a:cubicBezTo>
                    <a:pt x="45147" y="56710"/>
                    <a:pt x="45128" y="56599"/>
                    <a:pt x="45107" y="56487"/>
                  </a:cubicBezTo>
                  <a:lnTo>
                    <a:pt x="45046" y="56365"/>
                  </a:lnTo>
                  <a:lnTo>
                    <a:pt x="44986" y="56456"/>
                  </a:lnTo>
                  <a:cubicBezTo>
                    <a:pt x="43679" y="57520"/>
                    <a:pt x="42159" y="58341"/>
                    <a:pt x="40487" y="58888"/>
                  </a:cubicBezTo>
                  <a:cubicBezTo>
                    <a:pt x="39236" y="59290"/>
                    <a:pt x="37874" y="59526"/>
                    <a:pt x="36488" y="59526"/>
                  </a:cubicBezTo>
                  <a:cubicBezTo>
                    <a:pt x="36090" y="59526"/>
                    <a:pt x="35690" y="59506"/>
                    <a:pt x="35289" y="59466"/>
                  </a:cubicBezTo>
                  <a:cubicBezTo>
                    <a:pt x="33496" y="59253"/>
                    <a:pt x="31733" y="58767"/>
                    <a:pt x="30213" y="57703"/>
                  </a:cubicBezTo>
                  <a:cubicBezTo>
                    <a:pt x="29484" y="57186"/>
                    <a:pt x="28785" y="56517"/>
                    <a:pt x="28298" y="55727"/>
                  </a:cubicBezTo>
                  <a:cubicBezTo>
                    <a:pt x="27812" y="54937"/>
                    <a:pt x="27478" y="54055"/>
                    <a:pt x="27417" y="53113"/>
                  </a:cubicBezTo>
                  <a:cubicBezTo>
                    <a:pt x="27417" y="52264"/>
                    <a:pt x="27681" y="51388"/>
                    <a:pt x="28134" y="50609"/>
                  </a:cubicBezTo>
                  <a:close/>
                  <a:moveTo>
                    <a:pt x="46779" y="98555"/>
                  </a:moveTo>
                  <a:cubicBezTo>
                    <a:pt x="46779" y="98828"/>
                    <a:pt x="46746" y="99113"/>
                    <a:pt x="46779" y="99382"/>
                  </a:cubicBezTo>
                  <a:lnTo>
                    <a:pt x="46779" y="99382"/>
                  </a:lnTo>
                  <a:lnTo>
                    <a:pt x="46779" y="98767"/>
                  </a:lnTo>
                  <a:lnTo>
                    <a:pt x="46779" y="98555"/>
                  </a:lnTo>
                  <a:close/>
                  <a:moveTo>
                    <a:pt x="49332" y="74542"/>
                  </a:moveTo>
                  <a:cubicBezTo>
                    <a:pt x="49332" y="74542"/>
                    <a:pt x="49332" y="74907"/>
                    <a:pt x="49271" y="75514"/>
                  </a:cubicBezTo>
                  <a:cubicBezTo>
                    <a:pt x="49271" y="76335"/>
                    <a:pt x="49271" y="77551"/>
                    <a:pt x="49302" y="79101"/>
                  </a:cubicBezTo>
                  <a:cubicBezTo>
                    <a:pt x="49302" y="80682"/>
                    <a:pt x="49363" y="82627"/>
                    <a:pt x="49393" y="84907"/>
                  </a:cubicBezTo>
                  <a:cubicBezTo>
                    <a:pt x="49393" y="86062"/>
                    <a:pt x="49423" y="87278"/>
                    <a:pt x="49423" y="88585"/>
                  </a:cubicBezTo>
                  <a:lnTo>
                    <a:pt x="49423" y="92810"/>
                  </a:lnTo>
                  <a:lnTo>
                    <a:pt x="49423" y="97521"/>
                  </a:lnTo>
                  <a:lnTo>
                    <a:pt x="49423" y="98767"/>
                  </a:lnTo>
                  <a:cubicBezTo>
                    <a:pt x="49393" y="99010"/>
                    <a:pt x="49423" y="99223"/>
                    <a:pt x="49393" y="99436"/>
                  </a:cubicBezTo>
                  <a:cubicBezTo>
                    <a:pt x="49363" y="99618"/>
                    <a:pt x="49241" y="99831"/>
                    <a:pt x="49119" y="99983"/>
                  </a:cubicBezTo>
                  <a:cubicBezTo>
                    <a:pt x="48863" y="100325"/>
                    <a:pt x="48500" y="100533"/>
                    <a:pt x="48106" y="100533"/>
                  </a:cubicBezTo>
                  <a:cubicBezTo>
                    <a:pt x="48079" y="100533"/>
                    <a:pt x="48052" y="100532"/>
                    <a:pt x="48025" y="100530"/>
                  </a:cubicBezTo>
                  <a:cubicBezTo>
                    <a:pt x="47600" y="100530"/>
                    <a:pt x="47174" y="100256"/>
                    <a:pt x="46961" y="99892"/>
                  </a:cubicBezTo>
                  <a:cubicBezTo>
                    <a:pt x="46852" y="99734"/>
                    <a:pt x="46801" y="99561"/>
                    <a:pt x="46779" y="99382"/>
                  </a:cubicBezTo>
                  <a:lnTo>
                    <a:pt x="46779" y="99382"/>
                  </a:lnTo>
                  <a:lnTo>
                    <a:pt x="46779" y="99466"/>
                  </a:lnTo>
                  <a:cubicBezTo>
                    <a:pt x="46779" y="99709"/>
                    <a:pt x="46840" y="99953"/>
                    <a:pt x="46961" y="100135"/>
                  </a:cubicBezTo>
                  <a:cubicBezTo>
                    <a:pt x="47205" y="100530"/>
                    <a:pt x="47660" y="100834"/>
                    <a:pt x="48116" y="100834"/>
                  </a:cubicBezTo>
                  <a:cubicBezTo>
                    <a:pt x="48140" y="100836"/>
                    <a:pt x="48163" y="100836"/>
                    <a:pt x="48186" y="100836"/>
                  </a:cubicBezTo>
                  <a:cubicBezTo>
                    <a:pt x="48618" y="100836"/>
                    <a:pt x="49041" y="100574"/>
                    <a:pt x="49271" y="100256"/>
                  </a:cubicBezTo>
                  <a:cubicBezTo>
                    <a:pt x="49393" y="100074"/>
                    <a:pt x="49515" y="99892"/>
                    <a:pt x="49545" y="99649"/>
                  </a:cubicBezTo>
                  <a:cubicBezTo>
                    <a:pt x="49575" y="99436"/>
                    <a:pt x="49575" y="99223"/>
                    <a:pt x="49575" y="99010"/>
                  </a:cubicBezTo>
                  <a:lnTo>
                    <a:pt x="49575" y="97764"/>
                  </a:lnTo>
                  <a:lnTo>
                    <a:pt x="49575" y="93053"/>
                  </a:lnTo>
                  <a:lnTo>
                    <a:pt x="49575" y="88828"/>
                  </a:lnTo>
                  <a:cubicBezTo>
                    <a:pt x="49575" y="87521"/>
                    <a:pt x="49545" y="86275"/>
                    <a:pt x="49545" y="85150"/>
                  </a:cubicBezTo>
                  <a:cubicBezTo>
                    <a:pt x="49515" y="82809"/>
                    <a:pt x="49484" y="80895"/>
                    <a:pt x="49423" y="79314"/>
                  </a:cubicBezTo>
                  <a:cubicBezTo>
                    <a:pt x="49393" y="77764"/>
                    <a:pt x="49363" y="76548"/>
                    <a:pt x="49363" y="75758"/>
                  </a:cubicBezTo>
                  <a:cubicBezTo>
                    <a:pt x="49332" y="74967"/>
                    <a:pt x="49332" y="74542"/>
                    <a:pt x="49332" y="7454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0"/>
            <p:cNvSpPr/>
            <p:nvPr/>
          </p:nvSpPr>
          <p:spPr>
            <a:xfrm flipH="1">
              <a:off x="5590275" y="-1515625"/>
              <a:ext cx="1350" cy="134925"/>
            </a:xfrm>
            <a:custGeom>
              <a:avLst/>
              <a:gdLst/>
              <a:ahLst/>
              <a:cxnLst/>
              <a:rect l="l" t="t" r="r" b="b"/>
              <a:pathLst>
                <a:path w="54" h="5397" extrusionOk="0">
                  <a:moveTo>
                    <a:pt x="30" y="1"/>
                  </a:moveTo>
                  <a:cubicBezTo>
                    <a:pt x="0" y="1"/>
                    <a:pt x="0" y="5397"/>
                    <a:pt x="30" y="5397"/>
                  </a:cubicBezTo>
                  <a:cubicBezTo>
                    <a:pt x="36" y="5397"/>
                    <a:pt x="44" y="5143"/>
                    <a:pt x="53" y="4526"/>
                  </a:cubicBezTo>
                  <a:lnTo>
                    <a:pt x="53" y="4161"/>
                  </a:lnTo>
                  <a:lnTo>
                    <a:pt x="53" y="848"/>
                  </a:lnTo>
                  <a:cubicBezTo>
                    <a:pt x="44" y="248"/>
                    <a:pt x="37" y="1"/>
                    <a:pt x="3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0"/>
            <p:cNvSpPr/>
            <p:nvPr/>
          </p:nvSpPr>
          <p:spPr>
            <a:xfrm flipH="1">
              <a:off x="4379000" y="-2287325"/>
              <a:ext cx="1212825" cy="2468675"/>
            </a:xfrm>
            <a:custGeom>
              <a:avLst/>
              <a:gdLst/>
              <a:ahLst/>
              <a:cxnLst/>
              <a:rect l="l" t="t" r="r" b="b"/>
              <a:pathLst>
                <a:path w="48513" h="98747" extrusionOk="0">
                  <a:moveTo>
                    <a:pt x="32953" y="29887"/>
                  </a:moveTo>
                  <a:cubicBezTo>
                    <a:pt x="35814" y="29887"/>
                    <a:pt x="38681" y="30663"/>
                    <a:pt x="41096" y="32172"/>
                  </a:cubicBezTo>
                  <a:cubicBezTo>
                    <a:pt x="40700" y="34178"/>
                    <a:pt x="39941" y="36124"/>
                    <a:pt x="38542" y="37643"/>
                  </a:cubicBezTo>
                  <a:cubicBezTo>
                    <a:pt x="36853" y="39430"/>
                    <a:pt x="34415" y="40094"/>
                    <a:pt x="32006" y="40094"/>
                  </a:cubicBezTo>
                  <a:cubicBezTo>
                    <a:pt x="31423" y="40094"/>
                    <a:pt x="30843" y="40055"/>
                    <a:pt x="30275" y="39984"/>
                  </a:cubicBezTo>
                  <a:cubicBezTo>
                    <a:pt x="28846" y="39802"/>
                    <a:pt x="27326" y="39498"/>
                    <a:pt x="26080" y="38798"/>
                  </a:cubicBezTo>
                  <a:cubicBezTo>
                    <a:pt x="24986" y="38130"/>
                    <a:pt x="23831" y="37066"/>
                    <a:pt x="23497" y="35789"/>
                  </a:cubicBezTo>
                  <a:cubicBezTo>
                    <a:pt x="23132" y="34422"/>
                    <a:pt x="23983" y="33114"/>
                    <a:pt x="25016" y="32294"/>
                  </a:cubicBezTo>
                  <a:cubicBezTo>
                    <a:pt x="26050" y="31412"/>
                    <a:pt x="27326" y="30896"/>
                    <a:pt x="28633" y="30500"/>
                  </a:cubicBezTo>
                  <a:cubicBezTo>
                    <a:pt x="30031" y="30089"/>
                    <a:pt x="31491" y="29887"/>
                    <a:pt x="32953" y="29887"/>
                  </a:cubicBezTo>
                  <a:close/>
                  <a:moveTo>
                    <a:pt x="35827" y="47162"/>
                  </a:moveTo>
                  <a:cubicBezTo>
                    <a:pt x="36766" y="47162"/>
                    <a:pt x="37697" y="47283"/>
                    <a:pt x="38573" y="47522"/>
                  </a:cubicBezTo>
                  <a:cubicBezTo>
                    <a:pt x="39941" y="47917"/>
                    <a:pt x="41308" y="48586"/>
                    <a:pt x="42342" y="49619"/>
                  </a:cubicBezTo>
                  <a:cubicBezTo>
                    <a:pt x="43254" y="50531"/>
                    <a:pt x="43862" y="51717"/>
                    <a:pt x="44318" y="52932"/>
                  </a:cubicBezTo>
                  <a:cubicBezTo>
                    <a:pt x="44318" y="52963"/>
                    <a:pt x="44348" y="52993"/>
                    <a:pt x="44348" y="53024"/>
                  </a:cubicBezTo>
                  <a:cubicBezTo>
                    <a:pt x="42342" y="55242"/>
                    <a:pt x="39576" y="56671"/>
                    <a:pt x="36536" y="56975"/>
                  </a:cubicBezTo>
                  <a:cubicBezTo>
                    <a:pt x="36154" y="57014"/>
                    <a:pt x="35764" y="57034"/>
                    <a:pt x="35371" y="57034"/>
                  </a:cubicBezTo>
                  <a:cubicBezTo>
                    <a:pt x="33296" y="57034"/>
                    <a:pt x="31139" y="56470"/>
                    <a:pt x="29606" y="55091"/>
                  </a:cubicBezTo>
                  <a:cubicBezTo>
                    <a:pt x="28633" y="54209"/>
                    <a:pt x="27782" y="52963"/>
                    <a:pt x="28086" y="51595"/>
                  </a:cubicBezTo>
                  <a:cubicBezTo>
                    <a:pt x="28360" y="50379"/>
                    <a:pt x="29363" y="49437"/>
                    <a:pt x="30336" y="48738"/>
                  </a:cubicBezTo>
                  <a:cubicBezTo>
                    <a:pt x="31930" y="47675"/>
                    <a:pt x="33896" y="47162"/>
                    <a:pt x="35827" y="47162"/>
                  </a:cubicBezTo>
                  <a:close/>
                  <a:moveTo>
                    <a:pt x="18828" y="1"/>
                  </a:moveTo>
                  <a:cubicBezTo>
                    <a:pt x="15727" y="1"/>
                    <a:pt x="12609" y="153"/>
                    <a:pt x="9515" y="439"/>
                  </a:cubicBezTo>
                  <a:cubicBezTo>
                    <a:pt x="6718" y="713"/>
                    <a:pt x="3527" y="986"/>
                    <a:pt x="1794" y="3570"/>
                  </a:cubicBezTo>
                  <a:cubicBezTo>
                    <a:pt x="487" y="5485"/>
                    <a:pt x="396" y="8038"/>
                    <a:pt x="274" y="10318"/>
                  </a:cubicBezTo>
                  <a:cubicBezTo>
                    <a:pt x="244" y="11412"/>
                    <a:pt x="213" y="12537"/>
                    <a:pt x="183" y="13661"/>
                  </a:cubicBezTo>
                  <a:cubicBezTo>
                    <a:pt x="92" y="16883"/>
                    <a:pt x="61" y="20136"/>
                    <a:pt x="61" y="23358"/>
                  </a:cubicBezTo>
                  <a:cubicBezTo>
                    <a:pt x="1" y="27218"/>
                    <a:pt x="1" y="31108"/>
                    <a:pt x="1" y="35029"/>
                  </a:cubicBezTo>
                  <a:lnTo>
                    <a:pt x="1" y="41929"/>
                  </a:lnTo>
                  <a:cubicBezTo>
                    <a:pt x="1" y="43935"/>
                    <a:pt x="1" y="45972"/>
                    <a:pt x="61" y="48008"/>
                  </a:cubicBezTo>
                  <a:lnTo>
                    <a:pt x="61" y="48859"/>
                  </a:lnTo>
                  <a:cubicBezTo>
                    <a:pt x="61" y="49087"/>
                    <a:pt x="229" y="49201"/>
                    <a:pt x="396" y="49201"/>
                  </a:cubicBezTo>
                  <a:cubicBezTo>
                    <a:pt x="563" y="49201"/>
                    <a:pt x="730" y="49087"/>
                    <a:pt x="730" y="48859"/>
                  </a:cubicBezTo>
                  <a:lnTo>
                    <a:pt x="730" y="45881"/>
                  </a:lnTo>
                  <a:cubicBezTo>
                    <a:pt x="730" y="43297"/>
                    <a:pt x="730" y="40713"/>
                    <a:pt x="700" y="38130"/>
                  </a:cubicBezTo>
                  <a:lnTo>
                    <a:pt x="700" y="37522"/>
                  </a:lnTo>
                  <a:lnTo>
                    <a:pt x="700" y="31625"/>
                  </a:lnTo>
                  <a:cubicBezTo>
                    <a:pt x="700" y="27947"/>
                    <a:pt x="730" y="24300"/>
                    <a:pt x="761" y="20622"/>
                  </a:cubicBezTo>
                  <a:cubicBezTo>
                    <a:pt x="821" y="17795"/>
                    <a:pt x="852" y="15029"/>
                    <a:pt x="913" y="12233"/>
                  </a:cubicBezTo>
                  <a:cubicBezTo>
                    <a:pt x="973" y="11017"/>
                    <a:pt x="1004" y="9831"/>
                    <a:pt x="1065" y="8616"/>
                  </a:cubicBezTo>
                  <a:cubicBezTo>
                    <a:pt x="1186" y="7248"/>
                    <a:pt x="1429" y="5850"/>
                    <a:pt x="2037" y="4634"/>
                  </a:cubicBezTo>
                  <a:cubicBezTo>
                    <a:pt x="2675" y="3357"/>
                    <a:pt x="3770" y="2506"/>
                    <a:pt x="5107" y="1989"/>
                  </a:cubicBezTo>
                  <a:cubicBezTo>
                    <a:pt x="6505" y="1503"/>
                    <a:pt x="8025" y="1382"/>
                    <a:pt x="9515" y="1230"/>
                  </a:cubicBezTo>
                  <a:cubicBezTo>
                    <a:pt x="11217" y="1047"/>
                    <a:pt x="12949" y="926"/>
                    <a:pt x="14651" y="865"/>
                  </a:cubicBezTo>
                  <a:cubicBezTo>
                    <a:pt x="15889" y="811"/>
                    <a:pt x="17123" y="783"/>
                    <a:pt x="18355" y="783"/>
                  </a:cubicBezTo>
                  <a:cubicBezTo>
                    <a:pt x="20574" y="783"/>
                    <a:pt x="22789" y="871"/>
                    <a:pt x="25016" y="1047"/>
                  </a:cubicBezTo>
                  <a:cubicBezTo>
                    <a:pt x="26779" y="1169"/>
                    <a:pt x="28481" y="1351"/>
                    <a:pt x="30184" y="1594"/>
                  </a:cubicBezTo>
                  <a:cubicBezTo>
                    <a:pt x="31643" y="1777"/>
                    <a:pt x="33071" y="1989"/>
                    <a:pt x="34439" y="2537"/>
                  </a:cubicBezTo>
                  <a:cubicBezTo>
                    <a:pt x="35807" y="3114"/>
                    <a:pt x="36962" y="4026"/>
                    <a:pt x="37722" y="5303"/>
                  </a:cubicBezTo>
                  <a:cubicBezTo>
                    <a:pt x="38421" y="6488"/>
                    <a:pt x="38846" y="7825"/>
                    <a:pt x="39181" y="9132"/>
                  </a:cubicBezTo>
                  <a:cubicBezTo>
                    <a:pt x="40001" y="12415"/>
                    <a:pt x="40518" y="15759"/>
                    <a:pt x="40852" y="19072"/>
                  </a:cubicBezTo>
                  <a:cubicBezTo>
                    <a:pt x="41187" y="22415"/>
                    <a:pt x="41430" y="25820"/>
                    <a:pt x="41308" y="29163"/>
                  </a:cubicBezTo>
                  <a:cubicBezTo>
                    <a:pt x="41278" y="29923"/>
                    <a:pt x="41248" y="30713"/>
                    <a:pt x="41126" y="31534"/>
                  </a:cubicBezTo>
                  <a:cubicBezTo>
                    <a:pt x="40093" y="30926"/>
                    <a:pt x="38998" y="30409"/>
                    <a:pt x="37904" y="30045"/>
                  </a:cubicBezTo>
                  <a:cubicBezTo>
                    <a:pt x="36310" y="29519"/>
                    <a:pt x="34623" y="29260"/>
                    <a:pt x="32944" y="29260"/>
                  </a:cubicBezTo>
                  <a:cubicBezTo>
                    <a:pt x="31902" y="29260"/>
                    <a:pt x="30862" y="29360"/>
                    <a:pt x="29849" y="29558"/>
                  </a:cubicBezTo>
                  <a:cubicBezTo>
                    <a:pt x="27326" y="30045"/>
                    <a:pt x="24287" y="31139"/>
                    <a:pt x="23071" y="33570"/>
                  </a:cubicBezTo>
                  <a:cubicBezTo>
                    <a:pt x="21825" y="36154"/>
                    <a:pt x="24044" y="38677"/>
                    <a:pt x="26263" y="39680"/>
                  </a:cubicBezTo>
                  <a:cubicBezTo>
                    <a:pt x="27600" y="40288"/>
                    <a:pt x="29120" y="40592"/>
                    <a:pt x="30548" y="40744"/>
                  </a:cubicBezTo>
                  <a:cubicBezTo>
                    <a:pt x="31046" y="40792"/>
                    <a:pt x="31546" y="40818"/>
                    <a:pt x="32045" y="40818"/>
                  </a:cubicBezTo>
                  <a:cubicBezTo>
                    <a:pt x="33131" y="40818"/>
                    <a:pt x="34209" y="40691"/>
                    <a:pt x="35229" y="40379"/>
                  </a:cubicBezTo>
                  <a:cubicBezTo>
                    <a:pt x="38056" y="39528"/>
                    <a:pt x="40001" y="37522"/>
                    <a:pt x="41004" y="34817"/>
                  </a:cubicBezTo>
                  <a:cubicBezTo>
                    <a:pt x="41278" y="34148"/>
                    <a:pt x="41521" y="33388"/>
                    <a:pt x="41643" y="32659"/>
                  </a:cubicBezTo>
                  <a:cubicBezTo>
                    <a:pt x="42220" y="33084"/>
                    <a:pt x="42767" y="33510"/>
                    <a:pt x="43254" y="33996"/>
                  </a:cubicBezTo>
                  <a:cubicBezTo>
                    <a:pt x="46932" y="37552"/>
                    <a:pt x="48421" y="43297"/>
                    <a:pt x="47023" y="48251"/>
                  </a:cubicBezTo>
                  <a:cubicBezTo>
                    <a:pt x="46567" y="49802"/>
                    <a:pt x="45807" y="51230"/>
                    <a:pt x="44774" y="52507"/>
                  </a:cubicBezTo>
                  <a:cubicBezTo>
                    <a:pt x="44470" y="51747"/>
                    <a:pt x="44074" y="50987"/>
                    <a:pt x="43618" y="50318"/>
                  </a:cubicBezTo>
                  <a:cubicBezTo>
                    <a:pt x="42008" y="47948"/>
                    <a:pt x="39150" y="46732"/>
                    <a:pt x="36293" y="46580"/>
                  </a:cubicBezTo>
                  <a:cubicBezTo>
                    <a:pt x="36107" y="46571"/>
                    <a:pt x="35920" y="46567"/>
                    <a:pt x="35732" y="46567"/>
                  </a:cubicBezTo>
                  <a:cubicBezTo>
                    <a:pt x="33161" y="46567"/>
                    <a:pt x="30475" y="47354"/>
                    <a:pt x="28633" y="49224"/>
                  </a:cubicBezTo>
                  <a:cubicBezTo>
                    <a:pt x="27782" y="50106"/>
                    <a:pt x="27144" y="51200"/>
                    <a:pt x="27205" y="52446"/>
                  </a:cubicBezTo>
                  <a:cubicBezTo>
                    <a:pt x="27326" y="53753"/>
                    <a:pt x="28117" y="54878"/>
                    <a:pt x="29089" y="55729"/>
                  </a:cubicBezTo>
                  <a:cubicBezTo>
                    <a:pt x="30789" y="57161"/>
                    <a:pt x="32926" y="57780"/>
                    <a:pt x="35114" y="57780"/>
                  </a:cubicBezTo>
                  <a:cubicBezTo>
                    <a:pt x="37894" y="57780"/>
                    <a:pt x="40759" y="56781"/>
                    <a:pt x="42919" y="55182"/>
                  </a:cubicBezTo>
                  <a:cubicBezTo>
                    <a:pt x="43467" y="54787"/>
                    <a:pt x="43983" y="54331"/>
                    <a:pt x="44470" y="53814"/>
                  </a:cubicBezTo>
                  <a:cubicBezTo>
                    <a:pt x="45047" y="55607"/>
                    <a:pt x="45290" y="57522"/>
                    <a:pt x="45533" y="59376"/>
                  </a:cubicBezTo>
                  <a:cubicBezTo>
                    <a:pt x="45746" y="61322"/>
                    <a:pt x="45898" y="63237"/>
                    <a:pt x="46020" y="65212"/>
                  </a:cubicBezTo>
                  <a:cubicBezTo>
                    <a:pt x="46324" y="69984"/>
                    <a:pt x="46445" y="74756"/>
                    <a:pt x="46506" y="79529"/>
                  </a:cubicBezTo>
                  <a:cubicBezTo>
                    <a:pt x="46597" y="84118"/>
                    <a:pt x="46597" y="88738"/>
                    <a:pt x="46597" y="93328"/>
                  </a:cubicBezTo>
                  <a:lnTo>
                    <a:pt x="46597" y="98404"/>
                  </a:lnTo>
                  <a:cubicBezTo>
                    <a:pt x="46597" y="98632"/>
                    <a:pt x="46764" y="98746"/>
                    <a:pt x="46932" y="98746"/>
                  </a:cubicBezTo>
                  <a:cubicBezTo>
                    <a:pt x="47099" y="98746"/>
                    <a:pt x="47266" y="98632"/>
                    <a:pt x="47266" y="98404"/>
                  </a:cubicBezTo>
                  <a:cubicBezTo>
                    <a:pt x="47266" y="94210"/>
                    <a:pt x="47327" y="90045"/>
                    <a:pt x="47266" y="85851"/>
                  </a:cubicBezTo>
                  <a:cubicBezTo>
                    <a:pt x="47236" y="80684"/>
                    <a:pt x="47175" y="75547"/>
                    <a:pt x="46962" y="70410"/>
                  </a:cubicBezTo>
                  <a:cubicBezTo>
                    <a:pt x="46840" y="66185"/>
                    <a:pt x="46628" y="61930"/>
                    <a:pt x="46020" y="57735"/>
                  </a:cubicBezTo>
                  <a:cubicBezTo>
                    <a:pt x="45807" y="56276"/>
                    <a:pt x="45533" y="54756"/>
                    <a:pt x="45047" y="53297"/>
                  </a:cubicBezTo>
                  <a:cubicBezTo>
                    <a:pt x="46050" y="52112"/>
                    <a:pt x="46871" y="50744"/>
                    <a:pt x="47388" y="49255"/>
                  </a:cubicBezTo>
                  <a:cubicBezTo>
                    <a:pt x="48391" y="46701"/>
                    <a:pt x="48512" y="43905"/>
                    <a:pt x="47965" y="41321"/>
                  </a:cubicBezTo>
                  <a:cubicBezTo>
                    <a:pt x="47479" y="38738"/>
                    <a:pt x="46293" y="36306"/>
                    <a:pt x="44622" y="34300"/>
                  </a:cubicBezTo>
                  <a:cubicBezTo>
                    <a:pt x="43831" y="33358"/>
                    <a:pt x="42889" y="32567"/>
                    <a:pt x="41856" y="31868"/>
                  </a:cubicBezTo>
                  <a:cubicBezTo>
                    <a:pt x="42220" y="29467"/>
                    <a:pt x="42159" y="26944"/>
                    <a:pt x="42038" y="24543"/>
                  </a:cubicBezTo>
                  <a:cubicBezTo>
                    <a:pt x="41886" y="20987"/>
                    <a:pt x="41521" y="17461"/>
                    <a:pt x="40944" y="13935"/>
                  </a:cubicBezTo>
                  <a:cubicBezTo>
                    <a:pt x="40670" y="12233"/>
                    <a:pt x="40336" y="10561"/>
                    <a:pt x="39910" y="8889"/>
                  </a:cubicBezTo>
                  <a:cubicBezTo>
                    <a:pt x="39576" y="7521"/>
                    <a:pt x="39120" y="6154"/>
                    <a:pt x="38390" y="4938"/>
                  </a:cubicBezTo>
                  <a:cubicBezTo>
                    <a:pt x="37661" y="3722"/>
                    <a:pt x="36658" y="2719"/>
                    <a:pt x="35381" y="2111"/>
                  </a:cubicBezTo>
                  <a:cubicBezTo>
                    <a:pt x="34074" y="1473"/>
                    <a:pt x="32615" y="1169"/>
                    <a:pt x="31126" y="926"/>
                  </a:cubicBezTo>
                  <a:cubicBezTo>
                    <a:pt x="27570" y="409"/>
                    <a:pt x="23983" y="135"/>
                    <a:pt x="20396" y="14"/>
                  </a:cubicBezTo>
                  <a:cubicBezTo>
                    <a:pt x="19874" y="5"/>
                    <a:pt x="19351" y="1"/>
                    <a:pt x="18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0"/>
            <p:cNvSpPr/>
            <p:nvPr/>
          </p:nvSpPr>
          <p:spPr>
            <a:xfrm flipH="1">
              <a:off x="4097850" y="-78000"/>
              <a:ext cx="392875" cy="291825"/>
            </a:xfrm>
            <a:custGeom>
              <a:avLst/>
              <a:gdLst/>
              <a:ahLst/>
              <a:cxnLst/>
              <a:rect l="l" t="t" r="r" b="b"/>
              <a:pathLst>
                <a:path w="15715" h="11673" extrusionOk="0">
                  <a:moveTo>
                    <a:pt x="14742" y="1"/>
                  </a:moveTo>
                  <a:lnTo>
                    <a:pt x="1489" y="122"/>
                  </a:lnTo>
                  <a:lnTo>
                    <a:pt x="0" y="11673"/>
                  </a:lnTo>
                  <a:lnTo>
                    <a:pt x="15715" y="11673"/>
                  </a:lnTo>
                  <a:lnTo>
                    <a:pt x="147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0"/>
            <p:cNvSpPr/>
            <p:nvPr/>
          </p:nvSpPr>
          <p:spPr>
            <a:xfrm flipH="1">
              <a:off x="3932200" y="-373600"/>
              <a:ext cx="338925" cy="948375"/>
            </a:xfrm>
            <a:custGeom>
              <a:avLst/>
              <a:gdLst/>
              <a:ahLst/>
              <a:cxnLst/>
              <a:rect l="l" t="t" r="r" b="b"/>
              <a:pathLst>
                <a:path w="13557" h="37935" extrusionOk="0">
                  <a:moveTo>
                    <a:pt x="0" y="1"/>
                  </a:moveTo>
                  <a:lnTo>
                    <a:pt x="0" y="31"/>
                  </a:lnTo>
                  <a:lnTo>
                    <a:pt x="3982" y="37782"/>
                  </a:lnTo>
                  <a:lnTo>
                    <a:pt x="13101" y="37934"/>
                  </a:lnTo>
                  <a:cubicBezTo>
                    <a:pt x="13557" y="37083"/>
                    <a:pt x="7599" y="1"/>
                    <a:pt x="7599" y="1"/>
                  </a:cubicBezTo>
                  <a:close/>
                </a:path>
              </a:pathLst>
            </a:custGeom>
            <a:solidFill>
              <a:srgbClr val="FFFFFF">
                <a:alpha val="54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0"/>
            <p:cNvSpPr/>
            <p:nvPr/>
          </p:nvSpPr>
          <p:spPr>
            <a:xfrm flipH="1">
              <a:off x="5415775" y="-1546850"/>
              <a:ext cx="336375" cy="106400"/>
            </a:xfrm>
            <a:custGeom>
              <a:avLst/>
              <a:gdLst/>
              <a:ahLst/>
              <a:cxnLst/>
              <a:rect l="l" t="t" r="r" b="b"/>
              <a:pathLst>
                <a:path w="13455" h="4256" extrusionOk="0">
                  <a:moveTo>
                    <a:pt x="2189" y="0"/>
                  </a:moveTo>
                  <a:cubicBezTo>
                    <a:pt x="1611" y="0"/>
                    <a:pt x="1064" y="243"/>
                    <a:pt x="699" y="608"/>
                  </a:cubicBezTo>
                  <a:cubicBezTo>
                    <a:pt x="304" y="973"/>
                    <a:pt x="91" y="1489"/>
                    <a:pt x="61" y="2037"/>
                  </a:cubicBezTo>
                  <a:cubicBezTo>
                    <a:pt x="0" y="2553"/>
                    <a:pt x="213" y="3100"/>
                    <a:pt x="517" y="3465"/>
                  </a:cubicBezTo>
                  <a:cubicBezTo>
                    <a:pt x="851" y="3891"/>
                    <a:pt x="1307" y="4103"/>
                    <a:pt x="1763" y="4225"/>
                  </a:cubicBezTo>
                  <a:cubicBezTo>
                    <a:pt x="1976" y="4255"/>
                    <a:pt x="2219" y="4255"/>
                    <a:pt x="2432" y="4255"/>
                  </a:cubicBezTo>
                  <a:lnTo>
                    <a:pt x="11338" y="4255"/>
                  </a:lnTo>
                  <a:cubicBezTo>
                    <a:pt x="11338" y="4255"/>
                    <a:pt x="11307" y="4255"/>
                    <a:pt x="11247" y="4225"/>
                  </a:cubicBezTo>
                  <a:lnTo>
                    <a:pt x="2432" y="4225"/>
                  </a:lnTo>
                  <a:cubicBezTo>
                    <a:pt x="2219" y="4225"/>
                    <a:pt x="1976" y="4225"/>
                    <a:pt x="1763" y="4195"/>
                  </a:cubicBezTo>
                  <a:cubicBezTo>
                    <a:pt x="1307" y="4103"/>
                    <a:pt x="882" y="3860"/>
                    <a:pt x="578" y="3465"/>
                  </a:cubicBezTo>
                  <a:cubicBezTo>
                    <a:pt x="274" y="3100"/>
                    <a:pt x="91" y="2584"/>
                    <a:pt x="122" y="2097"/>
                  </a:cubicBezTo>
                  <a:cubicBezTo>
                    <a:pt x="122" y="1611"/>
                    <a:pt x="335" y="1064"/>
                    <a:pt x="730" y="730"/>
                  </a:cubicBezTo>
                  <a:cubicBezTo>
                    <a:pt x="1064" y="395"/>
                    <a:pt x="1611" y="152"/>
                    <a:pt x="2128" y="152"/>
                  </a:cubicBezTo>
                  <a:lnTo>
                    <a:pt x="11520" y="152"/>
                  </a:lnTo>
                  <a:cubicBezTo>
                    <a:pt x="11703" y="213"/>
                    <a:pt x="11915" y="243"/>
                    <a:pt x="12098" y="304"/>
                  </a:cubicBezTo>
                  <a:cubicBezTo>
                    <a:pt x="12462" y="426"/>
                    <a:pt x="12766" y="699"/>
                    <a:pt x="12979" y="973"/>
                  </a:cubicBezTo>
                  <a:cubicBezTo>
                    <a:pt x="13353" y="1490"/>
                    <a:pt x="13455" y="2144"/>
                    <a:pt x="13336" y="2650"/>
                  </a:cubicBezTo>
                  <a:lnTo>
                    <a:pt x="13336" y="2650"/>
                  </a:lnTo>
                  <a:cubicBezTo>
                    <a:pt x="13435" y="2388"/>
                    <a:pt x="13431" y="2077"/>
                    <a:pt x="13374" y="1793"/>
                  </a:cubicBezTo>
                  <a:cubicBezTo>
                    <a:pt x="13344" y="1459"/>
                    <a:pt x="13222" y="1155"/>
                    <a:pt x="13010" y="851"/>
                  </a:cubicBezTo>
                  <a:cubicBezTo>
                    <a:pt x="12827" y="547"/>
                    <a:pt x="12523" y="304"/>
                    <a:pt x="12128" y="152"/>
                  </a:cubicBezTo>
                  <a:cubicBezTo>
                    <a:pt x="11976" y="91"/>
                    <a:pt x="11763" y="61"/>
                    <a:pt x="11551" y="0"/>
                  </a:cubicBezTo>
                  <a:close/>
                  <a:moveTo>
                    <a:pt x="13336" y="2650"/>
                  </a:moveTo>
                  <a:cubicBezTo>
                    <a:pt x="13329" y="2669"/>
                    <a:pt x="13322" y="2687"/>
                    <a:pt x="13313" y="2705"/>
                  </a:cubicBezTo>
                  <a:cubicBezTo>
                    <a:pt x="13161" y="3283"/>
                    <a:pt x="12766" y="3647"/>
                    <a:pt x="12462" y="3860"/>
                  </a:cubicBezTo>
                  <a:cubicBezTo>
                    <a:pt x="12128" y="4073"/>
                    <a:pt x="11824" y="4164"/>
                    <a:pt x="11611" y="4195"/>
                  </a:cubicBezTo>
                  <a:lnTo>
                    <a:pt x="11368" y="4195"/>
                  </a:lnTo>
                  <a:lnTo>
                    <a:pt x="11338" y="4255"/>
                  </a:lnTo>
                  <a:cubicBezTo>
                    <a:pt x="11338" y="4255"/>
                    <a:pt x="11459" y="4255"/>
                    <a:pt x="11642" y="4225"/>
                  </a:cubicBezTo>
                  <a:cubicBezTo>
                    <a:pt x="11824" y="4195"/>
                    <a:pt x="12128" y="4103"/>
                    <a:pt x="12462" y="3891"/>
                  </a:cubicBezTo>
                  <a:cubicBezTo>
                    <a:pt x="12766" y="3647"/>
                    <a:pt x="13161" y="3283"/>
                    <a:pt x="13313" y="2736"/>
                  </a:cubicBezTo>
                  <a:cubicBezTo>
                    <a:pt x="13322" y="2708"/>
                    <a:pt x="13329" y="2679"/>
                    <a:pt x="13336" y="2650"/>
                  </a:cubicBezTo>
                  <a:close/>
                </a:path>
              </a:pathLst>
            </a:custGeom>
            <a:solidFill>
              <a:srgbClr val="26323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0"/>
            <p:cNvSpPr/>
            <p:nvPr/>
          </p:nvSpPr>
          <p:spPr>
            <a:xfrm flipH="1">
              <a:off x="5426150" y="-1451875"/>
              <a:ext cx="368575" cy="113250"/>
            </a:xfrm>
            <a:custGeom>
              <a:avLst/>
              <a:gdLst/>
              <a:ahLst/>
              <a:cxnLst/>
              <a:rect l="l" t="t" r="r" b="b"/>
              <a:pathLst>
                <a:path w="14743" h="4530" extrusionOk="0">
                  <a:moveTo>
                    <a:pt x="1" y="0"/>
                  </a:moveTo>
                  <a:lnTo>
                    <a:pt x="1" y="4529"/>
                  </a:lnTo>
                  <a:lnTo>
                    <a:pt x="14743" y="4529"/>
                  </a:lnTo>
                  <a:lnTo>
                    <a:pt x="147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0"/>
            <p:cNvSpPr/>
            <p:nvPr/>
          </p:nvSpPr>
          <p:spPr>
            <a:xfrm flipH="1">
              <a:off x="5518075" y="-67075"/>
              <a:ext cx="193050" cy="321350"/>
            </a:xfrm>
            <a:custGeom>
              <a:avLst/>
              <a:gdLst/>
              <a:ahLst/>
              <a:cxnLst/>
              <a:rect l="l" t="t" r="r" b="b"/>
              <a:pathLst>
                <a:path w="7722" h="12854" extrusionOk="0">
                  <a:moveTo>
                    <a:pt x="3655" y="1"/>
                  </a:moveTo>
                  <a:cubicBezTo>
                    <a:pt x="3518" y="1"/>
                    <a:pt x="3381" y="25"/>
                    <a:pt x="3253" y="80"/>
                  </a:cubicBezTo>
                  <a:cubicBezTo>
                    <a:pt x="2615" y="354"/>
                    <a:pt x="2493" y="1175"/>
                    <a:pt x="2371" y="1874"/>
                  </a:cubicBezTo>
                  <a:cubicBezTo>
                    <a:pt x="2128" y="2938"/>
                    <a:pt x="1672" y="3971"/>
                    <a:pt x="1216" y="4944"/>
                  </a:cubicBezTo>
                  <a:cubicBezTo>
                    <a:pt x="760" y="5947"/>
                    <a:pt x="335" y="6980"/>
                    <a:pt x="153" y="8074"/>
                  </a:cubicBezTo>
                  <a:cubicBezTo>
                    <a:pt x="1" y="9169"/>
                    <a:pt x="122" y="10293"/>
                    <a:pt x="730" y="11236"/>
                  </a:cubicBezTo>
                  <a:cubicBezTo>
                    <a:pt x="1307" y="12072"/>
                    <a:pt x="2349" y="12853"/>
                    <a:pt x="3700" y="12853"/>
                  </a:cubicBezTo>
                  <a:cubicBezTo>
                    <a:pt x="3773" y="12853"/>
                    <a:pt x="3847" y="12851"/>
                    <a:pt x="3922" y="12847"/>
                  </a:cubicBezTo>
                  <a:cubicBezTo>
                    <a:pt x="6809" y="12695"/>
                    <a:pt x="7721" y="9564"/>
                    <a:pt x="7691" y="7436"/>
                  </a:cubicBezTo>
                  <a:cubicBezTo>
                    <a:pt x="7630" y="5278"/>
                    <a:pt x="6353" y="3211"/>
                    <a:pt x="5320" y="1387"/>
                  </a:cubicBezTo>
                  <a:cubicBezTo>
                    <a:pt x="5107" y="992"/>
                    <a:pt x="4864" y="597"/>
                    <a:pt x="4529" y="324"/>
                  </a:cubicBezTo>
                  <a:cubicBezTo>
                    <a:pt x="4296" y="133"/>
                    <a:pt x="3974" y="1"/>
                    <a:pt x="36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0"/>
            <p:cNvSpPr/>
            <p:nvPr/>
          </p:nvSpPr>
          <p:spPr>
            <a:xfrm flipH="1">
              <a:off x="5562150" y="76100"/>
              <a:ext cx="104150" cy="177275"/>
            </a:xfrm>
            <a:custGeom>
              <a:avLst/>
              <a:gdLst/>
              <a:ahLst/>
              <a:cxnLst/>
              <a:rect l="l" t="t" r="r" b="b"/>
              <a:pathLst>
                <a:path w="4166" h="7091" extrusionOk="0">
                  <a:moveTo>
                    <a:pt x="1939" y="1"/>
                  </a:moveTo>
                  <a:cubicBezTo>
                    <a:pt x="1870" y="1"/>
                    <a:pt x="1800" y="12"/>
                    <a:pt x="1733" y="37"/>
                  </a:cubicBezTo>
                  <a:cubicBezTo>
                    <a:pt x="1399" y="189"/>
                    <a:pt x="1338" y="645"/>
                    <a:pt x="1247" y="1010"/>
                  </a:cubicBezTo>
                  <a:cubicBezTo>
                    <a:pt x="1126" y="1618"/>
                    <a:pt x="882" y="2165"/>
                    <a:pt x="639" y="2712"/>
                  </a:cubicBezTo>
                  <a:cubicBezTo>
                    <a:pt x="396" y="3259"/>
                    <a:pt x="153" y="3837"/>
                    <a:pt x="62" y="4445"/>
                  </a:cubicBezTo>
                  <a:cubicBezTo>
                    <a:pt x="1" y="5053"/>
                    <a:pt x="31" y="5691"/>
                    <a:pt x="366" y="6177"/>
                  </a:cubicBezTo>
                  <a:cubicBezTo>
                    <a:pt x="689" y="6648"/>
                    <a:pt x="1298" y="7091"/>
                    <a:pt x="2054" y="7091"/>
                  </a:cubicBezTo>
                  <a:cubicBezTo>
                    <a:pt x="2079" y="7091"/>
                    <a:pt x="2103" y="7090"/>
                    <a:pt x="2129" y="7089"/>
                  </a:cubicBezTo>
                  <a:cubicBezTo>
                    <a:pt x="3679" y="7059"/>
                    <a:pt x="4165" y="5296"/>
                    <a:pt x="4165" y="4141"/>
                  </a:cubicBezTo>
                  <a:cubicBezTo>
                    <a:pt x="4135" y="2955"/>
                    <a:pt x="3466" y="1800"/>
                    <a:pt x="2888" y="797"/>
                  </a:cubicBezTo>
                  <a:cubicBezTo>
                    <a:pt x="2767" y="554"/>
                    <a:pt x="2615" y="372"/>
                    <a:pt x="2433" y="189"/>
                  </a:cubicBezTo>
                  <a:cubicBezTo>
                    <a:pt x="2300" y="79"/>
                    <a:pt x="2120" y="1"/>
                    <a:pt x="1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0"/>
            <p:cNvSpPr/>
            <p:nvPr/>
          </p:nvSpPr>
          <p:spPr>
            <a:xfrm flipH="1">
              <a:off x="5541650" y="16400"/>
              <a:ext cx="145150" cy="240000"/>
            </a:xfrm>
            <a:custGeom>
              <a:avLst/>
              <a:gdLst/>
              <a:ahLst/>
              <a:cxnLst/>
              <a:rect l="l" t="t" r="r" b="b"/>
              <a:pathLst>
                <a:path w="5806" h="9600" extrusionOk="0">
                  <a:moveTo>
                    <a:pt x="2730" y="0"/>
                  </a:moveTo>
                  <a:cubicBezTo>
                    <a:pt x="2626" y="0"/>
                    <a:pt x="2525" y="17"/>
                    <a:pt x="2432" y="55"/>
                  </a:cubicBezTo>
                  <a:cubicBezTo>
                    <a:pt x="1946" y="237"/>
                    <a:pt x="1885" y="906"/>
                    <a:pt x="1763" y="1392"/>
                  </a:cubicBezTo>
                  <a:cubicBezTo>
                    <a:pt x="1611" y="2182"/>
                    <a:pt x="1216" y="2942"/>
                    <a:pt x="912" y="3702"/>
                  </a:cubicBezTo>
                  <a:cubicBezTo>
                    <a:pt x="578" y="4462"/>
                    <a:pt x="274" y="5222"/>
                    <a:pt x="122" y="6012"/>
                  </a:cubicBezTo>
                  <a:cubicBezTo>
                    <a:pt x="0" y="6833"/>
                    <a:pt x="91" y="7684"/>
                    <a:pt x="547" y="8383"/>
                  </a:cubicBezTo>
                  <a:cubicBezTo>
                    <a:pt x="992" y="9035"/>
                    <a:pt x="1783" y="9600"/>
                    <a:pt x="2864" y="9600"/>
                  </a:cubicBezTo>
                  <a:cubicBezTo>
                    <a:pt x="2892" y="9600"/>
                    <a:pt x="2920" y="9599"/>
                    <a:pt x="2949" y="9599"/>
                  </a:cubicBezTo>
                  <a:cubicBezTo>
                    <a:pt x="5107" y="9508"/>
                    <a:pt x="5806" y="7167"/>
                    <a:pt x="5745" y="5556"/>
                  </a:cubicBezTo>
                  <a:cubicBezTo>
                    <a:pt x="5715" y="3976"/>
                    <a:pt x="4772" y="2425"/>
                    <a:pt x="4012" y="1058"/>
                  </a:cubicBezTo>
                  <a:cubicBezTo>
                    <a:pt x="3860" y="754"/>
                    <a:pt x="3678" y="450"/>
                    <a:pt x="3405" y="237"/>
                  </a:cubicBezTo>
                  <a:cubicBezTo>
                    <a:pt x="3215" y="89"/>
                    <a:pt x="2966" y="0"/>
                    <a:pt x="2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0"/>
            <p:cNvSpPr/>
            <p:nvPr/>
          </p:nvSpPr>
          <p:spPr>
            <a:xfrm flipH="1">
              <a:off x="5691350" y="137825"/>
              <a:ext cx="9125" cy="54725"/>
            </a:xfrm>
            <a:custGeom>
              <a:avLst/>
              <a:gdLst/>
              <a:ahLst/>
              <a:cxnLst/>
              <a:rect l="l" t="t" r="r" b="b"/>
              <a:pathLst>
                <a:path w="365" h="2189" extrusionOk="0">
                  <a:moveTo>
                    <a:pt x="152" y="0"/>
                  </a:moveTo>
                  <a:cubicBezTo>
                    <a:pt x="152" y="0"/>
                    <a:pt x="0" y="486"/>
                    <a:pt x="61" y="1094"/>
                  </a:cubicBezTo>
                  <a:cubicBezTo>
                    <a:pt x="122" y="1733"/>
                    <a:pt x="304" y="2188"/>
                    <a:pt x="334" y="2188"/>
                  </a:cubicBezTo>
                  <a:cubicBezTo>
                    <a:pt x="365" y="2188"/>
                    <a:pt x="182" y="1702"/>
                    <a:pt x="152" y="1094"/>
                  </a:cubicBezTo>
                  <a:cubicBezTo>
                    <a:pt x="61" y="486"/>
                    <a:pt x="182" y="0"/>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0"/>
            <p:cNvSpPr/>
            <p:nvPr/>
          </p:nvSpPr>
          <p:spPr>
            <a:xfrm flipH="1">
              <a:off x="5324325" y="299675"/>
              <a:ext cx="578300" cy="375400"/>
            </a:xfrm>
            <a:custGeom>
              <a:avLst/>
              <a:gdLst/>
              <a:ahLst/>
              <a:cxnLst/>
              <a:rect l="l" t="t" r="r" b="b"/>
              <a:pathLst>
                <a:path w="23132" h="15016" extrusionOk="0">
                  <a:moveTo>
                    <a:pt x="7296" y="0"/>
                  </a:moveTo>
                  <a:lnTo>
                    <a:pt x="7296" y="0"/>
                  </a:lnTo>
                  <a:cubicBezTo>
                    <a:pt x="7326" y="122"/>
                    <a:pt x="7296" y="4955"/>
                    <a:pt x="7296" y="4955"/>
                  </a:cubicBezTo>
                  <a:lnTo>
                    <a:pt x="821" y="4955"/>
                  </a:lnTo>
                  <a:cubicBezTo>
                    <a:pt x="366" y="4955"/>
                    <a:pt x="1" y="5319"/>
                    <a:pt x="1" y="5775"/>
                  </a:cubicBezTo>
                  <a:lnTo>
                    <a:pt x="1" y="14195"/>
                  </a:lnTo>
                  <a:cubicBezTo>
                    <a:pt x="1" y="14651"/>
                    <a:pt x="366" y="15016"/>
                    <a:pt x="821" y="15016"/>
                  </a:cubicBezTo>
                  <a:lnTo>
                    <a:pt x="22250" y="15016"/>
                  </a:lnTo>
                  <a:cubicBezTo>
                    <a:pt x="22706" y="15016"/>
                    <a:pt x="23102" y="14651"/>
                    <a:pt x="23102" y="14195"/>
                  </a:cubicBezTo>
                  <a:lnTo>
                    <a:pt x="23102" y="5775"/>
                  </a:lnTo>
                  <a:cubicBezTo>
                    <a:pt x="23132" y="5319"/>
                    <a:pt x="22737" y="4955"/>
                    <a:pt x="22281" y="4955"/>
                  </a:cubicBezTo>
                  <a:lnTo>
                    <a:pt x="15837" y="4955"/>
                  </a:lnTo>
                  <a:cubicBezTo>
                    <a:pt x="15837" y="4955"/>
                    <a:pt x="15807" y="122"/>
                    <a:pt x="15837" y="0"/>
                  </a:cubicBezTo>
                  <a:lnTo>
                    <a:pt x="15837" y="0"/>
                  </a:lnTo>
                  <a:lnTo>
                    <a:pt x="11855" y="61"/>
                  </a:lnTo>
                  <a:lnTo>
                    <a:pt x="11278" y="61"/>
                  </a:lnTo>
                  <a:lnTo>
                    <a:pt x="72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0"/>
            <p:cNvSpPr/>
            <p:nvPr/>
          </p:nvSpPr>
          <p:spPr>
            <a:xfrm flipH="1">
              <a:off x="5322800" y="298150"/>
              <a:ext cx="581325" cy="379975"/>
            </a:xfrm>
            <a:custGeom>
              <a:avLst/>
              <a:gdLst/>
              <a:ahLst/>
              <a:cxnLst/>
              <a:rect l="l" t="t" r="r" b="b"/>
              <a:pathLst>
                <a:path w="23253" h="15199" extrusionOk="0">
                  <a:moveTo>
                    <a:pt x="22554" y="4864"/>
                  </a:moveTo>
                  <a:cubicBezTo>
                    <a:pt x="22432" y="5016"/>
                    <a:pt x="22341" y="5016"/>
                    <a:pt x="22341" y="5016"/>
                  </a:cubicBezTo>
                  <a:lnTo>
                    <a:pt x="22554" y="5016"/>
                  </a:lnTo>
                  <a:cubicBezTo>
                    <a:pt x="22645" y="5046"/>
                    <a:pt x="22858" y="5077"/>
                    <a:pt x="23040" y="5320"/>
                  </a:cubicBezTo>
                  <a:cubicBezTo>
                    <a:pt x="23073" y="5385"/>
                    <a:pt x="23114" y="5442"/>
                    <a:pt x="23150" y="5504"/>
                  </a:cubicBezTo>
                  <a:lnTo>
                    <a:pt x="23150" y="5504"/>
                  </a:lnTo>
                  <a:cubicBezTo>
                    <a:pt x="23097" y="5365"/>
                    <a:pt x="23066" y="5253"/>
                    <a:pt x="23010" y="5168"/>
                  </a:cubicBezTo>
                  <a:cubicBezTo>
                    <a:pt x="22858" y="4955"/>
                    <a:pt x="22645" y="4894"/>
                    <a:pt x="22554" y="4864"/>
                  </a:cubicBezTo>
                  <a:close/>
                  <a:moveTo>
                    <a:pt x="7356" y="0"/>
                  </a:moveTo>
                  <a:lnTo>
                    <a:pt x="7356" y="122"/>
                  </a:lnTo>
                  <a:lnTo>
                    <a:pt x="7356" y="669"/>
                  </a:lnTo>
                  <a:lnTo>
                    <a:pt x="7356" y="1277"/>
                  </a:lnTo>
                  <a:lnTo>
                    <a:pt x="7356" y="2493"/>
                  </a:lnTo>
                  <a:lnTo>
                    <a:pt x="7356" y="4925"/>
                  </a:lnTo>
                  <a:lnTo>
                    <a:pt x="881" y="4925"/>
                  </a:lnTo>
                  <a:cubicBezTo>
                    <a:pt x="730" y="4925"/>
                    <a:pt x="578" y="4985"/>
                    <a:pt x="456" y="5046"/>
                  </a:cubicBezTo>
                  <a:cubicBezTo>
                    <a:pt x="243" y="5198"/>
                    <a:pt x="61" y="5472"/>
                    <a:pt x="0" y="5776"/>
                  </a:cubicBezTo>
                  <a:lnTo>
                    <a:pt x="0" y="7417"/>
                  </a:lnTo>
                  <a:lnTo>
                    <a:pt x="0" y="10669"/>
                  </a:lnTo>
                  <a:lnTo>
                    <a:pt x="0" y="12615"/>
                  </a:lnTo>
                  <a:lnTo>
                    <a:pt x="0" y="13557"/>
                  </a:lnTo>
                  <a:lnTo>
                    <a:pt x="0" y="14013"/>
                  </a:lnTo>
                  <a:lnTo>
                    <a:pt x="0" y="14256"/>
                  </a:lnTo>
                  <a:cubicBezTo>
                    <a:pt x="0" y="14317"/>
                    <a:pt x="0" y="14438"/>
                    <a:pt x="61" y="14499"/>
                  </a:cubicBezTo>
                  <a:cubicBezTo>
                    <a:pt x="122" y="14864"/>
                    <a:pt x="426" y="15107"/>
                    <a:pt x="760" y="15198"/>
                  </a:cubicBezTo>
                  <a:lnTo>
                    <a:pt x="10578" y="15198"/>
                  </a:lnTo>
                  <a:cubicBezTo>
                    <a:pt x="15046" y="15168"/>
                    <a:pt x="19089" y="15168"/>
                    <a:pt x="22462" y="15168"/>
                  </a:cubicBezTo>
                  <a:cubicBezTo>
                    <a:pt x="22918" y="15107"/>
                    <a:pt x="23253" y="14651"/>
                    <a:pt x="23253" y="14256"/>
                  </a:cubicBezTo>
                  <a:lnTo>
                    <a:pt x="23253" y="13071"/>
                  </a:lnTo>
                  <a:lnTo>
                    <a:pt x="23253" y="10912"/>
                  </a:lnTo>
                  <a:lnTo>
                    <a:pt x="23253" y="7447"/>
                  </a:lnTo>
                  <a:lnTo>
                    <a:pt x="23253" y="6201"/>
                  </a:lnTo>
                  <a:cubicBezTo>
                    <a:pt x="23222" y="6049"/>
                    <a:pt x="23253" y="5836"/>
                    <a:pt x="23222" y="5684"/>
                  </a:cubicBezTo>
                  <a:cubicBezTo>
                    <a:pt x="23208" y="5614"/>
                    <a:pt x="23181" y="5557"/>
                    <a:pt x="23150" y="5504"/>
                  </a:cubicBezTo>
                  <a:lnTo>
                    <a:pt x="23150" y="5504"/>
                  </a:lnTo>
                  <a:cubicBezTo>
                    <a:pt x="23154" y="5513"/>
                    <a:pt x="23158" y="5523"/>
                    <a:pt x="23162" y="5532"/>
                  </a:cubicBezTo>
                  <a:lnTo>
                    <a:pt x="23162" y="6019"/>
                  </a:lnTo>
                  <a:lnTo>
                    <a:pt x="23162" y="7295"/>
                  </a:lnTo>
                  <a:lnTo>
                    <a:pt x="23162" y="10761"/>
                  </a:lnTo>
                  <a:lnTo>
                    <a:pt x="23162" y="12919"/>
                  </a:lnTo>
                  <a:lnTo>
                    <a:pt x="23162" y="14104"/>
                  </a:lnTo>
                  <a:cubicBezTo>
                    <a:pt x="23162" y="14469"/>
                    <a:pt x="22858" y="14864"/>
                    <a:pt x="22462" y="14894"/>
                  </a:cubicBezTo>
                  <a:lnTo>
                    <a:pt x="1246" y="14894"/>
                  </a:lnTo>
                  <a:cubicBezTo>
                    <a:pt x="1145" y="14894"/>
                    <a:pt x="1030" y="14908"/>
                    <a:pt x="929" y="14908"/>
                  </a:cubicBezTo>
                  <a:cubicBezTo>
                    <a:pt x="878" y="14908"/>
                    <a:pt x="831" y="14904"/>
                    <a:pt x="790" y="14894"/>
                  </a:cubicBezTo>
                  <a:cubicBezTo>
                    <a:pt x="547" y="14864"/>
                    <a:pt x="304" y="14621"/>
                    <a:pt x="243" y="14347"/>
                  </a:cubicBezTo>
                  <a:cubicBezTo>
                    <a:pt x="182" y="14317"/>
                    <a:pt x="182" y="14256"/>
                    <a:pt x="182" y="14165"/>
                  </a:cubicBezTo>
                  <a:lnTo>
                    <a:pt x="182" y="13952"/>
                  </a:lnTo>
                  <a:lnTo>
                    <a:pt x="182" y="13496"/>
                  </a:lnTo>
                  <a:lnTo>
                    <a:pt x="182" y="12523"/>
                  </a:lnTo>
                  <a:lnTo>
                    <a:pt x="182" y="10609"/>
                  </a:lnTo>
                  <a:lnTo>
                    <a:pt x="182" y="7326"/>
                  </a:lnTo>
                  <a:lnTo>
                    <a:pt x="182" y="5745"/>
                  </a:lnTo>
                  <a:cubicBezTo>
                    <a:pt x="243" y="5502"/>
                    <a:pt x="395" y="5289"/>
                    <a:pt x="578" y="5168"/>
                  </a:cubicBezTo>
                  <a:cubicBezTo>
                    <a:pt x="699" y="5077"/>
                    <a:pt x="790" y="5046"/>
                    <a:pt x="912" y="5046"/>
                  </a:cubicBezTo>
                  <a:lnTo>
                    <a:pt x="7477" y="5046"/>
                  </a:lnTo>
                  <a:lnTo>
                    <a:pt x="7477" y="4985"/>
                  </a:lnTo>
                  <a:lnTo>
                    <a:pt x="7477" y="2463"/>
                  </a:lnTo>
                  <a:lnTo>
                    <a:pt x="7477" y="1247"/>
                  </a:lnTo>
                  <a:lnTo>
                    <a:pt x="7477" y="639"/>
                  </a:lnTo>
                  <a:cubicBezTo>
                    <a:pt x="7453" y="492"/>
                    <a:pt x="7468" y="325"/>
                    <a:pt x="7459" y="154"/>
                  </a:cubicBezTo>
                  <a:lnTo>
                    <a:pt x="7459" y="154"/>
                  </a:lnTo>
                  <a:cubicBezTo>
                    <a:pt x="8984" y="183"/>
                    <a:pt x="10478" y="183"/>
                    <a:pt x="11854" y="183"/>
                  </a:cubicBezTo>
                  <a:cubicBezTo>
                    <a:pt x="13279" y="183"/>
                    <a:pt x="14558" y="154"/>
                    <a:pt x="15806" y="152"/>
                  </a:cubicBezTo>
                  <a:lnTo>
                    <a:pt x="15806" y="152"/>
                  </a:lnTo>
                  <a:lnTo>
                    <a:pt x="15806" y="1429"/>
                  </a:lnTo>
                  <a:lnTo>
                    <a:pt x="15806" y="2706"/>
                  </a:lnTo>
                  <a:cubicBezTo>
                    <a:pt x="15867" y="3526"/>
                    <a:pt x="15867" y="4286"/>
                    <a:pt x="15867" y="5016"/>
                  </a:cubicBezTo>
                  <a:lnTo>
                    <a:pt x="15867" y="5046"/>
                  </a:lnTo>
                  <a:lnTo>
                    <a:pt x="15897" y="5046"/>
                  </a:lnTo>
                  <a:cubicBezTo>
                    <a:pt x="17903" y="5016"/>
                    <a:pt x="19544" y="5016"/>
                    <a:pt x="20639" y="5016"/>
                  </a:cubicBezTo>
                  <a:lnTo>
                    <a:pt x="22341" y="5016"/>
                  </a:lnTo>
                  <a:cubicBezTo>
                    <a:pt x="22341" y="5016"/>
                    <a:pt x="22310" y="5016"/>
                    <a:pt x="22310" y="4985"/>
                  </a:cubicBezTo>
                  <a:lnTo>
                    <a:pt x="20730" y="4985"/>
                  </a:lnTo>
                  <a:cubicBezTo>
                    <a:pt x="19616" y="4985"/>
                    <a:pt x="18026" y="4926"/>
                    <a:pt x="16019" y="4925"/>
                  </a:cubicBezTo>
                  <a:lnTo>
                    <a:pt x="16019" y="4925"/>
                  </a:lnTo>
                  <a:lnTo>
                    <a:pt x="16019" y="2645"/>
                  </a:lnTo>
                  <a:cubicBezTo>
                    <a:pt x="16019" y="1855"/>
                    <a:pt x="15958" y="943"/>
                    <a:pt x="16019" y="61"/>
                  </a:cubicBezTo>
                  <a:lnTo>
                    <a:pt x="16019" y="0"/>
                  </a:lnTo>
                  <a:lnTo>
                    <a:pt x="15927" y="0"/>
                  </a:lnTo>
                  <a:cubicBezTo>
                    <a:pt x="14681" y="31"/>
                    <a:pt x="13313" y="31"/>
                    <a:pt x="11915" y="31"/>
                  </a:cubicBezTo>
                  <a:cubicBezTo>
                    <a:pt x="10487" y="31"/>
                    <a:pt x="8967" y="0"/>
                    <a:pt x="741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0"/>
            <p:cNvSpPr/>
            <p:nvPr/>
          </p:nvSpPr>
          <p:spPr>
            <a:xfrm flipH="1">
              <a:off x="5350150" y="317900"/>
              <a:ext cx="528900" cy="338175"/>
            </a:xfrm>
            <a:custGeom>
              <a:avLst/>
              <a:gdLst/>
              <a:ahLst/>
              <a:cxnLst/>
              <a:rect l="l" t="t" r="r" b="b"/>
              <a:pathLst>
                <a:path w="21156" h="13527" extrusionOk="0">
                  <a:moveTo>
                    <a:pt x="7265" y="1"/>
                  </a:moveTo>
                  <a:cubicBezTo>
                    <a:pt x="7295" y="92"/>
                    <a:pt x="7265" y="3010"/>
                    <a:pt x="7265" y="4317"/>
                  </a:cubicBezTo>
                  <a:cubicBezTo>
                    <a:pt x="7265" y="4682"/>
                    <a:pt x="6961" y="4986"/>
                    <a:pt x="6596" y="4986"/>
                  </a:cubicBezTo>
                  <a:lnTo>
                    <a:pt x="760" y="4986"/>
                  </a:lnTo>
                  <a:cubicBezTo>
                    <a:pt x="334" y="4986"/>
                    <a:pt x="0" y="5290"/>
                    <a:pt x="0" y="5685"/>
                  </a:cubicBezTo>
                  <a:lnTo>
                    <a:pt x="0" y="12797"/>
                  </a:lnTo>
                  <a:cubicBezTo>
                    <a:pt x="0" y="13192"/>
                    <a:pt x="334" y="13527"/>
                    <a:pt x="760" y="13527"/>
                  </a:cubicBezTo>
                  <a:lnTo>
                    <a:pt x="20365" y="13527"/>
                  </a:lnTo>
                  <a:cubicBezTo>
                    <a:pt x="20791" y="13527"/>
                    <a:pt x="21125" y="13223"/>
                    <a:pt x="21125" y="12797"/>
                  </a:cubicBezTo>
                  <a:lnTo>
                    <a:pt x="21125" y="5685"/>
                  </a:lnTo>
                  <a:cubicBezTo>
                    <a:pt x="21155" y="5320"/>
                    <a:pt x="20821" y="4986"/>
                    <a:pt x="20396" y="4986"/>
                  </a:cubicBezTo>
                  <a:lnTo>
                    <a:pt x="14924" y="4955"/>
                  </a:lnTo>
                  <a:cubicBezTo>
                    <a:pt x="14590" y="4955"/>
                    <a:pt x="14286" y="4651"/>
                    <a:pt x="14286" y="4287"/>
                  </a:cubicBezTo>
                  <a:lnTo>
                    <a:pt x="14286" y="1"/>
                  </a:lnTo>
                  <a:close/>
                </a:path>
              </a:pathLst>
            </a:custGeom>
            <a:solidFill>
              <a:srgbClr val="5C69A5">
                <a:alpha val="29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0"/>
            <p:cNvSpPr/>
            <p:nvPr/>
          </p:nvSpPr>
          <p:spPr>
            <a:xfrm flipH="1">
              <a:off x="5486925" y="283700"/>
              <a:ext cx="259925" cy="34225"/>
            </a:xfrm>
            <a:custGeom>
              <a:avLst/>
              <a:gdLst/>
              <a:ahLst/>
              <a:cxnLst/>
              <a:rect l="l" t="t" r="r" b="b"/>
              <a:pathLst>
                <a:path w="10397" h="1369" extrusionOk="0">
                  <a:moveTo>
                    <a:pt x="670" y="1"/>
                  </a:moveTo>
                  <a:cubicBezTo>
                    <a:pt x="305" y="1"/>
                    <a:pt x="1" y="305"/>
                    <a:pt x="1" y="700"/>
                  </a:cubicBezTo>
                  <a:cubicBezTo>
                    <a:pt x="1" y="1065"/>
                    <a:pt x="305" y="1369"/>
                    <a:pt x="670" y="1369"/>
                  </a:cubicBezTo>
                  <a:lnTo>
                    <a:pt x="9728" y="1369"/>
                  </a:lnTo>
                  <a:cubicBezTo>
                    <a:pt x="10092" y="1369"/>
                    <a:pt x="10396" y="1065"/>
                    <a:pt x="10396" y="700"/>
                  </a:cubicBezTo>
                  <a:cubicBezTo>
                    <a:pt x="10396" y="305"/>
                    <a:pt x="10092" y="1"/>
                    <a:pt x="9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0"/>
            <p:cNvSpPr/>
            <p:nvPr/>
          </p:nvSpPr>
          <p:spPr>
            <a:xfrm flipH="1">
              <a:off x="5483900" y="279900"/>
              <a:ext cx="268250" cy="41075"/>
            </a:xfrm>
            <a:custGeom>
              <a:avLst/>
              <a:gdLst/>
              <a:ahLst/>
              <a:cxnLst/>
              <a:rect l="l" t="t" r="r" b="b"/>
              <a:pathLst>
                <a:path w="10730" h="1643" extrusionOk="0">
                  <a:moveTo>
                    <a:pt x="851" y="1"/>
                  </a:moveTo>
                  <a:cubicBezTo>
                    <a:pt x="395" y="1"/>
                    <a:pt x="0" y="427"/>
                    <a:pt x="61" y="882"/>
                  </a:cubicBezTo>
                  <a:cubicBezTo>
                    <a:pt x="91" y="1095"/>
                    <a:pt x="213" y="1308"/>
                    <a:pt x="365" y="1460"/>
                  </a:cubicBezTo>
                  <a:cubicBezTo>
                    <a:pt x="517" y="1612"/>
                    <a:pt x="730" y="1642"/>
                    <a:pt x="912" y="1642"/>
                  </a:cubicBezTo>
                  <a:lnTo>
                    <a:pt x="3040" y="1642"/>
                  </a:lnTo>
                  <a:cubicBezTo>
                    <a:pt x="4377" y="1612"/>
                    <a:pt x="5593" y="1612"/>
                    <a:pt x="6626" y="1612"/>
                  </a:cubicBezTo>
                  <a:cubicBezTo>
                    <a:pt x="7660" y="1551"/>
                    <a:pt x="8450" y="1551"/>
                    <a:pt x="9058" y="1551"/>
                  </a:cubicBezTo>
                  <a:lnTo>
                    <a:pt x="9696" y="1551"/>
                  </a:lnTo>
                  <a:cubicBezTo>
                    <a:pt x="9848" y="1521"/>
                    <a:pt x="9940" y="1521"/>
                    <a:pt x="9940" y="1521"/>
                  </a:cubicBezTo>
                  <a:lnTo>
                    <a:pt x="9088" y="1521"/>
                  </a:lnTo>
                  <a:cubicBezTo>
                    <a:pt x="8481" y="1521"/>
                    <a:pt x="7660" y="1490"/>
                    <a:pt x="6657" y="1490"/>
                  </a:cubicBezTo>
                  <a:cubicBezTo>
                    <a:pt x="5623" y="1430"/>
                    <a:pt x="4408" y="1430"/>
                    <a:pt x="3101" y="1430"/>
                  </a:cubicBezTo>
                  <a:lnTo>
                    <a:pt x="973" y="1430"/>
                  </a:lnTo>
                  <a:cubicBezTo>
                    <a:pt x="938" y="1435"/>
                    <a:pt x="904" y="1438"/>
                    <a:pt x="870" y="1438"/>
                  </a:cubicBezTo>
                  <a:cubicBezTo>
                    <a:pt x="548" y="1438"/>
                    <a:pt x="274" y="1185"/>
                    <a:pt x="274" y="882"/>
                  </a:cubicBezTo>
                  <a:cubicBezTo>
                    <a:pt x="243" y="518"/>
                    <a:pt x="547" y="214"/>
                    <a:pt x="882" y="214"/>
                  </a:cubicBezTo>
                  <a:cubicBezTo>
                    <a:pt x="4012" y="183"/>
                    <a:pt x="6809" y="183"/>
                    <a:pt x="8876" y="183"/>
                  </a:cubicBezTo>
                  <a:lnTo>
                    <a:pt x="9575" y="183"/>
                  </a:lnTo>
                  <a:cubicBezTo>
                    <a:pt x="9696" y="183"/>
                    <a:pt x="9810" y="176"/>
                    <a:pt x="9913" y="176"/>
                  </a:cubicBezTo>
                  <a:cubicBezTo>
                    <a:pt x="10016" y="176"/>
                    <a:pt x="10107" y="183"/>
                    <a:pt x="10183" y="214"/>
                  </a:cubicBezTo>
                  <a:cubicBezTo>
                    <a:pt x="10547" y="396"/>
                    <a:pt x="10639" y="761"/>
                    <a:pt x="10578" y="1034"/>
                  </a:cubicBezTo>
                  <a:cubicBezTo>
                    <a:pt x="10487" y="1278"/>
                    <a:pt x="10274" y="1430"/>
                    <a:pt x="10152" y="1490"/>
                  </a:cubicBezTo>
                  <a:cubicBezTo>
                    <a:pt x="10000" y="1521"/>
                    <a:pt x="9940" y="1521"/>
                    <a:pt x="9940" y="1521"/>
                  </a:cubicBezTo>
                  <a:cubicBezTo>
                    <a:pt x="9940" y="1521"/>
                    <a:pt x="9955" y="1528"/>
                    <a:pt x="9993" y="1528"/>
                  </a:cubicBezTo>
                  <a:cubicBezTo>
                    <a:pt x="10031" y="1528"/>
                    <a:pt x="10092" y="1521"/>
                    <a:pt x="10183" y="1490"/>
                  </a:cubicBezTo>
                  <a:cubicBezTo>
                    <a:pt x="10304" y="1460"/>
                    <a:pt x="10547" y="1338"/>
                    <a:pt x="10639" y="1034"/>
                  </a:cubicBezTo>
                  <a:cubicBezTo>
                    <a:pt x="10699" y="882"/>
                    <a:pt x="10730" y="730"/>
                    <a:pt x="10639" y="548"/>
                  </a:cubicBezTo>
                  <a:cubicBezTo>
                    <a:pt x="10578" y="396"/>
                    <a:pt x="10426" y="183"/>
                    <a:pt x="10244" y="123"/>
                  </a:cubicBezTo>
                  <a:cubicBezTo>
                    <a:pt x="10122" y="31"/>
                    <a:pt x="10000" y="31"/>
                    <a:pt x="9879" y="31"/>
                  </a:cubicBezTo>
                  <a:lnTo>
                    <a:pt x="8815" y="31"/>
                  </a:lnTo>
                  <a:cubicBezTo>
                    <a:pt x="6748" y="31"/>
                    <a:pt x="3952" y="1"/>
                    <a:pt x="85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0"/>
            <p:cNvSpPr/>
            <p:nvPr/>
          </p:nvSpPr>
          <p:spPr>
            <a:xfrm flipH="1">
              <a:off x="5590275" y="276875"/>
              <a:ext cx="44850" cy="357175"/>
            </a:xfrm>
            <a:custGeom>
              <a:avLst/>
              <a:gdLst/>
              <a:ahLst/>
              <a:cxnLst/>
              <a:rect l="l" t="t" r="r" b="b"/>
              <a:pathLst>
                <a:path w="1794" h="14287" extrusionOk="0">
                  <a:moveTo>
                    <a:pt x="0" y="0"/>
                  </a:moveTo>
                  <a:lnTo>
                    <a:pt x="0" y="14286"/>
                  </a:lnTo>
                  <a:lnTo>
                    <a:pt x="1793" y="14286"/>
                  </a:lnTo>
                  <a:lnTo>
                    <a:pt x="17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0"/>
            <p:cNvSpPr/>
            <p:nvPr/>
          </p:nvSpPr>
          <p:spPr>
            <a:xfrm flipH="1">
              <a:off x="5543175" y="256350"/>
              <a:ext cx="155800" cy="26625"/>
            </a:xfrm>
            <a:custGeom>
              <a:avLst/>
              <a:gdLst/>
              <a:ahLst/>
              <a:cxnLst/>
              <a:rect l="l" t="t" r="r" b="b"/>
              <a:pathLst>
                <a:path w="6232" h="1065" extrusionOk="0">
                  <a:moveTo>
                    <a:pt x="396" y="1"/>
                  </a:moveTo>
                  <a:cubicBezTo>
                    <a:pt x="153" y="1"/>
                    <a:pt x="1" y="183"/>
                    <a:pt x="1" y="365"/>
                  </a:cubicBezTo>
                  <a:lnTo>
                    <a:pt x="1" y="669"/>
                  </a:lnTo>
                  <a:cubicBezTo>
                    <a:pt x="1" y="913"/>
                    <a:pt x="214" y="1065"/>
                    <a:pt x="396" y="1065"/>
                  </a:cubicBezTo>
                  <a:lnTo>
                    <a:pt x="5867" y="1065"/>
                  </a:lnTo>
                  <a:cubicBezTo>
                    <a:pt x="6080" y="1065"/>
                    <a:pt x="6232" y="913"/>
                    <a:pt x="6232" y="669"/>
                  </a:cubicBezTo>
                  <a:lnTo>
                    <a:pt x="6232" y="365"/>
                  </a:lnTo>
                  <a:cubicBezTo>
                    <a:pt x="6232" y="153"/>
                    <a:pt x="6050" y="1"/>
                    <a:pt x="5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0"/>
            <p:cNvSpPr/>
            <p:nvPr/>
          </p:nvSpPr>
          <p:spPr>
            <a:xfrm flipH="1">
              <a:off x="5349400" y="557275"/>
              <a:ext cx="529650" cy="98800"/>
            </a:xfrm>
            <a:custGeom>
              <a:avLst/>
              <a:gdLst/>
              <a:ahLst/>
              <a:cxnLst/>
              <a:rect l="l" t="t" r="r" b="b"/>
              <a:pathLst>
                <a:path w="21186" h="3952" extrusionOk="0">
                  <a:moveTo>
                    <a:pt x="0" y="0"/>
                  </a:moveTo>
                  <a:lnTo>
                    <a:pt x="0" y="2858"/>
                  </a:lnTo>
                  <a:cubicBezTo>
                    <a:pt x="0" y="3465"/>
                    <a:pt x="486" y="3952"/>
                    <a:pt x="1094" y="3952"/>
                  </a:cubicBezTo>
                  <a:lnTo>
                    <a:pt x="20092" y="3952"/>
                  </a:lnTo>
                  <a:cubicBezTo>
                    <a:pt x="20700" y="3952"/>
                    <a:pt x="21155" y="3465"/>
                    <a:pt x="21186" y="2858"/>
                  </a:cubicBezTo>
                  <a:lnTo>
                    <a:pt x="211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0"/>
            <p:cNvSpPr/>
            <p:nvPr/>
          </p:nvSpPr>
          <p:spPr>
            <a:xfrm flipH="1">
              <a:off x="5363075" y="455450"/>
              <a:ext cx="106400" cy="143650"/>
            </a:xfrm>
            <a:custGeom>
              <a:avLst/>
              <a:gdLst/>
              <a:ahLst/>
              <a:cxnLst/>
              <a:rect l="l" t="t" r="r" b="b"/>
              <a:pathLst>
                <a:path w="4256" h="5746" extrusionOk="0">
                  <a:moveTo>
                    <a:pt x="0" y="0"/>
                  </a:moveTo>
                  <a:lnTo>
                    <a:pt x="0" y="5745"/>
                  </a:lnTo>
                  <a:cubicBezTo>
                    <a:pt x="0" y="5745"/>
                    <a:pt x="1892" y="5732"/>
                    <a:pt x="3153" y="5732"/>
                  </a:cubicBezTo>
                  <a:cubicBezTo>
                    <a:pt x="3783" y="5732"/>
                    <a:pt x="4256" y="5735"/>
                    <a:pt x="4256" y="5745"/>
                  </a:cubicBezTo>
                  <a:lnTo>
                    <a:pt x="4256" y="5745"/>
                  </a:lnTo>
                  <a:cubicBezTo>
                    <a:pt x="4256" y="5715"/>
                    <a:pt x="4254" y="606"/>
                    <a:pt x="4013" y="304"/>
                  </a:cubicBezTo>
                  <a:cubicBezTo>
                    <a:pt x="3769" y="0"/>
                    <a:pt x="0" y="0"/>
                    <a:pt x="0" y="0"/>
                  </a:cubicBezTo>
                  <a:close/>
                  <a:moveTo>
                    <a:pt x="4256" y="5745"/>
                  </a:moveTo>
                  <a:cubicBezTo>
                    <a:pt x="4256" y="5745"/>
                    <a:pt x="4256" y="5745"/>
                    <a:pt x="4256" y="5745"/>
                  </a:cubicBezTo>
                  <a:cubicBezTo>
                    <a:pt x="4256" y="5745"/>
                    <a:pt x="4256" y="5745"/>
                    <a:pt x="4256" y="5745"/>
                  </a:cubicBezTo>
                  <a:cubicBezTo>
                    <a:pt x="4256" y="5745"/>
                    <a:pt x="4256" y="5745"/>
                    <a:pt x="4256" y="57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0"/>
            <p:cNvSpPr/>
            <p:nvPr/>
          </p:nvSpPr>
          <p:spPr>
            <a:xfrm flipH="1">
              <a:off x="5670825" y="292450"/>
              <a:ext cx="52450" cy="12875"/>
            </a:xfrm>
            <a:custGeom>
              <a:avLst/>
              <a:gdLst/>
              <a:ahLst/>
              <a:cxnLst/>
              <a:rect l="l" t="t" r="r" b="b"/>
              <a:pathLst>
                <a:path w="2098" h="515" extrusionOk="0">
                  <a:moveTo>
                    <a:pt x="1075" y="1"/>
                  </a:moveTo>
                  <a:cubicBezTo>
                    <a:pt x="768" y="1"/>
                    <a:pt x="456" y="31"/>
                    <a:pt x="152" y="76"/>
                  </a:cubicBezTo>
                  <a:lnTo>
                    <a:pt x="61" y="107"/>
                  </a:lnTo>
                  <a:cubicBezTo>
                    <a:pt x="0" y="198"/>
                    <a:pt x="0" y="259"/>
                    <a:pt x="31" y="350"/>
                  </a:cubicBezTo>
                  <a:cubicBezTo>
                    <a:pt x="61" y="411"/>
                    <a:pt x="152" y="411"/>
                    <a:pt x="213" y="441"/>
                  </a:cubicBezTo>
                  <a:cubicBezTo>
                    <a:pt x="444" y="490"/>
                    <a:pt x="680" y="514"/>
                    <a:pt x="917" y="514"/>
                  </a:cubicBezTo>
                  <a:cubicBezTo>
                    <a:pt x="1272" y="514"/>
                    <a:pt x="1629" y="459"/>
                    <a:pt x="1976" y="350"/>
                  </a:cubicBezTo>
                  <a:cubicBezTo>
                    <a:pt x="2006" y="350"/>
                    <a:pt x="2037" y="289"/>
                    <a:pt x="2097" y="259"/>
                  </a:cubicBezTo>
                  <a:cubicBezTo>
                    <a:pt x="2097" y="198"/>
                    <a:pt x="2006" y="137"/>
                    <a:pt x="1976" y="107"/>
                  </a:cubicBezTo>
                  <a:cubicBezTo>
                    <a:pt x="1687" y="31"/>
                    <a:pt x="1383" y="1"/>
                    <a:pt x="107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0"/>
            <p:cNvSpPr/>
            <p:nvPr/>
          </p:nvSpPr>
          <p:spPr>
            <a:xfrm flipH="1">
              <a:off x="7493800" y="-306725"/>
              <a:ext cx="686225" cy="328300"/>
            </a:xfrm>
            <a:custGeom>
              <a:avLst/>
              <a:gdLst/>
              <a:ahLst/>
              <a:cxnLst/>
              <a:rect l="l" t="t" r="r" b="b"/>
              <a:pathLst>
                <a:path w="27449" h="13132" extrusionOk="0">
                  <a:moveTo>
                    <a:pt x="5989" y="1"/>
                  </a:moveTo>
                  <a:cubicBezTo>
                    <a:pt x="2676" y="1"/>
                    <a:pt x="1" y="2919"/>
                    <a:pt x="1" y="6566"/>
                  </a:cubicBezTo>
                  <a:cubicBezTo>
                    <a:pt x="1" y="10214"/>
                    <a:pt x="2676" y="13131"/>
                    <a:pt x="5989" y="13131"/>
                  </a:cubicBezTo>
                  <a:lnTo>
                    <a:pt x="27448" y="13131"/>
                  </a:lnTo>
                  <a:lnTo>
                    <a:pt x="2744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0"/>
            <p:cNvSpPr/>
            <p:nvPr/>
          </p:nvSpPr>
          <p:spPr>
            <a:xfrm flipH="1">
              <a:off x="6426150" y="-308250"/>
              <a:ext cx="1218150" cy="55500"/>
            </a:xfrm>
            <a:custGeom>
              <a:avLst/>
              <a:gdLst/>
              <a:ahLst/>
              <a:cxnLst/>
              <a:rect l="l" t="t" r="r" b="b"/>
              <a:pathLst>
                <a:path w="48726" h="2220" extrusionOk="0">
                  <a:moveTo>
                    <a:pt x="1" y="1"/>
                  </a:moveTo>
                  <a:lnTo>
                    <a:pt x="1" y="2220"/>
                  </a:lnTo>
                  <a:lnTo>
                    <a:pt x="47722" y="2220"/>
                  </a:lnTo>
                  <a:cubicBezTo>
                    <a:pt x="48269" y="2220"/>
                    <a:pt x="48725" y="1733"/>
                    <a:pt x="48725" y="1125"/>
                  </a:cubicBezTo>
                  <a:cubicBezTo>
                    <a:pt x="48725" y="518"/>
                    <a:pt x="48269" y="1"/>
                    <a:pt x="47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0"/>
            <p:cNvSpPr/>
            <p:nvPr/>
          </p:nvSpPr>
          <p:spPr>
            <a:xfrm flipH="1">
              <a:off x="6426150" y="-32400"/>
              <a:ext cx="1218150" cy="53975"/>
            </a:xfrm>
            <a:custGeom>
              <a:avLst/>
              <a:gdLst/>
              <a:ahLst/>
              <a:cxnLst/>
              <a:rect l="l" t="t" r="r" b="b"/>
              <a:pathLst>
                <a:path w="48726" h="2159" extrusionOk="0">
                  <a:moveTo>
                    <a:pt x="1" y="0"/>
                  </a:moveTo>
                  <a:lnTo>
                    <a:pt x="1" y="2158"/>
                  </a:lnTo>
                  <a:lnTo>
                    <a:pt x="47722" y="2158"/>
                  </a:lnTo>
                  <a:cubicBezTo>
                    <a:pt x="48269" y="2158"/>
                    <a:pt x="48725" y="1672"/>
                    <a:pt x="48725" y="1064"/>
                  </a:cubicBezTo>
                  <a:cubicBezTo>
                    <a:pt x="48725" y="456"/>
                    <a:pt x="48269" y="0"/>
                    <a:pt x="47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0"/>
            <p:cNvSpPr/>
            <p:nvPr/>
          </p:nvSpPr>
          <p:spPr>
            <a:xfrm flipH="1">
              <a:off x="6462625" y="-252000"/>
              <a:ext cx="1144425" cy="219625"/>
            </a:xfrm>
            <a:custGeom>
              <a:avLst/>
              <a:gdLst/>
              <a:ahLst/>
              <a:cxnLst/>
              <a:rect l="l" t="t" r="r" b="b"/>
              <a:pathLst>
                <a:path w="45777" h="8785" extrusionOk="0">
                  <a:moveTo>
                    <a:pt x="3982" y="0"/>
                  </a:moveTo>
                  <a:cubicBezTo>
                    <a:pt x="1794" y="0"/>
                    <a:pt x="0" y="1945"/>
                    <a:pt x="0" y="4377"/>
                  </a:cubicBezTo>
                  <a:cubicBezTo>
                    <a:pt x="0" y="6809"/>
                    <a:pt x="1794" y="8784"/>
                    <a:pt x="3982" y="8784"/>
                  </a:cubicBezTo>
                  <a:lnTo>
                    <a:pt x="45776" y="8784"/>
                  </a:lnTo>
                  <a:cubicBezTo>
                    <a:pt x="44652" y="5958"/>
                    <a:pt x="44652" y="2766"/>
                    <a:pt x="45776" y="0"/>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0"/>
            <p:cNvSpPr/>
            <p:nvPr/>
          </p:nvSpPr>
          <p:spPr>
            <a:xfrm flipH="1">
              <a:off x="6589525" y="-135000"/>
              <a:ext cx="957500" cy="3825"/>
            </a:xfrm>
            <a:custGeom>
              <a:avLst/>
              <a:gdLst/>
              <a:ahLst/>
              <a:cxnLst/>
              <a:rect l="l" t="t" r="r" b="b"/>
              <a:pathLst>
                <a:path w="38300" h="153" extrusionOk="0">
                  <a:moveTo>
                    <a:pt x="19150" y="1"/>
                  </a:moveTo>
                  <a:cubicBezTo>
                    <a:pt x="8542" y="1"/>
                    <a:pt x="1" y="1"/>
                    <a:pt x="1" y="62"/>
                  </a:cubicBezTo>
                  <a:cubicBezTo>
                    <a:pt x="1" y="153"/>
                    <a:pt x="8542" y="153"/>
                    <a:pt x="19150" y="153"/>
                  </a:cubicBezTo>
                  <a:cubicBezTo>
                    <a:pt x="29758" y="153"/>
                    <a:pt x="38299" y="62"/>
                    <a:pt x="38299" y="62"/>
                  </a:cubicBezTo>
                  <a:cubicBezTo>
                    <a:pt x="38299" y="31"/>
                    <a:pt x="29758" y="31"/>
                    <a:pt x="19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0"/>
            <p:cNvSpPr/>
            <p:nvPr/>
          </p:nvSpPr>
          <p:spPr>
            <a:xfrm flipH="1">
              <a:off x="6490750" y="-85600"/>
              <a:ext cx="957500" cy="3825"/>
            </a:xfrm>
            <a:custGeom>
              <a:avLst/>
              <a:gdLst/>
              <a:ahLst/>
              <a:cxnLst/>
              <a:rect l="l" t="t" r="r" b="b"/>
              <a:pathLst>
                <a:path w="38300" h="153" extrusionOk="0">
                  <a:moveTo>
                    <a:pt x="19150" y="1"/>
                  </a:moveTo>
                  <a:cubicBezTo>
                    <a:pt x="8542" y="1"/>
                    <a:pt x="1" y="1"/>
                    <a:pt x="1" y="61"/>
                  </a:cubicBezTo>
                  <a:cubicBezTo>
                    <a:pt x="1" y="153"/>
                    <a:pt x="8542" y="153"/>
                    <a:pt x="19150" y="153"/>
                  </a:cubicBezTo>
                  <a:cubicBezTo>
                    <a:pt x="29758" y="153"/>
                    <a:pt x="38300" y="61"/>
                    <a:pt x="38300" y="61"/>
                  </a:cubicBezTo>
                  <a:cubicBezTo>
                    <a:pt x="38300" y="31"/>
                    <a:pt x="29758" y="1"/>
                    <a:pt x="19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0"/>
            <p:cNvSpPr/>
            <p:nvPr/>
          </p:nvSpPr>
          <p:spPr>
            <a:xfrm flipH="1">
              <a:off x="6520375" y="-202525"/>
              <a:ext cx="957500" cy="2975"/>
            </a:xfrm>
            <a:custGeom>
              <a:avLst/>
              <a:gdLst/>
              <a:ahLst/>
              <a:cxnLst/>
              <a:rect l="l" t="t" r="r" b="b"/>
              <a:pathLst>
                <a:path w="38300" h="119" extrusionOk="0">
                  <a:moveTo>
                    <a:pt x="2608" y="0"/>
                  </a:moveTo>
                  <a:cubicBezTo>
                    <a:pt x="950" y="0"/>
                    <a:pt x="1" y="7"/>
                    <a:pt x="1" y="27"/>
                  </a:cubicBezTo>
                  <a:cubicBezTo>
                    <a:pt x="1" y="118"/>
                    <a:pt x="8572" y="118"/>
                    <a:pt x="19150" y="118"/>
                  </a:cubicBezTo>
                  <a:cubicBezTo>
                    <a:pt x="29758" y="118"/>
                    <a:pt x="38299" y="27"/>
                    <a:pt x="38299" y="27"/>
                  </a:cubicBezTo>
                  <a:cubicBezTo>
                    <a:pt x="38299" y="7"/>
                    <a:pt x="37350" y="0"/>
                    <a:pt x="35692" y="0"/>
                  </a:cubicBezTo>
                  <a:cubicBezTo>
                    <a:pt x="32375" y="0"/>
                    <a:pt x="26222" y="27"/>
                    <a:pt x="19150" y="27"/>
                  </a:cubicBezTo>
                  <a:cubicBezTo>
                    <a:pt x="12078" y="27"/>
                    <a:pt x="5924" y="0"/>
                    <a:pt x="2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0"/>
            <p:cNvSpPr/>
            <p:nvPr/>
          </p:nvSpPr>
          <p:spPr>
            <a:xfrm flipH="1">
              <a:off x="7659475" y="-2775"/>
              <a:ext cx="448350" cy="3825"/>
            </a:xfrm>
            <a:custGeom>
              <a:avLst/>
              <a:gdLst/>
              <a:ahLst/>
              <a:cxnLst/>
              <a:rect l="l" t="t" r="r" b="b"/>
              <a:pathLst>
                <a:path w="17934" h="153" extrusionOk="0">
                  <a:moveTo>
                    <a:pt x="8967" y="1"/>
                  </a:moveTo>
                  <a:cubicBezTo>
                    <a:pt x="4043" y="1"/>
                    <a:pt x="0" y="1"/>
                    <a:pt x="0" y="62"/>
                  </a:cubicBezTo>
                  <a:cubicBezTo>
                    <a:pt x="0" y="153"/>
                    <a:pt x="4043" y="153"/>
                    <a:pt x="8967" y="153"/>
                  </a:cubicBezTo>
                  <a:cubicBezTo>
                    <a:pt x="13922" y="153"/>
                    <a:pt x="17934" y="62"/>
                    <a:pt x="17934" y="62"/>
                  </a:cubicBezTo>
                  <a:cubicBezTo>
                    <a:pt x="17934" y="31"/>
                    <a:pt x="13922" y="1"/>
                    <a:pt x="8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0"/>
            <p:cNvSpPr/>
            <p:nvPr/>
          </p:nvSpPr>
          <p:spPr>
            <a:xfrm flipH="1">
              <a:off x="7659475" y="-282400"/>
              <a:ext cx="448350" cy="3825"/>
            </a:xfrm>
            <a:custGeom>
              <a:avLst/>
              <a:gdLst/>
              <a:ahLst/>
              <a:cxnLst/>
              <a:rect l="l" t="t" r="r" b="b"/>
              <a:pathLst>
                <a:path w="17934" h="153" extrusionOk="0">
                  <a:moveTo>
                    <a:pt x="8967" y="0"/>
                  </a:moveTo>
                  <a:cubicBezTo>
                    <a:pt x="4043" y="0"/>
                    <a:pt x="0" y="0"/>
                    <a:pt x="0" y="91"/>
                  </a:cubicBezTo>
                  <a:cubicBezTo>
                    <a:pt x="0" y="152"/>
                    <a:pt x="4043" y="152"/>
                    <a:pt x="8967" y="152"/>
                  </a:cubicBezTo>
                  <a:cubicBezTo>
                    <a:pt x="13922" y="152"/>
                    <a:pt x="17934" y="91"/>
                    <a:pt x="17934" y="91"/>
                  </a:cubicBezTo>
                  <a:cubicBezTo>
                    <a:pt x="17934" y="31"/>
                    <a:pt x="13922" y="0"/>
                    <a:pt x="8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0"/>
            <p:cNvSpPr/>
            <p:nvPr/>
          </p:nvSpPr>
          <p:spPr>
            <a:xfrm flipH="1">
              <a:off x="7547750" y="251800"/>
              <a:ext cx="883025" cy="423275"/>
            </a:xfrm>
            <a:custGeom>
              <a:avLst/>
              <a:gdLst/>
              <a:ahLst/>
              <a:cxnLst/>
              <a:rect l="l" t="t" r="r" b="b"/>
              <a:pathLst>
                <a:path w="35321" h="16931" extrusionOk="0">
                  <a:moveTo>
                    <a:pt x="7690" y="0"/>
                  </a:moveTo>
                  <a:cubicBezTo>
                    <a:pt x="3435" y="0"/>
                    <a:pt x="0" y="3800"/>
                    <a:pt x="0" y="8450"/>
                  </a:cubicBezTo>
                  <a:cubicBezTo>
                    <a:pt x="0" y="13131"/>
                    <a:pt x="3465" y="16931"/>
                    <a:pt x="7690" y="16931"/>
                  </a:cubicBezTo>
                  <a:lnTo>
                    <a:pt x="34287" y="16931"/>
                  </a:lnTo>
                  <a:cubicBezTo>
                    <a:pt x="34864" y="16931"/>
                    <a:pt x="35320" y="16444"/>
                    <a:pt x="35320" y="15776"/>
                  </a:cubicBezTo>
                  <a:lnTo>
                    <a:pt x="35320" y="1095"/>
                  </a:lnTo>
                  <a:cubicBezTo>
                    <a:pt x="35320" y="487"/>
                    <a:pt x="34864" y="0"/>
                    <a:pt x="34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0"/>
            <p:cNvSpPr/>
            <p:nvPr/>
          </p:nvSpPr>
          <p:spPr>
            <a:xfrm flipH="1">
              <a:off x="6172350" y="252550"/>
              <a:ext cx="1566925" cy="69950"/>
            </a:xfrm>
            <a:custGeom>
              <a:avLst/>
              <a:gdLst/>
              <a:ahLst/>
              <a:cxnLst/>
              <a:rect l="l" t="t" r="r" b="b"/>
              <a:pathLst>
                <a:path w="62677" h="2798" extrusionOk="0">
                  <a:moveTo>
                    <a:pt x="0" y="1"/>
                  </a:moveTo>
                  <a:lnTo>
                    <a:pt x="0" y="2797"/>
                  </a:lnTo>
                  <a:lnTo>
                    <a:pt x="61491" y="2797"/>
                  </a:lnTo>
                  <a:cubicBezTo>
                    <a:pt x="62160" y="2767"/>
                    <a:pt x="62676" y="2128"/>
                    <a:pt x="62616" y="1369"/>
                  </a:cubicBezTo>
                  <a:cubicBezTo>
                    <a:pt x="62616" y="609"/>
                    <a:pt x="62099" y="1"/>
                    <a:pt x="614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0"/>
            <p:cNvSpPr/>
            <p:nvPr/>
          </p:nvSpPr>
          <p:spPr>
            <a:xfrm flipH="1">
              <a:off x="6172350" y="605150"/>
              <a:ext cx="1566925" cy="69925"/>
            </a:xfrm>
            <a:custGeom>
              <a:avLst/>
              <a:gdLst/>
              <a:ahLst/>
              <a:cxnLst/>
              <a:rect l="l" t="t" r="r" b="b"/>
              <a:pathLst>
                <a:path w="62677" h="2797" extrusionOk="0">
                  <a:moveTo>
                    <a:pt x="0" y="0"/>
                  </a:moveTo>
                  <a:lnTo>
                    <a:pt x="0" y="2797"/>
                  </a:lnTo>
                  <a:lnTo>
                    <a:pt x="61491" y="2797"/>
                  </a:lnTo>
                  <a:cubicBezTo>
                    <a:pt x="62160" y="2766"/>
                    <a:pt x="62676" y="2128"/>
                    <a:pt x="62616" y="1368"/>
                  </a:cubicBezTo>
                  <a:cubicBezTo>
                    <a:pt x="62616" y="608"/>
                    <a:pt x="62099" y="0"/>
                    <a:pt x="61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0"/>
            <p:cNvSpPr/>
            <p:nvPr/>
          </p:nvSpPr>
          <p:spPr>
            <a:xfrm flipH="1">
              <a:off x="6218700" y="321700"/>
              <a:ext cx="1473475" cy="283475"/>
            </a:xfrm>
            <a:custGeom>
              <a:avLst/>
              <a:gdLst/>
              <a:ahLst/>
              <a:cxnLst/>
              <a:rect l="l" t="t" r="r" b="b"/>
              <a:pathLst>
                <a:path w="58939" h="11339" extrusionOk="0">
                  <a:moveTo>
                    <a:pt x="5107" y="1"/>
                  </a:moveTo>
                  <a:cubicBezTo>
                    <a:pt x="2281" y="1"/>
                    <a:pt x="1" y="2554"/>
                    <a:pt x="1" y="5654"/>
                  </a:cubicBezTo>
                  <a:lnTo>
                    <a:pt x="1" y="5715"/>
                  </a:lnTo>
                  <a:cubicBezTo>
                    <a:pt x="1" y="8815"/>
                    <a:pt x="2311" y="11338"/>
                    <a:pt x="5107" y="11338"/>
                  </a:cubicBezTo>
                  <a:lnTo>
                    <a:pt x="58908" y="11338"/>
                  </a:lnTo>
                  <a:cubicBezTo>
                    <a:pt x="57479" y="7752"/>
                    <a:pt x="57479" y="3618"/>
                    <a:pt x="58938"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0"/>
            <p:cNvSpPr/>
            <p:nvPr/>
          </p:nvSpPr>
          <p:spPr>
            <a:xfrm flipH="1">
              <a:off x="6382850" y="474450"/>
              <a:ext cx="1232575" cy="3825"/>
            </a:xfrm>
            <a:custGeom>
              <a:avLst/>
              <a:gdLst/>
              <a:ahLst/>
              <a:cxnLst/>
              <a:rect l="l" t="t" r="r" b="b"/>
              <a:pathLst>
                <a:path w="49303" h="153" extrusionOk="0">
                  <a:moveTo>
                    <a:pt x="24652" y="0"/>
                  </a:moveTo>
                  <a:cubicBezTo>
                    <a:pt x="11004" y="0"/>
                    <a:pt x="1" y="0"/>
                    <a:pt x="1" y="91"/>
                  </a:cubicBezTo>
                  <a:cubicBezTo>
                    <a:pt x="1" y="152"/>
                    <a:pt x="11004" y="152"/>
                    <a:pt x="24652" y="152"/>
                  </a:cubicBezTo>
                  <a:cubicBezTo>
                    <a:pt x="38299" y="152"/>
                    <a:pt x="49303" y="91"/>
                    <a:pt x="49303" y="91"/>
                  </a:cubicBezTo>
                  <a:cubicBezTo>
                    <a:pt x="49303" y="61"/>
                    <a:pt x="38330" y="0"/>
                    <a:pt x="24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0"/>
            <p:cNvSpPr/>
            <p:nvPr/>
          </p:nvSpPr>
          <p:spPr>
            <a:xfrm flipH="1">
              <a:off x="6255175" y="537525"/>
              <a:ext cx="1233350" cy="3825"/>
            </a:xfrm>
            <a:custGeom>
              <a:avLst/>
              <a:gdLst/>
              <a:ahLst/>
              <a:cxnLst/>
              <a:rect l="l" t="t" r="r" b="b"/>
              <a:pathLst>
                <a:path w="49334" h="153" extrusionOk="0">
                  <a:moveTo>
                    <a:pt x="24682" y="0"/>
                  </a:moveTo>
                  <a:cubicBezTo>
                    <a:pt x="11035" y="0"/>
                    <a:pt x="1" y="0"/>
                    <a:pt x="1" y="61"/>
                  </a:cubicBezTo>
                  <a:cubicBezTo>
                    <a:pt x="1" y="152"/>
                    <a:pt x="11004" y="152"/>
                    <a:pt x="24682" y="152"/>
                  </a:cubicBezTo>
                  <a:cubicBezTo>
                    <a:pt x="38300" y="152"/>
                    <a:pt x="49333" y="61"/>
                    <a:pt x="49333" y="61"/>
                  </a:cubicBezTo>
                  <a:cubicBezTo>
                    <a:pt x="49333" y="30"/>
                    <a:pt x="38300" y="0"/>
                    <a:pt x="2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0"/>
            <p:cNvSpPr/>
            <p:nvPr/>
          </p:nvSpPr>
          <p:spPr>
            <a:xfrm flipH="1">
              <a:off x="6293175" y="416700"/>
              <a:ext cx="1233325" cy="3825"/>
            </a:xfrm>
            <a:custGeom>
              <a:avLst/>
              <a:gdLst/>
              <a:ahLst/>
              <a:cxnLst/>
              <a:rect l="l" t="t" r="r" b="b"/>
              <a:pathLst>
                <a:path w="49333" h="153" extrusionOk="0">
                  <a:moveTo>
                    <a:pt x="24682" y="0"/>
                  </a:moveTo>
                  <a:cubicBezTo>
                    <a:pt x="11034" y="0"/>
                    <a:pt x="0" y="0"/>
                    <a:pt x="0" y="91"/>
                  </a:cubicBezTo>
                  <a:cubicBezTo>
                    <a:pt x="0" y="152"/>
                    <a:pt x="11034" y="152"/>
                    <a:pt x="24682" y="152"/>
                  </a:cubicBezTo>
                  <a:cubicBezTo>
                    <a:pt x="38299" y="152"/>
                    <a:pt x="49332" y="91"/>
                    <a:pt x="49332" y="91"/>
                  </a:cubicBezTo>
                  <a:cubicBezTo>
                    <a:pt x="49332" y="31"/>
                    <a:pt x="38360" y="0"/>
                    <a:pt x="2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0"/>
            <p:cNvSpPr/>
            <p:nvPr/>
          </p:nvSpPr>
          <p:spPr>
            <a:xfrm flipH="1">
              <a:off x="7759775" y="643900"/>
              <a:ext cx="577550" cy="3825"/>
            </a:xfrm>
            <a:custGeom>
              <a:avLst/>
              <a:gdLst/>
              <a:ahLst/>
              <a:cxnLst/>
              <a:rect l="l" t="t" r="r" b="b"/>
              <a:pathLst>
                <a:path w="23102" h="153" extrusionOk="0">
                  <a:moveTo>
                    <a:pt x="11551" y="0"/>
                  </a:moveTo>
                  <a:cubicBezTo>
                    <a:pt x="5168" y="0"/>
                    <a:pt x="1" y="0"/>
                    <a:pt x="1" y="61"/>
                  </a:cubicBezTo>
                  <a:cubicBezTo>
                    <a:pt x="1" y="152"/>
                    <a:pt x="5168" y="152"/>
                    <a:pt x="11551" y="152"/>
                  </a:cubicBezTo>
                  <a:cubicBezTo>
                    <a:pt x="17934" y="152"/>
                    <a:pt x="23102" y="61"/>
                    <a:pt x="23102" y="61"/>
                  </a:cubicBezTo>
                  <a:cubicBezTo>
                    <a:pt x="23102" y="31"/>
                    <a:pt x="17934" y="0"/>
                    <a:pt x="11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0"/>
            <p:cNvSpPr/>
            <p:nvPr/>
          </p:nvSpPr>
          <p:spPr>
            <a:xfrm flipH="1">
              <a:off x="7759775" y="286000"/>
              <a:ext cx="577550" cy="3825"/>
            </a:xfrm>
            <a:custGeom>
              <a:avLst/>
              <a:gdLst/>
              <a:ahLst/>
              <a:cxnLst/>
              <a:rect l="l" t="t" r="r" b="b"/>
              <a:pathLst>
                <a:path w="23102" h="153" extrusionOk="0">
                  <a:moveTo>
                    <a:pt x="11551" y="0"/>
                  </a:moveTo>
                  <a:cubicBezTo>
                    <a:pt x="5168" y="0"/>
                    <a:pt x="1" y="0"/>
                    <a:pt x="1" y="61"/>
                  </a:cubicBezTo>
                  <a:cubicBezTo>
                    <a:pt x="1" y="152"/>
                    <a:pt x="5168" y="152"/>
                    <a:pt x="11551" y="152"/>
                  </a:cubicBezTo>
                  <a:cubicBezTo>
                    <a:pt x="17934" y="152"/>
                    <a:pt x="23102" y="61"/>
                    <a:pt x="23102" y="61"/>
                  </a:cubicBezTo>
                  <a:cubicBezTo>
                    <a:pt x="23102" y="31"/>
                    <a:pt x="17934" y="0"/>
                    <a:pt x="11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0"/>
            <p:cNvSpPr/>
            <p:nvPr/>
          </p:nvSpPr>
          <p:spPr>
            <a:xfrm flipH="1">
              <a:off x="7319025" y="10900"/>
              <a:ext cx="717375" cy="243200"/>
            </a:xfrm>
            <a:custGeom>
              <a:avLst/>
              <a:gdLst/>
              <a:ahLst/>
              <a:cxnLst/>
              <a:rect l="l" t="t" r="r" b="b"/>
              <a:pathLst>
                <a:path w="28695" h="9728" extrusionOk="0">
                  <a:moveTo>
                    <a:pt x="4408" y="1"/>
                  </a:moveTo>
                  <a:cubicBezTo>
                    <a:pt x="1976" y="1"/>
                    <a:pt x="1" y="2220"/>
                    <a:pt x="1" y="4864"/>
                  </a:cubicBezTo>
                  <a:cubicBezTo>
                    <a:pt x="1" y="7569"/>
                    <a:pt x="1976" y="9728"/>
                    <a:pt x="4408" y="9728"/>
                  </a:cubicBezTo>
                  <a:lnTo>
                    <a:pt x="28694" y="9728"/>
                  </a:lnTo>
                  <a:lnTo>
                    <a:pt x="286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0"/>
            <p:cNvSpPr/>
            <p:nvPr/>
          </p:nvSpPr>
          <p:spPr>
            <a:xfrm flipH="1">
              <a:off x="6201225" y="10900"/>
              <a:ext cx="1272850" cy="57025"/>
            </a:xfrm>
            <a:custGeom>
              <a:avLst/>
              <a:gdLst/>
              <a:ahLst/>
              <a:cxnLst/>
              <a:rect l="l" t="t" r="r" b="b"/>
              <a:pathLst>
                <a:path w="50914" h="2281" extrusionOk="0">
                  <a:moveTo>
                    <a:pt x="0" y="1"/>
                  </a:moveTo>
                  <a:lnTo>
                    <a:pt x="0" y="2281"/>
                  </a:lnTo>
                  <a:lnTo>
                    <a:pt x="49880" y="2281"/>
                  </a:lnTo>
                  <a:cubicBezTo>
                    <a:pt x="50457" y="2281"/>
                    <a:pt x="50913" y="1794"/>
                    <a:pt x="50913" y="1156"/>
                  </a:cubicBezTo>
                  <a:cubicBezTo>
                    <a:pt x="50913" y="548"/>
                    <a:pt x="50457" y="1"/>
                    <a:pt x="49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0"/>
            <p:cNvSpPr/>
            <p:nvPr/>
          </p:nvSpPr>
          <p:spPr>
            <a:xfrm flipH="1">
              <a:off x="6201225" y="197075"/>
              <a:ext cx="1272850" cy="57025"/>
            </a:xfrm>
            <a:custGeom>
              <a:avLst/>
              <a:gdLst/>
              <a:ahLst/>
              <a:cxnLst/>
              <a:rect l="l" t="t" r="r" b="b"/>
              <a:pathLst>
                <a:path w="50914" h="2281" extrusionOk="0">
                  <a:moveTo>
                    <a:pt x="0" y="1"/>
                  </a:moveTo>
                  <a:lnTo>
                    <a:pt x="0" y="2281"/>
                  </a:lnTo>
                  <a:lnTo>
                    <a:pt x="49880" y="2281"/>
                  </a:lnTo>
                  <a:cubicBezTo>
                    <a:pt x="50457" y="2250"/>
                    <a:pt x="50913" y="1764"/>
                    <a:pt x="50913" y="1156"/>
                  </a:cubicBezTo>
                  <a:cubicBezTo>
                    <a:pt x="50913" y="548"/>
                    <a:pt x="50457" y="1"/>
                    <a:pt x="49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0"/>
            <p:cNvSpPr/>
            <p:nvPr/>
          </p:nvSpPr>
          <p:spPr>
            <a:xfrm flipH="1">
              <a:off x="6239225" y="69425"/>
              <a:ext cx="1196850" cy="126925"/>
            </a:xfrm>
            <a:custGeom>
              <a:avLst/>
              <a:gdLst/>
              <a:ahLst/>
              <a:cxnLst/>
              <a:rect l="l" t="t" r="r" b="b"/>
              <a:pathLst>
                <a:path w="47874" h="5077" extrusionOk="0">
                  <a:moveTo>
                    <a:pt x="2310" y="0"/>
                  </a:moveTo>
                  <a:cubicBezTo>
                    <a:pt x="1064" y="0"/>
                    <a:pt x="0" y="1125"/>
                    <a:pt x="0" y="2523"/>
                  </a:cubicBezTo>
                  <a:cubicBezTo>
                    <a:pt x="0" y="3952"/>
                    <a:pt x="1034" y="5076"/>
                    <a:pt x="2310" y="5076"/>
                  </a:cubicBezTo>
                  <a:lnTo>
                    <a:pt x="47874" y="5076"/>
                  </a:lnTo>
                  <a:cubicBezTo>
                    <a:pt x="46688" y="3648"/>
                    <a:pt x="46688" y="1429"/>
                    <a:pt x="4787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0"/>
            <p:cNvSpPr/>
            <p:nvPr/>
          </p:nvSpPr>
          <p:spPr>
            <a:xfrm flipH="1">
              <a:off x="6372200" y="120325"/>
              <a:ext cx="1002325" cy="3825"/>
            </a:xfrm>
            <a:custGeom>
              <a:avLst/>
              <a:gdLst/>
              <a:ahLst/>
              <a:cxnLst/>
              <a:rect l="l" t="t" r="r" b="b"/>
              <a:pathLst>
                <a:path w="40093" h="153" extrusionOk="0">
                  <a:moveTo>
                    <a:pt x="20061" y="1"/>
                  </a:moveTo>
                  <a:cubicBezTo>
                    <a:pt x="8967" y="1"/>
                    <a:pt x="0" y="1"/>
                    <a:pt x="0" y="92"/>
                  </a:cubicBezTo>
                  <a:cubicBezTo>
                    <a:pt x="0" y="153"/>
                    <a:pt x="9028" y="153"/>
                    <a:pt x="20061" y="153"/>
                  </a:cubicBezTo>
                  <a:cubicBezTo>
                    <a:pt x="31126" y="153"/>
                    <a:pt x="40092" y="92"/>
                    <a:pt x="40092" y="92"/>
                  </a:cubicBezTo>
                  <a:cubicBezTo>
                    <a:pt x="40092" y="31"/>
                    <a:pt x="31156" y="1"/>
                    <a:pt x="20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0"/>
            <p:cNvSpPr/>
            <p:nvPr/>
          </p:nvSpPr>
          <p:spPr>
            <a:xfrm flipH="1">
              <a:off x="6268850" y="155300"/>
              <a:ext cx="1002325" cy="3825"/>
            </a:xfrm>
            <a:custGeom>
              <a:avLst/>
              <a:gdLst/>
              <a:ahLst/>
              <a:cxnLst/>
              <a:rect l="l" t="t" r="r" b="b"/>
              <a:pathLst>
                <a:path w="40093" h="153" extrusionOk="0">
                  <a:moveTo>
                    <a:pt x="20061" y="0"/>
                  </a:moveTo>
                  <a:cubicBezTo>
                    <a:pt x="8967" y="0"/>
                    <a:pt x="0" y="0"/>
                    <a:pt x="0" y="91"/>
                  </a:cubicBezTo>
                  <a:cubicBezTo>
                    <a:pt x="0" y="152"/>
                    <a:pt x="9028" y="152"/>
                    <a:pt x="20061" y="152"/>
                  </a:cubicBezTo>
                  <a:cubicBezTo>
                    <a:pt x="31125" y="152"/>
                    <a:pt x="40092" y="91"/>
                    <a:pt x="40092" y="91"/>
                  </a:cubicBezTo>
                  <a:cubicBezTo>
                    <a:pt x="40092" y="0"/>
                    <a:pt x="31186" y="0"/>
                    <a:pt x="20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0"/>
            <p:cNvSpPr/>
            <p:nvPr/>
          </p:nvSpPr>
          <p:spPr>
            <a:xfrm flipH="1">
              <a:off x="7490775" y="227475"/>
              <a:ext cx="469625" cy="3825"/>
            </a:xfrm>
            <a:custGeom>
              <a:avLst/>
              <a:gdLst/>
              <a:ahLst/>
              <a:cxnLst/>
              <a:rect l="l" t="t" r="r" b="b"/>
              <a:pathLst>
                <a:path w="18785" h="153" extrusionOk="0">
                  <a:moveTo>
                    <a:pt x="9393" y="1"/>
                  </a:moveTo>
                  <a:cubicBezTo>
                    <a:pt x="4225" y="1"/>
                    <a:pt x="0" y="1"/>
                    <a:pt x="0" y="92"/>
                  </a:cubicBezTo>
                  <a:cubicBezTo>
                    <a:pt x="0" y="153"/>
                    <a:pt x="4195" y="153"/>
                    <a:pt x="9393" y="153"/>
                  </a:cubicBezTo>
                  <a:cubicBezTo>
                    <a:pt x="14590" y="153"/>
                    <a:pt x="18785" y="92"/>
                    <a:pt x="18785" y="92"/>
                  </a:cubicBezTo>
                  <a:cubicBezTo>
                    <a:pt x="18785" y="61"/>
                    <a:pt x="14560" y="1"/>
                    <a:pt x="9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0"/>
            <p:cNvSpPr/>
            <p:nvPr/>
          </p:nvSpPr>
          <p:spPr>
            <a:xfrm flipH="1">
              <a:off x="7490775" y="37500"/>
              <a:ext cx="469625" cy="3825"/>
            </a:xfrm>
            <a:custGeom>
              <a:avLst/>
              <a:gdLst/>
              <a:ahLst/>
              <a:cxnLst/>
              <a:rect l="l" t="t" r="r" b="b"/>
              <a:pathLst>
                <a:path w="18785" h="153" extrusionOk="0">
                  <a:moveTo>
                    <a:pt x="9393" y="1"/>
                  </a:moveTo>
                  <a:cubicBezTo>
                    <a:pt x="4225" y="1"/>
                    <a:pt x="0" y="1"/>
                    <a:pt x="0" y="92"/>
                  </a:cubicBezTo>
                  <a:cubicBezTo>
                    <a:pt x="0" y="153"/>
                    <a:pt x="4195" y="153"/>
                    <a:pt x="9393" y="153"/>
                  </a:cubicBezTo>
                  <a:cubicBezTo>
                    <a:pt x="14590" y="153"/>
                    <a:pt x="18785" y="92"/>
                    <a:pt x="18785" y="92"/>
                  </a:cubicBezTo>
                  <a:cubicBezTo>
                    <a:pt x="18785" y="62"/>
                    <a:pt x="14560" y="1"/>
                    <a:pt x="9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0"/>
            <p:cNvSpPr/>
            <p:nvPr/>
          </p:nvSpPr>
          <p:spPr>
            <a:xfrm flipH="1">
              <a:off x="6216425" y="10225"/>
              <a:ext cx="1721175" cy="3000"/>
            </a:xfrm>
            <a:custGeom>
              <a:avLst/>
              <a:gdLst/>
              <a:ahLst/>
              <a:cxnLst/>
              <a:rect l="l" t="t" r="r" b="b"/>
              <a:pathLst>
                <a:path w="68847" h="120" extrusionOk="0">
                  <a:moveTo>
                    <a:pt x="4693" y="1"/>
                  </a:moveTo>
                  <a:cubicBezTo>
                    <a:pt x="1709" y="1"/>
                    <a:pt x="0" y="8"/>
                    <a:pt x="0" y="28"/>
                  </a:cubicBezTo>
                  <a:cubicBezTo>
                    <a:pt x="0" y="119"/>
                    <a:pt x="15380" y="119"/>
                    <a:pt x="34438" y="119"/>
                  </a:cubicBezTo>
                  <a:cubicBezTo>
                    <a:pt x="53466" y="119"/>
                    <a:pt x="68846" y="28"/>
                    <a:pt x="68846" y="28"/>
                  </a:cubicBezTo>
                  <a:cubicBezTo>
                    <a:pt x="68846" y="18"/>
                    <a:pt x="67137" y="14"/>
                    <a:pt x="64154" y="14"/>
                  </a:cubicBezTo>
                  <a:cubicBezTo>
                    <a:pt x="58188" y="14"/>
                    <a:pt x="47124" y="28"/>
                    <a:pt x="34438" y="28"/>
                  </a:cubicBezTo>
                  <a:cubicBezTo>
                    <a:pt x="21733" y="28"/>
                    <a:pt x="10662" y="1"/>
                    <a:pt x="469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0"/>
            <p:cNvSpPr/>
            <p:nvPr/>
          </p:nvSpPr>
          <p:spPr>
            <a:xfrm flipH="1">
              <a:off x="7075875" y="-200350"/>
              <a:ext cx="87400" cy="131500"/>
            </a:xfrm>
            <a:custGeom>
              <a:avLst/>
              <a:gdLst/>
              <a:ahLst/>
              <a:cxnLst/>
              <a:rect l="l" t="t" r="r" b="b"/>
              <a:pathLst>
                <a:path w="3496" h="5260" extrusionOk="0">
                  <a:moveTo>
                    <a:pt x="0" y="1"/>
                  </a:moveTo>
                  <a:lnTo>
                    <a:pt x="0" y="5259"/>
                  </a:lnTo>
                  <a:lnTo>
                    <a:pt x="1611" y="4104"/>
                  </a:lnTo>
                  <a:lnTo>
                    <a:pt x="3496" y="5259"/>
                  </a:lnTo>
                  <a:lnTo>
                    <a:pt x="34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1"/>
        <p:cNvGrpSpPr/>
        <p:nvPr/>
      </p:nvGrpSpPr>
      <p:grpSpPr>
        <a:xfrm>
          <a:off x="0" y="0"/>
          <a:ext cx="0" cy="0"/>
          <a:chOff x="0" y="0"/>
          <a:chExt cx="0" cy="0"/>
        </a:xfrm>
      </p:grpSpPr>
      <p:sp>
        <p:nvSpPr>
          <p:cNvPr id="14" name="TextBox 13">
            <a:extLst>
              <a:ext uri="{FF2B5EF4-FFF2-40B4-BE49-F238E27FC236}">
                <a16:creationId xmlns:a16="http://schemas.microsoft.com/office/drawing/2014/main" id="{71299C71-DBB6-CBD9-7619-306D503E4BF4}"/>
              </a:ext>
            </a:extLst>
          </p:cNvPr>
          <p:cNvSpPr txBox="1"/>
          <p:nvPr/>
        </p:nvSpPr>
        <p:spPr>
          <a:xfrm>
            <a:off x="1449060" y="159207"/>
            <a:ext cx="6939238" cy="598177"/>
          </a:xfrm>
          <a:prstGeom prst="rect">
            <a:avLst/>
          </a:prstGeom>
          <a:noFill/>
        </p:spPr>
        <p:txBody>
          <a:bodyPr wrap="square">
            <a:spAutoFit/>
          </a:bodyPr>
          <a:lstStyle/>
          <a:p>
            <a:pPr marL="342900" marR="0" lvl="0" indent="-342900" algn="just">
              <a:lnSpc>
                <a:spcPct val="150000"/>
              </a:lnSpc>
              <a:spcBef>
                <a:spcPts val="100"/>
              </a:spcBef>
              <a:spcAft>
                <a:spcPts val="100"/>
              </a:spcAft>
              <a:buFont typeface="+mj-lt"/>
              <a:buAutoNum type="arabicPeriod"/>
            </a:pPr>
            <a:r>
              <a:rPr lang="en-US" sz="2500" b="1">
                <a:effectLst/>
                <a:latin typeface="+mj-lt"/>
                <a:ea typeface="Calibri" panose="020F0502020204030204" pitchFamily="34" charset="0"/>
                <a:cs typeface="Times New Roman" panose="02020603050405020304" pitchFamily="18" charset="0"/>
              </a:rPr>
              <a:t>Tính lượng chất tham gia trong phản ứng</a:t>
            </a:r>
            <a:endParaRPr lang="en-US" sz="2500">
              <a:effectLst/>
              <a:latin typeface="+mj-lt"/>
              <a:ea typeface="Calibri" panose="020F0502020204030204" pitchFamily="34" charset="0"/>
              <a:cs typeface="Times New Roman" panose="02020603050405020304" pitchFamily="18" charset="0"/>
            </a:endParaRPr>
          </a:p>
        </p:txBody>
      </p:sp>
      <p:grpSp>
        <p:nvGrpSpPr>
          <p:cNvPr id="28" name="Group 27">
            <a:extLst>
              <a:ext uri="{FF2B5EF4-FFF2-40B4-BE49-F238E27FC236}">
                <a16:creationId xmlns:a16="http://schemas.microsoft.com/office/drawing/2014/main" id="{CB372163-F514-9C1B-AB9D-6DDF2479E477}"/>
              </a:ext>
            </a:extLst>
          </p:cNvPr>
          <p:cNvGrpSpPr/>
          <p:nvPr/>
        </p:nvGrpSpPr>
        <p:grpSpPr>
          <a:xfrm>
            <a:off x="454299" y="1202296"/>
            <a:ext cx="8235402" cy="916507"/>
            <a:chOff x="398622" y="944199"/>
            <a:chExt cx="8235402" cy="916507"/>
          </a:xfrm>
        </p:grpSpPr>
        <p:sp>
          <p:nvSpPr>
            <p:cNvPr id="15" name="Freeform 4">
              <a:extLst>
                <a:ext uri="{FF2B5EF4-FFF2-40B4-BE49-F238E27FC236}">
                  <a16:creationId xmlns:a16="http://schemas.microsoft.com/office/drawing/2014/main" id="{134101B1-5B22-391B-A073-8548E1C6E570}"/>
                </a:ext>
              </a:extLst>
            </p:cNvPr>
            <p:cNvSpPr/>
            <p:nvPr/>
          </p:nvSpPr>
          <p:spPr>
            <a:xfrm>
              <a:off x="398622" y="944199"/>
              <a:ext cx="952214" cy="916507"/>
            </a:xfrm>
            <a:custGeom>
              <a:avLst/>
              <a:gdLst/>
              <a:ahLst/>
              <a:cxnLst/>
              <a:rect l="l" t="t" r="r" b="b"/>
              <a:pathLst>
                <a:path w="4275117" h="4114800">
                  <a:moveTo>
                    <a:pt x="0" y="0"/>
                  </a:moveTo>
                  <a:lnTo>
                    <a:pt x="4275117" y="0"/>
                  </a:lnTo>
                  <a:lnTo>
                    <a:pt x="427511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Plus Sign 15">
              <a:extLst>
                <a:ext uri="{FF2B5EF4-FFF2-40B4-BE49-F238E27FC236}">
                  <a16:creationId xmlns:a16="http://schemas.microsoft.com/office/drawing/2014/main" id="{2B6C0C28-C42F-A750-1123-68A4551BD2E6}"/>
                </a:ext>
              </a:extLst>
            </p:cNvPr>
            <p:cNvSpPr/>
            <p:nvPr/>
          </p:nvSpPr>
          <p:spPr>
            <a:xfrm>
              <a:off x="1449060" y="1152145"/>
              <a:ext cx="717928" cy="500614"/>
            </a:xfrm>
            <a:prstGeom prst="mathPlus">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FC034DDA-9C02-9640-1015-33D2B0E30FD5}"/>
                </a:ext>
              </a:extLst>
            </p:cNvPr>
            <p:cNvSpPr/>
            <p:nvPr/>
          </p:nvSpPr>
          <p:spPr>
            <a:xfrm>
              <a:off x="3967449" y="1172575"/>
              <a:ext cx="841421" cy="531478"/>
            </a:xfrm>
            <a:prstGeom prst="rightArrow">
              <a:avLst/>
            </a:prstGeom>
            <a:solidFill>
              <a:schemeClr val="accent2">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540AE22-4E7C-0251-D279-B5C7C311F115}"/>
                </a:ext>
              </a:extLst>
            </p:cNvPr>
            <p:cNvGrpSpPr/>
            <p:nvPr/>
          </p:nvGrpSpPr>
          <p:grpSpPr>
            <a:xfrm>
              <a:off x="5185469" y="1045929"/>
              <a:ext cx="1539945" cy="784770"/>
              <a:chOff x="3473449" y="2870902"/>
              <a:chExt cx="2707445" cy="1379739"/>
            </a:xfrm>
          </p:grpSpPr>
          <p:sp>
            <p:nvSpPr>
              <p:cNvPr id="19" name="Freeform 5">
                <a:extLst>
                  <a:ext uri="{FF2B5EF4-FFF2-40B4-BE49-F238E27FC236}">
                    <a16:creationId xmlns:a16="http://schemas.microsoft.com/office/drawing/2014/main" id="{C7C0EFA3-AA8D-82BF-E8A8-3769EDB97892}"/>
                  </a:ext>
                </a:extLst>
              </p:cNvPr>
              <p:cNvSpPr/>
              <p:nvPr/>
            </p:nvSpPr>
            <p:spPr>
              <a:xfrm>
                <a:off x="4571999" y="3008671"/>
                <a:ext cx="1167209" cy="116720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Freeform 6">
                <a:extLst>
                  <a:ext uri="{FF2B5EF4-FFF2-40B4-BE49-F238E27FC236}">
                    <a16:creationId xmlns:a16="http://schemas.microsoft.com/office/drawing/2014/main" id="{F076AF64-83B5-2569-63D9-362F170A6E4B}"/>
                  </a:ext>
                </a:extLst>
              </p:cNvPr>
              <p:cNvSpPr/>
              <p:nvPr/>
            </p:nvSpPr>
            <p:spPr>
              <a:xfrm>
                <a:off x="3473449" y="2870902"/>
                <a:ext cx="1098551" cy="1341742"/>
              </a:xfrm>
              <a:custGeom>
                <a:avLst/>
                <a:gdLst/>
                <a:ahLst/>
                <a:cxnLst/>
                <a:rect l="l" t="t" r="r" b="b"/>
                <a:pathLst>
                  <a:path w="3368992" h="4114800">
                    <a:moveTo>
                      <a:pt x="0" y="0"/>
                    </a:moveTo>
                    <a:lnTo>
                      <a:pt x="3368992" y="0"/>
                    </a:lnTo>
                    <a:lnTo>
                      <a:pt x="3368992"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8">
                <a:extLst>
                  <a:ext uri="{FF2B5EF4-FFF2-40B4-BE49-F238E27FC236}">
                    <a16:creationId xmlns:a16="http://schemas.microsoft.com/office/drawing/2014/main" id="{2EA425E0-2B80-0A9A-BB47-05F6E732B6E7}"/>
                  </a:ext>
                </a:extLst>
              </p:cNvPr>
              <p:cNvSpPr/>
              <p:nvPr/>
            </p:nvSpPr>
            <p:spPr>
              <a:xfrm>
                <a:off x="5623841" y="3652464"/>
                <a:ext cx="557053" cy="598177"/>
              </a:xfrm>
              <a:custGeom>
                <a:avLst/>
                <a:gdLst/>
                <a:ahLst/>
                <a:cxnLst/>
                <a:rect l="l" t="t" r="r" b="b"/>
                <a:pathLst>
                  <a:path w="3831908" h="4114800">
                    <a:moveTo>
                      <a:pt x="0" y="0"/>
                    </a:moveTo>
                    <a:lnTo>
                      <a:pt x="3831907" y="0"/>
                    </a:lnTo>
                    <a:lnTo>
                      <a:pt x="3831907"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sp>
          <p:nvSpPr>
            <p:cNvPr id="23" name="Freeform 9">
              <a:extLst>
                <a:ext uri="{FF2B5EF4-FFF2-40B4-BE49-F238E27FC236}">
                  <a16:creationId xmlns:a16="http://schemas.microsoft.com/office/drawing/2014/main" id="{A8886BE1-DC4E-D897-B943-23E7D5E69E27}"/>
                </a:ext>
              </a:extLst>
            </p:cNvPr>
            <p:cNvSpPr/>
            <p:nvPr/>
          </p:nvSpPr>
          <p:spPr>
            <a:xfrm>
              <a:off x="7916097" y="1093017"/>
              <a:ext cx="717927" cy="723354"/>
            </a:xfrm>
            <a:custGeom>
              <a:avLst/>
              <a:gdLst/>
              <a:ahLst/>
              <a:cxnLst/>
              <a:rect l="l" t="t" r="r" b="b"/>
              <a:pathLst>
                <a:path w="4083939" h="4114800">
                  <a:moveTo>
                    <a:pt x="0" y="0"/>
                  </a:moveTo>
                  <a:lnTo>
                    <a:pt x="4083939" y="0"/>
                  </a:lnTo>
                  <a:lnTo>
                    <a:pt x="4083939"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5" name="Plus Sign 24">
              <a:extLst>
                <a:ext uri="{FF2B5EF4-FFF2-40B4-BE49-F238E27FC236}">
                  <a16:creationId xmlns:a16="http://schemas.microsoft.com/office/drawing/2014/main" id="{679E3534-09A2-2DA8-F8C7-86F004E3DFA4}"/>
                </a:ext>
              </a:extLst>
            </p:cNvPr>
            <p:cNvSpPr/>
            <p:nvPr/>
          </p:nvSpPr>
          <p:spPr>
            <a:xfrm>
              <a:off x="6932476" y="1240160"/>
              <a:ext cx="717928" cy="500614"/>
            </a:xfrm>
            <a:prstGeom prst="mathPlus">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9826A8CC-518A-1C20-F84C-9EA77CE79044}"/>
                </a:ext>
              </a:extLst>
            </p:cNvPr>
            <p:cNvGrpSpPr/>
            <p:nvPr/>
          </p:nvGrpSpPr>
          <p:grpSpPr>
            <a:xfrm>
              <a:off x="2300969" y="1028226"/>
              <a:ext cx="1330135" cy="723354"/>
              <a:chOff x="2300969" y="1028226"/>
              <a:chExt cx="1330135" cy="723354"/>
            </a:xfrm>
          </p:grpSpPr>
          <p:sp>
            <p:nvSpPr>
              <p:cNvPr id="17" name="Freeform 3">
                <a:extLst>
                  <a:ext uri="{FF2B5EF4-FFF2-40B4-BE49-F238E27FC236}">
                    <a16:creationId xmlns:a16="http://schemas.microsoft.com/office/drawing/2014/main" id="{4CE99B03-F374-5D06-6071-27CD47611838}"/>
                  </a:ext>
                </a:extLst>
              </p:cNvPr>
              <p:cNvSpPr/>
              <p:nvPr/>
            </p:nvSpPr>
            <p:spPr>
              <a:xfrm>
                <a:off x="2913175" y="1028226"/>
                <a:ext cx="717929" cy="723354"/>
              </a:xfrm>
              <a:custGeom>
                <a:avLst/>
                <a:gdLst/>
                <a:ahLst/>
                <a:cxnLst/>
                <a:rect l="l" t="t" r="r" b="b"/>
                <a:pathLst>
                  <a:path w="4083939" h="4114800">
                    <a:moveTo>
                      <a:pt x="0" y="0"/>
                    </a:moveTo>
                    <a:lnTo>
                      <a:pt x="4083939" y="0"/>
                    </a:lnTo>
                    <a:lnTo>
                      <a:pt x="4083939"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6" name="Freeform 7">
                <a:extLst>
                  <a:ext uri="{FF2B5EF4-FFF2-40B4-BE49-F238E27FC236}">
                    <a16:creationId xmlns:a16="http://schemas.microsoft.com/office/drawing/2014/main" id="{581ED5C4-B5C0-54CD-0B6E-1AB4056BB3B0}"/>
                  </a:ext>
                </a:extLst>
              </p:cNvPr>
              <p:cNvSpPr/>
              <p:nvPr/>
            </p:nvSpPr>
            <p:spPr>
              <a:xfrm>
                <a:off x="2300969" y="1093017"/>
                <a:ext cx="619075" cy="619075"/>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grpSp>
      <p:pic>
        <p:nvPicPr>
          <p:cNvPr id="29" name="Picture 45">
            <a:extLst>
              <a:ext uri="{FF2B5EF4-FFF2-40B4-BE49-F238E27FC236}">
                <a16:creationId xmlns:a16="http://schemas.microsoft.com/office/drawing/2014/main" id="{7255ED20-4781-EBB9-E001-C4BDB339B0A3}"/>
              </a:ext>
            </a:extLst>
          </p:cNvPr>
          <p:cNvPicPr>
            <a:picLocks noChangeAspect="1"/>
          </p:cNvPicPr>
          <p:nvPr/>
        </p:nvPicPr>
        <p:blipFill>
          <a:blip r:embed="rId17"/>
          <a:srcRect/>
          <a:stretch>
            <a:fillRect/>
          </a:stretch>
        </p:blipFill>
        <p:spPr>
          <a:xfrm>
            <a:off x="3283562" y="2391164"/>
            <a:ext cx="2576875" cy="275233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sp>
        <p:nvSpPr>
          <p:cNvPr id="16" name="Arrow: Pentagon 15">
            <a:extLst>
              <a:ext uri="{FF2B5EF4-FFF2-40B4-BE49-F238E27FC236}">
                <a16:creationId xmlns:a16="http://schemas.microsoft.com/office/drawing/2014/main" id="{14F224FC-65F7-508C-A8F5-6A92C769C4BB}"/>
              </a:ext>
            </a:extLst>
          </p:cNvPr>
          <p:cNvSpPr/>
          <p:nvPr/>
        </p:nvSpPr>
        <p:spPr>
          <a:xfrm>
            <a:off x="0" y="831956"/>
            <a:ext cx="1607574" cy="560438"/>
          </a:xfrm>
          <a:prstGeom prst="homePlat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1"/>
                </a:solidFill>
              </a:rPr>
              <a:t>Ví dụ 1</a:t>
            </a:r>
          </a:p>
        </p:txBody>
      </p:sp>
      <p:sp>
        <p:nvSpPr>
          <p:cNvPr id="19" name="TextBox 18">
            <a:extLst>
              <a:ext uri="{FF2B5EF4-FFF2-40B4-BE49-F238E27FC236}">
                <a16:creationId xmlns:a16="http://schemas.microsoft.com/office/drawing/2014/main" id="{4CFA875C-EEA3-61C2-2C3D-32B1593804E7}"/>
              </a:ext>
            </a:extLst>
          </p:cNvPr>
          <p:cNvSpPr txBox="1"/>
          <p:nvPr/>
        </p:nvSpPr>
        <p:spPr>
          <a:xfrm>
            <a:off x="1920977" y="145532"/>
            <a:ext cx="6257003" cy="1933286"/>
          </a:xfrm>
          <a:prstGeom prst="rect">
            <a:avLst/>
          </a:prstGeom>
          <a:noFill/>
        </p:spPr>
        <p:txBody>
          <a:bodyPr wrap="square">
            <a:spAutoFit/>
          </a:bodyPr>
          <a:lstStyle/>
          <a:p>
            <a:pPr marL="0" marR="0" algn="just">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Khi cho Fe tác dụng với dung dịch HCl thì xảy ra phản ứng hóa học sau:</a:t>
            </a:r>
          </a:p>
          <a:p>
            <a:pPr marL="0" marR="0" algn="ctr">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Fe + 2HCl → FeCl</a:t>
            </a:r>
            <a:r>
              <a:rPr lang="en-US" sz="2000" baseline="-25000">
                <a:effectLst/>
                <a:latin typeface="+mj-lt"/>
                <a:ea typeface="Calibri" panose="020F0502020204030204" pitchFamily="34" charset="0"/>
                <a:cs typeface="Times New Roman" panose="02020603050405020304" pitchFamily="18" charset="0"/>
              </a:rPr>
              <a:t>2</a:t>
            </a:r>
            <a:r>
              <a:rPr lang="en-US" sz="2000">
                <a:effectLst/>
                <a:latin typeface="+mj-lt"/>
                <a:ea typeface="Calibri" panose="020F0502020204030204" pitchFamily="34" charset="0"/>
                <a:cs typeface="Times New Roman" panose="02020603050405020304" pitchFamily="18" charset="0"/>
              </a:rPr>
              <a:t> + H</a:t>
            </a:r>
            <a:r>
              <a:rPr lang="en-US" sz="2000" baseline="-25000">
                <a:effectLst/>
                <a:latin typeface="+mj-lt"/>
                <a:ea typeface="Calibri" panose="020F0502020204030204" pitchFamily="34" charset="0"/>
                <a:cs typeface="Times New Roman" panose="02020603050405020304" pitchFamily="18" charset="0"/>
              </a:rPr>
              <a:t>2</a:t>
            </a:r>
            <a:endParaRPr lang="en-US" sz="20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2000">
                <a:effectLst/>
                <a:latin typeface="+mj-lt"/>
                <a:ea typeface="Calibri" panose="020F0502020204030204" pitchFamily="34" charset="0"/>
                <a:cs typeface="Times New Roman" panose="02020603050405020304" pitchFamily="18" charset="0"/>
              </a:rPr>
              <a:t>Cần dùng bao nhiêu mol Fe để thu được 1,5 mol H</a:t>
            </a:r>
            <a:r>
              <a:rPr lang="en-US" sz="2000" baseline="-25000">
                <a:effectLst/>
                <a:latin typeface="+mj-lt"/>
                <a:ea typeface="Calibri" panose="020F0502020204030204" pitchFamily="34" charset="0"/>
                <a:cs typeface="Times New Roman" panose="02020603050405020304" pitchFamily="18" charset="0"/>
              </a:rPr>
              <a:t>2</a:t>
            </a:r>
            <a:r>
              <a:rPr lang="en-US" sz="2000">
                <a:effectLst/>
                <a:latin typeface="+mj-lt"/>
                <a:ea typeface="Calibri" panose="020F0502020204030204" pitchFamily="34" charset="0"/>
                <a:cs typeface="Times New Roman" panose="02020603050405020304" pitchFamily="18" charset="0"/>
              </a:rPr>
              <a:t>?</a:t>
            </a:r>
          </a:p>
        </p:txBody>
      </p:sp>
      <p:sp>
        <p:nvSpPr>
          <p:cNvPr id="20" name="Rounded Rectangular Callout 9">
            <a:extLst>
              <a:ext uri="{FF2B5EF4-FFF2-40B4-BE49-F238E27FC236}">
                <a16:creationId xmlns:a16="http://schemas.microsoft.com/office/drawing/2014/main" id="{D0B1064A-34C4-9E43-C283-AF2267039B89}"/>
              </a:ext>
            </a:extLst>
          </p:cNvPr>
          <p:cNvSpPr/>
          <p:nvPr/>
        </p:nvSpPr>
        <p:spPr>
          <a:xfrm>
            <a:off x="2883310" y="2283018"/>
            <a:ext cx="6086878" cy="2714950"/>
          </a:xfrm>
          <a:prstGeom prst="wedgeRoundRectCallout">
            <a:avLst>
              <a:gd name="adj1" fmla="val -66023"/>
              <a:gd name="adj2" fmla="val 2688"/>
              <a:gd name="adj3" fmla="val 16667"/>
            </a:avLst>
          </a:prstGeom>
          <a:solidFill>
            <a:schemeClr val="bg2">
              <a:lumMod val="20000"/>
              <a:lumOff val="80000"/>
            </a:schemeClr>
          </a:solidFill>
          <a:ln w="57150">
            <a:solidFill>
              <a:schemeClr val="bg2">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800">
                <a:solidFill>
                  <a:schemeClr val="accent3">
                    <a:lumMod val="10000"/>
                  </a:schemeClr>
                </a:solidFill>
              </a:rPr>
              <a:t>Theo phương trình hóa học:</a:t>
            </a:r>
          </a:p>
          <a:p>
            <a:pPr algn="just">
              <a:lnSpc>
                <a:spcPct val="150000"/>
              </a:lnSpc>
            </a:pPr>
            <a:r>
              <a:rPr lang="en-US" sz="1800">
                <a:solidFill>
                  <a:schemeClr val="accent3">
                    <a:lumMod val="10000"/>
                  </a:schemeClr>
                </a:solidFill>
              </a:rPr>
              <a:t>1 mol Fe tham gia phản ứng sẽ thu được 1 mol H</a:t>
            </a:r>
            <a:r>
              <a:rPr lang="en-US" sz="1800" baseline="-25000">
                <a:solidFill>
                  <a:schemeClr val="accent3">
                    <a:lumMod val="10000"/>
                  </a:schemeClr>
                </a:solidFill>
              </a:rPr>
              <a:t>2</a:t>
            </a:r>
            <a:r>
              <a:rPr lang="en-US" sz="1800">
                <a:solidFill>
                  <a:schemeClr val="accent3">
                    <a:lumMod val="10000"/>
                  </a:schemeClr>
                </a:solidFill>
              </a:rPr>
              <a:t>.</a:t>
            </a:r>
          </a:p>
          <a:p>
            <a:pPr algn="just">
              <a:lnSpc>
                <a:spcPct val="150000"/>
              </a:lnSpc>
            </a:pPr>
            <a:r>
              <a:rPr lang="en-US" sz="1800">
                <a:solidFill>
                  <a:schemeClr val="accent3">
                    <a:lumMod val="10000"/>
                  </a:schemeClr>
                </a:solidFill>
              </a:rPr>
              <a:t>Vậy: 1,5 mol Fe ………………………………</a:t>
            </a:r>
            <a:br>
              <a:rPr lang="en-US" sz="1800">
                <a:solidFill>
                  <a:schemeClr val="accent3">
                    <a:lumMod val="10000"/>
                  </a:schemeClr>
                </a:solidFill>
              </a:rPr>
            </a:br>
            <a:r>
              <a:rPr lang="en-US" sz="1800">
                <a:solidFill>
                  <a:schemeClr val="accent3">
                    <a:lumMod val="10000"/>
                  </a:schemeClr>
                </a:solidFill>
              </a:rPr>
              <a:t>1,5 mol H</a:t>
            </a:r>
            <a:r>
              <a:rPr lang="en-US" sz="1800" baseline="-25000">
                <a:solidFill>
                  <a:schemeClr val="accent3">
                    <a:lumMod val="10000"/>
                  </a:schemeClr>
                </a:solidFill>
              </a:rPr>
              <a:t>2</a:t>
            </a:r>
            <a:r>
              <a:rPr lang="en-US" sz="1800">
                <a:solidFill>
                  <a:schemeClr val="accent3">
                    <a:lumMod val="10000"/>
                  </a:schemeClr>
                </a:solidFill>
              </a:rPr>
              <a:t>.</a:t>
            </a:r>
          </a:p>
          <a:p>
            <a:pPr algn="just">
              <a:lnSpc>
                <a:spcPct val="150000"/>
              </a:lnSpc>
            </a:pPr>
            <a:r>
              <a:rPr lang="en-US" sz="1800">
                <a:solidFill>
                  <a:schemeClr val="accent3">
                    <a:lumMod val="10000"/>
                  </a:schemeClr>
                </a:solidFill>
              </a:rPr>
              <a:t>Số mol Fe cần dùng để thu được 1,5 mol H</a:t>
            </a:r>
            <a:r>
              <a:rPr lang="en-US" sz="1800" baseline="-25000">
                <a:solidFill>
                  <a:schemeClr val="accent3">
                    <a:lumMod val="10000"/>
                  </a:schemeClr>
                </a:solidFill>
              </a:rPr>
              <a:t>2</a:t>
            </a:r>
            <a:r>
              <a:rPr lang="en-US" sz="1800">
                <a:solidFill>
                  <a:schemeClr val="accent3">
                    <a:lumMod val="10000"/>
                  </a:schemeClr>
                </a:solidFill>
              </a:rPr>
              <a:t> là 1,5 mol.</a:t>
            </a:r>
          </a:p>
        </p:txBody>
      </p:sp>
      <p:sp>
        <p:nvSpPr>
          <p:cNvPr id="22" name="Rectangle: Rounded Corners 21">
            <a:extLst>
              <a:ext uri="{FF2B5EF4-FFF2-40B4-BE49-F238E27FC236}">
                <a16:creationId xmlns:a16="http://schemas.microsoft.com/office/drawing/2014/main" id="{45B0A22A-17CA-0A32-9E10-63C539BF17EB}"/>
              </a:ext>
            </a:extLst>
          </p:cNvPr>
          <p:cNvSpPr/>
          <p:nvPr/>
        </p:nvSpPr>
        <p:spPr>
          <a:xfrm>
            <a:off x="243348" y="2836706"/>
            <a:ext cx="2145890" cy="855406"/>
          </a:xfrm>
          <a:prstGeom prst="roundRect">
            <a:avLst/>
          </a:prstGeom>
          <a:solidFill>
            <a:schemeClr val="accent1">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rPr>
              <a:t>BÀI GIẢI</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5"/>
        <p:cNvGrpSpPr/>
        <p:nvPr/>
      </p:nvGrpSpPr>
      <p:grpSpPr>
        <a:xfrm>
          <a:off x="0" y="0"/>
          <a:ext cx="0" cy="0"/>
          <a:chOff x="0" y="0"/>
          <a:chExt cx="0" cy="0"/>
        </a:xfrm>
      </p:grpSpPr>
      <p:sp>
        <p:nvSpPr>
          <p:cNvPr id="22" name="TextBox 21">
            <a:extLst>
              <a:ext uri="{FF2B5EF4-FFF2-40B4-BE49-F238E27FC236}">
                <a16:creationId xmlns:a16="http://schemas.microsoft.com/office/drawing/2014/main" id="{0760E5C1-DB01-64DD-AD63-D907BA0345F6}"/>
              </a:ext>
            </a:extLst>
          </p:cNvPr>
          <p:cNvSpPr txBox="1"/>
          <p:nvPr/>
        </p:nvSpPr>
        <p:spPr>
          <a:xfrm>
            <a:off x="1496963" y="63651"/>
            <a:ext cx="6563032" cy="598177"/>
          </a:xfrm>
          <a:prstGeom prst="rect">
            <a:avLst/>
          </a:prstGeom>
          <a:noFill/>
        </p:spPr>
        <p:txBody>
          <a:bodyPr wrap="square">
            <a:spAutoFit/>
          </a:bodyPr>
          <a:lstStyle/>
          <a:p>
            <a:pPr algn="just">
              <a:lnSpc>
                <a:spcPct val="150000"/>
              </a:lnSpc>
            </a:pPr>
            <a:r>
              <a:rPr lang="en-US" sz="2500" b="1">
                <a:effectLst/>
                <a:latin typeface="+mj-lt"/>
                <a:ea typeface="Calibri" panose="020F0502020204030204" pitchFamily="34" charset="0"/>
              </a:rPr>
              <a:t>2. Tính lượng chất sinh ra trong phản ứng</a:t>
            </a:r>
            <a:endParaRPr lang="en-US" sz="2500">
              <a:latin typeface="+mj-lt"/>
            </a:endParaRPr>
          </a:p>
        </p:txBody>
      </p:sp>
      <p:sp>
        <p:nvSpPr>
          <p:cNvPr id="23" name="Arrow: Pentagon 22">
            <a:extLst>
              <a:ext uri="{FF2B5EF4-FFF2-40B4-BE49-F238E27FC236}">
                <a16:creationId xmlns:a16="http://schemas.microsoft.com/office/drawing/2014/main" id="{0493BDB6-4DE9-E46A-3804-D1754816B587}"/>
              </a:ext>
            </a:extLst>
          </p:cNvPr>
          <p:cNvSpPr/>
          <p:nvPr/>
        </p:nvSpPr>
        <p:spPr>
          <a:xfrm>
            <a:off x="8425" y="1031059"/>
            <a:ext cx="1607574" cy="560438"/>
          </a:xfrm>
          <a:prstGeom prst="homePlat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00" b="1">
                <a:solidFill>
                  <a:schemeClr val="tx1"/>
                </a:solidFill>
              </a:rPr>
              <a:t>Ví dụ 2</a:t>
            </a:r>
          </a:p>
        </p:txBody>
      </p:sp>
      <p:sp>
        <p:nvSpPr>
          <p:cNvPr id="26" name="TextBox 25">
            <a:extLst>
              <a:ext uri="{FF2B5EF4-FFF2-40B4-BE49-F238E27FC236}">
                <a16:creationId xmlns:a16="http://schemas.microsoft.com/office/drawing/2014/main" id="{94F118E1-412F-2628-60E3-50BF78DE8558}"/>
              </a:ext>
            </a:extLst>
          </p:cNvPr>
          <p:cNvSpPr txBox="1"/>
          <p:nvPr/>
        </p:nvSpPr>
        <p:spPr>
          <a:xfrm>
            <a:off x="1615999" y="537354"/>
            <a:ext cx="7182466" cy="1754326"/>
          </a:xfrm>
          <a:prstGeom prst="rect">
            <a:avLst/>
          </a:prstGeom>
          <a:noFill/>
        </p:spPr>
        <p:txBody>
          <a:bodyPr wrap="square">
            <a:spAutoFit/>
          </a:bodyPr>
          <a:lstStyle/>
          <a:p>
            <a:pPr marL="0" marR="0" algn="just">
              <a:lnSpc>
                <a:spcPct val="150000"/>
              </a:lnSpc>
              <a:spcBef>
                <a:spcPts val="100"/>
              </a:spcBef>
              <a:spcAft>
                <a:spcPts val="100"/>
              </a:spcAft>
            </a:pPr>
            <a:r>
              <a:rPr lang="en-US" sz="1800">
                <a:effectLst/>
                <a:latin typeface="+mj-lt"/>
                <a:ea typeface="Calibri" panose="020F0502020204030204" pitchFamily="34" charset="0"/>
                <a:cs typeface="Times New Roman" panose="02020603050405020304" pitchFamily="18" charset="0"/>
              </a:rPr>
              <a:t>Hòa tan hết 0,65 gam Zn trong dung dịch HCl 1M, phản ứng xảy ra như sau:</a:t>
            </a:r>
          </a:p>
          <a:p>
            <a:pPr marL="0" marR="0" algn="ctr">
              <a:lnSpc>
                <a:spcPct val="150000"/>
              </a:lnSpc>
              <a:spcBef>
                <a:spcPts val="100"/>
              </a:spcBef>
              <a:spcAft>
                <a:spcPts val="100"/>
              </a:spcAft>
            </a:pPr>
            <a:r>
              <a:rPr lang="en-US" sz="1800">
                <a:effectLst/>
                <a:latin typeface="+mj-lt"/>
                <a:ea typeface="Calibri" panose="020F0502020204030204" pitchFamily="34" charset="0"/>
                <a:cs typeface="Times New Roman" panose="02020603050405020304" pitchFamily="18" charset="0"/>
              </a:rPr>
              <a:t>Zn + 2HCl → ZnCl</a:t>
            </a:r>
            <a:r>
              <a:rPr lang="en-US" sz="1800" baseline="-25000">
                <a:effectLst/>
                <a:latin typeface="+mj-lt"/>
                <a:ea typeface="Calibri" panose="020F0502020204030204" pitchFamily="34" charset="0"/>
                <a:cs typeface="Times New Roman" panose="02020603050405020304" pitchFamily="18" charset="0"/>
              </a:rPr>
              <a:t>2</a:t>
            </a:r>
            <a:r>
              <a:rPr lang="en-US" sz="1800">
                <a:effectLst/>
                <a:latin typeface="+mj-lt"/>
                <a:ea typeface="Calibri" panose="020F0502020204030204" pitchFamily="34" charset="0"/>
                <a:cs typeface="Times New Roman" panose="02020603050405020304" pitchFamily="18" charset="0"/>
              </a:rPr>
              <a:t> + H</a:t>
            </a:r>
            <a:r>
              <a:rPr lang="en-US" sz="1800" baseline="-25000">
                <a:effectLst/>
                <a:latin typeface="+mj-lt"/>
                <a:ea typeface="Calibri" panose="020F0502020204030204" pitchFamily="34" charset="0"/>
                <a:cs typeface="Times New Roman" panose="02020603050405020304" pitchFamily="18" charset="0"/>
              </a:rPr>
              <a:t>2</a:t>
            </a:r>
            <a:endParaRPr lang="en-US" sz="1800">
              <a:effectLst/>
              <a:latin typeface="+mj-lt"/>
              <a:ea typeface="Calibri" panose="020F0502020204030204" pitchFamily="34" charset="0"/>
              <a:cs typeface="Times New Roman" panose="02020603050405020304" pitchFamily="18" charset="0"/>
            </a:endParaRPr>
          </a:p>
          <a:p>
            <a:pPr marL="0" marR="0" algn="just">
              <a:lnSpc>
                <a:spcPct val="150000"/>
              </a:lnSpc>
              <a:spcBef>
                <a:spcPts val="100"/>
              </a:spcBef>
              <a:spcAft>
                <a:spcPts val="100"/>
              </a:spcAft>
            </a:pPr>
            <a:r>
              <a:rPr lang="en-US" sz="1800">
                <a:effectLst/>
                <a:latin typeface="+mj-lt"/>
                <a:ea typeface="Calibri" panose="020F0502020204030204" pitchFamily="34" charset="0"/>
                <a:cs typeface="Times New Roman" panose="02020603050405020304" pitchFamily="18" charset="0"/>
              </a:rPr>
              <a:t>Tính khối lượng muối zinc chloride (ZnCl</a:t>
            </a:r>
            <a:r>
              <a:rPr lang="en-US" sz="1800" baseline="-25000">
                <a:effectLst/>
                <a:latin typeface="+mj-lt"/>
                <a:ea typeface="Calibri" panose="020F0502020204030204" pitchFamily="34" charset="0"/>
                <a:cs typeface="Times New Roman" panose="02020603050405020304" pitchFamily="18" charset="0"/>
              </a:rPr>
              <a:t>2</a:t>
            </a:r>
            <a:r>
              <a:rPr lang="en-US" sz="1800">
                <a:effectLst/>
                <a:latin typeface="+mj-lt"/>
                <a:ea typeface="Calibri" panose="020F0502020204030204" pitchFamily="34" charset="0"/>
                <a:cs typeface="Times New Roman" panose="02020603050405020304" pitchFamily="18" charset="0"/>
              </a:rPr>
              <a:t>) tạo thành sau phản ứng.</a:t>
            </a:r>
          </a:p>
        </p:txBody>
      </p:sp>
      <p:sp>
        <p:nvSpPr>
          <p:cNvPr id="27" name="Rounded Rectangular Callout 9">
            <a:extLst>
              <a:ext uri="{FF2B5EF4-FFF2-40B4-BE49-F238E27FC236}">
                <a16:creationId xmlns:a16="http://schemas.microsoft.com/office/drawing/2014/main" id="{75B92A5F-95CE-7D7A-90A3-B43B5925183B}"/>
              </a:ext>
            </a:extLst>
          </p:cNvPr>
          <p:cNvSpPr/>
          <p:nvPr/>
        </p:nvSpPr>
        <p:spPr>
          <a:xfrm>
            <a:off x="2472458" y="2401405"/>
            <a:ext cx="6103729" cy="2427721"/>
          </a:xfrm>
          <a:prstGeom prst="wedgeRoundRectCallout">
            <a:avLst>
              <a:gd name="adj1" fmla="val -66023"/>
              <a:gd name="adj2" fmla="val 2688"/>
              <a:gd name="adj3" fmla="val 16667"/>
            </a:avLst>
          </a:prstGeom>
          <a:solidFill>
            <a:schemeClr val="bg2">
              <a:lumMod val="20000"/>
              <a:lumOff val="80000"/>
            </a:schemeClr>
          </a:solidFill>
          <a:ln w="57150">
            <a:solidFill>
              <a:schemeClr val="bg2">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700">
                <a:solidFill>
                  <a:schemeClr val="tx1"/>
                </a:solidFill>
              </a:rPr>
              <a:t>Theo phương trình hóa học:</a:t>
            </a:r>
          </a:p>
          <a:p>
            <a:pPr algn="just">
              <a:lnSpc>
                <a:spcPct val="150000"/>
              </a:lnSpc>
            </a:pPr>
            <a:r>
              <a:rPr lang="en-US" sz="1700">
                <a:solidFill>
                  <a:schemeClr val="tx1"/>
                </a:solidFill>
              </a:rPr>
              <a:t>1 mol Zn tham gia phản ứng sẽ thu được 1 mol ZnCl</a:t>
            </a:r>
            <a:r>
              <a:rPr lang="en-US" sz="1700" baseline="-25000">
                <a:solidFill>
                  <a:schemeClr val="tx1"/>
                </a:solidFill>
              </a:rPr>
              <a:t>2</a:t>
            </a:r>
            <a:r>
              <a:rPr lang="en-US" sz="1700">
                <a:solidFill>
                  <a:schemeClr val="tx1"/>
                </a:solidFill>
              </a:rPr>
              <a:t>.</a:t>
            </a:r>
          </a:p>
          <a:p>
            <a:pPr algn="just">
              <a:lnSpc>
                <a:spcPct val="150000"/>
              </a:lnSpc>
            </a:pPr>
            <a:r>
              <a:rPr lang="en-US" sz="1700">
                <a:solidFill>
                  <a:schemeClr val="tx1"/>
                </a:solidFill>
              </a:rPr>
              <a:t>Vậy 0,01 mol Zn……………………………</a:t>
            </a:r>
            <a:br>
              <a:rPr lang="en-US" sz="1700">
                <a:solidFill>
                  <a:schemeClr val="tx1"/>
                </a:solidFill>
              </a:rPr>
            </a:br>
            <a:r>
              <a:rPr lang="en-US" sz="1700">
                <a:solidFill>
                  <a:schemeClr val="tx1"/>
                </a:solidFill>
              </a:rPr>
              <a:t>0,01 mol ZnCl</a:t>
            </a:r>
            <a:r>
              <a:rPr lang="en-US" sz="1700" baseline="-25000">
                <a:solidFill>
                  <a:schemeClr val="tx1"/>
                </a:solidFill>
              </a:rPr>
              <a:t>2</a:t>
            </a:r>
            <a:r>
              <a:rPr lang="en-US" sz="1700">
                <a:solidFill>
                  <a:schemeClr val="tx1"/>
                </a:solidFill>
              </a:rPr>
              <a:t>.</a:t>
            </a:r>
          </a:p>
          <a:p>
            <a:pPr algn="just">
              <a:lnSpc>
                <a:spcPct val="150000"/>
              </a:lnSpc>
            </a:pPr>
            <a:r>
              <a:rPr lang="en-US" sz="1700">
                <a:solidFill>
                  <a:schemeClr val="tx1"/>
                </a:solidFill>
              </a:rPr>
              <a:t>Khối lượng zinc chloride tạo thành sau phản ứng là:</a:t>
            </a:r>
          </a:p>
          <a:p>
            <a:pPr algn="just">
              <a:lnSpc>
                <a:spcPct val="150000"/>
              </a:lnSpc>
            </a:pPr>
            <a:r>
              <a:rPr lang="en-US" sz="1700">
                <a:solidFill>
                  <a:schemeClr val="tx1"/>
                </a:solidFill>
              </a:rPr>
              <a:t>m = n.M = 0,01. (65,0+35,5.2) = 1,36 (g)</a:t>
            </a:r>
          </a:p>
        </p:txBody>
      </p:sp>
      <p:sp>
        <p:nvSpPr>
          <p:cNvPr id="29" name="Rectangle: Rounded Corners 28">
            <a:extLst>
              <a:ext uri="{FF2B5EF4-FFF2-40B4-BE49-F238E27FC236}">
                <a16:creationId xmlns:a16="http://schemas.microsoft.com/office/drawing/2014/main" id="{31BA0A0C-D8AF-DB6A-626F-B6CECF6A6FED}"/>
              </a:ext>
            </a:extLst>
          </p:cNvPr>
          <p:cNvSpPr/>
          <p:nvPr/>
        </p:nvSpPr>
        <p:spPr>
          <a:xfrm>
            <a:off x="81116" y="2577132"/>
            <a:ext cx="2145890" cy="855406"/>
          </a:xfrm>
          <a:prstGeom prst="roundRect">
            <a:avLst/>
          </a:prstGeom>
          <a:solidFill>
            <a:schemeClr val="accent1">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rPr>
              <a:t>BÀI GIẢI</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P spid="27"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8"/>
        <p:cNvGrpSpPr/>
        <p:nvPr/>
      </p:nvGrpSpPr>
      <p:grpSpPr>
        <a:xfrm>
          <a:off x="0" y="0"/>
          <a:ext cx="0" cy="0"/>
          <a:chOff x="0" y="0"/>
          <a:chExt cx="0" cy="0"/>
        </a:xfrm>
      </p:grpSpPr>
      <p:sp>
        <p:nvSpPr>
          <p:cNvPr id="28" name="Rounded Rectangular Callout 9">
            <a:extLst>
              <a:ext uri="{FF2B5EF4-FFF2-40B4-BE49-F238E27FC236}">
                <a16:creationId xmlns:a16="http://schemas.microsoft.com/office/drawing/2014/main" id="{EC59185E-8305-5015-42C1-A59DC942CAE5}"/>
              </a:ext>
            </a:extLst>
          </p:cNvPr>
          <p:cNvSpPr/>
          <p:nvPr/>
        </p:nvSpPr>
        <p:spPr>
          <a:xfrm>
            <a:off x="2809211" y="380877"/>
            <a:ext cx="6103729" cy="1116086"/>
          </a:xfrm>
          <a:prstGeom prst="wedgeRoundRectCallout">
            <a:avLst>
              <a:gd name="adj1" fmla="val -57083"/>
              <a:gd name="adj2" fmla="val 50920"/>
              <a:gd name="adj3" fmla="val 16667"/>
            </a:avLst>
          </a:prstGeom>
          <a:solidFill>
            <a:schemeClr val="bg2">
              <a:lumMod val="20000"/>
              <a:lumOff val="80000"/>
            </a:schemeClr>
          </a:solidFill>
          <a:ln w="57150">
            <a:solidFill>
              <a:schemeClr val="bg2">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a:solidFill>
                  <a:schemeClr val="tx1"/>
                </a:solidFill>
              </a:rPr>
              <a:t>Câu 1: </a:t>
            </a:r>
            <a:r>
              <a:rPr lang="en-US" sz="2000">
                <a:solidFill>
                  <a:schemeClr val="tx1"/>
                </a:solidFill>
              </a:rPr>
              <a:t>Tính thể tích khí hydrogen thu được trong ví dụ trên 25</a:t>
            </a:r>
            <a:r>
              <a:rPr lang="en-US" sz="2000" baseline="30000">
                <a:solidFill>
                  <a:schemeClr val="tx1"/>
                </a:solidFill>
              </a:rPr>
              <a:t>o</a:t>
            </a:r>
            <a:r>
              <a:rPr lang="en-US" sz="2000">
                <a:solidFill>
                  <a:schemeClr val="tx1"/>
                </a:solidFill>
              </a:rPr>
              <a:t>C, 1 bar</a:t>
            </a:r>
          </a:p>
        </p:txBody>
      </p:sp>
      <p:sp>
        <p:nvSpPr>
          <p:cNvPr id="30" name="Rounded Rectangular Callout 9">
            <a:extLst>
              <a:ext uri="{FF2B5EF4-FFF2-40B4-BE49-F238E27FC236}">
                <a16:creationId xmlns:a16="http://schemas.microsoft.com/office/drawing/2014/main" id="{AC35D6F9-AE7F-5DE9-A922-644578BAD88C}"/>
              </a:ext>
            </a:extLst>
          </p:cNvPr>
          <p:cNvSpPr/>
          <p:nvPr/>
        </p:nvSpPr>
        <p:spPr>
          <a:xfrm>
            <a:off x="2809212" y="2277521"/>
            <a:ext cx="6103729" cy="2499851"/>
          </a:xfrm>
          <a:prstGeom prst="wedgeRoundRectCallout">
            <a:avLst>
              <a:gd name="adj1" fmla="val -56358"/>
              <a:gd name="adj2" fmla="val 9622"/>
              <a:gd name="adj3" fmla="val 16667"/>
            </a:avLst>
          </a:prstGeom>
          <a:solidFill>
            <a:schemeClr val="bg2">
              <a:lumMod val="20000"/>
              <a:lumOff val="80000"/>
            </a:schemeClr>
          </a:solidFill>
          <a:ln w="57150">
            <a:solidFill>
              <a:schemeClr val="bg2">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a:solidFill>
                  <a:schemeClr val="tx1"/>
                </a:solidFill>
                <a:latin typeface="+mj-lt"/>
              </a:rPr>
              <a:t>Câu 2: </a:t>
            </a:r>
            <a:r>
              <a:rPr lang="en-US" sz="2000">
                <a:solidFill>
                  <a:schemeClr val="tx1"/>
                </a:solidFill>
                <a:latin typeface="+mj-lt"/>
              </a:rPr>
              <a:t>Khi cho Mg tác dụng với dung dịch H</a:t>
            </a:r>
            <a:r>
              <a:rPr lang="en-US" sz="2000" baseline="-25000">
                <a:solidFill>
                  <a:schemeClr val="tx1"/>
                </a:solidFill>
                <a:latin typeface="+mj-lt"/>
              </a:rPr>
              <a:t>2</a:t>
            </a:r>
            <a:r>
              <a:rPr lang="en-US" sz="2000">
                <a:solidFill>
                  <a:schemeClr val="tx1"/>
                </a:solidFill>
                <a:latin typeface="+mj-lt"/>
              </a:rPr>
              <a:t>SO</a:t>
            </a:r>
            <a:r>
              <a:rPr lang="en-US" sz="2000" baseline="-25000">
                <a:solidFill>
                  <a:schemeClr val="tx1"/>
                </a:solidFill>
                <a:latin typeface="+mj-lt"/>
              </a:rPr>
              <a:t>4</a:t>
            </a:r>
            <a:r>
              <a:rPr lang="en-US" sz="2000">
                <a:solidFill>
                  <a:schemeClr val="tx1"/>
                </a:solidFill>
                <a:latin typeface="+mj-lt"/>
              </a:rPr>
              <a:t> loãng thì xảy ra phản ứng hóa học như sau: </a:t>
            </a:r>
          </a:p>
          <a:p>
            <a:pPr algn="just">
              <a:lnSpc>
                <a:spcPct val="150000"/>
              </a:lnSpc>
            </a:pPr>
            <a:r>
              <a:rPr lang="en-US" sz="2000">
                <a:solidFill>
                  <a:schemeClr val="tx1"/>
                </a:solidFill>
                <a:latin typeface="+mj-lt"/>
              </a:rPr>
              <a:t> Mg + H</a:t>
            </a:r>
            <a:r>
              <a:rPr lang="en-US" sz="2000" baseline="-25000">
                <a:solidFill>
                  <a:schemeClr val="tx1"/>
                </a:solidFill>
                <a:latin typeface="+mj-lt"/>
              </a:rPr>
              <a:t>2</a:t>
            </a:r>
            <a:r>
              <a:rPr lang="en-US" sz="2000">
                <a:solidFill>
                  <a:schemeClr val="tx1"/>
                </a:solidFill>
                <a:latin typeface="+mj-lt"/>
              </a:rPr>
              <a:t>SO</a:t>
            </a:r>
            <a:r>
              <a:rPr lang="en-US" sz="2000" baseline="-25000">
                <a:solidFill>
                  <a:schemeClr val="tx1"/>
                </a:solidFill>
                <a:latin typeface="+mj-lt"/>
              </a:rPr>
              <a:t>4 </a:t>
            </a:r>
            <a:r>
              <a:rPr lang="en-US" sz="2000">
                <a:solidFill>
                  <a:schemeClr val="tx1"/>
                </a:solidFill>
                <a:latin typeface="+mj-lt"/>
              </a:rPr>
              <a:t>→ MgSO</a:t>
            </a:r>
            <a:r>
              <a:rPr lang="en-US" sz="2000" baseline="-25000">
                <a:solidFill>
                  <a:schemeClr val="tx1"/>
                </a:solidFill>
                <a:latin typeface="+mj-lt"/>
              </a:rPr>
              <a:t>4</a:t>
            </a:r>
            <a:r>
              <a:rPr lang="en-US" sz="2000">
                <a:solidFill>
                  <a:schemeClr val="tx1"/>
                </a:solidFill>
                <a:latin typeface="+mj-lt"/>
              </a:rPr>
              <a:t> + H</a:t>
            </a:r>
            <a:r>
              <a:rPr lang="en-US" sz="2000" baseline="-25000">
                <a:solidFill>
                  <a:schemeClr val="tx1"/>
                </a:solidFill>
                <a:latin typeface="+mj-lt"/>
              </a:rPr>
              <a:t>2</a:t>
            </a:r>
            <a:endParaRPr lang="en-US" sz="2000">
              <a:solidFill>
                <a:schemeClr val="tx1"/>
              </a:solidFill>
              <a:latin typeface="+mj-lt"/>
            </a:endParaRPr>
          </a:p>
          <a:p>
            <a:pPr algn="just">
              <a:lnSpc>
                <a:spcPct val="150000"/>
              </a:lnSpc>
            </a:pPr>
            <a:r>
              <a:rPr lang="en-US" sz="2000">
                <a:solidFill>
                  <a:schemeClr val="tx1"/>
                </a:solidFill>
                <a:latin typeface="+mj-lt"/>
              </a:rPr>
              <a:t>Sau phản ứng thu được 0,02 mol MgSO</a:t>
            </a:r>
            <a:r>
              <a:rPr lang="en-US" sz="2000" baseline="-25000">
                <a:solidFill>
                  <a:schemeClr val="tx1"/>
                </a:solidFill>
                <a:latin typeface="+mj-lt"/>
              </a:rPr>
              <a:t>4</a:t>
            </a:r>
            <a:r>
              <a:rPr lang="en-US" sz="2000">
                <a:solidFill>
                  <a:schemeClr val="tx1"/>
                </a:solidFill>
                <a:latin typeface="+mj-lt"/>
              </a:rPr>
              <a:t> . Tính thể tích khí H</a:t>
            </a:r>
            <a:r>
              <a:rPr lang="en-US" sz="2000" baseline="-25000">
                <a:solidFill>
                  <a:schemeClr val="tx1"/>
                </a:solidFill>
                <a:latin typeface="+mj-lt"/>
              </a:rPr>
              <a:t>2</a:t>
            </a:r>
            <a:r>
              <a:rPr lang="en-US" sz="2000">
                <a:solidFill>
                  <a:schemeClr val="tx1"/>
                </a:solidFill>
                <a:latin typeface="+mj-lt"/>
              </a:rPr>
              <a:t> thu được ở 25</a:t>
            </a:r>
            <a:r>
              <a:rPr lang="en-US" sz="2000" baseline="30000">
                <a:solidFill>
                  <a:schemeClr val="tx1"/>
                </a:solidFill>
                <a:latin typeface="+mj-lt"/>
              </a:rPr>
              <a:t>o</a:t>
            </a:r>
            <a:r>
              <a:rPr lang="en-US" sz="2000">
                <a:solidFill>
                  <a:schemeClr val="tx1"/>
                </a:solidFill>
                <a:latin typeface="+mj-lt"/>
              </a:rPr>
              <a:t>C, 1 bar</a:t>
            </a:r>
          </a:p>
        </p:txBody>
      </p:sp>
      <p:pic>
        <p:nvPicPr>
          <p:cNvPr id="39" name="Picture 36">
            <a:extLst>
              <a:ext uri="{FF2B5EF4-FFF2-40B4-BE49-F238E27FC236}">
                <a16:creationId xmlns:a16="http://schemas.microsoft.com/office/drawing/2014/main" id="{A0585D3B-DB3A-6871-A2A3-5BE2EAED5B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9424" y="1496963"/>
            <a:ext cx="2311812" cy="28897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flip dir="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theme/theme1.xml><?xml version="1.0" encoding="utf-8"?>
<a:theme xmlns:a="http://schemas.openxmlformats.org/drawingml/2006/main" name="Electrochemistry Company Business Plan by Slidesgo">
  <a:themeElements>
    <a:clrScheme name="Simple Light">
      <a:dk1>
        <a:srgbClr val="111242"/>
      </a:dk1>
      <a:lt1>
        <a:srgbClr val="FFFFFF"/>
      </a:lt1>
      <a:dk2>
        <a:srgbClr val="FFCE5E"/>
      </a:dk2>
      <a:lt2>
        <a:srgbClr val="656E96"/>
      </a:lt2>
      <a:accent1>
        <a:srgbClr val="AE7461"/>
      </a:accent1>
      <a:accent2>
        <a:srgbClr val="FF725E"/>
      </a:accent2>
      <a:accent3>
        <a:srgbClr val="C7F1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1704</Words>
  <PresentationFormat>On-screen Show (16:9)</PresentationFormat>
  <Paragraphs>163</Paragraphs>
  <Slides>33</Slides>
  <Notes>24</Notes>
  <HiddenSlides>0</HiddenSlides>
  <MMClips>14</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4" baseType="lpstr">
      <vt:lpstr>Calibri</vt:lpstr>
      <vt:lpstr>Anek Devanagari</vt:lpstr>
      <vt:lpstr>Nunito Light</vt:lpstr>
      <vt:lpstr>Encode Sans Expanded</vt:lpstr>
      <vt:lpstr>Calibri Light</vt:lpstr>
      <vt:lpstr>Cambria Math</vt:lpstr>
      <vt:lpstr>Arial</vt:lpstr>
      <vt:lpstr>Bebas Neue</vt:lpstr>
      <vt:lpstr>Electrochemistry Company Business Plan by Slidesgo</vt:lpstr>
      <vt:lpstr>Office Theme</vt:lpstr>
      <vt:lpstr>MathType 7.0 Equation</vt:lpstr>
      <vt:lpstr>NHIỆT LIỆT CHÀO MỪNG CÁC EM ĐẾN VỚI BÀI HỌC MỚI</vt:lpstr>
      <vt:lpstr>PowerPoint Presentation</vt:lpstr>
      <vt:lpstr>PowerPoint Presentation</vt:lpstr>
      <vt:lpstr>NỘI DUNG BÀI HỌC</vt:lpstr>
      <vt:lpstr>TÍNH LƯỢNG CHẤT TRONG PHƯƠNG TRÌNH HÓA HỌC</vt:lpstr>
      <vt:lpstr>PowerPoint Presentation</vt:lpstr>
      <vt:lpstr>PowerPoint Presentation</vt:lpstr>
      <vt:lpstr>PowerPoint Presentation</vt:lpstr>
      <vt:lpstr>PowerPoint Presentation</vt:lpstr>
      <vt:lpstr>PowerPoint Presentation</vt:lpstr>
      <vt:lpstr>PowerPoint Presentation</vt:lpstr>
      <vt:lpstr>HIỆU SUẤT PHẢN ỨNG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CẢM ƠN CÁC EM ĐÃ LẮNG NGHE BÀI GIẢNG HÔM NAY!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2023-09-15T07:26:55Z</dcterms:modified>
</cp:coreProperties>
</file>