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3" r:id="rId2"/>
    <p:sldMasterId id="2147483715" r:id="rId3"/>
  </p:sldMasterIdLst>
  <p:notesMasterIdLst>
    <p:notesMasterId r:id="rId48"/>
  </p:notesMasterIdLst>
  <p:sldIdLst>
    <p:sldId id="256" r:id="rId4"/>
    <p:sldId id="257" r:id="rId5"/>
    <p:sldId id="262" r:id="rId6"/>
    <p:sldId id="260" r:id="rId7"/>
    <p:sldId id="263" r:id="rId8"/>
    <p:sldId id="259" r:id="rId9"/>
    <p:sldId id="258" r:id="rId10"/>
    <p:sldId id="264" r:id="rId11"/>
    <p:sldId id="267" r:id="rId12"/>
    <p:sldId id="348" r:id="rId13"/>
    <p:sldId id="266" r:id="rId14"/>
    <p:sldId id="269" r:id="rId15"/>
    <p:sldId id="270" r:id="rId16"/>
    <p:sldId id="349" r:id="rId17"/>
    <p:sldId id="350" r:id="rId18"/>
    <p:sldId id="351" r:id="rId19"/>
    <p:sldId id="273" r:id="rId20"/>
    <p:sldId id="268" r:id="rId21"/>
    <p:sldId id="271" r:id="rId22"/>
    <p:sldId id="265" r:id="rId23"/>
    <p:sldId id="261" r:id="rId24"/>
    <p:sldId id="272" r:id="rId25"/>
    <p:sldId id="274" r:id="rId26"/>
    <p:sldId id="275" r:id="rId27"/>
    <p:sldId id="352" r:id="rId28"/>
    <p:sldId id="353" r:id="rId29"/>
    <p:sldId id="277" r:id="rId30"/>
    <p:sldId id="276" r:id="rId31"/>
    <p:sldId id="355" r:id="rId32"/>
    <p:sldId id="279" r:id="rId33"/>
    <p:sldId id="280" r:id="rId34"/>
    <p:sldId id="356" r:id="rId35"/>
    <p:sldId id="357" r:id="rId36"/>
    <p:sldId id="358" r:id="rId37"/>
    <p:sldId id="359" r:id="rId38"/>
    <p:sldId id="360" r:id="rId39"/>
    <p:sldId id="361" r:id="rId40"/>
    <p:sldId id="362" r:id="rId41"/>
    <p:sldId id="285" r:id="rId42"/>
    <p:sldId id="278" r:id="rId43"/>
    <p:sldId id="363" r:id="rId44"/>
    <p:sldId id="364" r:id="rId45"/>
    <p:sldId id="281" r:id="rId46"/>
    <p:sldId id="287"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Cambria Math" panose="02040503050406030204" pitchFamily="18" charset="0"/>
      <p:regular r:id="rId55"/>
    </p:embeddedFont>
    <p:embeddedFont>
      <p:font typeface="Karla" pitchFamily="2" charset="0"/>
      <p:regular r:id="rId56"/>
      <p:bold r:id="rId57"/>
    </p:embeddedFont>
    <p:embeddedFont>
      <p:font typeface="Lato" panose="020F0502020204030203" pitchFamily="34" charset="0"/>
      <p:regular r:id="rId58"/>
      <p:bold r:id="rId59"/>
      <p:italic r:id="rId60"/>
      <p:boldItalic r:id="rId61"/>
    </p:embeddedFont>
    <p:embeddedFont>
      <p:font typeface="Nunito Black" pitchFamily="2" charset="0"/>
      <p:bold r:id="rId62"/>
      <p:boldItalic r:id="rId63"/>
    </p:embeddedFont>
    <p:embeddedFont>
      <p:font typeface="Roboto Condensed Light" panose="02000000000000000000" pitchFamily="2" charset="0"/>
      <p:regular r:id="rId64"/>
      <p:italic r:id="rId65"/>
    </p:embeddedFont>
    <p:embeddedFont>
      <p:font typeface="Tahoma" panose="020B0604030504040204" pitchFamily="34" charset="0"/>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4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4F2FC7-2DB2-4217-A03B-FDC1E47B4E40}">
  <a:tblStyle styleId="{F84F2FC7-2DB2-4217-A03B-FDC1E47B4E4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22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5.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2.fntdata"/><Relationship Id="rId5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4160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1640a693bd3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8" name="Google Shape;1358;g1640a693bd3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1640a693bd3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1640a693bd3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1640a693bd3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1640a693bd3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1640a693bd3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1640a693bd3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9620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1640a693bd3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1640a693bd3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9895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1640a693bd3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1640a693bd3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0024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e3d5327fd3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e3d5327fd3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e3c09d721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e3c09d721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e3d5327fd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e3d5327fd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163f47a038c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163f47a038c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8fb8d6ea64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8fb8d6ea64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g16a195b241b_0_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9" name="Google Shape;1709;g16a195b241b_0_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16a195b241b_0_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6a195b241b_0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e3d74bacbb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e3d74bacbb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16a195b241b_0_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6a195b241b_0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315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e3d74bacbb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e3d74bacbb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5635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ge3d74bacbb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4" name="Google Shape;2234;ge3d74bacbb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1640a693bd3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1640a693bd3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1640a693bd3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1640a693bd3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185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63f47a038c_0_1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63f47a038c_0_1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0"/>
        <p:cNvGrpSpPr/>
        <p:nvPr/>
      </p:nvGrpSpPr>
      <p:grpSpPr>
        <a:xfrm>
          <a:off x="0" y="0"/>
          <a:ext cx="0" cy="0"/>
          <a:chOff x="0" y="0"/>
          <a:chExt cx="0" cy="0"/>
        </a:xfrm>
      </p:grpSpPr>
      <p:sp>
        <p:nvSpPr>
          <p:cNvPr id="2371" name="Google Shape;2371;g16a195b241b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2" name="Google Shape;2372;g16a195b241b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e3d74bacbb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e3d74bacbb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3"/>
        <p:cNvGrpSpPr/>
        <p:nvPr/>
      </p:nvGrpSpPr>
      <p:grpSpPr>
        <a:xfrm>
          <a:off x="0" y="0"/>
          <a:ext cx="0" cy="0"/>
          <a:chOff x="0" y="0"/>
          <a:chExt cx="0" cy="0"/>
        </a:xfrm>
      </p:grpSpPr>
      <p:sp>
        <p:nvSpPr>
          <p:cNvPr id="2704" name="Google Shape;2704;g16a195b241b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5" name="Google Shape;2705;g16a195b241b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4"/>
        <p:cNvGrpSpPr/>
        <p:nvPr/>
      </p:nvGrpSpPr>
      <p:grpSpPr>
        <a:xfrm>
          <a:off x="0" y="0"/>
          <a:ext cx="0" cy="0"/>
          <a:chOff x="0" y="0"/>
          <a:chExt cx="0" cy="0"/>
        </a:xfrm>
      </p:grpSpPr>
      <p:sp>
        <p:nvSpPr>
          <p:cNvPr id="2335" name="Google Shape;2335;ge3d74bacbb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6" name="Google Shape;2336;ge3d74bacbb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4"/>
        <p:cNvGrpSpPr/>
        <p:nvPr/>
      </p:nvGrpSpPr>
      <p:grpSpPr>
        <a:xfrm>
          <a:off x="0" y="0"/>
          <a:ext cx="0" cy="0"/>
          <a:chOff x="0" y="0"/>
          <a:chExt cx="0" cy="0"/>
        </a:xfrm>
      </p:grpSpPr>
      <p:sp>
        <p:nvSpPr>
          <p:cNvPr id="2335" name="Google Shape;2335;ge3d74bacbb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6" name="Google Shape;2336;ge3d74bacbb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1066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4"/>
        <p:cNvGrpSpPr/>
        <p:nvPr/>
      </p:nvGrpSpPr>
      <p:grpSpPr>
        <a:xfrm>
          <a:off x="0" y="0"/>
          <a:ext cx="0" cy="0"/>
          <a:chOff x="0" y="0"/>
          <a:chExt cx="0" cy="0"/>
        </a:xfrm>
      </p:grpSpPr>
      <p:sp>
        <p:nvSpPr>
          <p:cNvPr id="2335" name="Google Shape;2335;ge3d74bacbb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6" name="Google Shape;2336;ge3d74bacbb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4976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7"/>
        <p:cNvGrpSpPr/>
        <p:nvPr/>
      </p:nvGrpSpPr>
      <p:grpSpPr>
        <a:xfrm>
          <a:off x="0" y="0"/>
          <a:ext cx="0" cy="0"/>
          <a:chOff x="0" y="0"/>
          <a:chExt cx="0" cy="0"/>
        </a:xfrm>
      </p:grpSpPr>
      <p:sp>
        <p:nvSpPr>
          <p:cNvPr id="2768" name="Google Shape;2768;g16a195b241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9" name="Google Shape;2769;g16a195b241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163f47a038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163f47a038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b5cfccbf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b5cfccbf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713400" y="1764875"/>
            <a:ext cx="2676900" cy="64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000">
                <a:solidFill>
                  <a:schemeClr val="dk2"/>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0" name="Google Shape;10;p2"/>
          <p:cNvSpPr txBox="1">
            <a:spLocks noGrp="1"/>
          </p:cNvSpPr>
          <p:nvPr>
            <p:ph type="ctrTitle"/>
          </p:nvPr>
        </p:nvSpPr>
        <p:spPr>
          <a:xfrm>
            <a:off x="713400" y="539375"/>
            <a:ext cx="6003600" cy="1416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40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grpSp>
        <p:nvGrpSpPr>
          <p:cNvPr id="11" name="Google Shape;11;p2"/>
          <p:cNvGrpSpPr/>
          <p:nvPr/>
        </p:nvGrpSpPr>
        <p:grpSpPr>
          <a:xfrm>
            <a:off x="251710" y="246950"/>
            <a:ext cx="461700" cy="461700"/>
            <a:chOff x="292035" y="246950"/>
            <a:chExt cx="461700" cy="461700"/>
          </a:xfrm>
        </p:grpSpPr>
        <p:sp>
          <p:nvSpPr>
            <p:cNvPr id="12" name="Google Shape;12;p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1_1">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3384650" y="2648075"/>
            <a:ext cx="44727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sz="1800" b="1"/>
            </a:lvl2pPr>
            <a:lvl3pPr lvl="2" algn="ctr" rtl="0">
              <a:spcBef>
                <a:spcPts val="0"/>
              </a:spcBef>
              <a:spcAft>
                <a:spcPts val="0"/>
              </a:spcAft>
              <a:buNone/>
              <a:defRPr sz="1800" b="1"/>
            </a:lvl3pPr>
            <a:lvl4pPr lvl="3" algn="ctr" rtl="0">
              <a:spcBef>
                <a:spcPts val="0"/>
              </a:spcBef>
              <a:spcAft>
                <a:spcPts val="0"/>
              </a:spcAft>
              <a:buNone/>
              <a:defRPr sz="1800" b="1"/>
            </a:lvl4pPr>
            <a:lvl5pPr lvl="4" algn="ctr" rtl="0">
              <a:spcBef>
                <a:spcPts val="0"/>
              </a:spcBef>
              <a:spcAft>
                <a:spcPts val="0"/>
              </a:spcAft>
              <a:buNone/>
              <a:defRPr sz="1800" b="1"/>
            </a:lvl5pPr>
            <a:lvl6pPr lvl="5" algn="ctr" rtl="0">
              <a:spcBef>
                <a:spcPts val="0"/>
              </a:spcBef>
              <a:spcAft>
                <a:spcPts val="0"/>
              </a:spcAft>
              <a:buNone/>
              <a:defRPr sz="1800" b="1"/>
            </a:lvl6pPr>
            <a:lvl7pPr lvl="6" algn="ctr" rtl="0">
              <a:spcBef>
                <a:spcPts val="0"/>
              </a:spcBef>
              <a:spcAft>
                <a:spcPts val="0"/>
              </a:spcAft>
              <a:buNone/>
              <a:defRPr sz="1800" b="1"/>
            </a:lvl7pPr>
            <a:lvl8pPr lvl="7" algn="ctr" rtl="0">
              <a:spcBef>
                <a:spcPts val="0"/>
              </a:spcBef>
              <a:spcAft>
                <a:spcPts val="0"/>
              </a:spcAft>
              <a:buNone/>
              <a:defRPr sz="1800" b="1"/>
            </a:lvl8pPr>
            <a:lvl9pPr lvl="8" algn="ctr" rtl="0">
              <a:spcBef>
                <a:spcPts val="0"/>
              </a:spcBef>
              <a:spcAft>
                <a:spcPts val="0"/>
              </a:spcAft>
              <a:buNone/>
              <a:defRPr sz="1800" b="1"/>
            </a:lvl9pPr>
          </a:lstStyle>
          <a:p>
            <a:endParaRPr/>
          </a:p>
        </p:txBody>
      </p:sp>
      <p:sp>
        <p:nvSpPr>
          <p:cNvPr id="284" name="Google Shape;284;p16"/>
          <p:cNvSpPr txBox="1">
            <a:spLocks noGrp="1"/>
          </p:cNvSpPr>
          <p:nvPr>
            <p:ph type="subTitle" idx="1"/>
          </p:nvPr>
        </p:nvSpPr>
        <p:spPr>
          <a:xfrm>
            <a:off x="3384650" y="860350"/>
            <a:ext cx="4472700" cy="166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b="1"/>
            </a:lvl2pPr>
            <a:lvl3pPr lvl="2" algn="ctr" rtl="0">
              <a:spcBef>
                <a:spcPts val="0"/>
              </a:spcBef>
              <a:spcAft>
                <a:spcPts val="0"/>
              </a:spcAft>
              <a:buNone/>
              <a:defRPr sz="2400" b="1"/>
            </a:lvl3pPr>
            <a:lvl4pPr lvl="3" algn="ctr" rtl="0">
              <a:spcBef>
                <a:spcPts val="0"/>
              </a:spcBef>
              <a:spcAft>
                <a:spcPts val="0"/>
              </a:spcAft>
              <a:buNone/>
              <a:defRPr sz="2400" b="1"/>
            </a:lvl4pPr>
            <a:lvl5pPr lvl="4" algn="ctr" rtl="0">
              <a:spcBef>
                <a:spcPts val="0"/>
              </a:spcBef>
              <a:spcAft>
                <a:spcPts val="0"/>
              </a:spcAft>
              <a:buNone/>
              <a:defRPr sz="2400" b="1"/>
            </a:lvl5pPr>
            <a:lvl6pPr lvl="5" algn="ctr" rtl="0">
              <a:spcBef>
                <a:spcPts val="0"/>
              </a:spcBef>
              <a:spcAft>
                <a:spcPts val="0"/>
              </a:spcAft>
              <a:buNone/>
              <a:defRPr sz="2400" b="1"/>
            </a:lvl6pPr>
            <a:lvl7pPr lvl="6" algn="ctr" rtl="0">
              <a:spcBef>
                <a:spcPts val="0"/>
              </a:spcBef>
              <a:spcAft>
                <a:spcPts val="0"/>
              </a:spcAft>
              <a:buNone/>
              <a:defRPr sz="2400" b="1"/>
            </a:lvl7pPr>
            <a:lvl8pPr lvl="7" algn="ctr" rtl="0">
              <a:spcBef>
                <a:spcPts val="0"/>
              </a:spcBef>
              <a:spcAft>
                <a:spcPts val="0"/>
              </a:spcAft>
              <a:buNone/>
              <a:defRPr sz="2400" b="1"/>
            </a:lvl8pPr>
            <a:lvl9pPr lvl="8" algn="ctr" rtl="0">
              <a:spcBef>
                <a:spcPts val="0"/>
              </a:spcBef>
              <a:spcAft>
                <a:spcPts val="0"/>
              </a:spcAft>
              <a:buNone/>
              <a:defRPr sz="2400" b="1"/>
            </a:lvl9pPr>
          </a:lstStyle>
          <a:p>
            <a:endParaRPr/>
          </a:p>
        </p:txBody>
      </p:sp>
      <p:grpSp>
        <p:nvGrpSpPr>
          <p:cNvPr id="285" name="Google Shape;285;p16"/>
          <p:cNvGrpSpPr/>
          <p:nvPr/>
        </p:nvGrpSpPr>
        <p:grpSpPr>
          <a:xfrm>
            <a:off x="241124" y="1906347"/>
            <a:ext cx="365620" cy="365620"/>
            <a:chOff x="292035" y="246950"/>
            <a:chExt cx="461700" cy="461700"/>
          </a:xfrm>
        </p:grpSpPr>
        <p:sp>
          <p:nvSpPr>
            <p:cNvPr id="286" name="Google Shape;286;p16"/>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4904874" y="4540597"/>
            <a:ext cx="365620" cy="365620"/>
            <a:chOff x="292035" y="246950"/>
            <a:chExt cx="461700" cy="461700"/>
          </a:xfrm>
        </p:grpSpPr>
        <p:sp>
          <p:nvSpPr>
            <p:cNvPr id="291" name="Google Shape;291;p16"/>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1">
  <p:cSld name="CUSTOM_1_1_1">
    <p:spTree>
      <p:nvGrpSpPr>
        <p:cNvPr id="1" name="Shape 295"/>
        <p:cNvGrpSpPr/>
        <p:nvPr/>
      </p:nvGrpSpPr>
      <p:grpSpPr>
        <a:xfrm>
          <a:off x="0" y="0"/>
          <a:ext cx="0" cy="0"/>
          <a:chOff x="0" y="0"/>
          <a:chExt cx="0" cy="0"/>
        </a:xfrm>
      </p:grpSpPr>
      <p:sp>
        <p:nvSpPr>
          <p:cNvPr id="296" name="Google Shape;296;p17"/>
          <p:cNvSpPr txBox="1">
            <a:spLocks noGrp="1"/>
          </p:cNvSpPr>
          <p:nvPr>
            <p:ph type="title"/>
          </p:nvPr>
        </p:nvSpPr>
        <p:spPr>
          <a:xfrm>
            <a:off x="5595325" y="3159250"/>
            <a:ext cx="2748600" cy="4299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None/>
              <a:defRPr sz="1800"/>
            </a:lvl1pPr>
            <a:lvl2pPr lvl="1" algn="r" rtl="0">
              <a:spcBef>
                <a:spcPts val="0"/>
              </a:spcBef>
              <a:spcAft>
                <a:spcPts val="0"/>
              </a:spcAft>
              <a:buNone/>
              <a:defRPr sz="1800" b="1"/>
            </a:lvl2pPr>
            <a:lvl3pPr lvl="2" algn="r" rtl="0">
              <a:spcBef>
                <a:spcPts val="0"/>
              </a:spcBef>
              <a:spcAft>
                <a:spcPts val="0"/>
              </a:spcAft>
              <a:buNone/>
              <a:defRPr sz="1800" b="1"/>
            </a:lvl3pPr>
            <a:lvl4pPr lvl="3" algn="r" rtl="0">
              <a:spcBef>
                <a:spcPts val="0"/>
              </a:spcBef>
              <a:spcAft>
                <a:spcPts val="0"/>
              </a:spcAft>
              <a:buNone/>
              <a:defRPr sz="1800" b="1"/>
            </a:lvl4pPr>
            <a:lvl5pPr lvl="4" algn="r" rtl="0">
              <a:spcBef>
                <a:spcPts val="0"/>
              </a:spcBef>
              <a:spcAft>
                <a:spcPts val="0"/>
              </a:spcAft>
              <a:buNone/>
              <a:defRPr sz="1800" b="1"/>
            </a:lvl5pPr>
            <a:lvl6pPr lvl="5" algn="r" rtl="0">
              <a:spcBef>
                <a:spcPts val="0"/>
              </a:spcBef>
              <a:spcAft>
                <a:spcPts val="0"/>
              </a:spcAft>
              <a:buNone/>
              <a:defRPr sz="1800" b="1"/>
            </a:lvl6pPr>
            <a:lvl7pPr lvl="6" algn="r" rtl="0">
              <a:spcBef>
                <a:spcPts val="0"/>
              </a:spcBef>
              <a:spcAft>
                <a:spcPts val="0"/>
              </a:spcAft>
              <a:buNone/>
              <a:defRPr sz="1800" b="1"/>
            </a:lvl7pPr>
            <a:lvl8pPr lvl="7" algn="r" rtl="0">
              <a:spcBef>
                <a:spcPts val="0"/>
              </a:spcBef>
              <a:spcAft>
                <a:spcPts val="0"/>
              </a:spcAft>
              <a:buNone/>
              <a:defRPr sz="1800" b="1"/>
            </a:lvl8pPr>
            <a:lvl9pPr lvl="8" algn="r" rtl="0">
              <a:spcBef>
                <a:spcPts val="0"/>
              </a:spcBef>
              <a:spcAft>
                <a:spcPts val="0"/>
              </a:spcAft>
              <a:buNone/>
              <a:defRPr sz="1800" b="1"/>
            </a:lvl9pPr>
          </a:lstStyle>
          <a:p>
            <a:endParaRPr/>
          </a:p>
        </p:txBody>
      </p:sp>
      <p:sp>
        <p:nvSpPr>
          <p:cNvPr id="297" name="Google Shape;297;p17"/>
          <p:cNvSpPr txBox="1">
            <a:spLocks noGrp="1"/>
          </p:cNvSpPr>
          <p:nvPr>
            <p:ph type="subTitle" idx="1"/>
          </p:nvPr>
        </p:nvSpPr>
        <p:spPr>
          <a:xfrm>
            <a:off x="3123800" y="1869250"/>
            <a:ext cx="5220000" cy="1290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400"/>
            </a:lvl1pPr>
            <a:lvl2pPr lvl="1" algn="r" rtl="0">
              <a:spcBef>
                <a:spcPts val="0"/>
              </a:spcBef>
              <a:spcAft>
                <a:spcPts val="0"/>
              </a:spcAft>
              <a:buNone/>
              <a:defRPr sz="2400" b="1"/>
            </a:lvl2pPr>
            <a:lvl3pPr lvl="2" algn="r" rtl="0">
              <a:spcBef>
                <a:spcPts val="0"/>
              </a:spcBef>
              <a:spcAft>
                <a:spcPts val="0"/>
              </a:spcAft>
              <a:buNone/>
              <a:defRPr sz="2400" b="1"/>
            </a:lvl3pPr>
            <a:lvl4pPr lvl="3" algn="r" rtl="0">
              <a:spcBef>
                <a:spcPts val="0"/>
              </a:spcBef>
              <a:spcAft>
                <a:spcPts val="0"/>
              </a:spcAft>
              <a:buNone/>
              <a:defRPr sz="2400" b="1"/>
            </a:lvl4pPr>
            <a:lvl5pPr lvl="4" algn="r" rtl="0">
              <a:spcBef>
                <a:spcPts val="0"/>
              </a:spcBef>
              <a:spcAft>
                <a:spcPts val="0"/>
              </a:spcAft>
              <a:buNone/>
              <a:defRPr sz="2400" b="1"/>
            </a:lvl5pPr>
            <a:lvl6pPr lvl="5" algn="r" rtl="0">
              <a:spcBef>
                <a:spcPts val="0"/>
              </a:spcBef>
              <a:spcAft>
                <a:spcPts val="0"/>
              </a:spcAft>
              <a:buNone/>
              <a:defRPr sz="2400" b="1"/>
            </a:lvl6pPr>
            <a:lvl7pPr lvl="6" algn="r" rtl="0">
              <a:spcBef>
                <a:spcPts val="0"/>
              </a:spcBef>
              <a:spcAft>
                <a:spcPts val="0"/>
              </a:spcAft>
              <a:buNone/>
              <a:defRPr sz="2400" b="1"/>
            </a:lvl7pPr>
            <a:lvl8pPr lvl="7" algn="r" rtl="0">
              <a:spcBef>
                <a:spcPts val="0"/>
              </a:spcBef>
              <a:spcAft>
                <a:spcPts val="0"/>
              </a:spcAft>
              <a:buNone/>
              <a:defRPr sz="2400" b="1"/>
            </a:lvl8pPr>
            <a:lvl9pPr lvl="8" algn="r" rtl="0">
              <a:spcBef>
                <a:spcPts val="0"/>
              </a:spcBef>
              <a:spcAft>
                <a:spcPts val="0"/>
              </a:spcAft>
              <a:buNone/>
              <a:defRPr sz="2400" b="1"/>
            </a:lvl9pPr>
          </a:lstStyle>
          <a:p>
            <a:endParaRPr/>
          </a:p>
        </p:txBody>
      </p:sp>
      <p:sp>
        <p:nvSpPr>
          <p:cNvPr id="298" name="Google Shape;298;p17"/>
          <p:cNvSpPr/>
          <p:nvPr/>
        </p:nvSpPr>
        <p:spPr>
          <a:xfrm rot="10800000" flipH="1">
            <a:off x="50" y="2576666"/>
            <a:ext cx="4296791" cy="256683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p:nvPr/>
        </p:nvSpPr>
        <p:spPr>
          <a:xfrm flipH="1">
            <a:off x="5877282" y="-2"/>
            <a:ext cx="3266716" cy="195148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300"/>
        <p:cNvGrpSpPr/>
        <p:nvPr/>
      </p:nvGrpSpPr>
      <p:grpSpPr>
        <a:xfrm>
          <a:off x="0" y="0"/>
          <a:ext cx="0" cy="0"/>
          <a:chOff x="0" y="0"/>
          <a:chExt cx="0" cy="0"/>
        </a:xfrm>
      </p:grpSpPr>
      <p:sp>
        <p:nvSpPr>
          <p:cNvPr id="301" name="Google Shape;301;p18"/>
          <p:cNvSpPr txBox="1">
            <a:spLocks noGrp="1"/>
          </p:cNvSpPr>
          <p:nvPr>
            <p:ph type="title" hasCustomPrompt="1"/>
          </p:nvPr>
        </p:nvSpPr>
        <p:spPr>
          <a:xfrm>
            <a:off x="1305925" y="1260175"/>
            <a:ext cx="850500" cy="6036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4800"/>
              <a:buNone/>
              <a:defRPr sz="36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02" name="Google Shape;302;p18"/>
          <p:cNvSpPr txBox="1">
            <a:spLocks noGrp="1"/>
          </p:cNvSpPr>
          <p:nvPr>
            <p:ph type="subTitle" idx="1"/>
          </p:nvPr>
        </p:nvSpPr>
        <p:spPr>
          <a:xfrm>
            <a:off x="1193100" y="3215825"/>
            <a:ext cx="24828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303" name="Google Shape;303;p18"/>
          <p:cNvSpPr txBox="1">
            <a:spLocks noGrp="1"/>
          </p:cNvSpPr>
          <p:nvPr>
            <p:ph type="title" idx="2"/>
          </p:nvPr>
        </p:nvSpPr>
        <p:spPr>
          <a:xfrm>
            <a:off x="1193100" y="1863750"/>
            <a:ext cx="24828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04" name="Google Shape;304;p18"/>
          <p:cNvSpPr/>
          <p:nvPr/>
        </p:nvSpPr>
        <p:spPr>
          <a:xfrm rot="10800000" flipH="1">
            <a:off x="50" y="3767667"/>
            <a:ext cx="2303097" cy="1375833"/>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8"/>
          <p:cNvSpPr/>
          <p:nvPr/>
        </p:nvSpPr>
        <p:spPr>
          <a:xfrm rot="10800000" flipH="1">
            <a:off x="7340037" y="0"/>
            <a:ext cx="1803952" cy="539402"/>
          </a:xfrm>
          <a:custGeom>
            <a:avLst/>
            <a:gdLst/>
            <a:ahLst/>
            <a:cxnLst/>
            <a:rect l="l" t="t" r="r" b="b"/>
            <a:pathLst>
              <a:path w="18087" h="4414" extrusionOk="0">
                <a:moveTo>
                  <a:pt x="9433" y="1"/>
                </a:moveTo>
                <a:cubicBezTo>
                  <a:pt x="8856" y="1"/>
                  <a:pt x="8275" y="50"/>
                  <a:pt x="7692" y="163"/>
                </a:cubicBezTo>
                <a:cubicBezTo>
                  <a:pt x="6323" y="425"/>
                  <a:pt x="5180" y="1402"/>
                  <a:pt x="4263" y="2033"/>
                </a:cubicBezTo>
                <a:cubicBezTo>
                  <a:pt x="2918" y="2961"/>
                  <a:pt x="1584" y="3795"/>
                  <a:pt x="1" y="4414"/>
                </a:cubicBezTo>
                <a:lnTo>
                  <a:pt x="18086" y="4414"/>
                </a:lnTo>
                <a:lnTo>
                  <a:pt x="18086" y="4402"/>
                </a:lnTo>
                <a:lnTo>
                  <a:pt x="18086" y="1878"/>
                </a:lnTo>
                <a:cubicBezTo>
                  <a:pt x="15443" y="1377"/>
                  <a:pt x="12488" y="1"/>
                  <a:pt x="943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CUSTOM_14">
    <p:spTree>
      <p:nvGrpSpPr>
        <p:cNvPr id="1" name="Shape 306"/>
        <p:cNvGrpSpPr/>
        <p:nvPr/>
      </p:nvGrpSpPr>
      <p:grpSpPr>
        <a:xfrm>
          <a:off x="0" y="0"/>
          <a:ext cx="0" cy="0"/>
          <a:chOff x="0" y="0"/>
          <a:chExt cx="0" cy="0"/>
        </a:xfrm>
      </p:grpSpPr>
      <p:sp>
        <p:nvSpPr>
          <p:cNvPr id="307" name="Google Shape;307;p19"/>
          <p:cNvSpPr txBox="1">
            <a:spLocks noGrp="1"/>
          </p:cNvSpPr>
          <p:nvPr>
            <p:ph type="title" hasCustomPrompt="1"/>
          </p:nvPr>
        </p:nvSpPr>
        <p:spPr>
          <a:xfrm>
            <a:off x="4035450" y="1538350"/>
            <a:ext cx="1073100" cy="7617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08" name="Google Shape;308;p19"/>
          <p:cNvSpPr txBox="1">
            <a:spLocks noGrp="1"/>
          </p:cNvSpPr>
          <p:nvPr>
            <p:ph type="subTitle" idx="1"/>
          </p:nvPr>
        </p:nvSpPr>
        <p:spPr>
          <a:xfrm>
            <a:off x="2046150" y="3085850"/>
            <a:ext cx="5051700" cy="51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09" name="Google Shape;309;p19"/>
          <p:cNvSpPr txBox="1">
            <a:spLocks noGrp="1"/>
          </p:cNvSpPr>
          <p:nvPr>
            <p:ph type="title" idx="2"/>
          </p:nvPr>
        </p:nvSpPr>
        <p:spPr>
          <a:xfrm>
            <a:off x="2046150" y="2300050"/>
            <a:ext cx="5051700" cy="94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310" name="Google Shape;310;p19"/>
          <p:cNvGrpSpPr/>
          <p:nvPr/>
        </p:nvGrpSpPr>
        <p:grpSpPr>
          <a:xfrm>
            <a:off x="1096668" y="242962"/>
            <a:ext cx="7338310" cy="4830838"/>
            <a:chOff x="1096668" y="242962"/>
            <a:chExt cx="7338310" cy="4830838"/>
          </a:xfrm>
        </p:grpSpPr>
        <p:grpSp>
          <p:nvGrpSpPr>
            <p:cNvPr id="311" name="Google Shape;311;p19"/>
            <p:cNvGrpSpPr/>
            <p:nvPr/>
          </p:nvGrpSpPr>
          <p:grpSpPr>
            <a:xfrm rot="10800000">
              <a:off x="8111927" y="2073624"/>
              <a:ext cx="323051" cy="683400"/>
              <a:chOff x="4736527" y="1667949"/>
              <a:chExt cx="323051" cy="683400"/>
            </a:xfrm>
          </p:grpSpPr>
          <p:sp>
            <p:nvSpPr>
              <p:cNvPr id="312" name="Google Shape;312;p19"/>
              <p:cNvSpPr/>
              <p:nvPr/>
            </p:nvSpPr>
            <p:spPr>
              <a:xfrm>
                <a:off x="4924477" y="1667949"/>
                <a:ext cx="135101" cy="135122"/>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4736527" y="1989820"/>
                <a:ext cx="66679" cy="67494"/>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4958680" y="2283855"/>
                <a:ext cx="66679" cy="67494"/>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9"/>
            <p:cNvSpPr/>
            <p:nvPr/>
          </p:nvSpPr>
          <p:spPr>
            <a:xfrm rot="-7199900">
              <a:off x="2566812" y="1621874"/>
              <a:ext cx="285562" cy="285596"/>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rot="-7199958">
              <a:off x="1557215" y="1840071"/>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rot="-7199958">
              <a:off x="2971104" y="834141"/>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rot="-1799900">
              <a:off x="1148938" y="354077"/>
              <a:ext cx="285562" cy="285596"/>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rot="-1799958">
              <a:off x="4567136" y="4077752"/>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rot="-1799958">
              <a:off x="5611365" y="4905467"/>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rot="-1799958">
              <a:off x="6251036" y="1240715"/>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rot="-1799958">
              <a:off x="6740886" y="268640"/>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rot="-1799958">
              <a:off x="7575186" y="1171815"/>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rot="-7199900">
              <a:off x="3485312" y="4541949"/>
              <a:ext cx="285562" cy="285596"/>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CUSTOM_14_1">
    <p:spTree>
      <p:nvGrpSpPr>
        <p:cNvPr id="1" name="Shape 325"/>
        <p:cNvGrpSpPr/>
        <p:nvPr/>
      </p:nvGrpSpPr>
      <p:grpSpPr>
        <a:xfrm>
          <a:off x="0" y="0"/>
          <a:ext cx="0" cy="0"/>
          <a:chOff x="0" y="0"/>
          <a:chExt cx="0" cy="0"/>
        </a:xfrm>
      </p:grpSpPr>
      <p:sp>
        <p:nvSpPr>
          <p:cNvPr id="326" name="Google Shape;326;p20"/>
          <p:cNvSpPr txBox="1">
            <a:spLocks noGrp="1"/>
          </p:cNvSpPr>
          <p:nvPr>
            <p:ph type="title" hasCustomPrompt="1"/>
          </p:nvPr>
        </p:nvSpPr>
        <p:spPr>
          <a:xfrm>
            <a:off x="713225" y="2486525"/>
            <a:ext cx="1023600" cy="820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6"/>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27" name="Google Shape;327;p20"/>
          <p:cNvSpPr txBox="1">
            <a:spLocks noGrp="1"/>
          </p:cNvSpPr>
          <p:nvPr>
            <p:ph type="subTitle" idx="1"/>
          </p:nvPr>
        </p:nvSpPr>
        <p:spPr>
          <a:xfrm>
            <a:off x="713225" y="3927725"/>
            <a:ext cx="5517300" cy="51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328" name="Google Shape;328;p20"/>
          <p:cNvSpPr txBox="1">
            <a:spLocks noGrp="1"/>
          </p:cNvSpPr>
          <p:nvPr>
            <p:ph type="title" idx="2"/>
          </p:nvPr>
        </p:nvSpPr>
        <p:spPr>
          <a:xfrm>
            <a:off x="713225" y="3123525"/>
            <a:ext cx="5517300" cy="972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9" name="Google Shape;329;p20"/>
          <p:cNvSpPr/>
          <p:nvPr/>
        </p:nvSpPr>
        <p:spPr>
          <a:xfrm>
            <a:off x="5624475" y="22586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_AND_TWO_COLUMNS_1_1">
    <p:spTree>
      <p:nvGrpSpPr>
        <p:cNvPr id="1" name="Shape 343"/>
        <p:cNvGrpSpPr/>
        <p:nvPr/>
      </p:nvGrpSpPr>
      <p:grpSpPr>
        <a:xfrm>
          <a:off x="0" y="0"/>
          <a:ext cx="0" cy="0"/>
          <a:chOff x="0" y="0"/>
          <a:chExt cx="0" cy="0"/>
        </a:xfrm>
      </p:grpSpPr>
      <p:sp>
        <p:nvSpPr>
          <p:cNvPr id="344" name="Google Shape;344;p22"/>
          <p:cNvSpPr/>
          <p:nvPr/>
        </p:nvSpPr>
        <p:spPr>
          <a:xfrm>
            <a:off x="4861250" y="100"/>
            <a:ext cx="4282800" cy="5143500"/>
          </a:xfrm>
          <a:prstGeom prst="rect">
            <a:avLst/>
          </a:pr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2"/>
          <p:cNvSpPr txBox="1">
            <a:spLocks noGrp="1"/>
          </p:cNvSpPr>
          <p:nvPr>
            <p:ph type="title"/>
          </p:nvPr>
        </p:nvSpPr>
        <p:spPr>
          <a:xfrm>
            <a:off x="713400" y="539375"/>
            <a:ext cx="3442200" cy="125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6" name="Google Shape;346;p22"/>
          <p:cNvSpPr txBox="1">
            <a:spLocks noGrp="1"/>
          </p:cNvSpPr>
          <p:nvPr>
            <p:ph type="subTitle" idx="1"/>
          </p:nvPr>
        </p:nvSpPr>
        <p:spPr>
          <a:xfrm>
            <a:off x="5862550" y="801774"/>
            <a:ext cx="25137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347" name="Google Shape;347;p22"/>
          <p:cNvSpPr txBox="1">
            <a:spLocks noGrp="1"/>
          </p:cNvSpPr>
          <p:nvPr>
            <p:ph type="subTitle" idx="2"/>
          </p:nvPr>
        </p:nvSpPr>
        <p:spPr>
          <a:xfrm>
            <a:off x="5862550" y="1111140"/>
            <a:ext cx="2513700" cy="658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348" name="Google Shape;348;p22"/>
          <p:cNvSpPr txBox="1">
            <a:spLocks noGrp="1"/>
          </p:cNvSpPr>
          <p:nvPr>
            <p:ph type="subTitle" idx="3"/>
          </p:nvPr>
        </p:nvSpPr>
        <p:spPr>
          <a:xfrm>
            <a:off x="5862550" y="2085753"/>
            <a:ext cx="25137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349" name="Google Shape;349;p22"/>
          <p:cNvSpPr txBox="1">
            <a:spLocks noGrp="1"/>
          </p:cNvSpPr>
          <p:nvPr>
            <p:ph type="subTitle" idx="4"/>
          </p:nvPr>
        </p:nvSpPr>
        <p:spPr>
          <a:xfrm>
            <a:off x="5862550" y="2396957"/>
            <a:ext cx="2513700" cy="658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350" name="Google Shape;350;p22"/>
          <p:cNvSpPr txBox="1">
            <a:spLocks noGrp="1"/>
          </p:cNvSpPr>
          <p:nvPr>
            <p:ph type="subTitle" idx="5"/>
          </p:nvPr>
        </p:nvSpPr>
        <p:spPr>
          <a:xfrm>
            <a:off x="5862550" y="3369732"/>
            <a:ext cx="25137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351" name="Google Shape;351;p22"/>
          <p:cNvSpPr txBox="1">
            <a:spLocks noGrp="1"/>
          </p:cNvSpPr>
          <p:nvPr>
            <p:ph type="subTitle" idx="6"/>
          </p:nvPr>
        </p:nvSpPr>
        <p:spPr>
          <a:xfrm>
            <a:off x="5862550" y="3682775"/>
            <a:ext cx="2513700" cy="658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352" name="Google Shape;352;p22"/>
          <p:cNvSpPr/>
          <p:nvPr/>
        </p:nvSpPr>
        <p:spPr>
          <a:xfrm rot="5400000" flipH="1">
            <a:off x="2388512" y="2444956"/>
            <a:ext cx="5143056" cy="254032"/>
          </a:xfrm>
          <a:custGeom>
            <a:avLst/>
            <a:gdLst/>
            <a:ahLst/>
            <a:cxnLst/>
            <a:rect l="l" t="t" r="r" b="b"/>
            <a:pathLst>
              <a:path w="53984" h="8516" extrusionOk="0">
                <a:moveTo>
                  <a:pt x="46657" y="1"/>
                </a:moveTo>
                <a:cubicBezTo>
                  <a:pt x="46074" y="1"/>
                  <a:pt x="45488" y="51"/>
                  <a:pt x="44899" y="169"/>
                </a:cubicBezTo>
                <a:cubicBezTo>
                  <a:pt x="43542" y="431"/>
                  <a:pt x="42387" y="1407"/>
                  <a:pt x="41470" y="2038"/>
                </a:cubicBezTo>
                <a:cubicBezTo>
                  <a:pt x="39232" y="3574"/>
                  <a:pt x="37029" y="4872"/>
                  <a:pt x="33612" y="5336"/>
                </a:cubicBezTo>
                <a:cubicBezTo>
                  <a:pt x="32989" y="5416"/>
                  <a:pt x="32472" y="5460"/>
                  <a:pt x="31980" y="5460"/>
                </a:cubicBezTo>
                <a:cubicBezTo>
                  <a:pt x="31371" y="5460"/>
                  <a:pt x="30802" y="5392"/>
                  <a:pt x="30123" y="5241"/>
                </a:cubicBezTo>
                <a:cubicBezTo>
                  <a:pt x="29750" y="5162"/>
                  <a:pt x="28846" y="5072"/>
                  <a:pt x="27839" y="5072"/>
                </a:cubicBezTo>
                <a:cubicBezTo>
                  <a:pt x="26724" y="5072"/>
                  <a:pt x="25482" y="5182"/>
                  <a:pt x="24694" y="5538"/>
                </a:cubicBezTo>
                <a:cubicBezTo>
                  <a:pt x="23539" y="6071"/>
                  <a:pt x="22016" y="6265"/>
                  <a:pt x="20469" y="6265"/>
                </a:cubicBezTo>
                <a:cubicBezTo>
                  <a:pt x="19146" y="6265"/>
                  <a:pt x="17804" y="6123"/>
                  <a:pt x="16657" y="5931"/>
                </a:cubicBezTo>
                <a:cubicBezTo>
                  <a:pt x="14636" y="5589"/>
                  <a:pt x="12849" y="5387"/>
                  <a:pt x="11110" y="5387"/>
                </a:cubicBezTo>
                <a:cubicBezTo>
                  <a:pt x="8793" y="5387"/>
                  <a:pt x="6562" y="5746"/>
                  <a:pt x="3977" y="6610"/>
                </a:cubicBezTo>
                <a:cubicBezTo>
                  <a:pt x="2417" y="7134"/>
                  <a:pt x="1179" y="7801"/>
                  <a:pt x="0" y="8515"/>
                </a:cubicBezTo>
                <a:lnTo>
                  <a:pt x="53983" y="8515"/>
                </a:lnTo>
                <a:lnTo>
                  <a:pt x="53983" y="1574"/>
                </a:lnTo>
                <a:cubicBezTo>
                  <a:pt x="51696" y="973"/>
                  <a:pt x="49211" y="1"/>
                  <a:pt x="46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TITLE_AND_TWO_COLUMNS_1_1_1">
    <p:spTree>
      <p:nvGrpSpPr>
        <p:cNvPr id="1" name="Shape 353"/>
        <p:cNvGrpSpPr/>
        <p:nvPr/>
      </p:nvGrpSpPr>
      <p:grpSpPr>
        <a:xfrm>
          <a:off x="0" y="0"/>
          <a:ext cx="0" cy="0"/>
          <a:chOff x="0" y="0"/>
          <a:chExt cx="0" cy="0"/>
        </a:xfrm>
      </p:grpSpPr>
      <p:sp>
        <p:nvSpPr>
          <p:cNvPr id="354" name="Google Shape;354;p23"/>
          <p:cNvSpPr txBox="1">
            <a:spLocks noGrp="1"/>
          </p:cNvSpPr>
          <p:nvPr>
            <p:ph type="title"/>
          </p:nvPr>
        </p:nvSpPr>
        <p:spPr>
          <a:xfrm>
            <a:off x="713400" y="453575"/>
            <a:ext cx="77034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55" name="Google Shape;355;p23"/>
          <p:cNvSpPr txBox="1">
            <a:spLocks noGrp="1"/>
          </p:cNvSpPr>
          <p:nvPr>
            <p:ph type="subTitle" idx="1"/>
          </p:nvPr>
        </p:nvSpPr>
        <p:spPr>
          <a:xfrm>
            <a:off x="903796" y="2600200"/>
            <a:ext cx="2172900" cy="451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356" name="Google Shape;356;p23"/>
          <p:cNvSpPr txBox="1">
            <a:spLocks noGrp="1"/>
          </p:cNvSpPr>
          <p:nvPr>
            <p:ph type="subTitle" idx="2"/>
          </p:nvPr>
        </p:nvSpPr>
        <p:spPr>
          <a:xfrm>
            <a:off x="903783" y="3051700"/>
            <a:ext cx="2172900" cy="658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57" name="Google Shape;357;p23"/>
          <p:cNvSpPr txBox="1">
            <a:spLocks noGrp="1"/>
          </p:cNvSpPr>
          <p:nvPr>
            <p:ph type="subTitle" idx="3"/>
          </p:nvPr>
        </p:nvSpPr>
        <p:spPr>
          <a:xfrm>
            <a:off x="3485573" y="2600200"/>
            <a:ext cx="2172900" cy="451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358" name="Google Shape;358;p23"/>
          <p:cNvSpPr txBox="1">
            <a:spLocks noGrp="1"/>
          </p:cNvSpPr>
          <p:nvPr>
            <p:ph type="subTitle" idx="4"/>
          </p:nvPr>
        </p:nvSpPr>
        <p:spPr>
          <a:xfrm>
            <a:off x="3485561" y="3053528"/>
            <a:ext cx="2172900" cy="658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59" name="Google Shape;359;p23"/>
          <p:cNvSpPr txBox="1">
            <a:spLocks noGrp="1"/>
          </p:cNvSpPr>
          <p:nvPr>
            <p:ph type="subTitle" idx="5"/>
          </p:nvPr>
        </p:nvSpPr>
        <p:spPr>
          <a:xfrm>
            <a:off x="6067329" y="2600200"/>
            <a:ext cx="2172900" cy="451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360" name="Google Shape;360;p23"/>
          <p:cNvSpPr txBox="1">
            <a:spLocks noGrp="1"/>
          </p:cNvSpPr>
          <p:nvPr>
            <p:ph type="subTitle" idx="6"/>
          </p:nvPr>
        </p:nvSpPr>
        <p:spPr>
          <a:xfrm>
            <a:off x="6067317" y="3055370"/>
            <a:ext cx="2172900" cy="658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61" name="Google Shape;361;p23"/>
          <p:cNvSpPr/>
          <p:nvPr/>
        </p:nvSpPr>
        <p:spPr>
          <a:xfrm rot="5400000" flipH="1">
            <a:off x="2388512" y="2444956"/>
            <a:ext cx="5143056" cy="254032"/>
          </a:xfrm>
          <a:custGeom>
            <a:avLst/>
            <a:gdLst/>
            <a:ahLst/>
            <a:cxnLst/>
            <a:rect l="l" t="t" r="r" b="b"/>
            <a:pathLst>
              <a:path w="53984" h="8516" extrusionOk="0">
                <a:moveTo>
                  <a:pt x="46657" y="1"/>
                </a:moveTo>
                <a:cubicBezTo>
                  <a:pt x="46074" y="1"/>
                  <a:pt x="45488" y="51"/>
                  <a:pt x="44899" y="169"/>
                </a:cubicBezTo>
                <a:cubicBezTo>
                  <a:pt x="43542" y="431"/>
                  <a:pt x="42387" y="1407"/>
                  <a:pt x="41470" y="2038"/>
                </a:cubicBezTo>
                <a:cubicBezTo>
                  <a:pt x="39232" y="3574"/>
                  <a:pt x="37029" y="4872"/>
                  <a:pt x="33612" y="5336"/>
                </a:cubicBezTo>
                <a:cubicBezTo>
                  <a:pt x="32989" y="5416"/>
                  <a:pt x="32472" y="5460"/>
                  <a:pt x="31980" y="5460"/>
                </a:cubicBezTo>
                <a:cubicBezTo>
                  <a:pt x="31371" y="5460"/>
                  <a:pt x="30802" y="5392"/>
                  <a:pt x="30123" y="5241"/>
                </a:cubicBezTo>
                <a:cubicBezTo>
                  <a:pt x="29750" y="5162"/>
                  <a:pt x="28846" y="5072"/>
                  <a:pt x="27839" y="5072"/>
                </a:cubicBezTo>
                <a:cubicBezTo>
                  <a:pt x="26724" y="5072"/>
                  <a:pt x="25482" y="5182"/>
                  <a:pt x="24694" y="5538"/>
                </a:cubicBezTo>
                <a:cubicBezTo>
                  <a:pt x="23539" y="6071"/>
                  <a:pt x="22016" y="6265"/>
                  <a:pt x="20469" y="6265"/>
                </a:cubicBezTo>
                <a:cubicBezTo>
                  <a:pt x="19146" y="6265"/>
                  <a:pt x="17804" y="6123"/>
                  <a:pt x="16657" y="5931"/>
                </a:cubicBezTo>
                <a:cubicBezTo>
                  <a:pt x="14636" y="5589"/>
                  <a:pt x="12849" y="5387"/>
                  <a:pt x="11110" y="5387"/>
                </a:cubicBezTo>
                <a:cubicBezTo>
                  <a:pt x="8793" y="5387"/>
                  <a:pt x="6562" y="5746"/>
                  <a:pt x="3977" y="6610"/>
                </a:cubicBezTo>
                <a:cubicBezTo>
                  <a:pt x="2417" y="7134"/>
                  <a:pt x="1179" y="7801"/>
                  <a:pt x="0" y="8515"/>
                </a:cubicBezTo>
                <a:lnTo>
                  <a:pt x="53983" y="8515"/>
                </a:lnTo>
                <a:lnTo>
                  <a:pt x="53983" y="1574"/>
                </a:lnTo>
                <a:cubicBezTo>
                  <a:pt x="51696" y="973"/>
                  <a:pt x="49211" y="1"/>
                  <a:pt x="46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a:off x="8701011" y="2206905"/>
            <a:ext cx="755017" cy="17496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3"/>
          <p:cNvSpPr/>
          <p:nvPr/>
        </p:nvSpPr>
        <p:spPr>
          <a:xfrm rot="5400000" flipH="1">
            <a:off x="1010007" y="2637732"/>
            <a:ext cx="1495768" cy="3515769"/>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3"/>
          <p:cNvSpPr/>
          <p:nvPr/>
        </p:nvSpPr>
        <p:spPr>
          <a:xfrm rot="-5400000" flipH="1">
            <a:off x="6638232" y="-1009993"/>
            <a:ext cx="1495768" cy="3515769"/>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65;p23"/>
          <p:cNvGrpSpPr/>
          <p:nvPr/>
        </p:nvGrpSpPr>
        <p:grpSpPr>
          <a:xfrm>
            <a:off x="142027" y="3300429"/>
            <a:ext cx="261553" cy="261553"/>
            <a:chOff x="292035" y="246950"/>
            <a:chExt cx="461700" cy="461700"/>
          </a:xfrm>
        </p:grpSpPr>
        <p:sp>
          <p:nvSpPr>
            <p:cNvPr id="366" name="Google Shape;366;p23"/>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3"/>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3"/>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23"/>
          <p:cNvGrpSpPr/>
          <p:nvPr/>
        </p:nvGrpSpPr>
        <p:grpSpPr>
          <a:xfrm>
            <a:off x="8598327" y="2600193"/>
            <a:ext cx="261553" cy="261507"/>
            <a:chOff x="292035" y="246950"/>
            <a:chExt cx="461700" cy="461700"/>
          </a:xfrm>
        </p:grpSpPr>
        <p:sp>
          <p:nvSpPr>
            <p:cNvPr id="371" name="Google Shape;371;p23"/>
            <p:cNvSpPr/>
            <p:nvPr/>
          </p:nvSpPr>
          <p:spPr>
            <a:xfrm>
              <a:off x="487635" y="246950"/>
              <a:ext cx="705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rot="2710324">
              <a:off x="487565" y="247102"/>
              <a:ext cx="70640" cy="4615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3"/>
            <p:cNvSpPr/>
            <p:nvPr/>
          </p:nvSpPr>
          <p:spPr>
            <a:xfrm rot="5400000">
              <a:off x="487485" y="247000"/>
              <a:ext cx="708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3"/>
            <p:cNvSpPr/>
            <p:nvPr/>
          </p:nvSpPr>
          <p:spPr>
            <a:xfrm rot="8110324">
              <a:off x="487565" y="247102"/>
              <a:ext cx="70640" cy="4615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23"/>
          <p:cNvGrpSpPr/>
          <p:nvPr/>
        </p:nvGrpSpPr>
        <p:grpSpPr>
          <a:xfrm rot="931701" flipH="1">
            <a:off x="-409422" y="768186"/>
            <a:ext cx="1427717" cy="1665913"/>
            <a:chOff x="7803475" y="1376975"/>
            <a:chExt cx="1516150" cy="1769100"/>
          </a:xfrm>
        </p:grpSpPr>
        <p:sp>
          <p:nvSpPr>
            <p:cNvPr id="376" name="Google Shape;376;p23"/>
            <p:cNvSpPr/>
            <p:nvPr/>
          </p:nvSpPr>
          <p:spPr>
            <a:xfrm rot="10800000">
              <a:off x="7803475" y="1606300"/>
              <a:ext cx="1516150" cy="1539775"/>
            </a:xfrm>
            <a:custGeom>
              <a:avLst/>
              <a:gdLst/>
              <a:ahLst/>
              <a:cxnLst/>
              <a:rect l="l" t="t" r="r" b="b"/>
              <a:pathLst>
                <a:path w="60646" h="61591" extrusionOk="0">
                  <a:moveTo>
                    <a:pt x="52797" y="0"/>
                  </a:moveTo>
                  <a:cubicBezTo>
                    <a:pt x="52483" y="0"/>
                    <a:pt x="52155" y="37"/>
                    <a:pt x="51815" y="114"/>
                  </a:cubicBezTo>
                  <a:cubicBezTo>
                    <a:pt x="47258" y="262"/>
                    <a:pt x="43158" y="3248"/>
                    <a:pt x="39484" y="6589"/>
                  </a:cubicBezTo>
                  <a:cubicBezTo>
                    <a:pt x="37647" y="8254"/>
                    <a:pt x="36017" y="10355"/>
                    <a:pt x="33927" y="11503"/>
                  </a:cubicBezTo>
                  <a:cubicBezTo>
                    <a:pt x="33485" y="11749"/>
                    <a:pt x="32993" y="11903"/>
                    <a:pt x="32521" y="11903"/>
                  </a:cubicBezTo>
                  <a:cubicBezTo>
                    <a:pt x="32111" y="11903"/>
                    <a:pt x="31715" y="11787"/>
                    <a:pt x="31378" y="11514"/>
                  </a:cubicBezTo>
                  <a:cubicBezTo>
                    <a:pt x="30311" y="10642"/>
                    <a:pt x="30357" y="8782"/>
                    <a:pt x="29507" y="7680"/>
                  </a:cubicBezTo>
                  <a:cubicBezTo>
                    <a:pt x="28956" y="6957"/>
                    <a:pt x="28255" y="6451"/>
                    <a:pt x="27452" y="6256"/>
                  </a:cubicBezTo>
                  <a:cubicBezTo>
                    <a:pt x="27197" y="6194"/>
                    <a:pt x="26940" y="6165"/>
                    <a:pt x="26683" y="6165"/>
                  </a:cubicBezTo>
                  <a:cubicBezTo>
                    <a:pt x="25309" y="6165"/>
                    <a:pt x="23945" y="7012"/>
                    <a:pt x="22997" y="8357"/>
                  </a:cubicBezTo>
                  <a:cubicBezTo>
                    <a:pt x="20425" y="12009"/>
                    <a:pt x="19484" y="16969"/>
                    <a:pt x="19116" y="21618"/>
                  </a:cubicBezTo>
                  <a:cubicBezTo>
                    <a:pt x="18853" y="24845"/>
                    <a:pt x="18784" y="28909"/>
                    <a:pt x="16602" y="31240"/>
                  </a:cubicBezTo>
                  <a:cubicBezTo>
                    <a:pt x="15839" y="32057"/>
                    <a:pt x="14842" y="32616"/>
                    <a:pt x="13925" y="32616"/>
                  </a:cubicBezTo>
                  <a:cubicBezTo>
                    <a:pt x="13090" y="32616"/>
                    <a:pt x="12319" y="32153"/>
                    <a:pt x="11849" y="30999"/>
                  </a:cubicBezTo>
                  <a:cubicBezTo>
                    <a:pt x="11094" y="29157"/>
                    <a:pt x="11336" y="24769"/>
                    <a:pt x="9275" y="24769"/>
                  </a:cubicBezTo>
                  <a:cubicBezTo>
                    <a:pt x="8984" y="24769"/>
                    <a:pt x="8647" y="24857"/>
                    <a:pt x="8255" y="25051"/>
                  </a:cubicBezTo>
                  <a:cubicBezTo>
                    <a:pt x="6487" y="25924"/>
                    <a:pt x="4983" y="28381"/>
                    <a:pt x="3938" y="30333"/>
                  </a:cubicBezTo>
                  <a:cubicBezTo>
                    <a:pt x="0" y="37704"/>
                    <a:pt x="1378" y="46797"/>
                    <a:pt x="4179" y="54019"/>
                  </a:cubicBezTo>
                  <a:cubicBezTo>
                    <a:pt x="4684" y="55454"/>
                    <a:pt x="5259" y="56820"/>
                    <a:pt x="6016" y="57957"/>
                  </a:cubicBezTo>
                  <a:cubicBezTo>
                    <a:pt x="6981" y="59450"/>
                    <a:pt x="8232" y="60552"/>
                    <a:pt x="9943" y="60954"/>
                  </a:cubicBezTo>
                  <a:cubicBezTo>
                    <a:pt x="11010" y="61160"/>
                    <a:pt x="12079" y="61321"/>
                    <a:pt x="13158" y="61413"/>
                  </a:cubicBezTo>
                  <a:cubicBezTo>
                    <a:pt x="14323" y="61531"/>
                    <a:pt x="15496" y="61591"/>
                    <a:pt x="16672" y="61591"/>
                  </a:cubicBezTo>
                  <a:cubicBezTo>
                    <a:pt x="22475" y="61591"/>
                    <a:pt x="28356" y="60138"/>
                    <a:pt x="33721" y="57073"/>
                  </a:cubicBezTo>
                  <a:cubicBezTo>
                    <a:pt x="33835" y="57016"/>
                    <a:pt x="33950" y="56947"/>
                    <a:pt x="34077" y="56901"/>
                  </a:cubicBezTo>
                  <a:cubicBezTo>
                    <a:pt x="38554" y="54969"/>
                    <a:pt x="42239" y="46478"/>
                    <a:pt x="35679" y="46478"/>
                  </a:cubicBezTo>
                  <a:cubicBezTo>
                    <a:pt x="35493" y="46478"/>
                    <a:pt x="35300" y="46485"/>
                    <a:pt x="35098" y="46499"/>
                  </a:cubicBezTo>
                  <a:cubicBezTo>
                    <a:pt x="35087" y="46499"/>
                    <a:pt x="35076" y="46499"/>
                    <a:pt x="35064" y="46499"/>
                  </a:cubicBezTo>
                  <a:cubicBezTo>
                    <a:pt x="32663" y="46499"/>
                    <a:pt x="32488" y="42942"/>
                    <a:pt x="33950" y="41068"/>
                  </a:cubicBezTo>
                  <a:cubicBezTo>
                    <a:pt x="36213" y="37830"/>
                    <a:pt x="40116" y="37049"/>
                    <a:pt x="43170" y="35878"/>
                  </a:cubicBezTo>
                  <a:cubicBezTo>
                    <a:pt x="46373" y="34650"/>
                    <a:pt x="49703" y="33398"/>
                    <a:pt x="52516" y="31033"/>
                  </a:cubicBezTo>
                  <a:cubicBezTo>
                    <a:pt x="55880" y="28863"/>
                    <a:pt x="60645" y="20217"/>
                    <a:pt x="54732" y="18771"/>
                  </a:cubicBezTo>
                  <a:cubicBezTo>
                    <a:pt x="54391" y="18678"/>
                    <a:pt x="54022" y="18649"/>
                    <a:pt x="53642" y="18649"/>
                  </a:cubicBezTo>
                  <a:cubicBezTo>
                    <a:pt x="53318" y="18649"/>
                    <a:pt x="52986" y="18670"/>
                    <a:pt x="52654" y="18691"/>
                  </a:cubicBezTo>
                  <a:cubicBezTo>
                    <a:pt x="52324" y="18711"/>
                    <a:pt x="51993" y="18732"/>
                    <a:pt x="51669" y="18732"/>
                  </a:cubicBezTo>
                  <a:cubicBezTo>
                    <a:pt x="50538" y="18732"/>
                    <a:pt x="49492" y="18476"/>
                    <a:pt x="48876" y="17048"/>
                  </a:cubicBezTo>
                  <a:cubicBezTo>
                    <a:pt x="47751" y="13673"/>
                    <a:pt x="53216" y="9896"/>
                    <a:pt x="54767" y="6842"/>
                  </a:cubicBezTo>
                  <a:cubicBezTo>
                    <a:pt x="54870" y="6646"/>
                    <a:pt x="54973" y="6462"/>
                    <a:pt x="55088" y="6279"/>
                  </a:cubicBezTo>
                  <a:cubicBezTo>
                    <a:pt x="57227" y="2972"/>
                    <a:pt x="55618" y="0"/>
                    <a:pt x="5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3"/>
            <p:cNvSpPr/>
            <p:nvPr/>
          </p:nvSpPr>
          <p:spPr>
            <a:xfrm rot="10800000">
              <a:off x="8199038" y="1609550"/>
              <a:ext cx="959875" cy="1267000"/>
            </a:xfrm>
            <a:custGeom>
              <a:avLst/>
              <a:gdLst/>
              <a:ahLst/>
              <a:cxnLst/>
              <a:rect l="l" t="t" r="r" b="b"/>
              <a:pathLst>
                <a:path w="38395" h="50680" extrusionOk="0">
                  <a:moveTo>
                    <a:pt x="36110" y="1"/>
                  </a:moveTo>
                  <a:cubicBezTo>
                    <a:pt x="35938" y="1"/>
                    <a:pt x="35777" y="24"/>
                    <a:pt x="35616" y="58"/>
                  </a:cubicBezTo>
                  <a:cubicBezTo>
                    <a:pt x="34790" y="253"/>
                    <a:pt x="34043" y="839"/>
                    <a:pt x="33366" y="1482"/>
                  </a:cubicBezTo>
                  <a:cubicBezTo>
                    <a:pt x="31953" y="2848"/>
                    <a:pt x="30771" y="4524"/>
                    <a:pt x="29382" y="5937"/>
                  </a:cubicBezTo>
                  <a:cubicBezTo>
                    <a:pt x="28039" y="7315"/>
                    <a:pt x="26362" y="8451"/>
                    <a:pt x="24663" y="8451"/>
                  </a:cubicBezTo>
                  <a:lnTo>
                    <a:pt x="24536" y="8451"/>
                  </a:lnTo>
                  <a:cubicBezTo>
                    <a:pt x="23572" y="8417"/>
                    <a:pt x="22665" y="8004"/>
                    <a:pt x="21701" y="8004"/>
                  </a:cubicBezTo>
                  <a:cubicBezTo>
                    <a:pt x="21620" y="8004"/>
                    <a:pt x="21540" y="8015"/>
                    <a:pt x="21448" y="8015"/>
                  </a:cubicBezTo>
                  <a:cubicBezTo>
                    <a:pt x="19737" y="8141"/>
                    <a:pt x="18199" y="9726"/>
                    <a:pt x="17211" y="11471"/>
                  </a:cubicBezTo>
                  <a:cubicBezTo>
                    <a:pt x="16075" y="13492"/>
                    <a:pt x="15443" y="15776"/>
                    <a:pt x="14800" y="18027"/>
                  </a:cubicBezTo>
                  <a:cubicBezTo>
                    <a:pt x="14146" y="20266"/>
                    <a:pt x="13457" y="22539"/>
                    <a:pt x="12205" y="24479"/>
                  </a:cubicBezTo>
                  <a:cubicBezTo>
                    <a:pt x="10954" y="26408"/>
                    <a:pt x="9036" y="27958"/>
                    <a:pt x="7062" y="28004"/>
                  </a:cubicBezTo>
                  <a:lnTo>
                    <a:pt x="6982" y="28004"/>
                  </a:lnTo>
                  <a:cubicBezTo>
                    <a:pt x="6454" y="28004"/>
                    <a:pt x="5925" y="27901"/>
                    <a:pt x="5397" y="27809"/>
                  </a:cubicBezTo>
                  <a:cubicBezTo>
                    <a:pt x="4869" y="27706"/>
                    <a:pt x="4352" y="27602"/>
                    <a:pt x="3824" y="27602"/>
                  </a:cubicBezTo>
                  <a:cubicBezTo>
                    <a:pt x="3445" y="27602"/>
                    <a:pt x="3055" y="27660"/>
                    <a:pt x="2665" y="27809"/>
                  </a:cubicBezTo>
                  <a:cubicBezTo>
                    <a:pt x="930" y="28498"/>
                    <a:pt x="1" y="30909"/>
                    <a:pt x="12" y="32952"/>
                  </a:cubicBezTo>
                  <a:cubicBezTo>
                    <a:pt x="12" y="35008"/>
                    <a:pt x="701" y="36891"/>
                    <a:pt x="1022" y="38877"/>
                  </a:cubicBezTo>
                  <a:cubicBezTo>
                    <a:pt x="1471" y="41564"/>
                    <a:pt x="1229" y="44503"/>
                    <a:pt x="368" y="47224"/>
                  </a:cubicBezTo>
                  <a:cubicBezTo>
                    <a:pt x="1333" y="48717"/>
                    <a:pt x="2584" y="49819"/>
                    <a:pt x="4295" y="50221"/>
                  </a:cubicBezTo>
                  <a:cubicBezTo>
                    <a:pt x="5362" y="50427"/>
                    <a:pt x="6431" y="50588"/>
                    <a:pt x="7510" y="50680"/>
                  </a:cubicBezTo>
                  <a:cubicBezTo>
                    <a:pt x="11608" y="47821"/>
                    <a:pt x="15696" y="44962"/>
                    <a:pt x="19795" y="42092"/>
                  </a:cubicBezTo>
                  <a:cubicBezTo>
                    <a:pt x="21092" y="41173"/>
                    <a:pt x="22596" y="39818"/>
                    <a:pt x="22401" y="38177"/>
                  </a:cubicBezTo>
                  <a:cubicBezTo>
                    <a:pt x="22252" y="36914"/>
                    <a:pt x="21069" y="36271"/>
                    <a:pt x="19933" y="36271"/>
                  </a:cubicBezTo>
                  <a:lnTo>
                    <a:pt x="19714" y="36271"/>
                  </a:lnTo>
                  <a:cubicBezTo>
                    <a:pt x="18520" y="36374"/>
                    <a:pt x="17349" y="36971"/>
                    <a:pt x="16144" y="37178"/>
                  </a:cubicBezTo>
                  <a:cubicBezTo>
                    <a:pt x="15925" y="37224"/>
                    <a:pt x="15696" y="37236"/>
                    <a:pt x="15466" y="37236"/>
                  </a:cubicBezTo>
                  <a:cubicBezTo>
                    <a:pt x="14479" y="37236"/>
                    <a:pt x="13491" y="36845"/>
                    <a:pt x="13113" y="35858"/>
                  </a:cubicBezTo>
                  <a:cubicBezTo>
                    <a:pt x="12562" y="34388"/>
                    <a:pt x="13629" y="32574"/>
                    <a:pt x="14766" y="31414"/>
                  </a:cubicBezTo>
                  <a:cubicBezTo>
                    <a:pt x="20415" y="25650"/>
                    <a:pt x="28865" y="25719"/>
                    <a:pt x="34675" y="20174"/>
                  </a:cubicBezTo>
                  <a:cubicBezTo>
                    <a:pt x="35742" y="19164"/>
                    <a:pt x="36742" y="17866"/>
                    <a:pt x="36994" y="16362"/>
                  </a:cubicBezTo>
                  <a:cubicBezTo>
                    <a:pt x="37247" y="14847"/>
                    <a:pt x="36454" y="13158"/>
                    <a:pt x="35145" y="13158"/>
                  </a:cubicBezTo>
                  <a:cubicBezTo>
                    <a:pt x="34410" y="13158"/>
                    <a:pt x="33711" y="13653"/>
                    <a:pt x="32999" y="13974"/>
                  </a:cubicBezTo>
                  <a:cubicBezTo>
                    <a:pt x="32665" y="14123"/>
                    <a:pt x="32298" y="14227"/>
                    <a:pt x="31953" y="14227"/>
                  </a:cubicBezTo>
                  <a:cubicBezTo>
                    <a:pt x="31552" y="14227"/>
                    <a:pt x="31196" y="14100"/>
                    <a:pt x="30966" y="13744"/>
                  </a:cubicBezTo>
                  <a:cubicBezTo>
                    <a:pt x="30358" y="12849"/>
                    <a:pt x="31173" y="11471"/>
                    <a:pt x="31930" y="10564"/>
                  </a:cubicBezTo>
                  <a:cubicBezTo>
                    <a:pt x="33366" y="8830"/>
                    <a:pt x="34790" y="7096"/>
                    <a:pt x="36224" y="5363"/>
                  </a:cubicBezTo>
                  <a:cubicBezTo>
                    <a:pt x="37270" y="4111"/>
                    <a:pt x="38395" y="2320"/>
                    <a:pt x="37729" y="954"/>
                  </a:cubicBezTo>
                  <a:cubicBezTo>
                    <a:pt x="37419" y="311"/>
                    <a:pt x="36776" y="1"/>
                    <a:pt x="36110" y="1"/>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rot="10800000">
              <a:off x="8023075" y="2973875"/>
              <a:ext cx="191475" cy="120875"/>
            </a:xfrm>
            <a:custGeom>
              <a:avLst/>
              <a:gdLst/>
              <a:ahLst/>
              <a:cxnLst/>
              <a:rect l="l" t="t" r="r" b="b"/>
              <a:pathLst>
                <a:path w="7659" h="4835" extrusionOk="0">
                  <a:moveTo>
                    <a:pt x="5821" y="1"/>
                  </a:moveTo>
                  <a:cubicBezTo>
                    <a:pt x="4650" y="1"/>
                    <a:pt x="3422" y="896"/>
                    <a:pt x="2320" y="1551"/>
                  </a:cubicBezTo>
                  <a:cubicBezTo>
                    <a:pt x="1654" y="1952"/>
                    <a:pt x="1" y="3181"/>
                    <a:pt x="471" y="4261"/>
                  </a:cubicBezTo>
                  <a:cubicBezTo>
                    <a:pt x="667" y="4697"/>
                    <a:pt x="1080" y="4835"/>
                    <a:pt x="1539" y="4835"/>
                  </a:cubicBezTo>
                  <a:cubicBezTo>
                    <a:pt x="2170" y="4835"/>
                    <a:pt x="2894" y="4582"/>
                    <a:pt x="3341" y="4432"/>
                  </a:cubicBezTo>
                  <a:cubicBezTo>
                    <a:pt x="4800" y="3950"/>
                    <a:pt x="6258" y="3847"/>
                    <a:pt x="7234" y="2297"/>
                  </a:cubicBezTo>
                  <a:cubicBezTo>
                    <a:pt x="7658" y="1608"/>
                    <a:pt x="7372" y="529"/>
                    <a:pt x="6786" y="230"/>
                  </a:cubicBezTo>
                  <a:cubicBezTo>
                    <a:pt x="6476" y="69"/>
                    <a:pt x="6155" y="1"/>
                    <a:pt x="5821" y="1"/>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rot="10800000">
              <a:off x="7920325" y="2326600"/>
              <a:ext cx="294225" cy="286200"/>
            </a:xfrm>
            <a:custGeom>
              <a:avLst/>
              <a:gdLst/>
              <a:ahLst/>
              <a:cxnLst/>
              <a:rect l="l" t="t" r="r" b="b"/>
              <a:pathLst>
                <a:path w="11769" h="11448" extrusionOk="0">
                  <a:moveTo>
                    <a:pt x="9324" y="0"/>
                  </a:moveTo>
                  <a:cubicBezTo>
                    <a:pt x="8692" y="0"/>
                    <a:pt x="8049" y="379"/>
                    <a:pt x="7658" y="1297"/>
                  </a:cubicBezTo>
                  <a:cubicBezTo>
                    <a:pt x="6958" y="2940"/>
                    <a:pt x="6086" y="4318"/>
                    <a:pt x="4892" y="5546"/>
                  </a:cubicBezTo>
                  <a:cubicBezTo>
                    <a:pt x="3732" y="6729"/>
                    <a:pt x="2389" y="7440"/>
                    <a:pt x="1183" y="8508"/>
                  </a:cubicBezTo>
                  <a:cubicBezTo>
                    <a:pt x="1" y="9553"/>
                    <a:pt x="425" y="11424"/>
                    <a:pt x="1815" y="11447"/>
                  </a:cubicBezTo>
                  <a:lnTo>
                    <a:pt x="1907" y="11447"/>
                  </a:lnTo>
                  <a:cubicBezTo>
                    <a:pt x="5718" y="11447"/>
                    <a:pt x="9335" y="6992"/>
                    <a:pt x="10988" y="3238"/>
                  </a:cubicBezTo>
                  <a:cubicBezTo>
                    <a:pt x="11769" y="1458"/>
                    <a:pt x="10564" y="0"/>
                    <a:pt x="9324"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rot="10800000">
              <a:off x="8558125" y="2770950"/>
              <a:ext cx="140375" cy="125175"/>
            </a:xfrm>
            <a:custGeom>
              <a:avLst/>
              <a:gdLst/>
              <a:ahLst/>
              <a:cxnLst/>
              <a:rect l="l" t="t" r="r" b="b"/>
              <a:pathLst>
                <a:path w="5615" h="5007" extrusionOk="0">
                  <a:moveTo>
                    <a:pt x="1999" y="1"/>
                  </a:moveTo>
                  <a:cubicBezTo>
                    <a:pt x="1550" y="1"/>
                    <a:pt x="1114" y="151"/>
                    <a:pt x="644" y="449"/>
                  </a:cubicBezTo>
                  <a:cubicBezTo>
                    <a:pt x="104" y="793"/>
                    <a:pt x="1" y="1769"/>
                    <a:pt x="414" y="2171"/>
                  </a:cubicBezTo>
                  <a:cubicBezTo>
                    <a:pt x="805" y="2550"/>
                    <a:pt x="1218" y="2871"/>
                    <a:pt x="1631" y="3205"/>
                  </a:cubicBezTo>
                  <a:cubicBezTo>
                    <a:pt x="2114" y="3606"/>
                    <a:pt x="2446" y="4192"/>
                    <a:pt x="2894" y="4616"/>
                  </a:cubicBezTo>
                  <a:cubicBezTo>
                    <a:pt x="3170" y="4869"/>
                    <a:pt x="3491" y="5007"/>
                    <a:pt x="3824" y="5007"/>
                  </a:cubicBezTo>
                  <a:cubicBezTo>
                    <a:pt x="4157" y="5007"/>
                    <a:pt x="4513" y="4869"/>
                    <a:pt x="4811" y="4570"/>
                  </a:cubicBezTo>
                  <a:cubicBezTo>
                    <a:pt x="5351" y="4019"/>
                    <a:pt x="5615" y="3032"/>
                    <a:pt x="5225" y="2366"/>
                  </a:cubicBezTo>
                  <a:cubicBezTo>
                    <a:pt x="4731" y="1505"/>
                    <a:pt x="4042" y="827"/>
                    <a:pt x="3227" y="368"/>
                  </a:cubicBezTo>
                  <a:cubicBezTo>
                    <a:pt x="2813" y="128"/>
                    <a:pt x="2412" y="1"/>
                    <a:pt x="1999" y="1"/>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3"/>
            <p:cNvSpPr/>
            <p:nvPr/>
          </p:nvSpPr>
          <p:spPr>
            <a:xfrm rot="10800000">
              <a:off x="9061000" y="2261175"/>
              <a:ext cx="146700" cy="180850"/>
            </a:xfrm>
            <a:custGeom>
              <a:avLst/>
              <a:gdLst/>
              <a:ahLst/>
              <a:cxnLst/>
              <a:rect l="l" t="t" r="r" b="b"/>
              <a:pathLst>
                <a:path w="5868" h="7234" extrusionOk="0">
                  <a:moveTo>
                    <a:pt x="4570" y="0"/>
                  </a:moveTo>
                  <a:cubicBezTo>
                    <a:pt x="4444" y="0"/>
                    <a:pt x="4306" y="23"/>
                    <a:pt x="4157" y="81"/>
                  </a:cubicBezTo>
                  <a:cubicBezTo>
                    <a:pt x="3043" y="552"/>
                    <a:pt x="2239" y="1367"/>
                    <a:pt x="1527" y="2480"/>
                  </a:cubicBezTo>
                  <a:cubicBezTo>
                    <a:pt x="782" y="3629"/>
                    <a:pt x="1" y="5271"/>
                    <a:pt x="644" y="6534"/>
                  </a:cubicBezTo>
                  <a:cubicBezTo>
                    <a:pt x="873" y="6970"/>
                    <a:pt x="1310" y="7234"/>
                    <a:pt x="1769" y="7234"/>
                  </a:cubicBezTo>
                  <a:cubicBezTo>
                    <a:pt x="2045" y="7234"/>
                    <a:pt x="2320" y="7142"/>
                    <a:pt x="2561" y="6935"/>
                  </a:cubicBezTo>
                  <a:cubicBezTo>
                    <a:pt x="3387" y="6235"/>
                    <a:pt x="3479" y="5236"/>
                    <a:pt x="3916" y="4272"/>
                  </a:cubicBezTo>
                  <a:cubicBezTo>
                    <a:pt x="4260" y="3514"/>
                    <a:pt x="4754" y="2848"/>
                    <a:pt x="5224" y="2194"/>
                  </a:cubicBezTo>
                  <a:cubicBezTo>
                    <a:pt x="5867" y="1309"/>
                    <a:pt x="5454" y="0"/>
                    <a:pt x="4570"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3"/>
            <p:cNvSpPr/>
            <p:nvPr/>
          </p:nvSpPr>
          <p:spPr>
            <a:xfrm rot="10800000">
              <a:off x="8448175" y="1727275"/>
              <a:ext cx="168525" cy="172250"/>
            </a:xfrm>
            <a:custGeom>
              <a:avLst/>
              <a:gdLst/>
              <a:ahLst/>
              <a:cxnLst/>
              <a:rect l="l" t="t" r="r" b="b"/>
              <a:pathLst>
                <a:path w="6741" h="6890" extrusionOk="0">
                  <a:moveTo>
                    <a:pt x="5133" y="1"/>
                  </a:moveTo>
                  <a:cubicBezTo>
                    <a:pt x="4961" y="1"/>
                    <a:pt x="4789" y="23"/>
                    <a:pt x="4616" y="69"/>
                  </a:cubicBezTo>
                  <a:cubicBezTo>
                    <a:pt x="3388" y="368"/>
                    <a:pt x="2596" y="1964"/>
                    <a:pt x="1700" y="2917"/>
                  </a:cubicBezTo>
                  <a:cubicBezTo>
                    <a:pt x="1310" y="3342"/>
                    <a:pt x="965" y="3755"/>
                    <a:pt x="633" y="4249"/>
                  </a:cubicBezTo>
                  <a:cubicBezTo>
                    <a:pt x="437" y="4513"/>
                    <a:pt x="253" y="4766"/>
                    <a:pt x="173" y="5098"/>
                  </a:cubicBezTo>
                  <a:cubicBezTo>
                    <a:pt x="116" y="5282"/>
                    <a:pt x="161" y="5535"/>
                    <a:pt x="104" y="5695"/>
                  </a:cubicBezTo>
                  <a:cubicBezTo>
                    <a:pt x="1" y="5948"/>
                    <a:pt x="24" y="6258"/>
                    <a:pt x="242" y="6373"/>
                  </a:cubicBezTo>
                  <a:cubicBezTo>
                    <a:pt x="724" y="6603"/>
                    <a:pt x="954" y="6889"/>
                    <a:pt x="1459" y="6889"/>
                  </a:cubicBezTo>
                  <a:cubicBezTo>
                    <a:pt x="1539" y="6889"/>
                    <a:pt x="1620" y="6878"/>
                    <a:pt x="1700" y="6866"/>
                  </a:cubicBezTo>
                  <a:cubicBezTo>
                    <a:pt x="2470" y="6752"/>
                    <a:pt x="3136" y="6442"/>
                    <a:pt x="3813" y="5971"/>
                  </a:cubicBezTo>
                  <a:cubicBezTo>
                    <a:pt x="5121" y="5064"/>
                    <a:pt x="6729" y="3664"/>
                    <a:pt x="6741" y="1804"/>
                  </a:cubicBezTo>
                  <a:cubicBezTo>
                    <a:pt x="6741" y="609"/>
                    <a:pt x="6029" y="1"/>
                    <a:pt x="5133" y="1"/>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rot="10800000">
              <a:off x="8121250" y="1376975"/>
              <a:ext cx="1115450" cy="1525375"/>
            </a:xfrm>
            <a:custGeom>
              <a:avLst/>
              <a:gdLst/>
              <a:ahLst/>
              <a:cxnLst/>
              <a:rect l="l" t="t" r="r" b="b"/>
              <a:pathLst>
                <a:path w="44618" h="61015" extrusionOk="0">
                  <a:moveTo>
                    <a:pt x="42206" y="1"/>
                  </a:moveTo>
                  <a:cubicBezTo>
                    <a:pt x="42117" y="1"/>
                    <a:pt x="42024" y="33"/>
                    <a:pt x="41943" y="101"/>
                  </a:cubicBezTo>
                  <a:cubicBezTo>
                    <a:pt x="39267" y="2168"/>
                    <a:pt x="36684" y="4372"/>
                    <a:pt x="34182" y="6702"/>
                  </a:cubicBezTo>
                  <a:cubicBezTo>
                    <a:pt x="34537" y="4969"/>
                    <a:pt x="35077" y="3293"/>
                    <a:pt x="35812" y="1685"/>
                  </a:cubicBezTo>
                  <a:cubicBezTo>
                    <a:pt x="35927" y="1433"/>
                    <a:pt x="35846" y="1134"/>
                    <a:pt x="35639" y="1020"/>
                  </a:cubicBezTo>
                  <a:cubicBezTo>
                    <a:pt x="35585" y="994"/>
                    <a:pt x="35529" y="982"/>
                    <a:pt x="35472" y="982"/>
                  </a:cubicBezTo>
                  <a:cubicBezTo>
                    <a:pt x="35300" y="982"/>
                    <a:pt x="35129" y="1096"/>
                    <a:pt x="35042" y="1295"/>
                  </a:cubicBezTo>
                  <a:cubicBezTo>
                    <a:pt x="34113" y="3327"/>
                    <a:pt x="33470" y="5474"/>
                    <a:pt x="33125" y="7702"/>
                  </a:cubicBezTo>
                  <a:cubicBezTo>
                    <a:pt x="29646" y="11019"/>
                    <a:pt x="26351" y="14579"/>
                    <a:pt x="23251" y="18345"/>
                  </a:cubicBezTo>
                  <a:cubicBezTo>
                    <a:pt x="22436" y="13465"/>
                    <a:pt x="22310" y="8414"/>
                    <a:pt x="22918" y="3304"/>
                  </a:cubicBezTo>
                  <a:cubicBezTo>
                    <a:pt x="22953" y="3028"/>
                    <a:pt x="22780" y="2788"/>
                    <a:pt x="22539" y="2776"/>
                  </a:cubicBezTo>
                  <a:cubicBezTo>
                    <a:pt x="22298" y="2776"/>
                    <a:pt x="22080" y="2994"/>
                    <a:pt x="22045" y="3270"/>
                  </a:cubicBezTo>
                  <a:cubicBezTo>
                    <a:pt x="21402" y="8712"/>
                    <a:pt x="21552" y="14085"/>
                    <a:pt x="22493" y="19263"/>
                  </a:cubicBezTo>
                  <a:cubicBezTo>
                    <a:pt x="16867" y="26244"/>
                    <a:pt x="11907" y="33914"/>
                    <a:pt x="7739" y="42088"/>
                  </a:cubicBezTo>
                  <a:cubicBezTo>
                    <a:pt x="5983" y="35819"/>
                    <a:pt x="5213" y="29206"/>
                    <a:pt x="5455" y="22421"/>
                  </a:cubicBezTo>
                  <a:cubicBezTo>
                    <a:pt x="5465" y="22159"/>
                    <a:pt x="5300" y="21948"/>
                    <a:pt x="5076" y="21948"/>
                  </a:cubicBezTo>
                  <a:cubicBezTo>
                    <a:pt x="5065" y="21948"/>
                    <a:pt x="5053" y="21949"/>
                    <a:pt x="5042" y="21950"/>
                  </a:cubicBezTo>
                  <a:cubicBezTo>
                    <a:pt x="4800" y="21962"/>
                    <a:pt x="4593" y="22202"/>
                    <a:pt x="4582" y="22490"/>
                  </a:cubicBezTo>
                  <a:cubicBezTo>
                    <a:pt x="4318" y="29688"/>
                    <a:pt x="5179" y="36681"/>
                    <a:pt x="7131" y="43305"/>
                  </a:cubicBezTo>
                  <a:cubicBezTo>
                    <a:pt x="4422" y="48782"/>
                    <a:pt x="2056" y="54488"/>
                    <a:pt x="93" y="60367"/>
                  </a:cubicBezTo>
                  <a:cubicBezTo>
                    <a:pt x="1" y="60631"/>
                    <a:pt x="105" y="60918"/>
                    <a:pt x="334" y="60999"/>
                  </a:cubicBezTo>
                  <a:cubicBezTo>
                    <a:pt x="375" y="61009"/>
                    <a:pt x="416" y="61015"/>
                    <a:pt x="456" y="61015"/>
                  </a:cubicBezTo>
                  <a:cubicBezTo>
                    <a:pt x="506" y="61015"/>
                    <a:pt x="554" y="61006"/>
                    <a:pt x="598" y="60987"/>
                  </a:cubicBezTo>
                  <a:cubicBezTo>
                    <a:pt x="736" y="60930"/>
                    <a:pt x="850" y="60803"/>
                    <a:pt x="908" y="60642"/>
                  </a:cubicBezTo>
                  <a:cubicBezTo>
                    <a:pt x="2516" y="55809"/>
                    <a:pt x="4410" y="51102"/>
                    <a:pt x="6545" y="46520"/>
                  </a:cubicBezTo>
                  <a:cubicBezTo>
                    <a:pt x="6778" y="46523"/>
                    <a:pt x="7011" y="46524"/>
                    <a:pt x="7244" y="46524"/>
                  </a:cubicBezTo>
                  <a:cubicBezTo>
                    <a:pt x="14224" y="46524"/>
                    <a:pt x="21241" y="45352"/>
                    <a:pt x="28119" y="43019"/>
                  </a:cubicBezTo>
                  <a:lnTo>
                    <a:pt x="28142" y="43019"/>
                  </a:lnTo>
                  <a:cubicBezTo>
                    <a:pt x="28372" y="42927"/>
                    <a:pt x="28521" y="42651"/>
                    <a:pt x="28475" y="42387"/>
                  </a:cubicBezTo>
                  <a:cubicBezTo>
                    <a:pt x="28437" y="42169"/>
                    <a:pt x="28274" y="42022"/>
                    <a:pt x="28083" y="42022"/>
                  </a:cubicBezTo>
                  <a:cubicBezTo>
                    <a:pt x="28042" y="42022"/>
                    <a:pt x="28001" y="42028"/>
                    <a:pt x="27959" y="42042"/>
                  </a:cubicBezTo>
                  <a:cubicBezTo>
                    <a:pt x="21125" y="44351"/>
                    <a:pt x="14157" y="45510"/>
                    <a:pt x="7231" y="45510"/>
                  </a:cubicBezTo>
                  <a:cubicBezTo>
                    <a:pt x="7163" y="45510"/>
                    <a:pt x="7095" y="45510"/>
                    <a:pt x="7027" y="45510"/>
                  </a:cubicBezTo>
                  <a:cubicBezTo>
                    <a:pt x="7326" y="44879"/>
                    <a:pt x="7624" y="44259"/>
                    <a:pt x="7935" y="43650"/>
                  </a:cubicBezTo>
                  <a:cubicBezTo>
                    <a:pt x="7981" y="43581"/>
                    <a:pt x="8015" y="43512"/>
                    <a:pt x="8038" y="43443"/>
                  </a:cubicBezTo>
                  <a:cubicBezTo>
                    <a:pt x="11597" y="36291"/>
                    <a:pt x="15788" y="29528"/>
                    <a:pt x="20496" y="23271"/>
                  </a:cubicBezTo>
                  <a:cubicBezTo>
                    <a:pt x="25685" y="22903"/>
                    <a:pt x="30932" y="21686"/>
                    <a:pt x="35984" y="19665"/>
                  </a:cubicBezTo>
                  <a:cubicBezTo>
                    <a:pt x="38820" y="18528"/>
                    <a:pt x="41599" y="17151"/>
                    <a:pt x="44285" y="15532"/>
                  </a:cubicBezTo>
                  <a:cubicBezTo>
                    <a:pt x="44503" y="15394"/>
                    <a:pt x="44618" y="15084"/>
                    <a:pt x="44515" y="14831"/>
                  </a:cubicBezTo>
                  <a:cubicBezTo>
                    <a:pt x="44452" y="14667"/>
                    <a:pt x="44315" y="14572"/>
                    <a:pt x="44161" y="14572"/>
                  </a:cubicBezTo>
                  <a:cubicBezTo>
                    <a:pt x="44089" y="14572"/>
                    <a:pt x="44014" y="14593"/>
                    <a:pt x="43941" y="14637"/>
                  </a:cubicBezTo>
                  <a:cubicBezTo>
                    <a:pt x="36845" y="18919"/>
                    <a:pt x="29049" y="21513"/>
                    <a:pt x="21322" y="22179"/>
                  </a:cubicBezTo>
                  <a:cubicBezTo>
                    <a:pt x="21930" y="21399"/>
                    <a:pt x="22539" y="20618"/>
                    <a:pt x="23170" y="19849"/>
                  </a:cubicBezTo>
                  <a:cubicBezTo>
                    <a:pt x="23251" y="19791"/>
                    <a:pt x="23320" y="19711"/>
                    <a:pt x="23354" y="19608"/>
                  </a:cubicBezTo>
                  <a:cubicBezTo>
                    <a:pt x="25558" y="16910"/>
                    <a:pt x="27855" y="14303"/>
                    <a:pt x="30255" y="11835"/>
                  </a:cubicBezTo>
                  <a:cubicBezTo>
                    <a:pt x="32827" y="11261"/>
                    <a:pt x="35387" y="10468"/>
                    <a:pt x="37902" y="9458"/>
                  </a:cubicBezTo>
                  <a:cubicBezTo>
                    <a:pt x="38476" y="9228"/>
                    <a:pt x="39050" y="8988"/>
                    <a:pt x="39612" y="8746"/>
                  </a:cubicBezTo>
                  <a:cubicBezTo>
                    <a:pt x="39853" y="8643"/>
                    <a:pt x="39979" y="8345"/>
                    <a:pt x="39922" y="8080"/>
                  </a:cubicBezTo>
                  <a:cubicBezTo>
                    <a:pt x="39870" y="7879"/>
                    <a:pt x="39710" y="7757"/>
                    <a:pt x="39540" y="7757"/>
                  </a:cubicBezTo>
                  <a:cubicBezTo>
                    <a:pt x="39487" y="7757"/>
                    <a:pt x="39434" y="7769"/>
                    <a:pt x="39382" y="7794"/>
                  </a:cubicBezTo>
                  <a:cubicBezTo>
                    <a:pt x="36822" y="8919"/>
                    <a:pt x="34204" y="9825"/>
                    <a:pt x="31564" y="10491"/>
                  </a:cubicBezTo>
                  <a:cubicBezTo>
                    <a:pt x="32276" y="9779"/>
                    <a:pt x="32998" y="9068"/>
                    <a:pt x="33733" y="8379"/>
                  </a:cubicBezTo>
                  <a:cubicBezTo>
                    <a:pt x="33756" y="8345"/>
                    <a:pt x="33791" y="8322"/>
                    <a:pt x="33814" y="8287"/>
                  </a:cubicBezTo>
                  <a:cubicBezTo>
                    <a:pt x="36558" y="5681"/>
                    <a:pt x="39417" y="3224"/>
                    <a:pt x="42379" y="928"/>
                  </a:cubicBezTo>
                  <a:cubicBezTo>
                    <a:pt x="42586" y="767"/>
                    <a:pt x="42666" y="445"/>
                    <a:pt x="42540" y="216"/>
                  </a:cubicBezTo>
                  <a:cubicBezTo>
                    <a:pt x="42470" y="77"/>
                    <a:pt x="42342" y="1"/>
                    <a:pt x="4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2">
    <p:spTree>
      <p:nvGrpSpPr>
        <p:cNvPr id="1" name="Shape 384"/>
        <p:cNvGrpSpPr/>
        <p:nvPr/>
      </p:nvGrpSpPr>
      <p:grpSpPr>
        <a:xfrm>
          <a:off x="0" y="0"/>
          <a:ext cx="0" cy="0"/>
          <a:chOff x="0" y="0"/>
          <a:chExt cx="0" cy="0"/>
        </a:xfrm>
      </p:grpSpPr>
      <p:sp>
        <p:nvSpPr>
          <p:cNvPr id="385" name="Google Shape;385;p24"/>
          <p:cNvSpPr/>
          <p:nvPr/>
        </p:nvSpPr>
        <p:spPr>
          <a:xfrm>
            <a:off x="451425" y="1693325"/>
            <a:ext cx="8234100" cy="345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4"/>
          <p:cNvSpPr txBox="1">
            <a:spLocks noGrp="1"/>
          </p:cNvSpPr>
          <p:nvPr>
            <p:ph type="title"/>
          </p:nvPr>
        </p:nvSpPr>
        <p:spPr>
          <a:xfrm>
            <a:off x="713100" y="452325"/>
            <a:ext cx="6180300" cy="10467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a:lvl1pPr>
            <a:lvl2pPr lvl="1" algn="l" rtl="0">
              <a:spcBef>
                <a:spcPts val="0"/>
              </a:spcBef>
              <a:spcAft>
                <a:spcPts val="0"/>
              </a:spcAft>
              <a:buNone/>
              <a:defRPr/>
            </a:lvl2pPr>
            <a:lvl3pPr lvl="2" algn="l" rtl="0">
              <a:spcBef>
                <a:spcPts val="0"/>
              </a:spcBef>
              <a:spcAft>
                <a:spcPts val="0"/>
              </a:spcAft>
              <a:buNone/>
              <a:defRPr/>
            </a:lvl3pPr>
            <a:lvl4pPr lvl="3" algn="l" rtl="0">
              <a:spcBef>
                <a:spcPts val="0"/>
              </a:spcBef>
              <a:spcAft>
                <a:spcPts val="0"/>
              </a:spcAft>
              <a:buNone/>
              <a:defRPr/>
            </a:lvl4pPr>
            <a:lvl5pPr lvl="4" algn="l" rtl="0">
              <a:spcBef>
                <a:spcPts val="0"/>
              </a:spcBef>
              <a:spcAft>
                <a:spcPts val="0"/>
              </a:spcAft>
              <a:buNone/>
              <a:defRPr/>
            </a:lvl5pPr>
            <a:lvl6pPr lvl="5" algn="l" rtl="0">
              <a:spcBef>
                <a:spcPts val="0"/>
              </a:spcBef>
              <a:spcAft>
                <a:spcPts val="0"/>
              </a:spcAft>
              <a:buNone/>
              <a:defRPr/>
            </a:lvl6pPr>
            <a:lvl7pPr lvl="6" algn="l" rtl="0">
              <a:spcBef>
                <a:spcPts val="0"/>
              </a:spcBef>
              <a:spcAft>
                <a:spcPts val="0"/>
              </a:spcAft>
              <a:buNone/>
              <a:defRPr/>
            </a:lvl7pPr>
            <a:lvl8pPr lvl="7" algn="l" rtl="0">
              <a:spcBef>
                <a:spcPts val="0"/>
              </a:spcBef>
              <a:spcAft>
                <a:spcPts val="0"/>
              </a:spcAft>
              <a:buNone/>
              <a:defRPr/>
            </a:lvl8pPr>
            <a:lvl9pPr lvl="8" algn="l" rtl="0">
              <a:spcBef>
                <a:spcPts val="0"/>
              </a:spcBef>
              <a:spcAft>
                <a:spcPts val="0"/>
              </a:spcAft>
              <a:buNone/>
              <a:defRPr/>
            </a:lvl9pPr>
          </a:lstStyle>
          <a:p>
            <a:endParaRPr/>
          </a:p>
        </p:txBody>
      </p:sp>
      <p:sp>
        <p:nvSpPr>
          <p:cNvPr id="387" name="Google Shape;387;p24"/>
          <p:cNvSpPr txBox="1">
            <a:spLocks noGrp="1"/>
          </p:cNvSpPr>
          <p:nvPr>
            <p:ph type="subTitle" idx="1"/>
          </p:nvPr>
        </p:nvSpPr>
        <p:spPr>
          <a:xfrm>
            <a:off x="981125" y="2263400"/>
            <a:ext cx="21303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388" name="Google Shape;388;p24"/>
          <p:cNvSpPr txBox="1">
            <a:spLocks noGrp="1"/>
          </p:cNvSpPr>
          <p:nvPr>
            <p:ph type="subTitle" idx="2"/>
          </p:nvPr>
        </p:nvSpPr>
        <p:spPr>
          <a:xfrm>
            <a:off x="842325" y="2552125"/>
            <a:ext cx="24129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89" name="Google Shape;389;p24"/>
          <p:cNvSpPr txBox="1">
            <a:spLocks noGrp="1"/>
          </p:cNvSpPr>
          <p:nvPr>
            <p:ph type="subTitle" idx="3"/>
          </p:nvPr>
        </p:nvSpPr>
        <p:spPr>
          <a:xfrm>
            <a:off x="3519025" y="2263400"/>
            <a:ext cx="21303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390" name="Google Shape;390;p24"/>
          <p:cNvSpPr txBox="1">
            <a:spLocks noGrp="1"/>
          </p:cNvSpPr>
          <p:nvPr>
            <p:ph type="subTitle" idx="4"/>
          </p:nvPr>
        </p:nvSpPr>
        <p:spPr>
          <a:xfrm>
            <a:off x="3519025" y="2552128"/>
            <a:ext cx="2130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91" name="Google Shape;391;p24"/>
          <p:cNvSpPr txBox="1">
            <a:spLocks noGrp="1"/>
          </p:cNvSpPr>
          <p:nvPr>
            <p:ph type="subTitle" idx="5"/>
          </p:nvPr>
        </p:nvSpPr>
        <p:spPr>
          <a:xfrm>
            <a:off x="6056925" y="2263400"/>
            <a:ext cx="21303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392" name="Google Shape;392;p24"/>
          <p:cNvSpPr txBox="1">
            <a:spLocks noGrp="1"/>
          </p:cNvSpPr>
          <p:nvPr>
            <p:ph type="subTitle" idx="6"/>
          </p:nvPr>
        </p:nvSpPr>
        <p:spPr>
          <a:xfrm>
            <a:off x="6056925" y="2552128"/>
            <a:ext cx="2130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93" name="Google Shape;393;p24"/>
          <p:cNvSpPr txBox="1">
            <a:spLocks noGrp="1"/>
          </p:cNvSpPr>
          <p:nvPr>
            <p:ph type="subTitle" idx="7"/>
          </p:nvPr>
        </p:nvSpPr>
        <p:spPr>
          <a:xfrm>
            <a:off x="981125" y="3602382"/>
            <a:ext cx="21303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394" name="Google Shape;394;p24"/>
          <p:cNvSpPr txBox="1">
            <a:spLocks noGrp="1"/>
          </p:cNvSpPr>
          <p:nvPr>
            <p:ph type="subTitle" idx="8"/>
          </p:nvPr>
        </p:nvSpPr>
        <p:spPr>
          <a:xfrm>
            <a:off x="981125" y="3896447"/>
            <a:ext cx="2130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95" name="Google Shape;395;p24"/>
          <p:cNvSpPr txBox="1">
            <a:spLocks noGrp="1"/>
          </p:cNvSpPr>
          <p:nvPr>
            <p:ph type="subTitle" idx="9"/>
          </p:nvPr>
        </p:nvSpPr>
        <p:spPr>
          <a:xfrm>
            <a:off x="3519025" y="3602357"/>
            <a:ext cx="21303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396" name="Google Shape;396;p24"/>
          <p:cNvSpPr txBox="1">
            <a:spLocks noGrp="1"/>
          </p:cNvSpPr>
          <p:nvPr>
            <p:ph type="subTitle" idx="13"/>
          </p:nvPr>
        </p:nvSpPr>
        <p:spPr>
          <a:xfrm>
            <a:off x="3519025" y="3896426"/>
            <a:ext cx="2130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97" name="Google Shape;397;p24"/>
          <p:cNvSpPr txBox="1">
            <a:spLocks noGrp="1"/>
          </p:cNvSpPr>
          <p:nvPr>
            <p:ph type="subTitle" idx="14"/>
          </p:nvPr>
        </p:nvSpPr>
        <p:spPr>
          <a:xfrm>
            <a:off x="6056925" y="3602357"/>
            <a:ext cx="21303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398" name="Google Shape;398;p24"/>
          <p:cNvSpPr txBox="1">
            <a:spLocks noGrp="1"/>
          </p:cNvSpPr>
          <p:nvPr>
            <p:ph type="subTitle" idx="15"/>
          </p:nvPr>
        </p:nvSpPr>
        <p:spPr>
          <a:xfrm>
            <a:off x="6056925" y="3896426"/>
            <a:ext cx="2130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99" name="Google Shape;399;p24"/>
          <p:cNvSpPr/>
          <p:nvPr/>
        </p:nvSpPr>
        <p:spPr>
          <a:xfrm>
            <a:off x="8501265" y="3957274"/>
            <a:ext cx="527196" cy="1186051"/>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 name="Google Shape;400;p24"/>
          <p:cNvGrpSpPr/>
          <p:nvPr/>
        </p:nvGrpSpPr>
        <p:grpSpPr>
          <a:xfrm>
            <a:off x="8027288" y="4604053"/>
            <a:ext cx="880186" cy="539385"/>
            <a:chOff x="7020722" y="3595000"/>
            <a:chExt cx="2002699" cy="1227270"/>
          </a:xfrm>
        </p:grpSpPr>
        <p:sp>
          <p:nvSpPr>
            <p:cNvPr id="401" name="Google Shape;401;p24"/>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4"/>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24"/>
          <p:cNvGrpSpPr/>
          <p:nvPr/>
        </p:nvGrpSpPr>
        <p:grpSpPr>
          <a:xfrm>
            <a:off x="7729613" y="4670782"/>
            <a:ext cx="297697" cy="613621"/>
            <a:chOff x="6833589" y="268447"/>
            <a:chExt cx="554577" cy="1143108"/>
          </a:xfrm>
        </p:grpSpPr>
        <p:sp>
          <p:nvSpPr>
            <p:cNvPr id="405" name="Google Shape;405;p24"/>
            <p:cNvSpPr/>
            <p:nvPr/>
          </p:nvSpPr>
          <p:spPr>
            <a:xfrm>
              <a:off x="7095577" y="331953"/>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4"/>
            <p:cNvSpPr/>
            <p:nvPr/>
          </p:nvSpPr>
          <p:spPr>
            <a:xfrm>
              <a:off x="6833589" y="268447"/>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24"/>
          <p:cNvGrpSpPr/>
          <p:nvPr/>
        </p:nvGrpSpPr>
        <p:grpSpPr>
          <a:xfrm flipH="1">
            <a:off x="236526" y="4604053"/>
            <a:ext cx="880186" cy="539385"/>
            <a:chOff x="7020722" y="3595000"/>
            <a:chExt cx="2002699" cy="1227270"/>
          </a:xfrm>
        </p:grpSpPr>
        <p:sp>
          <p:nvSpPr>
            <p:cNvPr id="408" name="Google Shape;408;p24"/>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4"/>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4"/>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24"/>
          <p:cNvGrpSpPr/>
          <p:nvPr/>
        </p:nvGrpSpPr>
        <p:grpSpPr>
          <a:xfrm>
            <a:off x="271339" y="184650"/>
            <a:ext cx="354724" cy="354724"/>
            <a:chOff x="292035" y="246950"/>
            <a:chExt cx="461700" cy="461700"/>
          </a:xfrm>
        </p:grpSpPr>
        <p:sp>
          <p:nvSpPr>
            <p:cNvPr id="412" name="Google Shape;412;p24"/>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4"/>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4"/>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4"/>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24"/>
          <p:cNvSpPr/>
          <p:nvPr/>
        </p:nvSpPr>
        <p:spPr>
          <a:xfrm>
            <a:off x="7845776" y="156650"/>
            <a:ext cx="1035325" cy="239917"/>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24"/>
          <p:cNvGrpSpPr/>
          <p:nvPr/>
        </p:nvGrpSpPr>
        <p:grpSpPr>
          <a:xfrm>
            <a:off x="981121" y="4603957"/>
            <a:ext cx="375874" cy="539372"/>
            <a:chOff x="2147657" y="2322315"/>
            <a:chExt cx="480964" cy="690175"/>
          </a:xfrm>
        </p:grpSpPr>
        <p:sp>
          <p:nvSpPr>
            <p:cNvPr id="418" name="Google Shape;418;p24"/>
            <p:cNvSpPr/>
            <p:nvPr/>
          </p:nvSpPr>
          <p:spPr>
            <a:xfrm>
              <a:off x="2335668" y="2322315"/>
              <a:ext cx="292953" cy="424506"/>
            </a:xfrm>
            <a:custGeom>
              <a:avLst/>
              <a:gdLst/>
              <a:ahLst/>
              <a:cxnLst/>
              <a:rect l="l" t="t" r="r" b="b"/>
              <a:pathLst>
                <a:path w="5251" h="7609" extrusionOk="0">
                  <a:moveTo>
                    <a:pt x="5084" y="0"/>
                  </a:moveTo>
                  <a:cubicBezTo>
                    <a:pt x="5072" y="12"/>
                    <a:pt x="5048" y="12"/>
                    <a:pt x="5025" y="12"/>
                  </a:cubicBezTo>
                  <a:cubicBezTo>
                    <a:pt x="4465" y="107"/>
                    <a:pt x="3882" y="357"/>
                    <a:pt x="3322" y="726"/>
                  </a:cubicBezTo>
                  <a:lnTo>
                    <a:pt x="3179" y="822"/>
                  </a:lnTo>
                  <a:cubicBezTo>
                    <a:pt x="2810" y="1084"/>
                    <a:pt x="2441" y="1393"/>
                    <a:pt x="2096" y="1774"/>
                  </a:cubicBezTo>
                  <a:lnTo>
                    <a:pt x="1965" y="1905"/>
                  </a:lnTo>
                  <a:cubicBezTo>
                    <a:pt x="1691" y="2191"/>
                    <a:pt x="1441" y="2512"/>
                    <a:pt x="1215" y="2870"/>
                  </a:cubicBezTo>
                  <a:cubicBezTo>
                    <a:pt x="1143" y="2977"/>
                    <a:pt x="1072" y="3096"/>
                    <a:pt x="1012" y="3215"/>
                  </a:cubicBezTo>
                  <a:lnTo>
                    <a:pt x="893" y="3429"/>
                  </a:lnTo>
                  <a:cubicBezTo>
                    <a:pt x="607" y="3941"/>
                    <a:pt x="393" y="4465"/>
                    <a:pt x="250" y="4989"/>
                  </a:cubicBezTo>
                  <a:lnTo>
                    <a:pt x="179" y="5310"/>
                  </a:lnTo>
                  <a:cubicBezTo>
                    <a:pt x="0" y="6120"/>
                    <a:pt x="0" y="6858"/>
                    <a:pt x="143" y="7513"/>
                  </a:cubicBezTo>
                  <a:lnTo>
                    <a:pt x="179" y="7608"/>
                  </a:lnTo>
                  <a:cubicBezTo>
                    <a:pt x="203" y="7608"/>
                    <a:pt x="250" y="7596"/>
                    <a:pt x="286" y="7596"/>
                  </a:cubicBezTo>
                  <a:cubicBezTo>
                    <a:pt x="1203" y="7418"/>
                    <a:pt x="2179" y="6846"/>
                    <a:pt x="3048" y="5989"/>
                  </a:cubicBezTo>
                  <a:cubicBezTo>
                    <a:pt x="3108" y="5929"/>
                    <a:pt x="3167" y="5846"/>
                    <a:pt x="3227" y="5787"/>
                  </a:cubicBezTo>
                  <a:cubicBezTo>
                    <a:pt x="3524" y="5477"/>
                    <a:pt x="3810" y="5108"/>
                    <a:pt x="4060" y="4715"/>
                  </a:cubicBezTo>
                  <a:cubicBezTo>
                    <a:pt x="4072" y="4691"/>
                    <a:pt x="4084" y="4667"/>
                    <a:pt x="4108" y="4644"/>
                  </a:cubicBezTo>
                  <a:cubicBezTo>
                    <a:pt x="4132" y="4584"/>
                    <a:pt x="4179" y="4525"/>
                    <a:pt x="4203" y="4465"/>
                  </a:cubicBezTo>
                  <a:cubicBezTo>
                    <a:pt x="4477" y="4024"/>
                    <a:pt x="4703" y="3548"/>
                    <a:pt x="4858" y="3084"/>
                  </a:cubicBezTo>
                  <a:lnTo>
                    <a:pt x="4929" y="2917"/>
                  </a:lnTo>
                  <a:cubicBezTo>
                    <a:pt x="5084" y="2429"/>
                    <a:pt x="5179" y="1953"/>
                    <a:pt x="5227" y="1488"/>
                  </a:cubicBezTo>
                  <a:lnTo>
                    <a:pt x="5239" y="1346"/>
                  </a:lnTo>
                  <a:cubicBezTo>
                    <a:pt x="5251" y="929"/>
                    <a:pt x="5227" y="536"/>
                    <a:pt x="5167" y="179"/>
                  </a:cubicBezTo>
                  <a:cubicBezTo>
                    <a:pt x="5167" y="167"/>
                    <a:pt x="5144" y="131"/>
                    <a:pt x="5144" y="119"/>
                  </a:cubicBezTo>
                  <a:cubicBezTo>
                    <a:pt x="5132" y="72"/>
                    <a:pt x="5132" y="48"/>
                    <a:pt x="5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4"/>
            <p:cNvSpPr/>
            <p:nvPr/>
          </p:nvSpPr>
          <p:spPr>
            <a:xfrm>
              <a:off x="2342977" y="2322315"/>
              <a:ext cx="284306" cy="424506"/>
            </a:xfrm>
            <a:custGeom>
              <a:avLst/>
              <a:gdLst/>
              <a:ahLst/>
              <a:cxnLst/>
              <a:rect l="l" t="t" r="r" b="b"/>
              <a:pathLst>
                <a:path w="5096" h="7609" extrusionOk="0">
                  <a:moveTo>
                    <a:pt x="4941" y="0"/>
                  </a:moveTo>
                  <a:cubicBezTo>
                    <a:pt x="4929" y="0"/>
                    <a:pt x="4894" y="0"/>
                    <a:pt x="4882" y="12"/>
                  </a:cubicBezTo>
                  <a:lnTo>
                    <a:pt x="3762" y="1715"/>
                  </a:lnTo>
                  <a:lnTo>
                    <a:pt x="3358" y="2322"/>
                  </a:lnTo>
                  <a:lnTo>
                    <a:pt x="3167" y="726"/>
                  </a:lnTo>
                  <a:lnTo>
                    <a:pt x="3036" y="822"/>
                  </a:lnTo>
                  <a:lnTo>
                    <a:pt x="3239" y="2500"/>
                  </a:lnTo>
                  <a:lnTo>
                    <a:pt x="2310" y="3941"/>
                  </a:lnTo>
                  <a:lnTo>
                    <a:pt x="1953" y="1762"/>
                  </a:lnTo>
                  <a:lnTo>
                    <a:pt x="1810" y="1893"/>
                  </a:lnTo>
                  <a:lnTo>
                    <a:pt x="2191" y="4120"/>
                  </a:lnTo>
                  <a:lnTo>
                    <a:pt x="1298" y="5513"/>
                  </a:lnTo>
                  <a:lnTo>
                    <a:pt x="881" y="3215"/>
                  </a:lnTo>
                  <a:lnTo>
                    <a:pt x="762" y="3429"/>
                  </a:lnTo>
                  <a:lnTo>
                    <a:pt x="1179" y="5703"/>
                  </a:lnTo>
                  <a:lnTo>
                    <a:pt x="524" y="6715"/>
                  </a:lnTo>
                  <a:lnTo>
                    <a:pt x="119" y="4977"/>
                  </a:lnTo>
                  <a:lnTo>
                    <a:pt x="48" y="5298"/>
                  </a:lnTo>
                  <a:lnTo>
                    <a:pt x="405" y="6894"/>
                  </a:lnTo>
                  <a:lnTo>
                    <a:pt x="0" y="7501"/>
                  </a:lnTo>
                  <a:lnTo>
                    <a:pt x="24" y="7608"/>
                  </a:lnTo>
                  <a:cubicBezTo>
                    <a:pt x="60" y="7608"/>
                    <a:pt x="83" y="7596"/>
                    <a:pt x="131" y="7596"/>
                  </a:cubicBezTo>
                  <a:lnTo>
                    <a:pt x="905" y="6406"/>
                  </a:lnTo>
                  <a:lnTo>
                    <a:pt x="2905" y="5989"/>
                  </a:lnTo>
                  <a:lnTo>
                    <a:pt x="3084" y="5787"/>
                  </a:lnTo>
                  <a:lnTo>
                    <a:pt x="3084" y="5787"/>
                  </a:lnTo>
                  <a:lnTo>
                    <a:pt x="1012" y="6227"/>
                  </a:lnTo>
                  <a:lnTo>
                    <a:pt x="1738" y="5108"/>
                  </a:lnTo>
                  <a:lnTo>
                    <a:pt x="3965" y="4644"/>
                  </a:lnTo>
                  <a:cubicBezTo>
                    <a:pt x="4001" y="4584"/>
                    <a:pt x="4036" y="4525"/>
                    <a:pt x="4060" y="4465"/>
                  </a:cubicBezTo>
                  <a:lnTo>
                    <a:pt x="4060" y="4465"/>
                  </a:lnTo>
                  <a:lnTo>
                    <a:pt x="1846" y="4929"/>
                  </a:lnTo>
                  <a:lnTo>
                    <a:pt x="2798" y="3465"/>
                  </a:lnTo>
                  <a:lnTo>
                    <a:pt x="4715" y="3096"/>
                  </a:lnTo>
                  <a:lnTo>
                    <a:pt x="4774" y="2929"/>
                  </a:lnTo>
                  <a:lnTo>
                    <a:pt x="2917" y="3310"/>
                  </a:lnTo>
                  <a:lnTo>
                    <a:pt x="3882" y="1798"/>
                  </a:lnTo>
                  <a:lnTo>
                    <a:pt x="3989" y="1655"/>
                  </a:lnTo>
                  <a:lnTo>
                    <a:pt x="5072" y="1524"/>
                  </a:lnTo>
                  <a:lnTo>
                    <a:pt x="5096" y="1369"/>
                  </a:lnTo>
                  <a:lnTo>
                    <a:pt x="5096" y="1369"/>
                  </a:lnTo>
                  <a:lnTo>
                    <a:pt x="4120" y="1477"/>
                  </a:lnTo>
                  <a:lnTo>
                    <a:pt x="5001" y="119"/>
                  </a:lnTo>
                  <a:cubicBezTo>
                    <a:pt x="4989" y="72"/>
                    <a:pt x="4989" y="48"/>
                    <a:pt x="49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4"/>
            <p:cNvSpPr/>
            <p:nvPr/>
          </p:nvSpPr>
          <p:spPr>
            <a:xfrm>
              <a:off x="2147657" y="2472389"/>
              <a:ext cx="202016" cy="274431"/>
            </a:xfrm>
            <a:custGeom>
              <a:avLst/>
              <a:gdLst/>
              <a:ahLst/>
              <a:cxnLst/>
              <a:rect l="l" t="t" r="r" b="b"/>
              <a:pathLst>
                <a:path w="3621" h="4919" extrusionOk="0">
                  <a:moveTo>
                    <a:pt x="227" y="1"/>
                  </a:moveTo>
                  <a:cubicBezTo>
                    <a:pt x="215" y="37"/>
                    <a:pt x="203" y="84"/>
                    <a:pt x="203" y="108"/>
                  </a:cubicBezTo>
                  <a:cubicBezTo>
                    <a:pt x="1" y="942"/>
                    <a:pt x="239" y="2049"/>
                    <a:pt x="894" y="3061"/>
                  </a:cubicBezTo>
                  <a:cubicBezTo>
                    <a:pt x="1156" y="3454"/>
                    <a:pt x="1453" y="3799"/>
                    <a:pt x="1775" y="4085"/>
                  </a:cubicBezTo>
                  <a:lnTo>
                    <a:pt x="2001" y="4263"/>
                  </a:lnTo>
                  <a:cubicBezTo>
                    <a:pt x="2430" y="4609"/>
                    <a:pt x="2882" y="4811"/>
                    <a:pt x="3311" y="4906"/>
                  </a:cubicBezTo>
                  <a:cubicBezTo>
                    <a:pt x="3358" y="4906"/>
                    <a:pt x="3382" y="4918"/>
                    <a:pt x="3418" y="4918"/>
                  </a:cubicBezTo>
                  <a:lnTo>
                    <a:pt x="3418" y="4906"/>
                  </a:lnTo>
                  <a:cubicBezTo>
                    <a:pt x="3418" y="4871"/>
                    <a:pt x="3430" y="4835"/>
                    <a:pt x="3430" y="4811"/>
                  </a:cubicBezTo>
                  <a:cubicBezTo>
                    <a:pt x="3620" y="3978"/>
                    <a:pt x="3382" y="2882"/>
                    <a:pt x="2739" y="1870"/>
                  </a:cubicBezTo>
                  <a:cubicBezTo>
                    <a:pt x="2072" y="858"/>
                    <a:pt x="1167" y="180"/>
                    <a:pt x="322" y="25"/>
                  </a:cubicBezTo>
                  <a:cubicBezTo>
                    <a:pt x="286" y="25"/>
                    <a:pt x="263"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4"/>
            <p:cNvSpPr/>
            <p:nvPr/>
          </p:nvSpPr>
          <p:spPr>
            <a:xfrm>
              <a:off x="2156305" y="2471106"/>
              <a:ext cx="184051" cy="275045"/>
            </a:xfrm>
            <a:custGeom>
              <a:avLst/>
              <a:gdLst/>
              <a:ahLst/>
              <a:cxnLst/>
              <a:rect l="l" t="t" r="r" b="b"/>
              <a:pathLst>
                <a:path w="3299" h="4930" extrusionOk="0">
                  <a:moveTo>
                    <a:pt x="84" y="0"/>
                  </a:moveTo>
                  <a:cubicBezTo>
                    <a:pt x="72" y="24"/>
                    <a:pt x="72" y="72"/>
                    <a:pt x="60" y="107"/>
                  </a:cubicBezTo>
                  <a:lnTo>
                    <a:pt x="679" y="1060"/>
                  </a:lnTo>
                  <a:lnTo>
                    <a:pt x="0" y="857"/>
                  </a:lnTo>
                  <a:lnTo>
                    <a:pt x="0" y="857"/>
                  </a:lnTo>
                  <a:lnTo>
                    <a:pt x="12" y="1024"/>
                  </a:lnTo>
                  <a:lnTo>
                    <a:pt x="798" y="1250"/>
                  </a:lnTo>
                  <a:lnTo>
                    <a:pt x="1513" y="2346"/>
                  </a:lnTo>
                  <a:lnTo>
                    <a:pt x="262" y="2084"/>
                  </a:lnTo>
                  <a:lnTo>
                    <a:pt x="322" y="2250"/>
                  </a:lnTo>
                  <a:lnTo>
                    <a:pt x="1632" y="2524"/>
                  </a:lnTo>
                  <a:lnTo>
                    <a:pt x="2227" y="3453"/>
                  </a:lnTo>
                  <a:lnTo>
                    <a:pt x="798" y="3120"/>
                  </a:lnTo>
                  <a:lnTo>
                    <a:pt x="798" y="3120"/>
                  </a:lnTo>
                  <a:lnTo>
                    <a:pt x="929" y="3298"/>
                  </a:lnTo>
                  <a:lnTo>
                    <a:pt x="2346" y="3632"/>
                  </a:lnTo>
                  <a:lnTo>
                    <a:pt x="2751" y="4251"/>
                  </a:lnTo>
                  <a:lnTo>
                    <a:pt x="1655" y="4084"/>
                  </a:lnTo>
                  <a:lnTo>
                    <a:pt x="1870" y="4263"/>
                  </a:lnTo>
                  <a:lnTo>
                    <a:pt x="2858" y="4417"/>
                  </a:lnTo>
                  <a:lnTo>
                    <a:pt x="3167" y="4906"/>
                  </a:lnTo>
                  <a:cubicBezTo>
                    <a:pt x="3203" y="4906"/>
                    <a:pt x="3227" y="4929"/>
                    <a:pt x="3275" y="4929"/>
                  </a:cubicBezTo>
                  <a:cubicBezTo>
                    <a:pt x="3287" y="4894"/>
                    <a:pt x="3287" y="4870"/>
                    <a:pt x="3298" y="4822"/>
                  </a:cubicBezTo>
                  <a:lnTo>
                    <a:pt x="2882" y="4227"/>
                  </a:lnTo>
                  <a:lnTo>
                    <a:pt x="3025" y="2727"/>
                  </a:lnTo>
                  <a:lnTo>
                    <a:pt x="2906" y="2441"/>
                  </a:lnTo>
                  <a:lnTo>
                    <a:pt x="2751" y="4013"/>
                  </a:lnTo>
                  <a:lnTo>
                    <a:pt x="2191" y="3143"/>
                  </a:lnTo>
                  <a:lnTo>
                    <a:pt x="2322" y="1500"/>
                  </a:lnTo>
                  <a:lnTo>
                    <a:pt x="2191" y="1334"/>
                  </a:lnTo>
                  <a:lnTo>
                    <a:pt x="2072" y="2929"/>
                  </a:lnTo>
                  <a:lnTo>
                    <a:pt x="1322" y="1798"/>
                  </a:lnTo>
                  <a:lnTo>
                    <a:pt x="1298" y="524"/>
                  </a:lnTo>
                  <a:lnTo>
                    <a:pt x="1143" y="417"/>
                  </a:lnTo>
                  <a:lnTo>
                    <a:pt x="1179" y="1548"/>
                  </a:lnTo>
                  <a:lnTo>
                    <a:pt x="179" y="12"/>
                  </a:lnTo>
                  <a:cubicBezTo>
                    <a:pt x="143" y="0"/>
                    <a:pt x="11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4"/>
            <p:cNvSpPr/>
            <p:nvPr/>
          </p:nvSpPr>
          <p:spPr>
            <a:xfrm>
              <a:off x="2193516" y="2727459"/>
              <a:ext cx="324865" cy="285031"/>
            </a:xfrm>
            <a:custGeom>
              <a:avLst/>
              <a:gdLst/>
              <a:ahLst/>
              <a:cxnLst/>
              <a:rect l="l" t="t" r="r" b="b"/>
              <a:pathLst>
                <a:path w="5823" h="5109" extrusionOk="0">
                  <a:moveTo>
                    <a:pt x="143" y="1"/>
                  </a:moveTo>
                  <a:cubicBezTo>
                    <a:pt x="60" y="1"/>
                    <a:pt x="0" y="72"/>
                    <a:pt x="12" y="156"/>
                  </a:cubicBezTo>
                  <a:lnTo>
                    <a:pt x="857" y="5002"/>
                  </a:lnTo>
                  <a:cubicBezTo>
                    <a:pt x="881" y="5061"/>
                    <a:pt x="941" y="5109"/>
                    <a:pt x="1000" y="5109"/>
                  </a:cubicBezTo>
                  <a:lnTo>
                    <a:pt x="4822" y="5109"/>
                  </a:lnTo>
                  <a:cubicBezTo>
                    <a:pt x="4894" y="5109"/>
                    <a:pt x="4941" y="5061"/>
                    <a:pt x="4953" y="5002"/>
                  </a:cubicBezTo>
                  <a:lnTo>
                    <a:pt x="5810" y="156"/>
                  </a:lnTo>
                  <a:cubicBezTo>
                    <a:pt x="5822" y="72"/>
                    <a:pt x="5763" y="1"/>
                    <a:pt x="5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1">
  <p:cSld name="CUSTOM_2_2">
    <p:spTree>
      <p:nvGrpSpPr>
        <p:cNvPr id="1" name="Shape 423"/>
        <p:cNvGrpSpPr/>
        <p:nvPr/>
      </p:nvGrpSpPr>
      <p:grpSpPr>
        <a:xfrm>
          <a:off x="0" y="0"/>
          <a:ext cx="0" cy="0"/>
          <a:chOff x="0" y="0"/>
          <a:chExt cx="0" cy="0"/>
        </a:xfrm>
      </p:grpSpPr>
      <p:sp>
        <p:nvSpPr>
          <p:cNvPr id="424" name="Google Shape;424;p25"/>
          <p:cNvSpPr txBox="1">
            <a:spLocks noGrp="1"/>
          </p:cNvSpPr>
          <p:nvPr>
            <p:ph type="title"/>
          </p:nvPr>
        </p:nvSpPr>
        <p:spPr>
          <a:xfrm>
            <a:off x="713100" y="452325"/>
            <a:ext cx="6180300" cy="10467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a:lvl1pPr>
            <a:lvl2pPr lvl="1" algn="l" rtl="0">
              <a:spcBef>
                <a:spcPts val="0"/>
              </a:spcBef>
              <a:spcAft>
                <a:spcPts val="0"/>
              </a:spcAft>
              <a:buNone/>
              <a:defRPr/>
            </a:lvl2pPr>
            <a:lvl3pPr lvl="2" algn="l" rtl="0">
              <a:spcBef>
                <a:spcPts val="0"/>
              </a:spcBef>
              <a:spcAft>
                <a:spcPts val="0"/>
              </a:spcAft>
              <a:buNone/>
              <a:defRPr/>
            </a:lvl3pPr>
            <a:lvl4pPr lvl="3" algn="l" rtl="0">
              <a:spcBef>
                <a:spcPts val="0"/>
              </a:spcBef>
              <a:spcAft>
                <a:spcPts val="0"/>
              </a:spcAft>
              <a:buNone/>
              <a:defRPr/>
            </a:lvl4pPr>
            <a:lvl5pPr lvl="4" algn="l" rtl="0">
              <a:spcBef>
                <a:spcPts val="0"/>
              </a:spcBef>
              <a:spcAft>
                <a:spcPts val="0"/>
              </a:spcAft>
              <a:buNone/>
              <a:defRPr/>
            </a:lvl5pPr>
            <a:lvl6pPr lvl="5" algn="l" rtl="0">
              <a:spcBef>
                <a:spcPts val="0"/>
              </a:spcBef>
              <a:spcAft>
                <a:spcPts val="0"/>
              </a:spcAft>
              <a:buNone/>
              <a:defRPr/>
            </a:lvl6pPr>
            <a:lvl7pPr lvl="6" algn="l" rtl="0">
              <a:spcBef>
                <a:spcPts val="0"/>
              </a:spcBef>
              <a:spcAft>
                <a:spcPts val="0"/>
              </a:spcAft>
              <a:buNone/>
              <a:defRPr/>
            </a:lvl7pPr>
            <a:lvl8pPr lvl="7" algn="l" rtl="0">
              <a:spcBef>
                <a:spcPts val="0"/>
              </a:spcBef>
              <a:spcAft>
                <a:spcPts val="0"/>
              </a:spcAft>
              <a:buNone/>
              <a:defRPr/>
            </a:lvl8pPr>
            <a:lvl9pPr lvl="8" algn="l" rtl="0">
              <a:spcBef>
                <a:spcPts val="0"/>
              </a:spcBef>
              <a:spcAft>
                <a:spcPts val="0"/>
              </a:spcAft>
              <a:buNone/>
              <a:defRPr/>
            </a:lvl9pPr>
          </a:lstStyle>
          <a:p>
            <a:endParaRPr/>
          </a:p>
        </p:txBody>
      </p:sp>
      <p:sp>
        <p:nvSpPr>
          <p:cNvPr id="425" name="Google Shape;425;p25"/>
          <p:cNvSpPr/>
          <p:nvPr/>
        </p:nvSpPr>
        <p:spPr>
          <a:xfrm rot="-5400000">
            <a:off x="6638232" y="2637732"/>
            <a:ext cx="1495768" cy="3515769"/>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 name="Google Shape;426;p25"/>
          <p:cNvGrpSpPr/>
          <p:nvPr/>
        </p:nvGrpSpPr>
        <p:grpSpPr>
          <a:xfrm rot="736494">
            <a:off x="8513202" y="1129768"/>
            <a:ext cx="490961" cy="881324"/>
            <a:chOff x="7781477" y="3472670"/>
            <a:chExt cx="443790" cy="796648"/>
          </a:xfrm>
        </p:grpSpPr>
        <p:sp>
          <p:nvSpPr>
            <p:cNvPr id="427" name="Google Shape;427;p25"/>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7857815" y="3472670"/>
              <a:ext cx="68063" cy="68766"/>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5"/>
          <p:cNvGrpSpPr/>
          <p:nvPr/>
        </p:nvGrpSpPr>
        <p:grpSpPr>
          <a:xfrm>
            <a:off x="8124158" y="2158621"/>
            <a:ext cx="1146140" cy="1526698"/>
            <a:chOff x="8104621" y="2234843"/>
            <a:chExt cx="860983" cy="1146858"/>
          </a:xfrm>
        </p:grpSpPr>
        <p:sp>
          <p:nvSpPr>
            <p:cNvPr id="433" name="Google Shape;433;p25"/>
            <p:cNvSpPr/>
            <p:nvPr/>
          </p:nvSpPr>
          <p:spPr>
            <a:xfrm rot="721698">
              <a:off x="8203674" y="2303364"/>
              <a:ext cx="662876" cy="1020469"/>
            </a:xfrm>
            <a:custGeom>
              <a:avLst/>
              <a:gdLst/>
              <a:ahLst/>
              <a:cxnLst/>
              <a:rect l="l" t="t" r="r" b="b"/>
              <a:pathLst>
                <a:path w="34950" h="53804" extrusionOk="0">
                  <a:moveTo>
                    <a:pt x="17498" y="0"/>
                  </a:moveTo>
                  <a:lnTo>
                    <a:pt x="9622" y="827"/>
                  </a:lnTo>
                  <a:lnTo>
                    <a:pt x="11780" y="21436"/>
                  </a:lnTo>
                  <a:cubicBezTo>
                    <a:pt x="4707" y="23962"/>
                    <a:pt x="0" y="31069"/>
                    <a:pt x="815" y="38865"/>
                  </a:cubicBezTo>
                  <a:cubicBezTo>
                    <a:pt x="1717" y="47434"/>
                    <a:pt x="8946" y="53804"/>
                    <a:pt x="17373" y="53804"/>
                  </a:cubicBezTo>
                  <a:cubicBezTo>
                    <a:pt x="17957" y="53804"/>
                    <a:pt x="18546" y="53773"/>
                    <a:pt x="19139" y="53711"/>
                  </a:cubicBezTo>
                  <a:cubicBezTo>
                    <a:pt x="28290" y="52757"/>
                    <a:pt x="34950" y="44560"/>
                    <a:pt x="33985" y="35397"/>
                  </a:cubicBezTo>
                  <a:cubicBezTo>
                    <a:pt x="33170" y="27590"/>
                    <a:pt x="27096" y="21609"/>
                    <a:pt x="19656" y="20598"/>
                  </a:cubicBezTo>
                  <a:lnTo>
                    <a:pt x="174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rot="721698">
              <a:off x="8241722" y="2313054"/>
              <a:ext cx="591904" cy="983257"/>
            </a:xfrm>
            <a:custGeom>
              <a:avLst/>
              <a:gdLst/>
              <a:ahLst/>
              <a:cxnLst/>
              <a:rect l="l" t="t" r="r" b="b"/>
              <a:pathLst>
                <a:path w="31208" h="51842" extrusionOk="0">
                  <a:moveTo>
                    <a:pt x="13859" y="1"/>
                  </a:moveTo>
                  <a:lnTo>
                    <a:pt x="9519" y="460"/>
                  </a:lnTo>
                  <a:lnTo>
                    <a:pt x="11815" y="22458"/>
                  </a:lnTo>
                  <a:lnTo>
                    <a:pt x="10495" y="22918"/>
                  </a:lnTo>
                  <a:cubicBezTo>
                    <a:pt x="4020" y="25237"/>
                    <a:pt x="1" y="31644"/>
                    <a:pt x="713" y="38499"/>
                  </a:cubicBezTo>
                  <a:cubicBezTo>
                    <a:pt x="805" y="39382"/>
                    <a:pt x="976" y="40244"/>
                    <a:pt x="1218" y="41070"/>
                  </a:cubicBezTo>
                  <a:cubicBezTo>
                    <a:pt x="1573" y="42298"/>
                    <a:pt x="2068" y="43459"/>
                    <a:pt x="2711" y="44526"/>
                  </a:cubicBezTo>
                  <a:cubicBezTo>
                    <a:pt x="3112" y="45215"/>
                    <a:pt x="3571" y="45858"/>
                    <a:pt x="4076" y="46467"/>
                  </a:cubicBezTo>
                  <a:cubicBezTo>
                    <a:pt x="4800" y="47327"/>
                    <a:pt x="5604" y="48108"/>
                    <a:pt x="6500" y="48786"/>
                  </a:cubicBezTo>
                  <a:cubicBezTo>
                    <a:pt x="9021" y="50711"/>
                    <a:pt x="12172" y="51841"/>
                    <a:pt x="15519" y="51841"/>
                  </a:cubicBezTo>
                  <a:cubicBezTo>
                    <a:pt x="15586" y="51841"/>
                    <a:pt x="15652" y="51841"/>
                    <a:pt x="15719" y="51840"/>
                  </a:cubicBezTo>
                  <a:cubicBezTo>
                    <a:pt x="16167" y="51840"/>
                    <a:pt x="16626" y="51805"/>
                    <a:pt x="17073" y="51759"/>
                  </a:cubicBezTo>
                  <a:cubicBezTo>
                    <a:pt x="25248" y="50910"/>
                    <a:pt x="31208" y="43573"/>
                    <a:pt x="30346" y="35399"/>
                  </a:cubicBezTo>
                  <a:cubicBezTo>
                    <a:pt x="30300" y="34939"/>
                    <a:pt x="30231" y="34491"/>
                    <a:pt x="30139" y="34044"/>
                  </a:cubicBezTo>
                  <a:cubicBezTo>
                    <a:pt x="29485" y="30702"/>
                    <a:pt x="27728" y="27775"/>
                    <a:pt x="25260" y="25639"/>
                  </a:cubicBezTo>
                  <a:cubicBezTo>
                    <a:pt x="24411" y="24915"/>
                    <a:pt x="23480" y="24284"/>
                    <a:pt x="22493" y="23756"/>
                  </a:cubicBezTo>
                  <a:cubicBezTo>
                    <a:pt x="21793" y="23389"/>
                    <a:pt x="21058" y="23078"/>
                    <a:pt x="20300" y="22826"/>
                  </a:cubicBezTo>
                  <a:cubicBezTo>
                    <a:pt x="19416" y="22527"/>
                    <a:pt x="18497" y="22310"/>
                    <a:pt x="17545" y="22183"/>
                  </a:cubicBezTo>
                  <a:lnTo>
                    <a:pt x="16626" y="22057"/>
                  </a:lnTo>
                  <a:lnTo>
                    <a:pt x="16155" y="21988"/>
                  </a:lnTo>
                  <a:lnTo>
                    <a:pt x="138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rot="721698">
              <a:off x="8208665" y="2914217"/>
              <a:ext cx="545531" cy="359907"/>
            </a:xfrm>
            <a:custGeom>
              <a:avLst/>
              <a:gdLst/>
              <a:ahLst/>
              <a:cxnLst/>
              <a:rect l="l" t="t" r="r" b="b"/>
              <a:pathLst>
                <a:path w="28763" h="18976" extrusionOk="0">
                  <a:moveTo>
                    <a:pt x="27132" y="0"/>
                  </a:moveTo>
                  <a:cubicBezTo>
                    <a:pt x="25107" y="2126"/>
                    <a:pt x="22167" y="3426"/>
                    <a:pt x="19229" y="3426"/>
                  </a:cubicBezTo>
                  <a:cubicBezTo>
                    <a:pt x="18502" y="3426"/>
                    <a:pt x="17775" y="3346"/>
                    <a:pt x="17062" y="3180"/>
                  </a:cubicBezTo>
                  <a:cubicBezTo>
                    <a:pt x="14307" y="2549"/>
                    <a:pt x="11861" y="804"/>
                    <a:pt x="9060" y="367"/>
                  </a:cubicBezTo>
                  <a:cubicBezTo>
                    <a:pt x="8641" y="301"/>
                    <a:pt x="8218" y="269"/>
                    <a:pt x="7796" y="269"/>
                  </a:cubicBezTo>
                  <a:cubicBezTo>
                    <a:pt x="4704" y="269"/>
                    <a:pt x="1630" y="1992"/>
                    <a:pt x="24" y="4639"/>
                  </a:cubicBezTo>
                  <a:cubicBezTo>
                    <a:pt x="1" y="5224"/>
                    <a:pt x="36" y="5821"/>
                    <a:pt x="92" y="6430"/>
                  </a:cubicBezTo>
                  <a:cubicBezTo>
                    <a:pt x="845" y="13608"/>
                    <a:pt x="6947" y="18975"/>
                    <a:pt x="14013" y="18975"/>
                  </a:cubicBezTo>
                  <a:cubicBezTo>
                    <a:pt x="14497" y="18975"/>
                    <a:pt x="14986" y="18950"/>
                    <a:pt x="15478" y="18899"/>
                  </a:cubicBezTo>
                  <a:cubicBezTo>
                    <a:pt x="23170" y="18095"/>
                    <a:pt x="28762" y="11194"/>
                    <a:pt x="27958" y="3513"/>
                  </a:cubicBezTo>
                  <a:cubicBezTo>
                    <a:pt x="27832" y="2284"/>
                    <a:pt x="27545" y="1102"/>
                    <a:pt x="27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rot="721698">
              <a:off x="8209034" y="2912809"/>
              <a:ext cx="531572" cy="359964"/>
            </a:xfrm>
            <a:custGeom>
              <a:avLst/>
              <a:gdLst/>
              <a:ahLst/>
              <a:cxnLst/>
              <a:rect l="l" t="t" r="r" b="b"/>
              <a:pathLst>
                <a:path w="28027" h="18979" extrusionOk="0">
                  <a:moveTo>
                    <a:pt x="3927" y="6900"/>
                  </a:moveTo>
                  <a:cubicBezTo>
                    <a:pt x="4352" y="6900"/>
                    <a:pt x="4409" y="7589"/>
                    <a:pt x="3950" y="7635"/>
                  </a:cubicBezTo>
                  <a:lnTo>
                    <a:pt x="3904" y="7635"/>
                  </a:lnTo>
                  <a:cubicBezTo>
                    <a:pt x="3479" y="7635"/>
                    <a:pt x="3422" y="6946"/>
                    <a:pt x="3881" y="6900"/>
                  </a:cubicBezTo>
                  <a:close/>
                  <a:moveTo>
                    <a:pt x="6602" y="6073"/>
                  </a:moveTo>
                  <a:cubicBezTo>
                    <a:pt x="6717" y="6073"/>
                    <a:pt x="6821" y="6096"/>
                    <a:pt x="6923" y="6142"/>
                  </a:cubicBezTo>
                  <a:cubicBezTo>
                    <a:pt x="6992" y="6177"/>
                    <a:pt x="7050" y="6211"/>
                    <a:pt x="7107" y="6257"/>
                  </a:cubicBezTo>
                  <a:cubicBezTo>
                    <a:pt x="7211" y="6338"/>
                    <a:pt x="7291" y="6453"/>
                    <a:pt x="7349" y="6590"/>
                  </a:cubicBezTo>
                  <a:cubicBezTo>
                    <a:pt x="7360" y="6659"/>
                    <a:pt x="7383" y="6728"/>
                    <a:pt x="7395" y="6797"/>
                  </a:cubicBezTo>
                  <a:cubicBezTo>
                    <a:pt x="7418" y="6900"/>
                    <a:pt x="7406" y="7015"/>
                    <a:pt x="7360" y="7107"/>
                  </a:cubicBezTo>
                  <a:cubicBezTo>
                    <a:pt x="7337" y="7210"/>
                    <a:pt x="7291" y="7302"/>
                    <a:pt x="7222" y="7382"/>
                  </a:cubicBezTo>
                  <a:cubicBezTo>
                    <a:pt x="7153" y="7474"/>
                    <a:pt x="7073" y="7532"/>
                    <a:pt x="6981" y="7578"/>
                  </a:cubicBezTo>
                  <a:cubicBezTo>
                    <a:pt x="6889" y="7635"/>
                    <a:pt x="6798" y="7670"/>
                    <a:pt x="6683" y="7681"/>
                  </a:cubicBezTo>
                  <a:lnTo>
                    <a:pt x="6591" y="7681"/>
                  </a:lnTo>
                  <a:cubicBezTo>
                    <a:pt x="6476" y="7681"/>
                    <a:pt x="6372" y="7658"/>
                    <a:pt x="6269" y="7612"/>
                  </a:cubicBezTo>
                  <a:cubicBezTo>
                    <a:pt x="6212" y="7578"/>
                    <a:pt x="6143" y="7543"/>
                    <a:pt x="6086" y="7509"/>
                  </a:cubicBezTo>
                  <a:cubicBezTo>
                    <a:pt x="5982" y="7417"/>
                    <a:pt x="5902" y="7302"/>
                    <a:pt x="5844" y="7176"/>
                  </a:cubicBezTo>
                  <a:cubicBezTo>
                    <a:pt x="5833" y="7107"/>
                    <a:pt x="5810" y="7038"/>
                    <a:pt x="5798" y="6958"/>
                  </a:cubicBezTo>
                  <a:cubicBezTo>
                    <a:pt x="5775" y="6854"/>
                    <a:pt x="5787" y="6751"/>
                    <a:pt x="5833" y="6647"/>
                  </a:cubicBezTo>
                  <a:cubicBezTo>
                    <a:pt x="5856" y="6544"/>
                    <a:pt x="5902" y="6453"/>
                    <a:pt x="5971" y="6372"/>
                  </a:cubicBezTo>
                  <a:cubicBezTo>
                    <a:pt x="6040" y="6280"/>
                    <a:pt x="6120" y="6223"/>
                    <a:pt x="6212" y="6177"/>
                  </a:cubicBezTo>
                  <a:cubicBezTo>
                    <a:pt x="6303" y="6119"/>
                    <a:pt x="6407" y="6085"/>
                    <a:pt x="6510" y="6073"/>
                  </a:cubicBezTo>
                  <a:close/>
                  <a:moveTo>
                    <a:pt x="26143" y="6877"/>
                  </a:moveTo>
                  <a:cubicBezTo>
                    <a:pt x="26247" y="6877"/>
                    <a:pt x="26339" y="6900"/>
                    <a:pt x="26419" y="6935"/>
                  </a:cubicBezTo>
                  <a:cubicBezTo>
                    <a:pt x="26477" y="6969"/>
                    <a:pt x="26523" y="7004"/>
                    <a:pt x="26569" y="7027"/>
                  </a:cubicBezTo>
                  <a:cubicBezTo>
                    <a:pt x="26661" y="7107"/>
                    <a:pt x="26729" y="7198"/>
                    <a:pt x="26775" y="7313"/>
                  </a:cubicBezTo>
                  <a:cubicBezTo>
                    <a:pt x="26786" y="7371"/>
                    <a:pt x="26798" y="7428"/>
                    <a:pt x="26821" y="7486"/>
                  </a:cubicBezTo>
                  <a:cubicBezTo>
                    <a:pt x="26832" y="7578"/>
                    <a:pt x="26821" y="7670"/>
                    <a:pt x="26786" y="7750"/>
                  </a:cubicBezTo>
                  <a:cubicBezTo>
                    <a:pt x="26763" y="7841"/>
                    <a:pt x="26729" y="7910"/>
                    <a:pt x="26672" y="7979"/>
                  </a:cubicBezTo>
                  <a:cubicBezTo>
                    <a:pt x="26615" y="8060"/>
                    <a:pt x="26546" y="8106"/>
                    <a:pt x="26465" y="8140"/>
                  </a:cubicBezTo>
                  <a:cubicBezTo>
                    <a:pt x="26396" y="8198"/>
                    <a:pt x="26304" y="8221"/>
                    <a:pt x="26212" y="8232"/>
                  </a:cubicBezTo>
                  <a:lnTo>
                    <a:pt x="26143" y="8232"/>
                  </a:lnTo>
                  <a:cubicBezTo>
                    <a:pt x="26052" y="8232"/>
                    <a:pt x="25960" y="8209"/>
                    <a:pt x="25868" y="8175"/>
                  </a:cubicBezTo>
                  <a:cubicBezTo>
                    <a:pt x="25822" y="8140"/>
                    <a:pt x="25765" y="8117"/>
                    <a:pt x="25719" y="8083"/>
                  </a:cubicBezTo>
                  <a:cubicBezTo>
                    <a:pt x="25627" y="8002"/>
                    <a:pt x="25558" y="7910"/>
                    <a:pt x="25512" y="7807"/>
                  </a:cubicBezTo>
                  <a:cubicBezTo>
                    <a:pt x="25500" y="7750"/>
                    <a:pt x="25489" y="7681"/>
                    <a:pt x="25477" y="7624"/>
                  </a:cubicBezTo>
                  <a:cubicBezTo>
                    <a:pt x="25454" y="7532"/>
                    <a:pt x="25466" y="7451"/>
                    <a:pt x="25500" y="7359"/>
                  </a:cubicBezTo>
                  <a:cubicBezTo>
                    <a:pt x="25523" y="7279"/>
                    <a:pt x="25558" y="7198"/>
                    <a:pt x="25615" y="7130"/>
                  </a:cubicBezTo>
                  <a:cubicBezTo>
                    <a:pt x="25673" y="7061"/>
                    <a:pt x="25742" y="7004"/>
                    <a:pt x="25822" y="6969"/>
                  </a:cubicBezTo>
                  <a:cubicBezTo>
                    <a:pt x="25903" y="6923"/>
                    <a:pt x="25983" y="6889"/>
                    <a:pt x="26074" y="6889"/>
                  </a:cubicBezTo>
                  <a:cubicBezTo>
                    <a:pt x="26097" y="6877"/>
                    <a:pt x="26120" y="6877"/>
                    <a:pt x="26143" y="6877"/>
                  </a:cubicBezTo>
                  <a:close/>
                  <a:moveTo>
                    <a:pt x="5569" y="8565"/>
                  </a:moveTo>
                  <a:cubicBezTo>
                    <a:pt x="5741" y="8565"/>
                    <a:pt x="5902" y="8599"/>
                    <a:pt x="6051" y="8668"/>
                  </a:cubicBezTo>
                  <a:cubicBezTo>
                    <a:pt x="6143" y="8726"/>
                    <a:pt x="6224" y="8783"/>
                    <a:pt x="6303" y="8829"/>
                  </a:cubicBezTo>
                  <a:cubicBezTo>
                    <a:pt x="6464" y="8956"/>
                    <a:pt x="6591" y="9127"/>
                    <a:pt x="6660" y="9311"/>
                  </a:cubicBezTo>
                  <a:cubicBezTo>
                    <a:pt x="6683" y="9415"/>
                    <a:pt x="6717" y="9518"/>
                    <a:pt x="6740" y="9622"/>
                  </a:cubicBezTo>
                  <a:cubicBezTo>
                    <a:pt x="6763" y="9782"/>
                    <a:pt x="6740" y="9931"/>
                    <a:pt x="6683" y="10081"/>
                  </a:cubicBezTo>
                  <a:cubicBezTo>
                    <a:pt x="6648" y="10230"/>
                    <a:pt x="6579" y="10367"/>
                    <a:pt x="6476" y="10482"/>
                  </a:cubicBezTo>
                  <a:cubicBezTo>
                    <a:pt x="6384" y="10609"/>
                    <a:pt x="6269" y="10701"/>
                    <a:pt x="6132" y="10758"/>
                  </a:cubicBezTo>
                  <a:cubicBezTo>
                    <a:pt x="5994" y="10850"/>
                    <a:pt x="5856" y="10896"/>
                    <a:pt x="5695" y="10907"/>
                  </a:cubicBezTo>
                  <a:cubicBezTo>
                    <a:pt x="5649" y="10918"/>
                    <a:pt x="5604" y="10918"/>
                    <a:pt x="5569" y="10918"/>
                  </a:cubicBezTo>
                  <a:cubicBezTo>
                    <a:pt x="5397" y="10918"/>
                    <a:pt x="5236" y="10884"/>
                    <a:pt x="5086" y="10816"/>
                  </a:cubicBezTo>
                  <a:cubicBezTo>
                    <a:pt x="4995" y="10758"/>
                    <a:pt x="4915" y="10712"/>
                    <a:pt x="4834" y="10655"/>
                  </a:cubicBezTo>
                  <a:cubicBezTo>
                    <a:pt x="4673" y="10528"/>
                    <a:pt x="4547" y="10367"/>
                    <a:pt x="4478" y="10173"/>
                  </a:cubicBezTo>
                  <a:cubicBezTo>
                    <a:pt x="4455" y="10069"/>
                    <a:pt x="4420" y="9966"/>
                    <a:pt x="4397" y="9862"/>
                  </a:cubicBezTo>
                  <a:cubicBezTo>
                    <a:pt x="4375" y="9701"/>
                    <a:pt x="4397" y="9553"/>
                    <a:pt x="4455" y="9403"/>
                  </a:cubicBezTo>
                  <a:cubicBezTo>
                    <a:pt x="4489" y="9254"/>
                    <a:pt x="4558" y="9116"/>
                    <a:pt x="4662" y="9002"/>
                  </a:cubicBezTo>
                  <a:cubicBezTo>
                    <a:pt x="4754" y="8875"/>
                    <a:pt x="4869" y="8783"/>
                    <a:pt x="5006" y="8726"/>
                  </a:cubicBezTo>
                  <a:cubicBezTo>
                    <a:pt x="5144" y="8634"/>
                    <a:pt x="5282" y="8588"/>
                    <a:pt x="5443" y="8576"/>
                  </a:cubicBezTo>
                  <a:cubicBezTo>
                    <a:pt x="5489" y="8565"/>
                    <a:pt x="5535" y="8565"/>
                    <a:pt x="5569" y="8565"/>
                  </a:cubicBezTo>
                  <a:close/>
                  <a:moveTo>
                    <a:pt x="14203" y="10839"/>
                  </a:moveTo>
                  <a:cubicBezTo>
                    <a:pt x="14226" y="10839"/>
                    <a:pt x="14249" y="10850"/>
                    <a:pt x="14272" y="10850"/>
                  </a:cubicBezTo>
                  <a:cubicBezTo>
                    <a:pt x="14283" y="10862"/>
                    <a:pt x="14295" y="10873"/>
                    <a:pt x="14306" y="10873"/>
                  </a:cubicBezTo>
                  <a:cubicBezTo>
                    <a:pt x="14329" y="10896"/>
                    <a:pt x="14352" y="10918"/>
                    <a:pt x="14352" y="10941"/>
                  </a:cubicBezTo>
                  <a:cubicBezTo>
                    <a:pt x="14363" y="10953"/>
                    <a:pt x="14363" y="10976"/>
                    <a:pt x="14363" y="10987"/>
                  </a:cubicBezTo>
                  <a:cubicBezTo>
                    <a:pt x="14375" y="11010"/>
                    <a:pt x="14363" y="11022"/>
                    <a:pt x="14363" y="11045"/>
                  </a:cubicBezTo>
                  <a:cubicBezTo>
                    <a:pt x="14352" y="11068"/>
                    <a:pt x="14340" y="11091"/>
                    <a:pt x="14329" y="11102"/>
                  </a:cubicBezTo>
                  <a:cubicBezTo>
                    <a:pt x="14317" y="11125"/>
                    <a:pt x="14306" y="11137"/>
                    <a:pt x="14283" y="11137"/>
                  </a:cubicBezTo>
                  <a:cubicBezTo>
                    <a:pt x="14261" y="11148"/>
                    <a:pt x="14249" y="11160"/>
                    <a:pt x="14226" y="11160"/>
                  </a:cubicBezTo>
                  <a:lnTo>
                    <a:pt x="14203" y="11160"/>
                  </a:lnTo>
                  <a:cubicBezTo>
                    <a:pt x="14180" y="11160"/>
                    <a:pt x="14157" y="11160"/>
                    <a:pt x="14146" y="11148"/>
                  </a:cubicBezTo>
                  <a:cubicBezTo>
                    <a:pt x="14134" y="11137"/>
                    <a:pt x="14123" y="11137"/>
                    <a:pt x="14111" y="11125"/>
                  </a:cubicBezTo>
                  <a:cubicBezTo>
                    <a:pt x="14088" y="11114"/>
                    <a:pt x="14065" y="11091"/>
                    <a:pt x="14054" y="11056"/>
                  </a:cubicBezTo>
                  <a:cubicBezTo>
                    <a:pt x="14054" y="11045"/>
                    <a:pt x="14054" y="11033"/>
                    <a:pt x="14042" y="11022"/>
                  </a:cubicBezTo>
                  <a:cubicBezTo>
                    <a:pt x="14042" y="10999"/>
                    <a:pt x="14042" y="10976"/>
                    <a:pt x="14054" y="10953"/>
                  </a:cubicBezTo>
                  <a:cubicBezTo>
                    <a:pt x="14054" y="10930"/>
                    <a:pt x="14065" y="10918"/>
                    <a:pt x="14077" y="10896"/>
                  </a:cubicBezTo>
                  <a:cubicBezTo>
                    <a:pt x="14100" y="10884"/>
                    <a:pt x="14111" y="10873"/>
                    <a:pt x="14134" y="10862"/>
                  </a:cubicBezTo>
                  <a:cubicBezTo>
                    <a:pt x="14146" y="10850"/>
                    <a:pt x="14169" y="10839"/>
                    <a:pt x="14192" y="10839"/>
                  </a:cubicBezTo>
                  <a:close/>
                  <a:moveTo>
                    <a:pt x="19083" y="12388"/>
                  </a:moveTo>
                  <a:cubicBezTo>
                    <a:pt x="19140" y="12388"/>
                    <a:pt x="19186" y="12388"/>
                    <a:pt x="19243" y="12411"/>
                  </a:cubicBezTo>
                  <a:cubicBezTo>
                    <a:pt x="19289" y="12423"/>
                    <a:pt x="19335" y="12446"/>
                    <a:pt x="19369" y="12469"/>
                  </a:cubicBezTo>
                  <a:cubicBezTo>
                    <a:pt x="19438" y="12503"/>
                    <a:pt x="19484" y="12549"/>
                    <a:pt x="19530" y="12607"/>
                  </a:cubicBezTo>
                  <a:cubicBezTo>
                    <a:pt x="19553" y="12653"/>
                    <a:pt x="19576" y="12699"/>
                    <a:pt x="19599" y="12733"/>
                  </a:cubicBezTo>
                  <a:cubicBezTo>
                    <a:pt x="19599" y="12744"/>
                    <a:pt x="19611" y="12756"/>
                    <a:pt x="19611" y="12756"/>
                  </a:cubicBezTo>
                  <a:cubicBezTo>
                    <a:pt x="19645" y="12859"/>
                    <a:pt x="19657" y="12962"/>
                    <a:pt x="19645" y="13054"/>
                  </a:cubicBezTo>
                  <a:cubicBezTo>
                    <a:pt x="19622" y="13158"/>
                    <a:pt x="19588" y="13250"/>
                    <a:pt x="19519" y="13319"/>
                  </a:cubicBezTo>
                  <a:cubicBezTo>
                    <a:pt x="19473" y="13387"/>
                    <a:pt x="19415" y="13421"/>
                    <a:pt x="19358" y="13456"/>
                  </a:cubicBezTo>
                  <a:cubicBezTo>
                    <a:pt x="19289" y="13502"/>
                    <a:pt x="19221" y="13525"/>
                    <a:pt x="19140" y="13525"/>
                  </a:cubicBezTo>
                  <a:cubicBezTo>
                    <a:pt x="19117" y="13525"/>
                    <a:pt x="19106" y="13536"/>
                    <a:pt x="19083" y="13536"/>
                  </a:cubicBezTo>
                  <a:cubicBezTo>
                    <a:pt x="19002" y="13536"/>
                    <a:pt x="18922" y="13513"/>
                    <a:pt x="18853" y="13479"/>
                  </a:cubicBezTo>
                  <a:cubicBezTo>
                    <a:pt x="18807" y="13456"/>
                    <a:pt x="18772" y="13433"/>
                    <a:pt x="18726" y="13410"/>
                  </a:cubicBezTo>
                  <a:cubicBezTo>
                    <a:pt x="18646" y="13342"/>
                    <a:pt x="18601" y="13261"/>
                    <a:pt x="18555" y="13169"/>
                  </a:cubicBezTo>
                  <a:cubicBezTo>
                    <a:pt x="18520" y="13077"/>
                    <a:pt x="18509" y="12974"/>
                    <a:pt x="18532" y="12870"/>
                  </a:cubicBezTo>
                  <a:lnTo>
                    <a:pt x="18532" y="12847"/>
                  </a:lnTo>
                  <a:cubicBezTo>
                    <a:pt x="18543" y="12778"/>
                    <a:pt x="18566" y="12710"/>
                    <a:pt x="18612" y="12653"/>
                  </a:cubicBezTo>
                  <a:cubicBezTo>
                    <a:pt x="18646" y="12584"/>
                    <a:pt x="18692" y="12538"/>
                    <a:pt x="18749" y="12492"/>
                  </a:cubicBezTo>
                  <a:cubicBezTo>
                    <a:pt x="18795" y="12469"/>
                    <a:pt x="18841" y="12446"/>
                    <a:pt x="18876" y="12423"/>
                  </a:cubicBezTo>
                  <a:cubicBezTo>
                    <a:pt x="18922" y="12411"/>
                    <a:pt x="18979" y="12400"/>
                    <a:pt x="19025" y="12388"/>
                  </a:cubicBezTo>
                  <a:close/>
                  <a:moveTo>
                    <a:pt x="9380" y="14110"/>
                  </a:moveTo>
                  <a:cubicBezTo>
                    <a:pt x="9530" y="14110"/>
                    <a:pt x="9679" y="14133"/>
                    <a:pt x="9817" y="14202"/>
                  </a:cubicBezTo>
                  <a:cubicBezTo>
                    <a:pt x="9886" y="14248"/>
                    <a:pt x="9966" y="14294"/>
                    <a:pt x="10046" y="14340"/>
                  </a:cubicBezTo>
                  <a:cubicBezTo>
                    <a:pt x="10184" y="14467"/>
                    <a:pt x="10299" y="14604"/>
                    <a:pt x="10368" y="14776"/>
                  </a:cubicBezTo>
                  <a:lnTo>
                    <a:pt x="10437" y="15052"/>
                  </a:lnTo>
                  <a:cubicBezTo>
                    <a:pt x="10449" y="15202"/>
                    <a:pt x="10437" y="15339"/>
                    <a:pt x="10380" y="15477"/>
                  </a:cubicBezTo>
                  <a:cubicBezTo>
                    <a:pt x="10357" y="15603"/>
                    <a:pt x="10299" y="15730"/>
                    <a:pt x="10196" y="15833"/>
                  </a:cubicBezTo>
                  <a:cubicBezTo>
                    <a:pt x="10115" y="15947"/>
                    <a:pt x="10012" y="16028"/>
                    <a:pt x="9886" y="16085"/>
                  </a:cubicBezTo>
                  <a:cubicBezTo>
                    <a:pt x="9771" y="16166"/>
                    <a:pt x="9633" y="16212"/>
                    <a:pt x="9484" y="16223"/>
                  </a:cubicBezTo>
                  <a:lnTo>
                    <a:pt x="9380" y="16223"/>
                  </a:lnTo>
                  <a:cubicBezTo>
                    <a:pt x="9232" y="16223"/>
                    <a:pt x="9082" y="16200"/>
                    <a:pt x="8944" y="16131"/>
                  </a:cubicBezTo>
                  <a:lnTo>
                    <a:pt x="8715" y="15993"/>
                  </a:lnTo>
                  <a:cubicBezTo>
                    <a:pt x="8566" y="15867"/>
                    <a:pt x="8462" y="15730"/>
                    <a:pt x="8393" y="15557"/>
                  </a:cubicBezTo>
                  <a:lnTo>
                    <a:pt x="8324" y="15281"/>
                  </a:lnTo>
                  <a:cubicBezTo>
                    <a:pt x="8301" y="15133"/>
                    <a:pt x="8324" y="14995"/>
                    <a:pt x="8370" y="14857"/>
                  </a:cubicBezTo>
                  <a:cubicBezTo>
                    <a:pt x="8405" y="14730"/>
                    <a:pt x="8462" y="14604"/>
                    <a:pt x="8554" y="14501"/>
                  </a:cubicBezTo>
                  <a:cubicBezTo>
                    <a:pt x="8635" y="14386"/>
                    <a:pt x="8749" y="14306"/>
                    <a:pt x="8875" y="14248"/>
                  </a:cubicBezTo>
                  <a:cubicBezTo>
                    <a:pt x="8990" y="14168"/>
                    <a:pt x="9117" y="14122"/>
                    <a:pt x="9266" y="14110"/>
                  </a:cubicBezTo>
                  <a:close/>
                  <a:moveTo>
                    <a:pt x="17624" y="14202"/>
                  </a:moveTo>
                  <a:cubicBezTo>
                    <a:pt x="17785" y="14202"/>
                    <a:pt x="17935" y="14237"/>
                    <a:pt x="18083" y="14306"/>
                  </a:cubicBezTo>
                  <a:cubicBezTo>
                    <a:pt x="18267" y="14386"/>
                    <a:pt x="18417" y="14501"/>
                    <a:pt x="18532" y="14661"/>
                  </a:cubicBezTo>
                  <a:lnTo>
                    <a:pt x="18543" y="14673"/>
                  </a:lnTo>
                  <a:cubicBezTo>
                    <a:pt x="18669" y="14845"/>
                    <a:pt x="18738" y="15029"/>
                    <a:pt x="18761" y="15236"/>
                  </a:cubicBezTo>
                  <a:cubicBezTo>
                    <a:pt x="18784" y="15442"/>
                    <a:pt x="18749" y="15638"/>
                    <a:pt x="18669" y="15822"/>
                  </a:cubicBezTo>
                  <a:cubicBezTo>
                    <a:pt x="18578" y="16005"/>
                    <a:pt x="18463" y="16154"/>
                    <a:pt x="18302" y="16269"/>
                  </a:cubicBezTo>
                  <a:cubicBezTo>
                    <a:pt x="18129" y="16396"/>
                    <a:pt x="17946" y="16464"/>
                    <a:pt x="17739" y="16487"/>
                  </a:cubicBezTo>
                  <a:lnTo>
                    <a:pt x="17624" y="16487"/>
                  </a:lnTo>
                  <a:cubicBezTo>
                    <a:pt x="17463" y="16487"/>
                    <a:pt x="17303" y="16453"/>
                    <a:pt x="17154" y="16396"/>
                  </a:cubicBezTo>
                  <a:cubicBezTo>
                    <a:pt x="16970" y="16304"/>
                    <a:pt x="16820" y="16189"/>
                    <a:pt x="16706" y="16028"/>
                  </a:cubicBezTo>
                  <a:cubicBezTo>
                    <a:pt x="16580" y="15856"/>
                    <a:pt x="16511" y="15672"/>
                    <a:pt x="16488" y="15465"/>
                  </a:cubicBezTo>
                  <a:cubicBezTo>
                    <a:pt x="16476" y="15270"/>
                    <a:pt x="16499" y="15064"/>
                    <a:pt x="16591" y="14880"/>
                  </a:cubicBezTo>
                  <a:lnTo>
                    <a:pt x="16591" y="14868"/>
                  </a:lnTo>
                  <a:cubicBezTo>
                    <a:pt x="16672" y="14684"/>
                    <a:pt x="16797" y="14536"/>
                    <a:pt x="16958" y="14421"/>
                  </a:cubicBezTo>
                  <a:cubicBezTo>
                    <a:pt x="17119" y="14294"/>
                    <a:pt x="17303" y="14225"/>
                    <a:pt x="17509" y="14202"/>
                  </a:cubicBezTo>
                  <a:close/>
                  <a:moveTo>
                    <a:pt x="27120" y="0"/>
                  </a:moveTo>
                  <a:lnTo>
                    <a:pt x="27120" y="0"/>
                  </a:lnTo>
                  <a:cubicBezTo>
                    <a:pt x="27154" y="2032"/>
                    <a:pt x="25489" y="8301"/>
                    <a:pt x="19381" y="9277"/>
                  </a:cubicBezTo>
                  <a:cubicBezTo>
                    <a:pt x="18876" y="9357"/>
                    <a:pt x="18382" y="9392"/>
                    <a:pt x="17889" y="9392"/>
                  </a:cubicBezTo>
                  <a:cubicBezTo>
                    <a:pt x="14949" y="9392"/>
                    <a:pt x="12309" y="8037"/>
                    <a:pt x="9817" y="6682"/>
                  </a:cubicBezTo>
                  <a:cubicBezTo>
                    <a:pt x="7337" y="5327"/>
                    <a:pt x="4995" y="3984"/>
                    <a:pt x="2664" y="3984"/>
                  </a:cubicBezTo>
                  <a:cubicBezTo>
                    <a:pt x="1780" y="3984"/>
                    <a:pt x="907" y="4167"/>
                    <a:pt x="12" y="4639"/>
                  </a:cubicBezTo>
                  <a:cubicBezTo>
                    <a:pt x="12" y="4753"/>
                    <a:pt x="1" y="4879"/>
                    <a:pt x="1" y="4994"/>
                  </a:cubicBezTo>
                  <a:cubicBezTo>
                    <a:pt x="1" y="5465"/>
                    <a:pt x="35" y="5947"/>
                    <a:pt x="80" y="6430"/>
                  </a:cubicBezTo>
                  <a:cubicBezTo>
                    <a:pt x="838" y="13617"/>
                    <a:pt x="6935" y="18978"/>
                    <a:pt x="14008" y="18978"/>
                  </a:cubicBezTo>
                  <a:cubicBezTo>
                    <a:pt x="14490" y="18978"/>
                    <a:pt x="14983" y="18956"/>
                    <a:pt x="15466" y="18899"/>
                  </a:cubicBezTo>
                  <a:lnTo>
                    <a:pt x="15489" y="18899"/>
                  </a:lnTo>
                  <a:cubicBezTo>
                    <a:pt x="15626" y="18738"/>
                    <a:pt x="15776" y="18577"/>
                    <a:pt x="15937" y="18427"/>
                  </a:cubicBezTo>
                  <a:lnTo>
                    <a:pt x="27740" y="7807"/>
                  </a:lnTo>
                  <a:cubicBezTo>
                    <a:pt x="27923" y="6889"/>
                    <a:pt x="28026" y="5936"/>
                    <a:pt x="28026" y="4971"/>
                  </a:cubicBezTo>
                  <a:cubicBezTo>
                    <a:pt x="28026" y="4489"/>
                    <a:pt x="28003" y="4007"/>
                    <a:pt x="27946" y="3513"/>
                  </a:cubicBezTo>
                  <a:cubicBezTo>
                    <a:pt x="27820" y="2284"/>
                    <a:pt x="27533" y="1102"/>
                    <a:pt x="27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rot="721698">
              <a:off x="8286924" y="3004683"/>
              <a:ext cx="18739" cy="13959"/>
            </a:xfrm>
            <a:custGeom>
              <a:avLst/>
              <a:gdLst/>
              <a:ahLst/>
              <a:cxnLst/>
              <a:rect l="l" t="t" r="r" b="b"/>
              <a:pathLst>
                <a:path w="988" h="736" extrusionOk="0">
                  <a:moveTo>
                    <a:pt x="459" y="1"/>
                  </a:moveTo>
                  <a:cubicBezTo>
                    <a:pt x="0" y="47"/>
                    <a:pt x="57" y="736"/>
                    <a:pt x="482" y="736"/>
                  </a:cubicBezTo>
                  <a:lnTo>
                    <a:pt x="528" y="736"/>
                  </a:lnTo>
                  <a:cubicBezTo>
                    <a:pt x="987" y="690"/>
                    <a:pt x="930" y="1"/>
                    <a:pt x="5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rot="721698">
              <a:off x="8331980" y="2999775"/>
              <a:ext cx="31162" cy="30498"/>
            </a:xfrm>
            <a:custGeom>
              <a:avLst/>
              <a:gdLst/>
              <a:ahLst/>
              <a:cxnLst/>
              <a:rect l="l" t="t" r="r" b="b"/>
              <a:pathLst>
                <a:path w="1643" h="1608" extrusionOk="0">
                  <a:moveTo>
                    <a:pt x="735" y="0"/>
                  </a:moveTo>
                  <a:cubicBezTo>
                    <a:pt x="632" y="12"/>
                    <a:pt x="528" y="46"/>
                    <a:pt x="437" y="104"/>
                  </a:cubicBezTo>
                  <a:cubicBezTo>
                    <a:pt x="345" y="150"/>
                    <a:pt x="265" y="207"/>
                    <a:pt x="196" y="299"/>
                  </a:cubicBezTo>
                  <a:cubicBezTo>
                    <a:pt x="127" y="380"/>
                    <a:pt x="81" y="471"/>
                    <a:pt x="58" y="574"/>
                  </a:cubicBezTo>
                  <a:cubicBezTo>
                    <a:pt x="12" y="678"/>
                    <a:pt x="0" y="781"/>
                    <a:pt x="23" y="885"/>
                  </a:cubicBezTo>
                  <a:cubicBezTo>
                    <a:pt x="35" y="965"/>
                    <a:pt x="58" y="1034"/>
                    <a:pt x="69" y="1103"/>
                  </a:cubicBezTo>
                  <a:cubicBezTo>
                    <a:pt x="127" y="1229"/>
                    <a:pt x="207" y="1344"/>
                    <a:pt x="311" y="1436"/>
                  </a:cubicBezTo>
                  <a:cubicBezTo>
                    <a:pt x="368" y="1470"/>
                    <a:pt x="437" y="1505"/>
                    <a:pt x="494" y="1539"/>
                  </a:cubicBezTo>
                  <a:cubicBezTo>
                    <a:pt x="597" y="1585"/>
                    <a:pt x="701" y="1608"/>
                    <a:pt x="816" y="1608"/>
                  </a:cubicBezTo>
                  <a:lnTo>
                    <a:pt x="908" y="1608"/>
                  </a:lnTo>
                  <a:cubicBezTo>
                    <a:pt x="1023" y="1597"/>
                    <a:pt x="1114" y="1562"/>
                    <a:pt x="1206" y="1505"/>
                  </a:cubicBezTo>
                  <a:cubicBezTo>
                    <a:pt x="1298" y="1459"/>
                    <a:pt x="1378" y="1401"/>
                    <a:pt x="1447" y="1309"/>
                  </a:cubicBezTo>
                  <a:cubicBezTo>
                    <a:pt x="1516" y="1229"/>
                    <a:pt x="1562" y="1137"/>
                    <a:pt x="1585" y="1034"/>
                  </a:cubicBezTo>
                  <a:cubicBezTo>
                    <a:pt x="1631" y="942"/>
                    <a:pt x="1643" y="827"/>
                    <a:pt x="1620" y="724"/>
                  </a:cubicBezTo>
                  <a:cubicBezTo>
                    <a:pt x="1608" y="655"/>
                    <a:pt x="1585" y="586"/>
                    <a:pt x="1574" y="517"/>
                  </a:cubicBezTo>
                  <a:cubicBezTo>
                    <a:pt x="1516" y="380"/>
                    <a:pt x="1436" y="265"/>
                    <a:pt x="1332" y="184"/>
                  </a:cubicBezTo>
                  <a:cubicBezTo>
                    <a:pt x="1275" y="138"/>
                    <a:pt x="1217" y="104"/>
                    <a:pt x="1148" y="69"/>
                  </a:cubicBezTo>
                  <a:cubicBezTo>
                    <a:pt x="1046" y="23"/>
                    <a:pt x="942" y="0"/>
                    <a:pt x="8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rot="721698">
              <a:off x="8294509" y="3041785"/>
              <a:ext cx="45311" cy="44647"/>
            </a:xfrm>
            <a:custGeom>
              <a:avLst/>
              <a:gdLst/>
              <a:ahLst/>
              <a:cxnLst/>
              <a:rect l="l" t="t" r="r" b="b"/>
              <a:pathLst>
                <a:path w="2389" h="2354" extrusionOk="0">
                  <a:moveTo>
                    <a:pt x="1195" y="0"/>
                  </a:moveTo>
                  <a:cubicBezTo>
                    <a:pt x="1161" y="0"/>
                    <a:pt x="1115" y="0"/>
                    <a:pt x="1069" y="11"/>
                  </a:cubicBezTo>
                  <a:cubicBezTo>
                    <a:pt x="908" y="23"/>
                    <a:pt x="770" y="69"/>
                    <a:pt x="632" y="161"/>
                  </a:cubicBezTo>
                  <a:cubicBezTo>
                    <a:pt x="495" y="218"/>
                    <a:pt x="380" y="310"/>
                    <a:pt x="288" y="437"/>
                  </a:cubicBezTo>
                  <a:cubicBezTo>
                    <a:pt x="184" y="551"/>
                    <a:pt x="115" y="689"/>
                    <a:pt x="81" y="838"/>
                  </a:cubicBezTo>
                  <a:cubicBezTo>
                    <a:pt x="23" y="988"/>
                    <a:pt x="1" y="1136"/>
                    <a:pt x="23" y="1297"/>
                  </a:cubicBezTo>
                  <a:cubicBezTo>
                    <a:pt x="46" y="1401"/>
                    <a:pt x="81" y="1504"/>
                    <a:pt x="104" y="1608"/>
                  </a:cubicBezTo>
                  <a:cubicBezTo>
                    <a:pt x="173" y="1802"/>
                    <a:pt x="299" y="1963"/>
                    <a:pt x="460" y="2090"/>
                  </a:cubicBezTo>
                  <a:cubicBezTo>
                    <a:pt x="541" y="2147"/>
                    <a:pt x="621" y="2193"/>
                    <a:pt x="712" y="2251"/>
                  </a:cubicBezTo>
                  <a:cubicBezTo>
                    <a:pt x="862" y="2319"/>
                    <a:pt x="1023" y="2353"/>
                    <a:pt x="1195" y="2353"/>
                  </a:cubicBezTo>
                  <a:cubicBezTo>
                    <a:pt x="1230" y="2353"/>
                    <a:pt x="1275" y="2353"/>
                    <a:pt x="1321" y="2342"/>
                  </a:cubicBezTo>
                  <a:cubicBezTo>
                    <a:pt x="1482" y="2331"/>
                    <a:pt x="1620" y="2285"/>
                    <a:pt x="1758" y="2193"/>
                  </a:cubicBezTo>
                  <a:cubicBezTo>
                    <a:pt x="1895" y="2136"/>
                    <a:pt x="2010" y="2044"/>
                    <a:pt x="2102" y="1917"/>
                  </a:cubicBezTo>
                  <a:cubicBezTo>
                    <a:pt x="2205" y="1802"/>
                    <a:pt x="2274" y="1665"/>
                    <a:pt x="2309" y="1516"/>
                  </a:cubicBezTo>
                  <a:cubicBezTo>
                    <a:pt x="2366" y="1366"/>
                    <a:pt x="2389" y="1217"/>
                    <a:pt x="2366" y="1057"/>
                  </a:cubicBezTo>
                  <a:cubicBezTo>
                    <a:pt x="2343" y="953"/>
                    <a:pt x="2309" y="850"/>
                    <a:pt x="2286" y="746"/>
                  </a:cubicBezTo>
                  <a:cubicBezTo>
                    <a:pt x="2217" y="562"/>
                    <a:pt x="2090" y="391"/>
                    <a:pt x="1929" y="264"/>
                  </a:cubicBezTo>
                  <a:cubicBezTo>
                    <a:pt x="1850" y="218"/>
                    <a:pt x="1769" y="161"/>
                    <a:pt x="1677" y="103"/>
                  </a:cubicBezTo>
                  <a:cubicBezTo>
                    <a:pt x="1528" y="34"/>
                    <a:pt x="1367" y="0"/>
                    <a:pt x="1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rot="721698">
              <a:off x="8496860" y="3194055"/>
              <a:ext cx="43812" cy="43357"/>
            </a:xfrm>
            <a:custGeom>
              <a:avLst/>
              <a:gdLst/>
              <a:ahLst/>
              <a:cxnLst/>
              <a:rect l="l" t="t" r="r" b="b"/>
              <a:pathLst>
                <a:path w="2310" h="2286" extrusionOk="0">
                  <a:moveTo>
                    <a:pt x="1034" y="0"/>
                  </a:moveTo>
                  <a:cubicBezTo>
                    <a:pt x="828" y="23"/>
                    <a:pt x="644" y="92"/>
                    <a:pt x="483" y="219"/>
                  </a:cubicBezTo>
                  <a:cubicBezTo>
                    <a:pt x="322" y="334"/>
                    <a:pt x="197" y="482"/>
                    <a:pt x="116" y="666"/>
                  </a:cubicBezTo>
                  <a:lnTo>
                    <a:pt x="116" y="678"/>
                  </a:lnTo>
                  <a:cubicBezTo>
                    <a:pt x="24" y="862"/>
                    <a:pt x="1" y="1068"/>
                    <a:pt x="13" y="1263"/>
                  </a:cubicBezTo>
                  <a:cubicBezTo>
                    <a:pt x="36" y="1470"/>
                    <a:pt x="105" y="1654"/>
                    <a:pt x="231" y="1826"/>
                  </a:cubicBezTo>
                  <a:cubicBezTo>
                    <a:pt x="345" y="1987"/>
                    <a:pt x="495" y="2102"/>
                    <a:pt x="679" y="2194"/>
                  </a:cubicBezTo>
                  <a:cubicBezTo>
                    <a:pt x="828" y="2251"/>
                    <a:pt x="988" y="2285"/>
                    <a:pt x="1149" y="2285"/>
                  </a:cubicBezTo>
                  <a:lnTo>
                    <a:pt x="1264" y="2285"/>
                  </a:lnTo>
                  <a:cubicBezTo>
                    <a:pt x="1471" y="2262"/>
                    <a:pt x="1654" y="2194"/>
                    <a:pt x="1827" y="2067"/>
                  </a:cubicBezTo>
                  <a:cubicBezTo>
                    <a:pt x="1988" y="1952"/>
                    <a:pt x="2103" y="1803"/>
                    <a:pt x="2194" y="1620"/>
                  </a:cubicBezTo>
                  <a:cubicBezTo>
                    <a:pt x="2274" y="1436"/>
                    <a:pt x="2309" y="1240"/>
                    <a:pt x="2286" y="1034"/>
                  </a:cubicBezTo>
                  <a:cubicBezTo>
                    <a:pt x="2263" y="827"/>
                    <a:pt x="2194" y="643"/>
                    <a:pt x="2068" y="471"/>
                  </a:cubicBezTo>
                  <a:lnTo>
                    <a:pt x="2057" y="459"/>
                  </a:lnTo>
                  <a:cubicBezTo>
                    <a:pt x="1942" y="299"/>
                    <a:pt x="1792" y="184"/>
                    <a:pt x="1608" y="104"/>
                  </a:cubicBezTo>
                  <a:cubicBezTo>
                    <a:pt x="1460" y="35"/>
                    <a:pt x="1310" y="0"/>
                    <a:pt x="1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rot="721698">
              <a:off x="8544234" y="3166383"/>
              <a:ext cx="21792" cy="21792"/>
            </a:xfrm>
            <a:custGeom>
              <a:avLst/>
              <a:gdLst/>
              <a:ahLst/>
              <a:cxnLst/>
              <a:rect l="l" t="t" r="r" b="b"/>
              <a:pathLst>
                <a:path w="1149" h="1149" extrusionOk="0">
                  <a:moveTo>
                    <a:pt x="517" y="0"/>
                  </a:moveTo>
                  <a:cubicBezTo>
                    <a:pt x="471" y="12"/>
                    <a:pt x="414" y="23"/>
                    <a:pt x="368" y="35"/>
                  </a:cubicBezTo>
                  <a:cubicBezTo>
                    <a:pt x="333" y="58"/>
                    <a:pt x="287" y="81"/>
                    <a:pt x="241" y="104"/>
                  </a:cubicBezTo>
                  <a:cubicBezTo>
                    <a:pt x="184" y="150"/>
                    <a:pt x="138" y="196"/>
                    <a:pt x="104" y="265"/>
                  </a:cubicBezTo>
                  <a:cubicBezTo>
                    <a:pt x="58" y="322"/>
                    <a:pt x="35" y="390"/>
                    <a:pt x="24" y="459"/>
                  </a:cubicBezTo>
                  <a:lnTo>
                    <a:pt x="24" y="482"/>
                  </a:lnTo>
                  <a:cubicBezTo>
                    <a:pt x="1" y="586"/>
                    <a:pt x="12" y="689"/>
                    <a:pt x="47" y="781"/>
                  </a:cubicBezTo>
                  <a:cubicBezTo>
                    <a:pt x="93" y="873"/>
                    <a:pt x="138" y="954"/>
                    <a:pt x="218" y="1022"/>
                  </a:cubicBezTo>
                  <a:cubicBezTo>
                    <a:pt x="264" y="1045"/>
                    <a:pt x="299" y="1068"/>
                    <a:pt x="345" y="1091"/>
                  </a:cubicBezTo>
                  <a:cubicBezTo>
                    <a:pt x="414" y="1125"/>
                    <a:pt x="494" y="1148"/>
                    <a:pt x="575" y="1148"/>
                  </a:cubicBezTo>
                  <a:cubicBezTo>
                    <a:pt x="598" y="1148"/>
                    <a:pt x="609" y="1137"/>
                    <a:pt x="632" y="1137"/>
                  </a:cubicBezTo>
                  <a:cubicBezTo>
                    <a:pt x="713" y="1137"/>
                    <a:pt x="781" y="1114"/>
                    <a:pt x="850" y="1068"/>
                  </a:cubicBezTo>
                  <a:cubicBezTo>
                    <a:pt x="907" y="1033"/>
                    <a:pt x="965" y="999"/>
                    <a:pt x="1011" y="931"/>
                  </a:cubicBezTo>
                  <a:cubicBezTo>
                    <a:pt x="1080" y="862"/>
                    <a:pt x="1114" y="770"/>
                    <a:pt x="1137" y="666"/>
                  </a:cubicBezTo>
                  <a:cubicBezTo>
                    <a:pt x="1149" y="574"/>
                    <a:pt x="1137" y="471"/>
                    <a:pt x="1103" y="368"/>
                  </a:cubicBezTo>
                  <a:cubicBezTo>
                    <a:pt x="1103" y="368"/>
                    <a:pt x="1091" y="356"/>
                    <a:pt x="1091" y="345"/>
                  </a:cubicBezTo>
                  <a:cubicBezTo>
                    <a:pt x="1068" y="311"/>
                    <a:pt x="1045" y="265"/>
                    <a:pt x="1022" y="219"/>
                  </a:cubicBezTo>
                  <a:cubicBezTo>
                    <a:pt x="976" y="161"/>
                    <a:pt x="930" y="115"/>
                    <a:pt x="861" y="81"/>
                  </a:cubicBezTo>
                  <a:cubicBezTo>
                    <a:pt x="827" y="58"/>
                    <a:pt x="781" y="35"/>
                    <a:pt x="735" y="23"/>
                  </a:cubicBezTo>
                  <a:cubicBezTo>
                    <a:pt x="678" y="0"/>
                    <a:pt x="632" y="0"/>
                    <a:pt x="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rot="721698">
              <a:off x="8694423" y="3092002"/>
              <a:ext cx="26155" cy="25718"/>
            </a:xfrm>
            <a:custGeom>
              <a:avLst/>
              <a:gdLst/>
              <a:ahLst/>
              <a:cxnLst/>
              <a:rect l="l" t="t" r="r" b="b"/>
              <a:pathLst>
                <a:path w="1379" h="1356" extrusionOk="0">
                  <a:moveTo>
                    <a:pt x="689" y="1"/>
                  </a:moveTo>
                  <a:cubicBezTo>
                    <a:pt x="666" y="1"/>
                    <a:pt x="643" y="1"/>
                    <a:pt x="620" y="13"/>
                  </a:cubicBezTo>
                  <a:cubicBezTo>
                    <a:pt x="529" y="13"/>
                    <a:pt x="449" y="47"/>
                    <a:pt x="368" y="93"/>
                  </a:cubicBezTo>
                  <a:cubicBezTo>
                    <a:pt x="288" y="128"/>
                    <a:pt x="219" y="185"/>
                    <a:pt x="161" y="254"/>
                  </a:cubicBezTo>
                  <a:cubicBezTo>
                    <a:pt x="104" y="322"/>
                    <a:pt x="69" y="403"/>
                    <a:pt x="46" y="483"/>
                  </a:cubicBezTo>
                  <a:cubicBezTo>
                    <a:pt x="12" y="575"/>
                    <a:pt x="0" y="656"/>
                    <a:pt x="23" y="748"/>
                  </a:cubicBezTo>
                  <a:cubicBezTo>
                    <a:pt x="35" y="805"/>
                    <a:pt x="46" y="874"/>
                    <a:pt x="58" y="931"/>
                  </a:cubicBezTo>
                  <a:cubicBezTo>
                    <a:pt x="104" y="1034"/>
                    <a:pt x="173" y="1126"/>
                    <a:pt x="265" y="1207"/>
                  </a:cubicBezTo>
                  <a:cubicBezTo>
                    <a:pt x="311" y="1241"/>
                    <a:pt x="368" y="1264"/>
                    <a:pt x="414" y="1299"/>
                  </a:cubicBezTo>
                  <a:cubicBezTo>
                    <a:pt x="506" y="1333"/>
                    <a:pt x="598" y="1356"/>
                    <a:pt x="689" y="1356"/>
                  </a:cubicBezTo>
                  <a:lnTo>
                    <a:pt x="758" y="1356"/>
                  </a:lnTo>
                  <a:cubicBezTo>
                    <a:pt x="850" y="1345"/>
                    <a:pt x="942" y="1322"/>
                    <a:pt x="1011" y="1264"/>
                  </a:cubicBezTo>
                  <a:cubicBezTo>
                    <a:pt x="1092" y="1230"/>
                    <a:pt x="1161" y="1184"/>
                    <a:pt x="1218" y="1103"/>
                  </a:cubicBezTo>
                  <a:cubicBezTo>
                    <a:pt x="1275" y="1034"/>
                    <a:pt x="1309" y="965"/>
                    <a:pt x="1332" y="874"/>
                  </a:cubicBezTo>
                  <a:cubicBezTo>
                    <a:pt x="1367" y="794"/>
                    <a:pt x="1378" y="702"/>
                    <a:pt x="1367" y="610"/>
                  </a:cubicBezTo>
                  <a:cubicBezTo>
                    <a:pt x="1344" y="552"/>
                    <a:pt x="1332" y="495"/>
                    <a:pt x="1321" y="437"/>
                  </a:cubicBezTo>
                  <a:cubicBezTo>
                    <a:pt x="1275" y="322"/>
                    <a:pt x="1207" y="231"/>
                    <a:pt x="1115" y="151"/>
                  </a:cubicBezTo>
                  <a:cubicBezTo>
                    <a:pt x="1069" y="128"/>
                    <a:pt x="1023" y="93"/>
                    <a:pt x="965" y="59"/>
                  </a:cubicBezTo>
                  <a:cubicBezTo>
                    <a:pt x="885" y="24"/>
                    <a:pt x="793" y="1"/>
                    <a:pt x="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rot="721698">
              <a:off x="8345963" y="3159749"/>
              <a:ext cx="40740" cy="40076"/>
            </a:xfrm>
            <a:custGeom>
              <a:avLst/>
              <a:gdLst/>
              <a:ahLst/>
              <a:cxnLst/>
              <a:rect l="l" t="t" r="r" b="b"/>
              <a:pathLst>
                <a:path w="2148" h="2113" extrusionOk="0">
                  <a:moveTo>
                    <a:pt x="965" y="0"/>
                  </a:moveTo>
                  <a:cubicBezTo>
                    <a:pt x="816" y="12"/>
                    <a:pt x="689" y="58"/>
                    <a:pt x="574" y="138"/>
                  </a:cubicBezTo>
                  <a:cubicBezTo>
                    <a:pt x="448" y="196"/>
                    <a:pt x="334" y="276"/>
                    <a:pt x="253" y="391"/>
                  </a:cubicBezTo>
                  <a:cubicBezTo>
                    <a:pt x="161" y="494"/>
                    <a:pt x="104" y="620"/>
                    <a:pt x="69" y="747"/>
                  </a:cubicBezTo>
                  <a:cubicBezTo>
                    <a:pt x="23" y="885"/>
                    <a:pt x="0" y="1023"/>
                    <a:pt x="23" y="1171"/>
                  </a:cubicBezTo>
                  <a:lnTo>
                    <a:pt x="92" y="1447"/>
                  </a:lnTo>
                  <a:cubicBezTo>
                    <a:pt x="161" y="1620"/>
                    <a:pt x="265" y="1757"/>
                    <a:pt x="414" y="1883"/>
                  </a:cubicBezTo>
                  <a:lnTo>
                    <a:pt x="643" y="2021"/>
                  </a:lnTo>
                  <a:cubicBezTo>
                    <a:pt x="781" y="2090"/>
                    <a:pt x="931" y="2113"/>
                    <a:pt x="1079" y="2113"/>
                  </a:cubicBezTo>
                  <a:lnTo>
                    <a:pt x="1183" y="2113"/>
                  </a:lnTo>
                  <a:cubicBezTo>
                    <a:pt x="1332" y="2102"/>
                    <a:pt x="1470" y="2056"/>
                    <a:pt x="1585" y="1975"/>
                  </a:cubicBezTo>
                  <a:cubicBezTo>
                    <a:pt x="1711" y="1918"/>
                    <a:pt x="1814" y="1837"/>
                    <a:pt x="1895" y="1723"/>
                  </a:cubicBezTo>
                  <a:cubicBezTo>
                    <a:pt x="1998" y="1620"/>
                    <a:pt x="2056" y="1493"/>
                    <a:pt x="2079" y="1367"/>
                  </a:cubicBezTo>
                  <a:cubicBezTo>
                    <a:pt x="2136" y="1229"/>
                    <a:pt x="2148" y="1092"/>
                    <a:pt x="2136" y="942"/>
                  </a:cubicBezTo>
                  <a:lnTo>
                    <a:pt x="2067" y="666"/>
                  </a:lnTo>
                  <a:cubicBezTo>
                    <a:pt x="1998" y="494"/>
                    <a:pt x="1883" y="357"/>
                    <a:pt x="1745" y="230"/>
                  </a:cubicBezTo>
                  <a:cubicBezTo>
                    <a:pt x="1665" y="184"/>
                    <a:pt x="1585" y="138"/>
                    <a:pt x="1516" y="92"/>
                  </a:cubicBezTo>
                  <a:cubicBezTo>
                    <a:pt x="1378" y="23"/>
                    <a:pt x="1229"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rot="721698">
              <a:off x="8469296" y="3118532"/>
              <a:ext cx="6354" cy="6126"/>
            </a:xfrm>
            <a:custGeom>
              <a:avLst/>
              <a:gdLst/>
              <a:ahLst/>
              <a:cxnLst/>
              <a:rect l="l" t="t" r="r" b="b"/>
              <a:pathLst>
                <a:path w="335" h="323" extrusionOk="0">
                  <a:moveTo>
                    <a:pt x="151" y="1"/>
                  </a:moveTo>
                  <a:cubicBezTo>
                    <a:pt x="128" y="1"/>
                    <a:pt x="105" y="12"/>
                    <a:pt x="93" y="24"/>
                  </a:cubicBezTo>
                  <a:cubicBezTo>
                    <a:pt x="70" y="35"/>
                    <a:pt x="59" y="46"/>
                    <a:pt x="36" y="58"/>
                  </a:cubicBezTo>
                  <a:cubicBezTo>
                    <a:pt x="24" y="80"/>
                    <a:pt x="13" y="92"/>
                    <a:pt x="13" y="115"/>
                  </a:cubicBezTo>
                  <a:cubicBezTo>
                    <a:pt x="1" y="138"/>
                    <a:pt x="1" y="161"/>
                    <a:pt x="1" y="184"/>
                  </a:cubicBezTo>
                  <a:cubicBezTo>
                    <a:pt x="13" y="195"/>
                    <a:pt x="13" y="207"/>
                    <a:pt x="13" y="218"/>
                  </a:cubicBezTo>
                  <a:cubicBezTo>
                    <a:pt x="24" y="253"/>
                    <a:pt x="47" y="276"/>
                    <a:pt x="70" y="287"/>
                  </a:cubicBezTo>
                  <a:cubicBezTo>
                    <a:pt x="82" y="299"/>
                    <a:pt x="93" y="299"/>
                    <a:pt x="105" y="310"/>
                  </a:cubicBezTo>
                  <a:cubicBezTo>
                    <a:pt x="116" y="322"/>
                    <a:pt x="139" y="322"/>
                    <a:pt x="162" y="322"/>
                  </a:cubicBezTo>
                  <a:lnTo>
                    <a:pt x="185" y="322"/>
                  </a:lnTo>
                  <a:cubicBezTo>
                    <a:pt x="208" y="322"/>
                    <a:pt x="220" y="310"/>
                    <a:pt x="242" y="299"/>
                  </a:cubicBezTo>
                  <a:cubicBezTo>
                    <a:pt x="265" y="299"/>
                    <a:pt x="276" y="287"/>
                    <a:pt x="288" y="264"/>
                  </a:cubicBezTo>
                  <a:cubicBezTo>
                    <a:pt x="299" y="253"/>
                    <a:pt x="311" y="230"/>
                    <a:pt x="322" y="207"/>
                  </a:cubicBezTo>
                  <a:cubicBezTo>
                    <a:pt x="322" y="184"/>
                    <a:pt x="334" y="172"/>
                    <a:pt x="322" y="149"/>
                  </a:cubicBezTo>
                  <a:cubicBezTo>
                    <a:pt x="322" y="138"/>
                    <a:pt x="322" y="115"/>
                    <a:pt x="311" y="103"/>
                  </a:cubicBezTo>
                  <a:cubicBezTo>
                    <a:pt x="311" y="80"/>
                    <a:pt x="288" y="58"/>
                    <a:pt x="265" y="35"/>
                  </a:cubicBezTo>
                  <a:cubicBezTo>
                    <a:pt x="254" y="35"/>
                    <a:pt x="242" y="24"/>
                    <a:pt x="231" y="12"/>
                  </a:cubicBezTo>
                  <a:cubicBezTo>
                    <a:pt x="208" y="12"/>
                    <a:pt x="185" y="1"/>
                    <a:pt x="1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rot="721698">
              <a:off x="8459341" y="2257007"/>
              <a:ext cx="219536" cy="64713"/>
            </a:xfrm>
            <a:custGeom>
              <a:avLst/>
              <a:gdLst/>
              <a:ahLst/>
              <a:cxnLst/>
              <a:rect l="l" t="t" r="r" b="b"/>
              <a:pathLst>
                <a:path w="11575" h="3412" extrusionOk="0">
                  <a:moveTo>
                    <a:pt x="10277" y="1"/>
                  </a:moveTo>
                  <a:cubicBezTo>
                    <a:pt x="10235" y="1"/>
                    <a:pt x="10193" y="3"/>
                    <a:pt x="10150" y="7"/>
                  </a:cubicBezTo>
                  <a:lnTo>
                    <a:pt x="1172" y="948"/>
                  </a:lnTo>
                  <a:cubicBezTo>
                    <a:pt x="495" y="1017"/>
                    <a:pt x="1" y="1625"/>
                    <a:pt x="70" y="2303"/>
                  </a:cubicBezTo>
                  <a:cubicBezTo>
                    <a:pt x="134" y="2938"/>
                    <a:pt x="673" y="3412"/>
                    <a:pt x="1298" y="3412"/>
                  </a:cubicBezTo>
                  <a:cubicBezTo>
                    <a:pt x="1340" y="3412"/>
                    <a:pt x="1382" y="3410"/>
                    <a:pt x="1424" y="3405"/>
                  </a:cubicBezTo>
                  <a:lnTo>
                    <a:pt x="10403" y="2464"/>
                  </a:lnTo>
                  <a:cubicBezTo>
                    <a:pt x="11081" y="2395"/>
                    <a:pt x="11574" y="1786"/>
                    <a:pt x="11505" y="1109"/>
                  </a:cubicBezTo>
                  <a:cubicBezTo>
                    <a:pt x="11441" y="474"/>
                    <a:pt x="10902" y="1"/>
                    <a:pt x="10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6" name="Google Shape;446;p25"/>
          <p:cNvSpPr/>
          <p:nvPr/>
        </p:nvSpPr>
        <p:spPr>
          <a:xfrm rot="5400000">
            <a:off x="1010007" y="-1021068"/>
            <a:ext cx="1495768" cy="3515769"/>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 name="Google Shape;447;p25"/>
          <p:cNvGrpSpPr/>
          <p:nvPr/>
        </p:nvGrpSpPr>
        <p:grpSpPr>
          <a:xfrm rot="-899908" flipH="1">
            <a:off x="149257" y="2721273"/>
            <a:ext cx="490959" cy="881322"/>
            <a:chOff x="7781477" y="3472670"/>
            <a:chExt cx="443790" cy="796648"/>
          </a:xfrm>
        </p:grpSpPr>
        <p:sp>
          <p:nvSpPr>
            <p:cNvPr id="448" name="Google Shape;448;p25"/>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7857815" y="3472670"/>
              <a:ext cx="68063" cy="68766"/>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25"/>
          <p:cNvGrpSpPr/>
          <p:nvPr/>
        </p:nvGrpSpPr>
        <p:grpSpPr>
          <a:xfrm rot="-2384730">
            <a:off x="-27660" y="3836013"/>
            <a:ext cx="878207" cy="1214997"/>
            <a:chOff x="7731904" y="5618337"/>
            <a:chExt cx="726305" cy="1004841"/>
          </a:xfrm>
        </p:grpSpPr>
        <p:sp>
          <p:nvSpPr>
            <p:cNvPr id="454" name="Google Shape;454;p25"/>
            <p:cNvSpPr/>
            <p:nvPr/>
          </p:nvSpPr>
          <p:spPr>
            <a:xfrm>
              <a:off x="7731904" y="5667368"/>
              <a:ext cx="681654" cy="955810"/>
            </a:xfrm>
            <a:custGeom>
              <a:avLst/>
              <a:gdLst/>
              <a:ahLst/>
              <a:cxnLst/>
              <a:rect l="l" t="t" r="r" b="b"/>
              <a:pathLst>
                <a:path w="35938" h="50392" extrusionOk="0">
                  <a:moveTo>
                    <a:pt x="28555" y="0"/>
                  </a:moveTo>
                  <a:lnTo>
                    <a:pt x="22044" y="16717"/>
                  </a:lnTo>
                  <a:lnTo>
                    <a:pt x="1987" y="34777"/>
                  </a:lnTo>
                  <a:cubicBezTo>
                    <a:pt x="0" y="36568"/>
                    <a:pt x="597" y="39829"/>
                    <a:pt x="3100" y="40794"/>
                  </a:cubicBezTo>
                  <a:lnTo>
                    <a:pt x="27108" y="50140"/>
                  </a:lnTo>
                  <a:cubicBezTo>
                    <a:pt x="27549" y="50312"/>
                    <a:pt x="27995" y="50391"/>
                    <a:pt x="28428" y="50391"/>
                  </a:cubicBezTo>
                  <a:cubicBezTo>
                    <a:pt x="30452" y="50391"/>
                    <a:pt x="32207" y="48649"/>
                    <a:pt x="31999" y="46455"/>
                  </a:cubicBezTo>
                  <a:lnTo>
                    <a:pt x="29428" y="19599"/>
                  </a:lnTo>
                  <a:lnTo>
                    <a:pt x="35937" y="2882"/>
                  </a:lnTo>
                  <a:lnTo>
                    <a:pt x="285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7779379" y="5679773"/>
              <a:ext cx="602806" cy="909738"/>
            </a:xfrm>
            <a:custGeom>
              <a:avLst/>
              <a:gdLst/>
              <a:ahLst/>
              <a:cxnLst/>
              <a:rect l="l" t="t" r="r" b="b"/>
              <a:pathLst>
                <a:path w="31781" h="47963" extrusionOk="0">
                  <a:moveTo>
                    <a:pt x="27705" y="0"/>
                  </a:moveTo>
                  <a:lnTo>
                    <a:pt x="21046" y="17108"/>
                  </a:lnTo>
                  <a:lnTo>
                    <a:pt x="18842" y="19095"/>
                  </a:lnTo>
                  <a:lnTo>
                    <a:pt x="10919" y="26213"/>
                  </a:lnTo>
                  <a:lnTo>
                    <a:pt x="5488" y="31104"/>
                  </a:lnTo>
                  <a:lnTo>
                    <a:pt x="678" y="35432"/>
                  </a:lnTo>
                  <a:cubicBezTo>
                    <a:pt x="0" y="36052"/>
                    <a:pt x="58" y="36810"/>
                    <a:pt x="104" y="37120"/>
                  </a:cubicBezTo>
                  <a:cubicBezTo>
                    <a:pt x="161" y="37419"/>
                    <a:pt x="390" y="38154"/>
                    <a:pt x="1240" y="38486"/>
                  </a:cubicBezTo>
                  <a:lnTo>
                    <a:pt x="25248" y="47832"/>
                  </a:lnTo>
                  <a:cubicBezTo>
                    <a:pt x="25490" y="47926"/>
                    <a:pt x="25716" y="47963"/>
                    <a:pt x="25921" y="47963"/>
                  </a:cubicBezTo>
                  <a:cubicBezTo>
                    <a:pt x="26444" y="47963"/>
                    <a:pt x="26831" y="47724"/>
                    <a:pt x="27004" y="47592"/>
                  </a:cubicBezTo>
                  <a:cubicBezTo>
                    <a:pt x="27257" y="47408"/>
                    <a:pt x="27808" y="46880"/>
                    <a:pt x="27728" y="45972"/>
                  </a:cubicBezTo>
                  <a:lnTo>
                    <a:pt x="27545" y="44101"/>
                  </a:lnTo>
                  <a:lnTo>
                    <a:pt x="26706" y="35352"/>
                  </a:lnTo>
                  <a:lnTo>
                    <a:pt x="25799" y="25823"/>
                  </a:lnTo>
                  <a:lnTo>
                    <a:pt x="25466" y="22320"/>
                  </a:lnTo>
                  <a:lnTo>
                    <a:pt x="25236" y="19921"/>
                  </a:lnTo>
                  <a:lnTo>
                    <a:pt x="25110" y="18692"/>
                  </a:lnTo>
                  <a:lnTo>
                    <a:pt x="31781" y="1585"/>
                  </a:lnTo>
                  <a:lnTo>
                    <a:pt x="27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a:off x="8245640" y="5618337"/>
              <a:ext cx="212569" cy="109044"/>
            </a:xfrm>
            <a:custGeom>
              <a:avLst/>
              <a:gdLst/>
              <a:ahLst/>
              <a:cxnLst/>
              <a:rect l="l" t="t" r="r" b="b"/>
              <a:pathLst>
                <a:path w="11207" h="5749" extrusionOk="0">
                  <a:moveTo>
                    <a:pt x="1407" y="1"/>
                  </a:moveTo>
                  <a:cubicBezTo>
                    <a:pt x="911" y="1"/>
                    <a:pt x="438" y="299"/>
                    <a:pt x="253" y="794"/>
                  </a:cubicBezTo>
                  <a:cubicBezTo>
                    <a:pt x="0" y="1425"/>
                    <a:pt x="322" y="2137"/>
                    <a:pt x="953" y="2390"/>
                  </a:cubicBezTo>
                  <a:lnTo>
                    <a:pt x="9369" y="5662"/>
                  </a:lnTo>
                  <a:cubicBezTo>
                    <a:pt x="9516" y="5721"/>
                    <a:pt x="9667" y="5749"/>
                    <a:pt x="9815" y="5749"/>
                  </a:cubicBezTo>
                  <a:cubicBezTo>
                    <a:pt x="10306" y="5749"/>
                    <a:pt x="10771" y="5447"/>
                    <a:pt x="10965" y="4962"/>
                  </a:cubicBezTo>
                  <a:cubicBezTo>
                    <a:pt x="11206" y="4331"/>
                    <a:pt x="10896" y="3607"/>
                    <a:pt x="10265" y="3366"/>
                  </a:cubicBezTo>
                  <a:lnTo>
                    <a:pt x="1848" y="82"/>
                  </a:lnTo>
                  <a:cubicBezTo>
                    <a:pt x="1704" y="27"/>
                    <a:pt x="1554" y="1"/>
                    <a:pt x="1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5"/>
            <p:cNvSpPr/>
            <p:nvPr/>
          </p:nvSpPr>
          <p:spPr>
            <a:xfrm>
              <a:off x="7788313" y="6283018"/>
              <a:ext cx="509808" cy="289634"/>
            </a:xfrm>
            <a:custGeom>
              <a:avLst/>
              <a:gdLst/>
              <a:ahLst/>
              <a:cxnLst/>
              <a:rect l="l" t="t" r="r" b="b"/>
              <a:pathLst>
                <a:path w="26878" h="15270" extrusionOk="0">
                  <a:moveTo>
                    <a:pt x="5568" y="0"/>
                  </a:moveTo>
                  <a:cubicBezTo>
                    <a:pt x="5282" y="494"/>
                    <a:pt x="0" y="4421"/>
                    <a:pt x="505" y="5156"/>
                  </a:cubicBezTo>
                  <a:cubicBezTo>
                    <a:pt x="551" y="5350"/>
                    <a:pt x="666" y="5684"/>
                    <a:pt x="1091" y="5845"/>
                  </a:cubicBezTo>
                  <a:lnTo>
                    <a:pt x="25099" y="15202"/>
                  </a:lnTo>
                  <a:cubicBezTo>
                    <a:pt x="25227" y="15249"/>
                    <a:pt x="25346" y="15269"/>
                    <a:pt x="25455" y="15269"/>
                  </a:cubicBezTo>
                  <a:cubicBezTo>
                    <a:pt x="25686" y="15269"/>
                    <a:pt x="25869" y="15180"/>
                    <a:pt x="25994" y="15087"/>
                  </a:cubicBezTo>
                  <a:cubicBezTo>
                    <a:pt x="26878" y="14903"/>
                    <a:pt x="25592" y="7922"/>
                    <a:pt x="25707" y="7360"/>
                  </a:cubicBezTo>
                  <a:cubicBezTo>
                    <a:pt x="25033" y="2908"/>
                    <a:pt x="21328" y="2517"/>
                    <a:pt x="17137" y="2517"/>
                  </a:cubicBezTo>
                  <a:cubicBezTo>
                    <a:pt x="16691" y="2517"/>
                    <a:pt x="16240" y="2522"/>
                    <a:pt x="15787" y="2526"/>
                  </a:cubicBezTo>
                  <a:cubicBezTo>
                    <a:pt x="15348" y="2530"/>
                    <a:pt x="14906" y="2534"/>
                    <a:pt x="14464" y="2534"/>
                  </a:cubicBezTo>
                  <a:cubicBezTo>
                    <a:pt x="11064" y="2534"/>
                    <a:pt x="7682" y="2297"/>
                    <a:pt x="5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a:off x="7797228" y="6283018"/>
              <a:ext cx="490234" cy="289653"/>
            </a:xfrm>
            <a:custGeom>
              <a:avLst/>
              <a:gdLst/>
              <a:ahLst/>
              <a:cxnLst/>
              <a:rect l="l" t="t" r="r" b="b"/>
              <a:pathLst>
                <a:path w="25846" h="15271" extrusionOk="0">
                  <a:moveTo>
                    <a:pt x="3801" y="3043"/>
                  </a:moveTo>
                  <a:cubicBezTo>
                    <a:pt x="3870" y="3043"/>
                    <a:pt x="3927" y="3054"/>
                    <a:pt x="3996" y="3089"/>
                  </a:cubicBezTo>
                  <a:cubicBezTo>
                    <a:pt x="4111" y="3135"/>
                    <a:pt x="4203" y="3204"/>
                    <a:pt x="4272" y="3296"/>
                  </a:cubicBezTo>
                  <a:cubicBezTo>
                    <a:pt x="4307" y="3342"/>
                    <a:pt x="4329" y="3388"/>
                    <a:pt x="4363" y="3434"/>
                  </a:cubicBezTo>
                  <a:cubicBezTo>
                    <a:pt x="4409" y="3536"/>
                    <a:pt x="4421" y="3651"/>
                    <a:pt x="4409" y="3766"/>
                  </a:cubicBezTo>
                  <a:lnTo>
                    <a:pt x="4375" y="3939"/>
                  </a:lnTo>
                  <a:cubicBezTo>
                    <a:pt x="4341" y="4019"/>
                    <a:pt x="4295" y="4099"/>
                    <a:pt x="4226" y="4156"/>
                  </a:cubicBezTo>
                  <a:cubicBezTo>
                    <a:pt x="4169" y="4214"/>
                    <a:pt x="4100" y="4271"/>
                    <a:pt x="4019" y="4306"/>
                  </a:cubicBezTo>
                  <a:cubicBezTo>
                    <a:pt x="3950" y="4329"/>
                    <a:pt x="3881" y="4352"/>
                    <a:pt x="3801" y="4352"/>
                  </a:cubicBezTo>
                  <a:lnTo>
                    <a:pt x="3721" y="4352"/>
                  </a:lnTo>
                  <a:cubicBezTo>
                    <a:pt x="3652" y="4352"/>
                    <a:pt x="3583" y="4340"/>
                    <a:pt x="3526" y="4306"/>
                  </a:cubicBezTo>
                  <a:cubicBezTo>
                    <a:pt x="3411" y="4271"/>
                    <a:pt x="3319" y="4202"/>
                    <a:pt x="3238" y="4110"/>
                  </a:cubicBezTo>
                  <a:cubicBezTo>
                    <a:pt x="3215" y="4065"/>
                    <a:pt x="3181" y="4008"/>
                    <a:pt x="3158" y="3962"/>
                  </a:cubicBezTo>
                  <a:cubicBezTo>
                    <a:pt x="3112" y="3858"/>
                    <a:pt x="3089" y="3743"/>
                    <a:pt x="3101" y="3628"/>
                  </a:cubicBezTo>
                  <a:cubicBezTo>
                    <a:pt x="3123" y="3571"/>
                    <a:pt x="3135" y="3513"/>
                    <a:pt x="3146" y="3456"/>
                  </a:cubicBezTo>
                  <a:cubicBezTo>
                    <a:pt x="3181" y="3376"/>
                    <a:pt x="3227" y="3307"/>
                    <a:pt x="3296" y="3250"/>
                  </a:cubicBezTo>
                  <a:cubicBezTo>
                    <a:pt x="3342" y="3181"/>
                    <a:pt x="3411" y="3135"/>
                    <a:pt x="3491" y="3100"/>
                  </a:cubicBezTo>
                  <a:cubicBezTo>
                    <a:pt x="3560" y="3066"/>
                    <a:pt x="3641" y="3043"/>
                    <a:pt x="3709" y="3043"/>
                  </a:cubicBezTo>
                  <a:cubicBezTo>
                    <a:pt x="3721" y="3043"/>
                    <a:pt x="3732" y="3043"/>
                    <a:pt x="3743" y="3054"/>
                  </a:cubicBezTo>
                  <a:cubicBezTo>
                    <a:pt x="3755" y="3043"/>
                    <a:pt x="3778" y="3043"/>
                    <a:pt x="3801" y="3043"/>
                  </a:cubicBezTo>
                  <a:close/>
                  <a:moveTo>
                    <a:pt x="3457" y="4685"/>
                  </a:moveTo>
                  <a:cubicBezTo>
                    <a:pt x="3514" y="4685"/>
                    <a:pt x="3572" y="4696"/>
                    <a:pt x="3641" y="4730"/>
                  </a:cubicBezTo>
                  <a:cubicBezTo>
                    <a:pt x="3743" y="4765"/>
                    <a:pt x="3824" y="4834"/>
                    <a:pt x="3893" y="4914"/>
                  </a:cubicBezTo>
                  <a:cubicBezTo>
                    <a:pt x="3916" y="4960"/>
                    <a:pt x="3950" y="5006"/>
                    <a:pt x="3973" y="5052"/>
                  </a:cubicBezTo>
                  <a:cubicBezTo>
                    <a:pt x="4019" y="5144"/>
                    <a:pt x="4031" y="5248"/>
                    <a:pt x="4019" y="5362"/>
                  </a:cubicBezTo>
                  <a:cubicBezTo>
                    <a:pt x="4008" y="5408"/>
                    <a:pt x="3996" y="5465"/>
                    <a:pt x="3985" y="5511"/>
                  </a:cubicBezTo>
                  <a:cubicBezTo>
                    <a:pt x="3962" y="5592"/>
                    <a:pt x="3916" y="5661"/>
                    <a:pt x="3847" y="5718"/>
                  </a:cubicBezTo>
                  <a:cubicBezTo>
                    <a:pt x="3801" y="5776"/>
                    <a:pt x="3732" y="5822"/>
                    <a:pt x="3664" y="5856"/>
                  </a:cubicBezTo>
                  <a:cubicBezTo>
                    <a:pt x="3595" y="5879"/>
                    <a:pt x="3526" y="5902"/>
                    <a:pt x="3457" y="5902"/>
                  </a:cubicBezTo>
                  <a:lnTo>
                    <a:pt x="3376" y="5902"/>
                  </a:lnTo>
                  <a:cubicBezTo>
                    <a:pt x="3319" y="5902"/>
                    <a:pt x="3250" y="5891"/>
                    <a:pt x="3192" y="5868"/>
                  </a:cubicBezTo>
                  <a:cubicBezTo>
                    <a:pt x="3089" y="5822"/>
                    <a:pt x="3009" y="5764"/>
                    <a:pt x="2940" y="5672"/>
                  </a:cubicBezTo>
                  <a:cubicBezTo>
                    <a:pt x="2906" y="5626"/>
                    <a:pt x="2883" y="5580"/>
                    <a:pt x="2860" y="5534"/>
                  </a:cubicBezTo>
                  <a:cubicBezTo>
                    <a:pt x="2814" y="5442"/>
                    <a:pt x="2802" y="5339"/>
                    <a:pt x="2814" y="5236"/>
                  </a:cubicBezTo>
                  <a:lnTo>
                    <a:pt x="2848" y="5075"/>
                  </a:lnTo>
                  <a:cubicBezTo>
                    <a:pt x="2871" y="4995"/>
                    <a:pt x="2917" y="4926"/>
                    <a:pt x="2986" y="4868"/>
                  </a:cubicBezTo>
                  <a:cubicBezTo>
                    <a:pt x="3032" y="4811"/>
                    <a:pt x="3089" y="4765"/>
                    <a:pt x="3169" y="4730"/>
                  </a:cubicBezTo>
                  <a:cubicBezTo>
                    <a:pt x="3238" y="4708"/>
                    <a:pt x="3307" y="4685"/>
                    <a:pt x="3376" y="4685"/>
                  </a:cubicBezTo>
                  <a:close/>
                  <a:moveTo>
                    <a:pt x="6660" y="5868"/>
                  </a:moveTo>
                  <a:cubicBezTo>
                    <a:pt x="6672" y="5868"/>
                    <a:pt x="6695" y="5879"/>
                    <a:pt x="6706" y="5879"/>
                  </a:cubicBezTo>
                  <a:cubicBezTo>
                    <a:pt x="6798" y="5891"/>
                    <a:pt x="6878" y="5914"/>
                    <a:pt x="6947" y="5970"/>
                  </a:cubicBezTo>
                  <a:lnTo>
                    <a:pt x="7016" y="6005"/>
                  </a:lnTo>
                  <a:cubicBezTo>
                    <a:pt x="7073" y="6062"/>
                    <a:pt x="7119" y="6120"/>
                    <a:pt x="7154" y="6189"/>
                  </a:cubicBezTo>
                  <a:cubicBezTo>
                    <a:pt x="7188" y="6269"/>
                    <a:pt x="7200" y="6350"/>
                    <a:pt x="7188" y="6430"/>
                  </a:cubicBezTo>
                  <a:cubicBezTo>
                    <a:pt x="7188" y="6511"/>
                    <a:pt x="7154" y="6579"/>
                    <a:pt x="7108" y="6648"/>
                  </a:cubicBezTo>
                  <a:cubicBezTo>
                    <a:pt x="7062" y="6717"/>
                    <a:pt x="6993" y="6763"/>
                    <a:pt x="6924" y="6797"/>
                  </a:cubicBezTo>
                  <a:cubicBezTo>
                    <a:pt x="6901" y="6809"/>
                    <a:pt x="6878" y="6809"/>
                    <a:pt x="6855" y="6820"/>
                  </a:cubicBezTo>
                  <a:cubicBezTo>
                    <a:pt x="6787" y="6855"/>
                    <a:pt x="6729" y="6866"/>
                    <a:pt x="6660" y="6866"/>
                  </a:cubicBezTo>
                  <a:lnTo>
                    <a:pt x="6603" y="6866"/>
                  </a:lnTo>
                  <a:cubicBezTo>
                    <a:pt x="6511" y="6855"/>
                    <a:pt x="6430" y="6820"/>
                    <a:pt x="6361" y="6763"/>
                  </a:cubicBezTo>
                  <a:cubicBezTo>
                    <a:pt x="6223" y="6659"/>
                    <a:pt x="6144" y="6488"/>
                    <a:pt x="6167" y="6315"/>
                  </a:cubicBezTo>
                  <a:cubicBezTo>
                    <a:pt x="6178" y="6143"/>
                    <a:pt x="6292" y="5982"/>
                    <a:pt x="6453" y="5914"/>
                  </a:cubicBezTo>
                  <a:cubicBezTo>
                    <a:pt x="6522" y="5891"/>
                    <a:pt x="6591" y="5868"/>
                    <a:pt x="6660" y="5868"/>
                  </a:cubicBezTo>
                  <a:close/>
                  <a:moveTo>
                    <a:pt x="11895" y="6901"/>
                  </a:moveTo>
                  <a:lnTo>
                    <a:pt x="11895" y="6901"/>
                  </a:lnTo>
                  <a:cubicBezTo>
                    <a:pt x="11895" y="6901"/>
                    <a:pt x="11899" y="6912"/>
                    <a:pt x="11903" y="6926"/>
                  </a:cubicBezTo>
                  <a:lnTo>
                    <a:pt x="11903" y="6926"/>
                  </a:lnTo>
                  <a:cubicBezTo>
                    <a:pt x="11900" y="6918"/>
                    <a:pt x="11898" y="6910"/>
                    <a:pt x="11895" y="6901"/>
                  </a:cubicBezTo>
                  <a:close/>
                  <a:moveTo>
                    <a:pt x="11172" y="6258"/>
                  </a:moveTo>
                  <a:cubicBezTo>
                    <a:pt x="11218" y="6258"/>
                    <a:pt x="11264" y="6269"/>
                    <a:pt x="11310" y="6281"/>
                  </a:cubicBezTo>
                  <a:cubicBezTo>
                    <a:pt x="11413" y="6304"/>
                    <a:pt x="11517" y="6338"/>
                    <a:pt x="11597" y="6407"/>
                  </a:cubicBezTo>
                  <a:lnTo>
                    <a:pt x="11735" y="6545"/>
                  </a:lnTo>
                  <a:cubicBezTo>
                    <a:pt x="11735" y="6556"/>
                    <a:pt x="11838" y="6717"/>
                    <a:pt x="11838" y="6717"/>
                  </a:cubicBezTo>
                  <a:cubicBezTo>
                    <a:pt x="11849" y="6751"/>
                    <a:pt x="11861" y="6786"/>
                    <a:pt x="11872" y="6809"/>
                  </a:cubicBezTo>
                  <a:cubicBezTo>
                    <a:pt x="11884" y="6855"/>
                    <a:pt x="11884" y="6878"/>
                    <a:pt x="11895" y="6901"/>
                  </a:cubicBezTo>
                  <a:lnTo>
                    <a:pt x="11895" y="6912"/>
                  </a:lnTo>
                  <a:cubicBezTo>
                    <a:pt x="11907" y="6970"/>
                    <a:pt x="11907" y="7039"/>
                    <a:pt x="11895" y="7096"/>
                  </a:cubicBezTo>
                  <a:lnTo>
                    <a:pt x="11895" y="7119"/>
                  </a:lnTo>
                  <a:cubicBezTo>
                    <a:pt x="11895" y="7176"/>
                    <a:pt x="11884" y="7245"/>
                    <a:pt x="11849" y="7302"/>
                  </a:cubicBezTo>
                  <a:cubicBezTo>
                    <a:pt x="11815" y="7371"/>
                    <a:pt x="11780" y="7429"/>
                    <a:pt x="11758" y="7486"/>
                  </a:cubicBezTo>
                  <a:cubicBezTo>
                    <a:pt x="11712" y="7532"/>
                    <a:pt x="11666" y="7590"/>
                    <a:pt x="11609" y="7636"/>
                  </a:cubicBezTo>
                  <a:cubicBezTo>
                    <a:pt x="11563" y="7670"/>
                    <a:pt x="11505" y="7705"/>
                    <a:pt x="11448" y="7739"/>
                  </a:cubicBezTo>
                  <a:cubicBezTo>
                    <a:pt x="11379" y="7751"/>
                    <a:pt x="11321" y="7774"/>
                    <a:pt x="11252" y="7785"/>
                  </a:cubicBezTo>
                  <a:cubicBezTo>
                    <a:pt x="11195" y="7796"/>
                    <a:pt x="11127" y="7796"/>
                    <a:pt x="11058" y="7796"/>
                  </a:cubicBezTo>
                  <a:cubicBezTo>
                    <a:pt x="10989" y="7774"/>
                    <a:pt x="10920" y="7762"/>
                    <a:pt x="10851" y="7751"/>
                  </a:cubicBezTo>
                  <a:lnTo>
                    <a:pt x="10678" y="7647"/>
                  </a:lnTo>
                  <a:cubicBezTo>
                    <a:pt x="10632" y="7601"/>
                    <a:pt x="10575" y="7555"/>
                    <a:pt x="10529" y="7509"/>
                  </a:cubicBezTo>
                  <a:lnTo>
                    <a:pt x="10426" y="7337"/>
                  </a:lnTo>
                  <a:cubicBezTo>
                    <a:pt x="10380" y="7245"/>
                    <a:pt x="10369" y="7154"/>
                    <a:pt x="10369" y="7050"/>
                  </a:cubicBezTo>
                  <a:cubicBezTo>
                    <a:pt x="10357" y="6981"/>
                    <a:pt x="10369" y="6912"/>
                    <a:pt x="10392" y="6855"/>
                  </a:cubicBezTo>
                  <a:cubicBezTo>
                    <a:pt x="10403" y="6774"/>
                    <a:pt x="10426" y="6717"/>
                    <a:pt x="10472" y="6659"/>
                  </a:cubicBezTo>
                  <a:cubicBezTo>
                    <a:pt x="10495" y="6590"/>
                    <a:pt x="10529" y="6545"/>
                    <a:pt x="10586" y="6499"/>
                  </a:cubicBezTo>
                  <a:cubicBezTo>
                    <a:pt x="10632" y="6442"/>
                    <a:pt x="10678" y="6396"/>
                    <a:pt x="10736" y="6373"/>
                  </a:cubicBezTo>
                  <a:cubicBezTo>
                    <a:pt x="10793" y="6327"/>
                    <a:pt x="10851" y="6304"/>
                    <a:pt x="10920" y="6292"/>
                  </a:cubicBezTo>
                  <a:cubicBezTo>
                    <a:pt x="10966" y="6269"/>
                    <a:pt x="11023" y="6258"/>
                    <a:pt x="11081" y="6258"/>
                  </a:cubicBezTo>
                  <a:cubicBezTo>
                    <a:pt x="11092" y="6258"/>
                    <a:pt x="11104" y="6258"/>
                    <a:pt x="11115" y="6269"/>
                  </a:cubicBezTo>
                  <a:cubicBezTo>
                    <a:pt x="11138" y="6258"/>
                    <a:pt x="11160" y="6258"/>
                    <a:pt x="11172" y="6258"/>
                  </a:cubicBezTo>
                  <a:close/>
                  <a:moveTo>
                    <a:pt x="15467" y="7096"/>
                  </a:moveTo>
                  <a:cubicBezTo>
                    <a:pt x="15546" y="7096"/>
                    <a:pt x="15627" y="7119"/>
                    <a:pt x="15696" y="7154"/>
                  </a:cubicBezTo>
                  <a:cubicBezTo>
                    <a:pt x="15799" y="7188"/>
                    <a:pt x="15891" y="7245"/>
                    <a:pt x="15960" y="7325"/>
                  </a:cubicBezTo>
                  <a:cubicBezTo>
                    <a:pt x="16041" y="7383"/>
                    <a:pt x="16098" y="7463"/>
                    <a:pt x="16132" y="7567"/>
                  </a:cubicBezTo>
                  <a:cubicBezTo>
                    <a:pt x="16132" y="7578"/>
                    <a:pt x="16143" y="7590"/>
                    <a:pt x="16143" y="7590"/>
                  </a:cubicBezTo>
                  <a:cubicBezTo>
                    <a:pt x="16201" y="7716"/>
                    <a:pt x="16224" y="7853"/>
                    <a:pt x="16212" y="7991"/>
                  </a:cubicBezTo>
                  <a:cubicBezTo>
                    <a:pt x="16189" y="8060"/>
                    <a:pt x="16178" y="8129"/>
                    <a:pt x="16155" y="8198"/>
                  </a:cubicBezTo>
                  <a:cubicBezTo>
                    <a:pt x="16109" y="8325"/>
                    <a:pt x="16029" y="8439"/>
                    <a:pt x="15914" y="8519"/>
                  </a:cubicBezTo>
                  <a:lnTo>
                    <a:pt x="15742" y="8623"/>
                  </a:lnTo>
                  <a:cubicBezTo>
                    <a:pt x="15661" y="8669"/>
                    <a:pt x="15569" y="8692"/>
                    <a:pt x="15489" y="8692"/>
                  </a:cubicBezTo>
                  <a:lnTo>
                    <a:pt x="15386" y="8692"/>
                  </a:lnTo>
                  <a:cubicBezTo>
                    <a:pt x="15306" y="8692"/>
                    <a:pt x="15225" y="8669"/>
                    <a:pt x="15145" y="8634"/>
                  </a:cubicBezTo>
                  <a:cubicBezTo>
                    <a:pt x="15041" y="8600"/>
                    <a:pt x="14961" y="8542"/>
                    <a:pt x="14892" y="8462"/>
                  </a:cubicBezTo>
                  <a:cubicBezTo>
                    <a:pt x="14812" y="8405"/>
                    <a:pt x="14755" y="8325"/>
                    <a:pt x="14709" y="8221"/>
                  </a:cubicBezTo>
                  <a:cubicBezTo>
                    <a:pt x="14709" y="8221"/>
                    <a:pt x="14709" y="8210"/>
                    <a:pt x="14697" y="8198"/>
                  </a:cubicBezTo>
                  <a:cubicBezTo>
                    <a:pt x="14640" y="8072"/>
                    <a:pt x="14628" y="7934"/>
                    <a:pt x="14640" y="7796"/>
                  </a:cubicBezTo>
                  <a:cubicBezTo>
                    <a:pt x="14651" y="7728"/>
                    <a:pt x="14674" y="7670"/>
                    <a:pt x="14686" y="7601"/>
                  </a:cubicBezTo>
                  <a:cubicBezTo>
                    <a:pt x="14743" y="7463"/>
                    <a:pt x="14824" y="7360"/>
                    <a:pt x="14926" y="7268"/>
                  </a:cubicBezTo>
                  <a:lnTo>
                    <a:pt x="15099" y="7165"/>
                  </a:lnTo>
                  <a:cubicBezTo>
                    <a:pt x="15179" y="7119"/>
                    <a:pt x="15271" y="7108"/>
                    <a:pt x="15363" y="7108"/>
                  </a:cubicBezTo>
                  <a:lnTo>
                    <a:pt x="15398" y="7108"/>
                  </a:lnTo>
                  <a:cubicBezTo>
                    <a:pt x="15421" y="7108"/>
                    <a:pt x="15444" y="7096"/>
                    <a:pt x="15467" y="7096"/>
                  </a:cubicBezTo>
                  <a:close/>
                  <a:moveTo>
                    <a:pt x="20220" y="10724"/>
                  </a:moveTo>
                  <a:cubicBezTo>
                    <a:pt x="20254" y="10724"/>
                    <a:pt x="20289" y="10736"/>
                    <a:pt x="20323" y="10747"/>
                  </a:cubicBezTo>
                  <a:cubicBezTo>
                    <a:pt x="20358" y="10759"/>
                    <a:pt x="20381" y="10770"/>
                    <a:pt x="20415" y="10782"/>
                  </a:cubicBezTo>
                  <a:cubicBezTo>
                    <a:pt x="20529" y="10828"/>
                    <a:pt x="20598" y="10942"/>
                    <a:pt x="20587" y="11068"/>
                  </a:cubicBezTo>
                  <a:cubicBezTo>
                    <a:pt x="20587" y="11137"/>
                    <a:pt x="20552" y="11195"/>
                    <a:pt x="20506" y="11241"/>
                  </a:cubicBezTo>
                  <a:cubicBezTo>
                    <a:pt x="20483" y="11275"/>
                    <a:pt x="20460" y="11298"/>
                    <a:pt x="20426" y="11310"/>
                  </a:cubicBezTo>
                  <a:cubicBezTo>
                    <a:pt x="20404" y="11310"/>
                    <a:pt x="20381" y="11321"/>
                    <a:pt x="20358" y="11333"/>
                  </a:cubicBezTo>
                  <a:lnTo>
                    <a:pt x="20289" y="11333"/>
                  </a:lnTo>
                  <a:cubicBezTo>
                    <a:pt x="20254" y="11333"/>
                    <a:pt x="20220" y="11333"/>
                    <a:pt x="20185" y="11321"/>
                  </a:cubicBezTo>
                  <a:cubicBezTo>
                    <a:pt x="20093" y="11321"/>
                    <a:pt x="20013" y="11264"/>
                    <a:pt x="19967" y="11183"/>
                  </a:cubicBezTo>
                  <a:cubicBezTo>
                    <a:pt x="19921" y="11114"/>
                    <a:pt x="19909" y="11034"/>
                    <a:pt x="19932" y="10953"/>
                  </a:cubicBezTo>
                  <a:cubicBezTo>
                    <a:pt x="19932" y="10919"/>
                    <a:pt x="19955" y="10885"/>
                    <a:pt x="19978" y="10851"/>
                  </a:cubicBezTo>
                  <a:cubicBezTo>
                    <a:pt x="20013" y="10805"/>
                    <a:pt x="20047" y="10782"/>
                    <a:pt x="20093" y="10759"/>
                  </a:cubicBezTo>
                  <a:cubicBezTo>
                    <a:pt x="20116" y="10747"/>
                    <a:pt x="20139" y="10736"/>
                    <a:pt x="20174" y="10736"/>
                  </a:cubicBezTo>
                  <a:cubicBezTo>
                    <a:pt x="20185" y="10736"/>
                    <a:pt x="20197" y="10724"/>
                    <a:pt x="20220" y="10724"/>
                  </a:cubicBezTo>
                  <a:close/>
                  <a:moveTo>
                    <a:pt x="16982" y="9289"/>
                  </a:moveTo>
                  <a:cubicBezTo>
                    <a:pt x="17097" y="9289"/>
                    <a:pt x="17200" y="9312"/>
                    <a:pt x="17304" y="9346"/>
                  </a:cubicBezTo>
                  <a:cubicBezTo>
                    <a:pt x="17475" y="9415"/>
                    <a:pt x="17625" y="9530"/>
                    <a:pt x="17740" y="9679"/>
                  </a:cubicBezTo>
                  <a:cubicBezTo>
                    <a:pt x="17786" y="9748"/>
                    <a:pt x="17832" y="9828"/>
                    <a:pt x="17878" y="9909"/>
                  </a:cubicBezTo>
                  <a:cubicBezTo>
                    <a:pt x="17958" y="10070"/>
                    <a:pt x="17980" y="10254"/>
                    <a:pt x="17969" y="10437"/>
                  </a:cubicBezTo>
                  <a:cubicBezTo>
                    <a:pt x="17947" y="10529"/>
                    <a:pt x="17924" y="10621"/>
                    <a:pt x="17901" y="10701"/>
                  </a:cubicBezTo>
                  <a:cubicBezTo>
                    <a:pt x="17855" y="10839"/>
                    <a:pt x="17774" y="10953"/>
                    <a:pt x="17671" y="11045"/>
                  </a:cubicBezTo>
                  <a:cubicBezTo>
                    <a:pt x="17579" y="11160"/>
                    <a:pt x="17475" y="11229"/>
                    <a:pt x="17349" y="11287"/>
                  </a:cubicBezTo>
                  <a:cubicBezTo>
                    <a:pt x="17235" y="11344"/>
                    <a:pt x="17120" y="11367"/>
                    <a:pt x="16993" y="11367"/>
                  </a:cubicBezTo>
                  <a:lnTo>
                    <a:pt x="16867" y="11367"/>
                  </a:lnTo>
                  <a:cubicBezTo>
                    <a:pt x="16752" y="11367"/>
                    <a:pt x="16649" y="11344"/>
                    <a:pt x="16546" y="11298"/>
                  </a:cubicBezTo>
                  <a:cubicBezTo>
                    <a:pt x="16373" y="11229"/>
                    <a:pt x="16224" y="11126"/>
                    <a:pt x="16098" y="10976"/>
                  </a:cubicBezTo>
                  <a:cubicBezTo>
                    <a:pt x="16052" y="10896"/>
                    <a:pt x="16006" y="10828"/>
                    <a:pt x="15960" y="10747"/>
                  </a:cubicBezTo>
                  <a:cubicBezTo>
                    <a:pt x="15891" y="10575"/>
                    <a:pt x="15868" y="10402"/>
                    <a:pt x="15880" y="10219"/>
                  </a:cubicBezTo>
                  <a:lnTo>
                    <a:pt x="15949" y="9943"/>
                  </a:lnTo>
                  <a:cubicBezTo>
                    <a:pt x="15995" y="9805"/>
                    <a:pt x="16075" y="9690"/>
                    <a:pt x="16178" y="9599"/>
                  </a:cubicBezTo>
                  <a:cubicBezTo>
                    <a:pt x="16270" y="9496"/>
                    <a:pt x="16373" y="9415"/>
                    <a:pt x="16500" y="9369"/>
                  </a:cubicBezTo>
                  <a:cubicBezTo>
                    <a:pt x="16615" y="9312"/>
                    <a:pt x="16729" y="9289"/>
                    <a:pt x="16844" y="9289"/>
                  </a:cubicBezTo>
                  <a:close/>
                  <a:moveTo>
                    <a:pt x="23687" y="10047"/>
                  </a:moveTo>
                  <a:cubicBezTo>
                    <a:pt x="23767" y="10047"/>
                    <a:pt x="23836" y="10058"/>
                    <a:pt x="23905" y="10093"/>
                  </a:cubicBezTo>
                  <a:cubicBezTo>
                    <a:pt x="24020" y="10139"/>
                    <a:pt x="24124" y="10208"/>
                    <a:pt x="24203" y="10310"/>
                  </a:cubicBezTo>
                  <a:cubicBezTo>
                    <a:pt x="24226" y="10356"/>
                    <a:pt x="24261" y="10414"/>
                    <a:pt x="24295" y="10460"/>
                  </a:cubicBezTo>
                  <a:cubicBezTo>
                    <a:pt x="24341" y="10575"/>
                    <a:pt x="24364" y="10690"/>
                    <a:pt x="24341" y="10816"/>
                  </a:cubicBezTo>
                  <a:cubicBezTo>
                    <a:pt x="24330" y="10874"/>
                    <a:pt x="24318" y="10930"/>
                    <a:pt x="24307" y="10999"/>
                  </a:cubicBezTo>
                  <a:cubicBezTo>
                    <a:pt x="24272" y="11091"/>
                    <a:pt x="24215" y="11160"/>
                    <a:pt x="24146" y="11229"/>
                  </a:cubicBezTo>
                  <a:cubicBezTo>
                    <a:pt x="24089" y="11298"/>
                    <a:pt x="24020" y="11356"/>
                    <a:pt x="23928" y="11390"/>
                  </a:cubicBezTo>
                  <a:cubicBezTo>
                    <a:pt x="23859" y="11425"/>
                    <a:pt x="23779" y="11436"/>
                    <a:pt x="23698" y="11436"/>
                  </a:cubicBezTo>
                  <a:lnTo>
                    <a:pt x="23606" y="11436"/>
                  </a:lnTo>
                  <a:cubicBezTo>
                    <a:pt x="23538" y="11436"/>
                    <a:pt x="23469" y="11425"/>
                    <a:pt x="23389" y="11402"/>
                  </a:cubicBezTo>
                  <a:cubicBezTo>
                    <a:pt x="23274" y="11356"/>
                    <a:pt x="23182" y="11275"/>
                    <a:pt x="23101" y="11183"/>
                  </a:cubicBezTo>
                  <a:cubicBezTo>
                    <a:pt x="23067" y="11126"/>
                    <a:pt x="23032" y="11080"/>
                    <a:pt x="23009" y="11022"/>
                  </a:cubicBezTo>
                  <a:cubicBezTo>
                    <a:pt x="22952" y="10908"/>
                    <a:pt x="22940" y="10793"/>
                    <a:pt x="22952" y="10667"/>
                  </a:cubicBezTo>
                  <a:cubicBezTo>
                    <a:pt x="22963" y="10609"/>
                    <a:pt x="22975" y="10552"/>
                    <a:pt x="22998" y="10483"/>
                  </a:cubicBezTo>
                  <a:cubicBezTo>
                    <a:pt x="23021" y="10391"/>
                    <a:pt x="23078" y="10322"/>
                    <a:pt x="23147" y="10254"/>
                  </a:cubicBezTo>
                  <a:cubicBezTo>
                    <a:pt x="23205" y="10185"/>
                    <a:pt x="23274" y="10139"/>
                    <a:pt x="23366" y="10104"/>
                  </a:cubicBezTo>
                  <a:cubicBezTo>
                    <a:pt x="23446" y="10058"/>
                    <a:pt x="23515" y="10047"/>
                    <a:pt x="23595" y="10047"/>
                  </a:cubicBezTo>
                  <a:close/>
                  <a:moveTo>
                    <a:pt x="21563" y="11619"/>
                  </a:moveTo>
                  <a:cubicBezTo>
                    <a:pt x="21655" y="11619"/>
                    <a:pt x="21735" y="11642"/>
                    <a:pt x="21838" y="11677"/>
                  </a:cubicBezTo>
                  <a:cubicBezTo>
                    <a:pt x="22596" y="11976"/>
                    <a:pt x="22275" y="13055"/>
                    <a:pt x="21586" y="13055"/>
                  </a:cubicBezTo>
                  <a:cubicBezTo>
                    <a:pt x="21506" y="13055"/>
                    <a:pt x="21414" y="13043"/>
                    <a:pt x="21322" y="13009"/>
                  </a:cubicBezTo>
                  <a:cubicBezTo>
                    <a:pt x="20552" y="12711"/>
                    <a:pt x="20886" y="11619"/>
                    <a:pt x="21563" y="11619"/>
                  </a:cubicBezTo>
                  <a:close/>
                  <a:moveTo>
                    <a:pt x="23859" y="13273"/>
                  </a:moveTo>
                  <a:cubicBezTo>
                    <a:pt x="23882" y="13273"/>
                    <a:pt x="23871" y="13296"/>
                    <a:pt x="23859" y="13296"/>
                  </a:cubicBezTo>
                  <a:cubicBezTo>
                    <a:pt x="23836" y="13296"/>
                    <a:pt x="23848" y="13273"/>
                    <a:pt x="23859" y="13273"/>
                  </a:cubicBezTo>
                  <a:close/>
                  <a:moveTo>
                    <a:pt x="5098" y="0"/>
                  </a:moveTo>
                  <a:cubicBezTo>
                    <a:pt x="4823" y="471"/>
                    <a:pt x="1" y="4065"/>
                    <a:pt x="1" y="5029"/>
                  </a:cubicBezTo>
                  <a:cubicBezTo>
                    <a:pt x="1" y="5075"/>
                    <a:pt x="12" y="5121"/>
                    <a:pt x="35" y="5156"/>
                  </a:cubicBezTo>
                  <a:cubicBezTo>
                    <a:pt x="81" y="5350"/>
                    <a:pt x="196" y="5684"/>
                    <a:pt x="621" y="5845"/>
                  </a:cubicBezTo>
                  <a:lnTo>
                    <a:pt x="24629" y="15202"/>
                  </a:lnTo>
                  <a:cubicBezTo>
                    <a:pt x="24755" y="15248"/>
                    <a:pt x="24881" y="15270"/>
                    <a:pt x="24984" y="15270"/>
                  </a:cubicBezTo>
                  <a:cubicBezTo>
                    <a:pt x="25214" y="15270"/>
                    <a:pt x="25398" y="15179"/>
                    <a:pt x="25524" y="15087"/>
                  </a:cubicBezTo>
                  <a:cubicBezTo>
                    <a:pt x="25754" y="15041"/>
                    <a:pt x="25846" y="14536"/>
                    <a:pt x="25846" y="13813"/>
                  </a:cubicBezTo>
                  <a:cubicBezTo>
                    <a:pt x="25846" y="11849"/>
                    <a:pt x="25237" y="8244"/>
                    <a:pt x="25237" y="7475"/>
                  </a:cubicBezTo>
                  <a:lnTo>
                    <a:pt x="25237" y="7360"/>
                  </a:lnTo>
                  <a:cubicBezTo>
                    <a:pt x="24560" y="7899"/>
                    <a:pt x="23882" y="8095"/>
                    <a:pt x="23239" y="8095"/>
                  </a:cubicBezTo>
                  <a:cubicBezTo>
                    <a:pt x="21666" y="8095"/>
                    <a:pt x="20243" y="6935"/>
                    <a:pt x="19324" y="6511"/>
                  </a:cubicBezTo>
                  <a:cubicBezTo>
                    <a:pt x="12309" y="3319"/>
                    <a:pt x="6201" y="6797"/>
                    <a:pt x="50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a:off x="8174853" y="6486407"/>
              <a:ext cx="13088" cy="11570"/>
            </a:xfrm>
            <a:custGeom>
              <a:avLst/>
              <a:gdLst/>
              <a:ahLst/>
              <a:cxnLst/>
              <a:rect l="l" t="t" r="r" b="b"/>
              <a:pathLst>
                <a:path w="690" h="610" extrusionOk="0">
                  <a:moveTo>
                    <a:pt x="207" y="276"/>
                  </a:moveTo>
                  <a:cubicBezTo>
                    <a:pt x="219" y="288"/>
                    <a:pt x="219" y="311"/>
                    <a:pt x="196" y="311"/>
                  </a:cubicBezTo>
                  <a:cubicBezTo>
                    <a:pt x="184" y="299"/>
                    <a:pt x="184" y="276"/>
                    <a:pt x="196" y="276"/>
                  </a:cubicBezTo>
                  <a:close/>
                  <a:moveTo>
                    <a:pt x="311" y="1"/>
                  </a:moveTo>
                  <a:cubicBezTo>
                    <a:pt x="288" y="1"/>
                    <a:pt x="276" y="13"/>
                    <a:pt x="265" y="13"/>
                  </a:cubicBezTo>
                  <a:cubicBezTo>
                    <a:pt x="230" y="13"/>
                    <a:pt x="207" y="24"/>
                    <a:pt x="184" y="36"/>
                  </a:cubicBezTo>
                  <a:cubicBezTo>
                    <a:pt x="138" y="59"/>
                    <a:pt x="104" y="82"/>
                    <a:pt x="69" y="128"/>
                  </a:cubicBezTo>
                  <a:cubicBezTo>
                    <a:pt x="46" y="162"/>
                    <a:pt x="23" y="196"/>
                    <a:pt x="23" y="230"/>
                  </a:cubicBezTo>
                  <a:cubicBezTo>
                    <a:pt x="0" y="311"/>
                    <a:pt x="12" y="391"/>
                    <a:pt x="58" y="460"/>
                  </a:cubicBezTo>
                  <a:cubicBezTo>
                    <a:pt x="104" y="541"/>
                    <a:pt x="184" y="598"/>
                    <a:pt x="276" y="598"/>
                  </a:cubicBezTo>
                  <a:cubicBezTo>
                    <a:pt x="311" y="610"/>
                    <a:pt x="345" y="610"/>
                    <a:pt x="380" y="610"/>
                  </a:cubicBezTo>
                  <a:lnTo>
                    <a:pt x="449" y="610"/>
                  </a:lnTo>
                  <a:cubicBezTo>
                    <a:pt x="472" y="598"/>
                    <a:pt x="495" y="587"/>
                    <a:pt x="517" y="587"/>
                  </a:cubicBezTo>
                  <a:cubicBezTo>
                    <a:pt x="551" y="575"/>
                    <a:pt x="574" y="552"/>
                    <a:pt x="597" y="518"/>
                  </a:cubicBezTo>
                  <a:cubicBezTo>
                    <a:pt x="643" y="472"/>
                    <a:pt x="678" y="414"/>
                    <a:pt x="678" y="345"/>
                  </a:cubicBezTo>
                  <a:cubicBezTo>
                    <a:pt x="689" y="219"/>
                    <a:pt x="620" y="105"/>
                    <a:pt x="506" y="59"/>
                  </a:cubicBezTo>
                  <a:cubicBezTo>
                    <a:pt x="472" y="47"/>
                    <a:pt x="449" y="36"/>
                    <a:pt x="414" y="24"/>
                  </a:cubicBezTo>
                  <a:cubicBezTo>
                    <a:pt x="380" y="13"/>
                    <a:pt x="345" y="1"/>
                    <a:pt x="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a:off x="8178343" y="6491642"/>
              <a:ext cx="664" cy="683"/>
            </a:xfrm>
            <a:custGeom>
              <a:avLst/>
              <a:gdLst/>
              <a:ahLst/>
              <a:cxnLst/>
              <a:rect l="l" t="t" r="r" b="b"/>
              <a:pathLst>
                <a:path w="35" h="36" extrusionOk="0">
                  <a:moveTo>
                    <a:pt x="12" y="0"/>
                  </a:moveTo>
                  <a:cubicBezTo>
                    <a:pt x="0" y="0"/>
                    <a:pt x="0" y="23"/>
                    <a:pt x="12" y="35"/>
                  </a:cubicBezTo>
                  <a:cubicBezTo>
                    <a:pt x="35" y="35"/>
                    <a:pt x="35" y="12"/>
                    <a:pt x="23" y="0"/>
                  </a:cubicBezTo>
                  <a:close/>
                </a:path>
              </a:pathLst>
            </a:custGeom>
            <a:solidFill>
              <a:srgbClr val="1553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8232344" y="6473566"/>
              <a:ext cx="27029" cy="26365"/>
            </a:xfrm>
            <a:custGeom>
              <a:avLst/>
              <a:gdLst/>
              <a:ahLst/>
              <a:cxnLst/>
              <a:rect l="l" t="t" r="r" b="b"/>
              <a:pathLst>
                <a:path w="1425" h="1390" extrusionOk="0">
                  <a:moveTo>
                    <a:pt x="655" y="1"/>
                  </a:moveTo>
                  <a:cubicBezTo>
                    <a:pt x="575" y="1"/>
                    <a:pt x="506" y="12"/>
                    <a:pt x="426" y="58"/>
                  </a:cubicBezTo>
                  <a:cubicBezTo>
                    <a:pt x="334" y="93"/>
                    <a:pt x="265" y="139"/>
                    <a:pt x="207" y="208"/>
                  </a:cubicBezTo>
                  <a:cubicBezTo>
                    <a:pt x="138" y="276"/>
                    <a:pt x="81" y="345"/>
                    <a:pt x="58" y="437"/>
                  </a:cubicBezTo>
                  <a:cubicBezTo>
                    <a:pt x="35" y="506"/>
                    <a:pt x="23" y="563"/>
                    <a:pt x="12" y="621"/>
                  </a:cubicBezTo>
                  <a:cubicBezTo>
                    <a:pt x="0" y="747"/>
                    <a:pt x="12" y="862"/>
                    <a:pt x="69" y="976"/>
                  </a:cubicBezTo>
                  <a:cubicBezTo>
                    <a:pt x="92" y="1034"/>
                    <a:pt x="127" y="1080"/>
                    <a:pt x="161" y="1137"/>
                  </a:cubicBezTo>
                  <a:cubicBezTo>
                    <a:pt x="242" y="1229"/>
                    <a:pt x="334" y="1310"/>
                    <a:pt x="449" y="1356"/>
                  </a:cubicBezTo>
                  <a:cubicBezTo>
                    <a:pt x="529" y="1379"/>
                    <a:pt x="598" y="1390"/>
                    <a:pt x="666" y="1390"/>
                  </a:cubicBezTo>
                  <a:lnTo>
                    <a:pt x="758" y="1390"/>
                  </a:lnTo>
                  <a:cubicBezTo>
                    <a:pt x="839" y="1390"/>
                    <a:pt x="919" y="1379"/>
                    <a:pt x="988" y="1344"/>
                  </a:cubicBezTo>
                  <a:cubicBezTo>
                    <a:pt x="1080" y="1310"/>
                    <a:pt x="1149" y="1252"/>
                    <a:pt x="1206" y="1183"/>
                  </a:cubicBezTo>
                  <a:cubicBezTo>
                    <a:pt x="1275" y="1114"/>
                    <a:pt x="1332" y="1045"/>
                    <a:pt x="1367" y="953"/>
                  </a:cubicBezTo>
                  <a:cubicBezTo>
                    <a:pt x="1378" y="884"/>
                    <a:pt x="1390" y="828"/>
                    <a:pt x="1401" y="770"/>
                  </a:cubicBezTo>
                  <a:cubicBezTo>
                    <a:pt x="1424" y="644"/>
                    <a:pt x="1401" y="529"/>
                    <a:pt x="1355" y="414"/>
                  </a:cubicBezTo>
                  <a:cubicBezTo>
                    <a:pt x="1321" y="368"/>
                    <a:pt x="1286" y="310"/>
                    <a:pt x="1263" y="264"/>
                  </a:cubicBezTo>
                  <a:cubicBezTo>
                    <a:pt x="1184" y="162"/>
                    <a:pt x="1080" y="93"/>
                    <a:pt x="965" y="47"/>
                  </a:cubicBezTo>
                  <a:cubicBezTo>
                    <a:pt x="896" y="12"/>
                    <a:pt x="827" y="1"/>
                    <a:pt x="7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7850356" y="6371862"/>
              <a:ext cx="23330" cy="23102"/>
            </a:xfrm>
            <a:custGeom>
              <a:avLst/>
              <a:gdLst/>
              <a:ahLst/>
              <a:cxnLst/>
              <a:rect l="l" t="t" r="r" b="b"/>
              <a:pathLst>
                <a:path w="1230" h="1218" extrusionOk="0">
                  <a:moveTo>
                    <a:pt x="575" y="1"/>
                  </a:moveTo>
                  <a:cubicBezTo>
                    <a:pt x="506" y="1"/>
                    <a:pt x="437" y="24"/>
                    <a:pt x="368" y="46"/>
                  </a:cubicBezTo>
                  <a:cubicBezTo>
                    <a:pt x="288" y="81"/>
                    <a:pt x="231" y="127"/>
                    <a:pt x="185" y="184"/>
                  </a:cubicBezTo>
                  <a:cubicBezTo>
                    <a:pt x="116" y="242"/>
                    <a:pt x="70" y="311"/>
                    <a:pt x="47" y="391"/>
                  </a:cubicBezTo>
                  <a:lnTo>
                    <a:pt x="13" y="552"/>
                  </a:lnTo>
                  <a:cubicBezTo>
                    <a:pt x="1" y="655"/>
                    <a:pt x="13" y="758"/>
                    <a:pt x="59" y="850"/>
                  </a:cubicBezTo>
                  <a:cubicBezTo>
                    <a:pt x="82" y="896"/>
                    <a:pt x="105" y="942"/>
                    <a:pt x="139" y="988"/>
                  </a:cubicBezTo>
                  <a:cubicBezTo>
                    <a:pt x="208" y="1080"/>
                    <a:pt x="288" y="1138"/>
                    <a:pt x="391" y="1184"/>
                  </a:cubicBezTo>
                  <a:cubicBezTo>
                    <a:pt x="449" y="1207"/>
                    <a:pt x="518" y="1218"/>
                    <a:pt x="575" y="1218"/>
                  </a:cubicBezTo>
                  <a:lnTo>
                    <a:pt x="656" y="1218"/>
                  </a:lnTo>
                  <a:cubicBezTo>
                    <a:pt x="725" y="1218"/>
                    <a:pt x="794" y="1195"/>
                    <a:pt x="863" y="1172"/>
                  </a:cubicBezTo>
                  <a:cubicBezTo>
                    <a:pt x="931" y="1138"/>
                    <a:pt x="1000" y="1092"/>
                    <a:pt x="1046" y="1034"/>
                  </a:cubicBezTo>
                  <a:cubicBezTo>
                    <a:pt x="1115" y="977"/>
                    <a:pt x="1161" y="908"/>
                    <a:pt x="1184" y="827"/>
                  </a:cubicBezTo>
                  <a:cubicBezTo>
                    <a:pt x="1195" y="781"/>
                    <a:pt x="1207" y="724"/>
                    <a:pt x="1218" y="678"/>
                  </a:cubicBezTo>
                  <a:cubicBezTo>
                    <a:pt x="1230" y="564"/>
                    <a:pt x="1218" y="460"/>
                    <a:pt x="1172" y="368"/>
                  </a:cubicBezTo>
                  <a:cubicBezTo>
                    <a:pt x="1149" y="322"/>
                    <a:pt x="1115" y="276"/>
                    <a:pt x="1092" y="230"/>
                  </a:cubicBezTo>
                  <a:cubicBezTo>
                    <a:pt x="1023" y="150"/>
                    <a:pt x="942" y="81"/>
                    <a:pt x="840" y="46"/>
                  </a:cubicBezTo>
                  <a:cubicBezTo>
                    <a:pt x="771" y="12"/>
                    <a:pt x="713" y="1"/>
                    <a:pt x="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7855819" y="6340736"/>
              <a:ext cx="25284" cy="24847"/>
            </a:xfrm>
            <a:custGeom>
              <a:avLst/>
              <a:gdLst/>
              <a:ahLst/>
              <a:cxnLst/>
              <a:rect l="l" t="t" r="r" b="b"/>
              <a:pathLst>
                <a:path w="1333" h="1310" extrusionOk="0">
                  <a:moveTo>
                    <a:pt x="620" y="0"/>
                  </a:moveTo>
                  <a:cubicBezTo>
                    <a:pt x="552" y="0"/>
                    <a:pt x="471" y="23"/>
                    <a:pt x="402" y="57"/>
                  </a:cubicBezTo>
                  <a:cubicBezTo>
                    <a:pt x="322" y="92"/>
                    <a:pt x="253" y="138"/>
                    <a:pt x="207" y="207"/>
                  </a:cubicBezTo>
                  <a:cubicBezTo>
                    <a:pt x="138" y="264"/>
                    <a:pt x="92" y="333"/>
                    <a:pt x="57" y="413"/>
                  </a:cubicBezTo>
                  <a:cubicBezTo>
                    <a:pt x="46" y="470"/>
                    <a:pt x="34" y="528"/>
                    <a:pt x="12" y="585"/>
                  </a:cubicBezTo>
                  <a:cubicBezTo>
                    <a:pt x="0" y="700"/>
                    <a:pt x="23" y="815"/>
                    <a:pt x="69" y="919"/>
                  </a:cubicBezTo>
                  <a:cubicBezTo>
                    <a:pt x="92" y="965"/>
                    <a:pt x="126" y="1022"/>
                    <a:pt x="149" y="1067"/>
                  </a:cubicBezTo>
                  <a:cubicBezTo>
                    <a:pt x="230" y="1159"/>
                    <a:pt x="322" y="1228"/>
                    <a:pt x="437" y="1263"/>
                  </a:cubicBezTo>
                  <a:cubicBezTo>
                    <a:pt x="494" y="1297"/>
                    <a:pt x="563" y="1309"/>
                    <a:pt x="632" y="1309"/>
                  </a:cubicBezTo>
                  <a:lnTo>
                    <a:pt x="712" y="1309"/>
                  </a:lnTo>
                  <a:cubicBezTo>
                    <a:pt x="792" y="1309"/>
                    <a:pt x="861" y="1286"/>
                    <a:pt x="930" y="1263"/>
                  </a:cubicBezTo>
                  <a:cubicBezTo>
                    <a:pt x="1011" y="1228"/>
                    <a:pt x="1080" y="1171"/>
                    <a:pt x="1137" y="1113"/>
                  </a:cubicBezTo>
                  <a:cubicBezTo>
                    <a:pt x="1206" y="1056"/>
                    <a:pt x="1252" y="976"/>
                    <a:pt x="1286" y="896"/>
                  </a:cubicBezTo>
                  <a:lnTo>
                    <a:pt x="1320" y="723"/>
                  </a:lnTo>
                  <a:cubicBezTo>
                    <a:pt x="1332" y="608"/>
                    <a:pt x="1320" y="493"/>
                    <a:pt x="1274" y="391"/>
                  </a:cubicBezTo>
                  <a:cubicBezTo>
                    <a:pt x="1240" y="345"/>
                    <a:pt x="1218" y="299"/>
                    <a:pt x="1183" y="253"/>
                  </a:cubicBezTo>
                  <a:cubicBezTo>
                    <a:pt x="1114" y="161"/>
                    <a:pt x="1022" y="92"/>
                    <a:pt x="907" y="46"/>
                  </a:cubicBezTo>
                  <a:cubicBezTo>
                    <a:pt x="838" y="11"/>
                    <a:pt x="781" y="0"/>
                    <a:pt x="712" y="0"/>
                  </a:cubicBezTo>
                  <a:cubicBezTo>
                    <a:pt x="689" y="0"/>
                    <a:pt x="666" y="0"/>
                    <a:pt x="654" y="11"/>
                  </a:cubicBezTo>
                  <a:cubicBezTo>
                    <a:pt x="643" y="0"/>
                    <a:pt x="632"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a:off x="7913746" y="6394301"/>
              <a:ext cx="20049" cy="18968"/>
            </a:xfrm>
            <a:custGeom>
              <a:avLst/>
              <a:gdLst/>
              <a:ahLst/>
              <a:cxnLst/>
              <a:rect l="l" t="t" r="r" b="b"/>
              <a:pathLst>
                <a:path w="1057" h="1000" extrusionOk="0">
                  <a:moveTo>
                    <a:pt x="517" y="1"/>
                  </a:moveTo>
                  <a:cubicBezTo>
                    <a:pt x="448" y="1"/>
                    <a:pt x="379" y="24"/>
                    <a:pt x="310" y="47"/>
                  </a:cubicBezTo>
                  <a:cubicBezTo>
                    <a:pt x="149" y="115"/>
                    <a:pt x="35" y="276"/>
                    <a:pt x="24" y="448"/>
                  </a:cubicBezTo>
                  <a:cubicBezTo>
                    <a:pt x="1" y="621"/>
                    <a:pt x="80" y="792"/>
                    <a:pt x="218" y="896"/>
                  </a:cubicBezTo>
                  <a:cubicBezTo>
                    <a:pt x="287" y="953"/>
                    <a:pt x="368" y="988"/>
                    <a:pt x="460" y="999"/>
                  </a:cubicBezTo>
                  <a:lnTo>
                    <a:pt x="517" y="999"/>
                  </a:lnTo>
                  <a:cubicBezTo>
                    <a:pt x="586" y="999"/>
                    <a:pt x="644" y="988"/>
                    <a:pt x="712" y="953"/>
                  </a:cubicBezTo>
                  <a:cubicBezTo>
                    <a:pt x="735" y="942"/>
                    <a:pt x="758" y="942"/>
                    <a:pt x="781" y="930"/>
                  </a:cubicBezTo>
                  <a:cubicBezTo>
                    <a:pt x="850" y="896"/>
                    <a:pt x="919" y="850"/>
                    <a:pt x="965" y="781"/>
                  </a:cubicBezTo>
                  <a:cubicBezTo>
                    <a:pt x="1011" y="712"/>
                    <a:pt x="1045" y="644"/>
                    <a:pt x="1045" y="563"/>
                  </a:cubicBezTo>
                  <a:cubicBezTo>
                    <a:pt x="1057" y="483"/>
                    <a:pt x="1045" y="402"/>
                    <a:pt x="1011" y="322"/>
                  </a:cubicBezTo>
                  <a:cubicBezTo>
                    <a:pt x="976" y="253"/>
                    <a:pt x="930" y="195"/>
                    <a:pt x="873" y="138"/>
                  </a:cubicBezTo>
                  <a:lnTo>
                    <a:pt x="804" y="103"/>
                  </a:lnTo>
                  <a:cubicBezTo>
                    <a:pt x="735" y="47"/>
                    <a:pt x="655" y="24"/>
                    <a:pt x="563" y="12"/>
                  </a:cubicBezTo>
                  <a:cubicBezTo>
                    <a:pt x="552" y="12"/>
                    <a:pt x="529" y="1"/>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8022847" y="6413894"/>
              <a:ext cx="683" cy="2200"/>
            </a:xfrm>
            <a:custGeom>
              <a:avLst/>
              <a:gdLst/>
              <a:ahLst/>
              <a:cxnLst/>
              <a:rect l="l" t="t" r="r" b="b"/>
              <a:pathLst>
                <a:path w="36" h="116" extrusionOk="0">
                  <a:moveTo>
                    <a:pt x="0" y="1"/>
                  </a:moveTo>
                  <a:cubicBezTo>
                    <a:pt x="3" y="10"/>
                    <a:pt x="5" y="18"/>
                    <a:pt x="8" y="26"/>
                  </a:cubicBezTo>
                  <a:lnTo>
                    <a:pt x="8" y="26"/>
                  </a:lnTo>
                  <a:cubicBezTo>
                    <a:pt x="4" y="12"/>
                    <a:pt x="0" y="1"/>
                    <a:pt x="0" y="1"/>
                  </a:cubicBezTo>
                  <a:close/>
                  <a:moveTo>
                    <a:pt x="8" y="26"/>
                  </a:moveTo>
                  <a:cubicBezTo>
                    <a:pt x="10" y="37"/>
                    <a:pt x="12" y="48"/>
                    <a:pt x="12" y="58"/>
                  </a:cubicBezTo>
                  <a:cubicBezTo>
                    <a:pt x="23" y="81"/>
                    <a:pt x="35" y="116"/>
                    <a:pt x="35" y="116"/>
                  </a:cubicBezTo>
                  <a:cubicBezTo>
                    <a:pt x="35" y="116"/>
                    <a:pt x="26" y="88"/>
                    <a:pt x="8" y="26"/>
                  </a:cubicBezTo>
                  <a:close/>
                </a:path>
              </a:pathLst>
            </a:custGeom>
            <a:solidFill>
              <a:srgbClr val="267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a:off x="7993656" y="6401698"/>
              <a:ext cx="29438" cy="29210"/>
            </a:xfrm>
            <a:custGeom>
              <a:avLst/>
              <a:gdLst/>
              <a:ahLst/>
              <a:cxnLst/>
              <a:rect l="l" t="t" r="r" b="b"/>
              <a:pathLst>
                <a:path w="1552" h="1540" extrusionOk="0">
                  <a:moveTo>
                    <a:pt x="725" y="1"/>
                  </a:moveTo>
                  <a:cubicBezTo>
                    <a:pt x="667" y="1"/>
                    <a:pt x="610" y="12"/>
                    <a:pt x="564" y="35"/>
                  </a:cubicBezTo>
                  <a:cubicBezTo>
                    <a:pt x="495" y="47"/>
                    <a:pt x="437" y="70"/>
                    <a:pt x="380" y="116"/>
                  </a:cubicBezTo>
                  <a:cubicBezTo>
                    <a:pt x="322" y="139"/>
                    <a:pt x="276" y="185"/>
                    <a:pt x="230" y="242"/>
                  </a:cubicBezTo>
                  <a:cubicBezTo>
                    <a:pt x="173" y="288"/>
                    <a:pt x="139" y="333"/>
                    <a:pt x="116" y="402"/>
                  </a:cubicBezTo>
                  <a:cubicBezTo>
                    <a:pt x="70" y="460"/>
                    <a:pt x="47" y="517"/>
                    <a:pt x="36" y="598"/>
                  </a:cubicBezTo>
                  <a:cubicBezTo>
                    <a:pt x="13" y="655"/>
                    <a:pt x="1" y="724"/>
                    <a:pt x="13" y="793"/>
                  </a:cubicBezTo>
                  <a:cubicBezTo>
                    <a:pt x="13" y="897"/>
                    <a:pt x="24" y="988"/>
                    <a:pt x="70" y="1080"/>
                  </a:cubicBezTo>
                  <a:lnTo>
                    <a:pt x="173" y="1252"/>
                  </a:lnTo>
                  <a:cubicBezTo>
                    <a:pt x="219" y="1298"/>
                    <a:pt x="276" y="1344"/>
                    <a:pt x="322" y="1390"/>
                  </a:cubicBezTo>
                  <a:lnTo>
                    <a:pt x="495" y="1494"/>
                  </a:lnTo>
                  <a:cubicBezTo>
                    <a:pt x="564" y="1505"/>
                    <a:pt x="633" y="1517"/>
                    <a:pt x="702" y="1539"/>
                  </a:cubicBezTo>
                  <a:cubicBezTo>
                    <a:pt x="771" y="1539"/>
                    <a:pt x="839" y="1539"/>
                    <a:pt x="896" y="1528"/>
                  </a:cubicBezTo>
                  <a:cubicBezTo>
                    <a:pt x="965" y="1517"/>
                    <a:pt x="1023" y="1494"/>
                    <a:pt x="1092" y="1482"/>
                  </a:cubicBezTo>
                  <a:cubicBezTo>
                    <a:pt x="1149" y="1448"/>
                    <a:pt x="1207" y="1413"/>
                    <a:pt x="1253" y="1379"/>
                  </a:cubicBezTo>
                  <a:cubicBezTo>
                    <a:pt x="1310" y="1333"/>
                    <a:pt x="1356" y="1275"/>
                    <a:pt x="1402" y="1229"/>
                  </a:cubicBezTo>
                  <a:cubicBezTo>
                    <a:pt x="1424" y="1172"/>
                    <a:pt x="1459" y="1114"/>
                    <a:pt x="1493" y="1045"/>
                  </a:cubicBezTo>
                  <a:cubicBezTo>
                    <a:pt x="1528" y="988"/>
                    <a:pt x="1539" y="919"/>
                    <a:pt x="1539" y="862"/>
                  </a:cubicBezTo>
                  <a:lnTo>
                    <a:pt x="1539" y="839"/>
                  </a:lnTo>
                  <a:cubicBezTo>
                    <a:pt x="1551" y="782"/>
                    <a:pt x="1551" y="713"/>
                    <a:pt x="1539" y="655"/>
                  </a:cubicBezTo>
                  <a:lnTo>
                    <a:pt x="1539" y="644"/>
                  </a:lnTo>
                  <a:cubicBezTo>
                    <a:pt x="1528" y="621"/>
                    <a:pt x="1528" y="598"/>
                    <a:pt x="1516" y="552"/>
                  </a:cubicBezTo>
                  <a:cubicBezTo>
                    <a:pt x="1505" y="529"/>
                    <a:pt x="1493" y="494"/>
                    <a:pt x="1482" y="460"/>
                  </a:cubicBezTo>
                  <a:cubicBezTo>
                    <a:pt x="1482" y="460"/>
                    <a:pt x="1379" y="299"/>
                    <a:pt x="1379" y="288"/>
                  </a:cubicBezTo>
                  <a:lnTo>
                    <a:pt x="1241" y="150"/>
                  </a:lnTo>
                  <a:cubicBezTo>
                    <a:pt x="1161" y="81"/>
                    <a:pt x="1057" y="47"/>
                    <a:pt x="954" y="24"/>
                  </a:cubicBezTo>
                  <a:cubicBezTo>
                    <a:pt x="908" y="12"/>
                    <a:pt x="862" y="1"/>
                    <a:pt x="816" y="1"/>
                  </a:cubicBezTo>
                  <a:cubicBezTo>
                    <a:pt x="804" y="1"/>
                    <a:pt x="782" y="1"/>
                    <a:pt x="759" y="12"/>
                  </a:cubicBezTo>
                  <a:cubicBezTo>
                    <a:pt x="748" y="1"/>
                    <a:pt x="736" y="1"/>
                    <a:pt x="7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a:off x="8098186" y="6459208"/>
              <a:ext cx="40097" cy="39414"/>
            </a:xfrm>
            <a:custGeom>
              <a:avLst/>
              <a:gdLst/>
              <a:ahLst/>
              <a:cxnLst/>
              <a:rect l="l" t="t" r="r" b="b"/>
              <a:pathLst>
                <a:path w="2114" h="2078" extrusionOk="0">
                  <a:moveTo>
                    <a:pt x="977" y="0"/>
                  </a:moveTo>
                  <a:cubicBezTo>
                    <a:pt x="862" y="0"/>
                    <a:pt x="748" y="23"/>
                    <a:pt x="633" y="80"/>
                  </a:cubicBezTo>
                  <a:cubicBezTo>
                    <a:pt x="506" y="126"/>
                    <a:pt x="403" y="207"/>
                    <a:pt x="311" y="310"/>
                  </a:cubicBezTo>
                  <a:cubicBezTo>
                    <a:pt x="208" y="401"/>
                    <a:pt x="128" y="516"/>
                    <a:pt x="82" y="654"/>
                  </a:cubicBezTo>
                  <a:lnTo>
                    <a:pt x="13" y="930"/>
                  </a:lnTo>
                  <a:cubicBezTo>
                    <a:pt x="1" y="1113"/>
                    <a:pt x="24" y="1286"/>
                    <a:pt x="93" y="1458"/>
                  </a:cubicBezTo>
                  <a:cubicBezTo>
                    <a:pt x="139" y="1539"/>
                    <a:pt x="185" y="1607"/>
                    <a:pt x="231" y="1687"/>
                  </a:cubicBezTo>
                  <a:cubicBezTo>
                    <a:pt x="357" y="1837"/>
                    <a:pt x="506" y="1940"/>
                    <a:pt x="679" y="2009"/>
                  </a:cubicBezTo>
                  <a:cubicBezTo>
                    <a:pt x="782" y="2055"/>
                    <a:pt x="885" y="2078"/>
                    <a:pt x="1000" y="2078"/>
                  </a:cubicBezTo>
                  <a:lnTo>
                    <a:pt x="1126" y="2078"/>
                  </a:lnTo>
                  <a:cubicBezTo>
                    <a:pt x="1253" y="2078"/>
                    <a:pt x="1368" y="2055"/>
                    <a:pt x="1482" y="1998"/>
                  </a:cubicBezTo>
                  <a:cubicBezTo>
                    <a:pt x="1608" y="1940"/>
                    <a:pt x="1712" y="1871"/>
                    <a:pt x="1804" y="1756"/>
                  </a:cubicBezTo>
                  <a:cubicBezTo>
                    <a:pt x="1907" y="1664"/>
                    <a:pt x="1988" y="1550"/>
                    <a:pt x="2034" y="1412"/>
                  </a:cubicBezTo>
                  <a:cubicBezTo>
                    <a:pt x="2057" y="1332"/>
                    <a:pt x="2080" y="1240"/>
                    <a:pt x="2102" y="1148"/>
                  </a:cubicBezTo>
                  <a:cubicBezTo>
                    <a:pt x="2113" y="965"/>
                    <a:pt x="2091" y="781"/>
                    <a:pt x="2011" y="620"/>
                  </a:cubicBezTo>
                  <a:cubicBezTo>
                    <a:pt x="1965" y="539"/>
                    <a:pt x="1919" y="459"/>
                    <a:pt x="1873" y="390"/>
                  </a:cubicBezTo>
                  <a:cubicBezTo>
                    <a:pt x="1758" y="241"/>
                    <a:pt x="1608" y="126"/>
                    <a:pt x="1437" y="57"/>
                  </a:cubicBezTo>
                  <a:cubicBezTo>
                    <a:pt x="1333" y="23"/>
                    <a:pt x="1230" y="0"/>
                    <a:pt x="1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8074667" y="6417593"/>
              <a:ext cx="30310" cy="30310"/>
            </a:xfrm>
            <a:custGeom>
              <a:avLst/>
              <a:gdLst/>
              <a:ahLst/>
              <a:cxnLst/>
              <a:rect l="l" t="t" r="r" b="b"/>
              <a:pathLst>
                <a:path w="1598" h="1598" extrusionOk="0">
                  <a:moveTo>
                    <a:pt x="840" y="1"/>
                  </a:moveTo>
                  <a:cubicBezTo>
                    <a:pt x="817" y="1"/>
                    <a:pt x="794" y="13"/>
                    <a:pt x="771" y="13"/>
                  </a:cubicBezTo>
                  <a:lnTo>
                    <a:pt x="736" y="13"/>
                  </a:lnTo>
                  <a:cubicBezTo>
                    <a:pt x="644" y="13"/>
                    <a:pt x="552" y="24"/>
                    <a:pt x="472" y="70"/>
                  </a:cubicBezTo>
                  <a:lnTo>
                    <a:pt x="299" y="173"/>
                  </a:lnTo>
                  <a:cubicBezTo>
                    <a:pt x="197" y="265"/>
                    <a:pt x="116" y="368"/>
                    <a:pt x="59" y="506"/>
                  </a:cubicBezTo>
                  <a:cubicBezTo>
                    <a:pt x="47" y="575"/>
                    <a:pt x="24" y="633"/>
                    <a:pt x="13" y="701"/>
                  </a:cubicBezTo>
                  <a:cubicBezTo>
                    <a:pt x="1" y="839"/>
                    <a:pt x="13" y="977"/>
                    <a:pt x="70" y="1103"/>
                  </a:cubicBezTo>
                  <a:cubicBezTo>
                    <a:pt x="82" y="1115"/>
                    <a:pt x="82" y="1126"/>
                    <a:pt x="82" y="1126"/>
                  </a:cubicBezTo>
                  <a:cubicBezTo>
                    <a:pt x="128" y="1230"/>
                    <a:pt x="185" y="1310"/>
                    <a:pt x="265" y="1367"/>
                  </a:cubicBezTo>
                  <a:cubicBezTo>
                    <a:pt x="334" y="1447"/>
                    <a:pt x="414" y="1505"/>
                    <a:pt x="518" y="1539"/>
                  </a:cubicBezTo>
                  <a:cubicBezTo>
                    <a:pt x="598" y="1574"/>
                    <a:pt x="679" y="1597"/>
                    <a:pt x="759" y="1597"/>
                  </a:cubicBezTo>
                  <a:lnTo>
                    <a:pt x="862" y="1597"/>
                  </a:lnTo>
                  <a:cubicBezTo>
                    <a:pt x="942" y="1597"/>
                    <a:pt x="1034" y="1574"/>
                    <a:pt x="1115" y="1528"/>
                  </a:cubicBezTo>
                  <a:lnTo>
                    <a:pt x="1287" y="1424"/>
                  </a:lnTo>
                  <a:cubicBezTo>
                    <a:pt x="1402" y="1344"/>
                    <a:pt x="1482" y="1230"/>
                    <a:pt x="1528" y="1103"/>
                  </a:cubicBezTo>
                  <a:cubicBezTo>
                    <a:pt x="1551" y="1034"/>
                    <a:pt x="1562" y="965"/>
                    <a:pt x="1585" y="896"/>
                  </a:cubicBezTo>
                  <a:cubicBezTo>
                    <a:pt x="1597" y="758"/>
                    <a:pt x="1574" y="621"/>
                    <a:pt x="1516" y="495"/>
                  </a:cubicBezTo>
                  <a:cubicBezTo>
                    <a:pt x="1516" y="495"/>
                    <a:pt x="1505" y="483"/>
                    <a:pt x="1505" y="472"/>
                  </a:cubicBezTo>
                  <a:cubicBezTo>
                    <a:pt x="1471" y="368"/>
                    <a:pt x="1414" y="288"/>
                    <a:pt x="1333" y="230"/>
                  </a:cubicBezTo>
                  <a:cubicBezTo>
                    <a:pt x="1264" y="150"/>
                    <a:pt x="1172" y="93"/>
                    <a:pt x="1069" y="59"/>
                  </a:cubicBezTo>
                  <a:cubicBezTo>
                    <a:pt x="1000" y="24"/>
                    <a:pt x="919" y="1"/>
                    <a:pt x="8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 name="Google Shape;469;p25"/>
          <p:cNvSpPr txBox="1">
            <a:spLocks noGrp="1"/>
          </p:cNvSpPr>
          <p:nvPr>
            <p:ph type="subTitle" idx="1"/>
          </p:nvPr>
        </p:nvSpPr>
        <p:spPr>
          <a:xfrm>
            <a:off x="2226738" y="1594800"/>
            <a:ext cx="21303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70" name="Google Shape;470;p25"/>
          <p:cNvSpPr txBox="1">
            <a:spLocks noGrp="1"/>
          </p:cNvSpPr>
          <p:nvPr>
            <p:ph type="subTitle" idx="2"/>
          </p:nvPr>
        </p:nvSpPr>
        <p:spPr>
          <a:xfrm>
            <a:off x="2226738" y="1897675"/>
            <a:ext cx="21303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71" name="Google Shape;471;p25"/>
          <p:cNvSpPr txBox="1">
            <a:spLocks noGrp="1"/>
          </p:cNvSpPr>
          <p:nvPr>
            <p:ph type="subTitle" idx="3"/>
          </p:nvPr>
        </p:nvSpPr>
        <p:spPr>
          <a:xfrm>
            <a:off x="2226738" y="3640750"/>
            <a:ext cx="21303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72" name="Google Shape;472;p25"/>
          <p:cNvSpPr txBox="1">
            <a:spLocks noGrp="1"/>
          </p:cNvSpPr>
          <p:nvPr>
            <p:ph type="subTitle" idx="4"/>
          </p:nvPr>
        </p:nvSpPr>
        <p:spPr>
          <a:xfrm>
            <a:off x="2226738" y="3943629"/>
            <a:ext cx="21303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73" name="Google Shape;473;p25"/>
          <p:cNvSpPr txBox="1">
            <a:spLocks noGrp="1"/>
          </p:cNvSpPr>
          <p:nvPr>
            <p:ph type="subTitle" idx="5"/>
          </p:nvPr>
        </p:nvSpPr>
        <p:spPr>
          <a:xfrm>
            <a:off x="5689138" y="1594800"/>
            <a:ext cx="21303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74" name="Google Shape;474;p25"/>
          <p:cNvSpPr txBox="1">
            <a:spLocks noGrp="1"/>
          </p:cNvSpPr>
          <p:nvPr>
            <p:ph type="subTitle" idx="6"/>
          </p:nvPr>
        </p:nvSpPr>
        <p:spPr>
          <a:xfrm>
            <a:off x="5689138" y="1897677"/>
            <a:ext cx="21303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75" name="Google Shape;475;p25"/>
          <p:cNvSpPr txBox="1">
            <a:spLocks noGrp="1"/>
          </p:cNvSpPr>
          <p:nvPr>
            <p:ph type="subTitle" idx="7"/>
          </p:nvPr>
        </p:nvSpPr>
        <p:spPr>
          <a:xfrm>
            <a:off x="2226738" y="2621334"/>
            <a:ext cx="21303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76" name="Google Shape;476;p25"/>
          <p:cNvSpPr txBox="1">
            <a:spLocks noGrp="1"/>
          </p:cNvSpPr>
          <p:nvPr>
            <p:ph type="subTitle" idx="8"/>
          </p:nvPr>
        </p:nvSpPr>
        <p:spPr>
          <a:xfrm>
            <a:off x="2226738" y="2922508"/>
            <a:ext cx="21303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77" name="Google Shape;477;p25"/>
          <p:cNvSpPr txBox="1">
            <a:spLocks noGrp="1"/>
          </p:cNvSpPr>
          <p:nvPr>
            <p:ph type="subTitle" idx="9"/>
          </p:nvPr>
        </p:nvSpPr>
        <p:spPr>
          <a:xfrm>
            <a:off x="5689138" y="3640766"/>
            <a:ext cx="21303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78" name="Google Shape;478;p25"/>
          <p:cNvSpPr txBox="1">
            <a:spLocks noGrp="1"/>
          </p:cNvSpPr>
          <p:nvPr>
            <p:ph type="subTitle" idx="13"/>
          </p:nvPr>
        </p:nvSpPr>
        <p:spPr>
          <a:xfrm>
            <a:off x="5689138" y="3943636"/>
            <a:ext cx="21303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79" name="Google Shape;479;p25"/>
          <p:cNvSpPr txBox="1">
            <a:spLocks noGrp="1"/>
          </p:cNvSpPr>
          <p:nvPr>
            <p:ph type="subTitle" idx="14"/>
          </p:nvPr>
        </p:nvSpPr>
        <p:spPr>
          <a:xfrm>
            <a:off x="5689138" y="2621334"/>
            <a:ext cx="21303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80" name="Google Shape;480;p25"/>
          <p:cNvSpPr txBox="1">
            <a:spLocks noGrp="1"/>
          </p:cNvSpPr>
          <p:nvPr>
            <p:ph type="subTitle" idx="15"/>
          </p:nvPr>
        </p:nvSpPr>
        <p:spPr>
          <a:xfrm>
            <a:off x="5689138" y="2922507"/>
            <a:ext cx="21303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2_1">
    <p:spTree>
      <p:nvGrpSpPr>
        <p:cNvPr id="1" name="Shape 481"/>
        <p:cNvGrpSpPr/>
        <p:nvPr/>
      </p:nvGrpSpPr>
      <p:grpSpPr>
        <a:xfrm>
          <a:off x="0" y="0"/>
          <a:ext cx="0" cy="0"/>
          <a:chOff x="0" y="0"/>
          <a:chExt cx="0" cy="0"/>
        </a:xfrm>
      </p:grpSpPr>
      <p:sp>
        <p:nvSpPr>
          <p:cNvPr id="482" name="Google Shape;482;p26"/>
          <p:cNvSpPr txBox="1">
            <a:spLocks noGrp="1"/>
          </p:cNvSpPr>
          <p:nvPr>
            <p:ph type="title"/>
          </p:nvPr>
        </p:nvSpPr>
        <p:spPr>
          <a:xfrm>
            <a:off x="713100" y="452325"/>
            <a:ext cx="6180300" cy="10467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a:lvl1pPr>
            <a:lvl2pPr lvl="1" algn="l" rtl="0">
              <a:spcBef>
                <a:spcPts val="0"/>
              </a:spcBef>
              <a:spcAft>
                <a:spcPts val="0"/>
              </a:spcAft>
              <a:buNone/>
              <a:defRPr/>
            </a:lvl2pPr>
            <a:lvl3pPr lvl="2" algn="l" rtl="0">
              <a:spcBef>
                <a:spcPts val="0"/>
              </a:spcBef>
              <a:spcAft>
                <a:spcPts val="0"/>
              </a:spcAft>
              <a:buNone/>
              <a:defRPr/>
            </a:lvl3pPr>
            <a:lvl4pPr lvl="3" algn="l" rtl="0">
              <a:spcBef>
                <a:spcPts val="0"/>
              </a:spcBef>
              <a:spcAft>
                <a:spcPts val="0"/>
              </a:spcAft>
              <a:buNone/>
              <a:defRPr/>
            </a:lvl4pPr>
            <a:lvl5pPr lvl="4" algn="l" rtl="0">
              <a:spcBef>
                <a:spcPts val="0"/>
              </a:spcBef>
              <a:spcAft>
                <a:spcPts val="0"/>
              </a:spcAft>
              <a:buNone/>
              <a:defRPr/>
            </a:lvl5pPr>
            <a:lvl6pPr lvl="5" algn="l" rtl="0">
              <a:spcBef>
                <a:spcPts val="0"/>
              </a:spcBef>
              <a:spcAft>
                <a:spcPts val="0"/>
              </a:spcAft>
              <a:buNone/>
              <a:defRPr/>
            </a:lvl6pPr>
            <a:lvl7pPr lvl="6" algn="l" rtl="0">
              <a:spcBef>
                <a:spcPts val="0"/>
              </a:spcBef>
              <a:spcAft>
                <a:spcPts val="0"/>
              </a:spcAft>
              <a:buNone/>
              <a:defRPr/>
            </a:lvl7pPr>
            <a:lvl8pPr lvl="7" algn="l" rtl="0">
              <a:spcBef>
                <a:spcPts val="0"/>
              </a:spcBef>
              <a:spcAft>
                <a:spcPts val="0"/>
              </a:spcAft>
              <a:buNone/>
              <a:defRPr/>
            </a:lvl8pPr>
            <a:lvl9pPr lvl="8" algn="l" rtl="0">
              <a:spcBef>
                <a:spcPts val="0"/>
              </a:spcBef>
              <a:spcAft>
                <a:spcPts val="0"/>
              </a:spcAft>
              <a:buNone/>
              <a:defRPr/>
            </a:lvl9pPr>
          </a:lstStyle>
          <a:p>
            <a:endParaRPr/>
          </a:p>
        </p:txBody>
      </p:sp>
      <p:cxnSp>
        <p:nvCxnSpPr>
          <p:cNvPr id="483" name="Google Shape;483;p26"/>
          <p:cNvCxnSpPr/>
          <p:nvPr/>
        </p:nvCxnSpPr>
        <p:spPr>
          <a:xfrm>
            <a:off x="-9525" y="5143500"/>
            <a:ext cx="9134700" cy="0"/>
          </a:xfrm>
          <a:prstGeom prst="straightConnector1">
            <a:avLst/>
          </a:prstGeom>
          <a:noFill/>
          <a:ln w="9525" cap="flat" cmpd="sng">
            <a:solidFill>
              <a:schemeClr val="lt1"/>
            </a:solidFill>
            <a:prstDash val="solid"/>
            <a:round/>
            <a:headEnd type="none" w="med" len="med"/>
            <a:tailEnd type="none" w="med" len="med"/>
          </a:ln>
        </p:spPr>
      </p:cxnSp>
      <p:sp>
        <p:nvSpPr>
          <p:cNvPr id="484" name="Google Shape;484;p26"/>
          <p:cNvSpPr txBox="1">
            <a:spLocks noGrp="1"/>
          </p:cNvSpPr>
          <p:nvPr>
            <p:ph type="subTitle" idx="1"/>
          </p:nvPr>
        </p:nvSpPr>
        <p:spPr>
          <a:xfrm>
            <a:off x="1705575" y="1941288"/>
            <a:ext cx="16971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85" name="Google Shape;485;p26"/>
          <p:cNvSpPr txBox="1">
            <a:spLocks noGrp="1"/>
          </p:cNvSpPr>
          <p:nvPr>
            <p:ph type="subTitle" idx="2"/>
          </p:nvPr>
        </p:nvSpPr>
        <p:spPr>
          <a:xfrm>
            <a:off x="1705577" y="2244894"/>
            <a:ext cx="16971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486" name="Google Shape;486;p26"/>
          <p:cNvSpPr txBox="1">
            <a:spLocks noGrp="1"/>
          </p:cNvSpPr>
          <p:nvPr>
            <p:ph type="subTitle" idx="3"/>
          </p:nvPr>
        </p:nvSpPr>
        <p:spPr>
          <a:xfrm>
            <a:off x="4466825" y="1941288"/>
            <a:ext cx="16971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87" name="Google Shape;487;p26"/>
          <p:cNvSpPr txBox="1">
            <a:spLocks noGrp="1"/>
          </p:cNvSpPr>
          <p:nvPr>
            <p:ph type="subTitle" idx="4"/>
          </p:nvPr>
        </p:nvSpPr>
        <p:spPr>
          <a:xfrm>
            <a:off x="4466825" y="2244887"/>
            <a:ext cx="16971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sz="1600" b="1">
                <a:latin typeface="Muli"/>
                <a:ea typeface="Muli"/>
                <a:cs typeface="Muli"/>
                <a:sym typeface="Muli"/>
              </a:defRPr>
            </a:lvl2pPr>
            <a:lvl3pPr lvl="2" rtl="0">
              <a:spcBef>
                <a:spcPts val="0"/>
              </a:spcBef>
              <a:spcAft>
                <a:spcPts val="0"/>
              </a:spcAft>
              <a:buNone/>
              <a:defRPr sz="1600" b="1">
                <a:latin typeface="Muli"/>
                <a:ea typeface="Muli"/>
                <a:cs typeface="Muli"/>
                <a:sym typeface="Muli"/>
              </a:defRPr>
            </a:lvl3pPr>
            <a:lvl4pPr lvl="3" rtl="0">
              <a:spcBef>
                <a:spcPts val="0"/>
              </a:spcBef>
              <a:spcAft>
                <a:spcPts val="0"/>
              </a:spcAft>
              <a:buNone/>
              <a:defRPr sz="1600" b="1">
                <a:latin typeface="Muli"/>
                <a:ea typeface="Muli"/>
                <a:cs typeface="Muli"/>
                <a:sym typeface="Muli"/>
              </a:defRPr>
            </a:lvl4pPr>
            <a:lvl5pPr lvl="4" rtl="0">
              <a:spcBef>
                <a:spcPts val="0"/>
              </a:spcBef>
              <a:spcAft>
                <a:spcPts val="0"/>
              </a:spcAft>
              <a:buNone/>
              <a:defRPr sz="1600" b="1">
                <a:latin typeface="Muli"/>
                <a:ea typeface="Muli"/>
                <a:cs typeface="Muli"/>
                <a:sym typeface="Muli"/>
              </a:defRPr>
            </a:lvl5pPr>
            <a:lvl6pPr lvl="5" rtl="0">
              <a:spcBef>
                <a:spcPts val="0"/>
              </a:spcBef>
              <a:spcAft>
                <a:spcPts val="0"/>
              </a:spcAft>
              <a:buNone/>
              <a:defRPr sz="1600" b="1">
                <a:latin typeface="Muli"/>
                <a:ea typeface="Muli"/>
                <a:cs typeface="Muli"/>
                <a:sym typeface="Muli"/>
              </a:defRPr>
            </a:lvl6pPr>
            <a:lvl7pPr lvl="6" rtl="0">
              <a:spcBef>
                <a:spcPts val="0"/>
              </a:spcBef>
              <a:spcAft>
                <a:spcPts val="0"/>
              </a:spcAft>
              <a:buNone/>
              <a:defRPr sz="1600" b="1">
                <a:latin typeface="Muli"/>
                <a:ea typeface="Muli"/>
                <a:cs typeface="Muli"/>
                <a:sym typeface="Muli"/>
              </a:defRPr>
            </a:lvl7pPr>
            <a:lvl8pPr lvl="7" rtl="0">
              <a:spcBef>
                <a:spcPts val="0"/>
              </a:spcBef>
              <a:spcAft>
                <a:spcPts val="0"/>
              </a:spcAft>
              <a:buNone/>
              <a:defRPr sz="1600" b="1">
                <a:latin typeface="Muli"/>
                <a:ea typeface="Muli"/>
                <a:cs typeface="Muli"/>
                <a:sym typeface="Muli"/>
              </a:defRPr>
            </a:lvl8pPr>
            <a:lvl9pPr lvl="8" rtl="0">
              <a:spcBef>
                <a:spcPts val="0"/>
              </a:spcBef>
              <a:spcAft>
                <a:spcPts val="0"/>
              </a:spcAft>
              <a:buNone/>
              <a:defRPr sz="1600" b="1">
                <a:latin typeface="Muli"/>
                <a:ea typeface="Muli"/>
                <a:cs typeface="Muli"/>
                <a:sym typeface="Muli"/>
              </a:defRPr>
            </a:lvl9pPr>
          </a:lstStyle>
          <a:p>
            <a:endParaRPr/>
          </a:p>
        </p:txBody>
      </p:sp>
      <p:sp>
        <p:nvSpPr>
          <p:cNvPr id="488" name="Google Shape;488;p26"/>
          <p:cNvSpPr txBox="1">
            <a:spLocks noGrp="1"/>
          </p:cNvSpPr>
          <p:nvPr>
            <p:ph type="subTitle" idx="5"/>
          </p:nvPr>
        </p:nvSpPr>
        <p:spPr>
          <a:xfrm>
            <a:off x="1705575" y="3353795"/>
            <a:ext cx="16971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89" name="Google Shape;489;p26"/>
          <p:cNvSpPr txBox="1">
            <a:spLocks noGrp="1"/>
          </p:cNvSpPr>
          <p:nvPr>
            <p:ph type="subTitle" idx="6"/>
          </p:nvPr>
        </p:nvSpPr>
        <p:spPr>
          <a:xfrm>
            <a:off x="1705577" y="3657401"/>
            <a:ext cx="16971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490" name="Google Shape;490;p26"/>
          <p:cNvSpPr txBox="1">
            <a:spLocks noGrp="1"/>
          </p:cNvSpPr>
          <p:nvPr>
            <p:ph type="subTitle" idx="7"/>
          </p:nvPr>
        </p:nvSpPr>
        <p:spPr>
          <a:xfrm>
            <a:off x="4466825" y="3353794"/>
            <a:ext cx="16971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91" name="Google Shape;491;p26"/>
          <p:cNvSpPr txBox="1">
            <a:spLocks noGrp="1"/>
          </p:cNvSpPr>
          <p:nvPr>
            <p:ph type="subTitle" idx="8"/>
          </p:nvPr>
        </p:nvSpPr>
        <p:spPr>
          <a:xfrm>
            <a:off x="4466835" y="3657401"/>
            <a:ext cx="16971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492" name="Google Shape;492;p26"/>
          <p:cNvSpPr/>
          <p:nvPr/>
        </p:nvSpPr>
        <p:spPr>
          <a:xfrm rot="10800000">
            <a:off x="6407200" y="3508575"/>
            <a:ext cx="2736789" cy="163491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26"/>
          <p:cNvGrpSpPr/>
          <p:nvPr/>
        </p:nvGrpSpPr>
        <p:grpSpPr>
          <a:xfrm rot="5400000">
            <a:off x="8060668" y="3768367"/>
            <a:ext cx="1476421" cy="195029"/>
            <a:chOff x="213125" y="197550"/>
            <a:chExt cx="1737375" cy="229500"/>
          </a:xfrm>
        </p:grpSpPr>
        <p:cxnSp>
          <p:nvCxnSpPr>
            <p:cNvPr id="494" name="Google Shape;494;p26"/>
            <p:cNvCxnSpPr/>
            <p:nvPr/>
          </p:nvCxnSpPr>
          <p:spPr>
            <a:xfrm flipH="1">
              <a:off x="213125"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5" name="Google Shape;495;p26"/>
            <p:cNvCxnSpPr/>
            <p:nvPr/>
          </p:nvCxnSpPr>
          <p:spPr>
            <a:xfrm flipH="1">
              <a:off x="359014"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6" name="Google Shape;496;p26"/>
            <p:cNvCxnSpPr/>
            <p:nvPr/>
          </p:nvCxnSpPr>
          <p:spPr>
            <a:xfrm flipH="1">
              <a:off x="504902"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7" name="Google Shape;497;p26"/>
            <p:cNvCxnSpPr/>
            <p:nvPr/>
          </p:nvCxnSpPr>
          <p:spPr>
            <a:xfrm flipH="1">
              <a:off x="650791"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8" name="Google Shape;498;p26"/>
            <p:cNvCxnSpPr/>
            <p:nvPr/>
          </p:nvCxnSpPr>
          <p:spPr>
            <a:xfrm flipH="1">
              <a:off x="796680"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9" name="Google Shape;499;p26"/>
            <p:cNvCxnSpPr/>
            <p:nvPr/>
          </p:nvCxnSpPr>
          <p:spPr>
            <a:xfrm flipH="1">
              <a:off x="942568"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0" name="Google Shape;500;p26"/>
            <p:cNvCxnSpPr/>
            <p:nvPr/>
          </p:nvCxnSpPr>
          <p:spPr>
            <a:xfrm flipH="1">
              <a:off x="1088457"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1" name="Google Shape;501;p26"/>
            <p:cNvCxnSpPr/>
            <p:nvPr/>
          </p:nvCxnSpPr>
          <p:spPr>
            <a:xfrm flipH="1">
              <a:off x="1234345"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2" name="Google Shape;502;p26"/>
            <p:cNvCxnSpPr/>
            <p:nvPr/>
          </p:nvCxnSpPr>
          <p:spPr>
            <a:xfrm flipH="1">
              <a:off x="1380234"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3" name="Google Shape;503;p26"/>
            <p:cNvCxnSpPr/>
            <p:nvPr/>
          </p:nvCxnSpPr>
          <p:spPr>
            <a:xfrm flipH="1">
              <a:off x="1526123"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4" name="Google Shape;504;p26"/>
            <p:cNvCxnSpPr/>
            <p:nvPr/>
          </p:nvCxnSpPr>
          <p:spPr>
            <a:xfrm flipH="1">
              <a:off x="1672011"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5" name="Google Shape;505;p26"/>
            <p:cNvCxnSpPr/>
            <p:nvPr/>
          </p:nvCxnSpPr>
          <p:spPr>
            <a:xfrm flipH="1">
              <a:off x="1817900" y="197550"/>
              <a:ext cx="132600" cy="229500"/>
            </a:xfrm>
            <a:prstGeom prst="straightConnector1">
              <a:avLst/>
            </a:prstGeom>
            <a:noFill/>
            <a:ln w="19050" cap="flat" cmpd="sng">
              <a:solidFill>
                <a:schemeClr val="accent2"/>
              </a:solidFill>
              <a:prstDash val="solid"/>
              <a:round/>
              <a:headEnd type="none" w="med" len="med"/>
              <a:tailEnd type="none" w="med" len="med"/>
            </a:ln>
          </p:spPr>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hasCustomPrompt="1"/>
          </p:nvPr>
        </p:nvSpPr>
        <p:spPr>
          <a:xfrm>
            <a:off x="5436303" y="1260175"/>
            <a:ext cx="850200" cy="6036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4800"/>
              <a:buNone/>
              <a:defRPr sz="36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8" name="Google Shape;18;p3"/>
          <p:cNvSpPr txBox="1">
            <a:spLocks noGrp="1"/>
          </p:cNvSpPr>
          <p:nvPr>
            <p:ph type="subTitle" idx="1"/>
          </p:nvPr>
        </p:nvSpPr>
        <p:spPr>
          <a:xfrm>
            <a:off x="5330500" y="3215826"/>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19" name="Google Shape;19;p3"/>
          <p:cNvSpPr txBox="1">
            <a:spLocks noGrp="1"/>
          </p:cNvSpPr>
          <p:nvPr>
            <p:ph type="title" idx="2"/>
          </p:nvPr>
        </p:nvSpPr>
        <p:spPr>
          <a:xfrm>
            <a:off x="5330500" y="1863750"/>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p:nvPr/>
        </p:nvSpPr>
        <p:spPr>
          <a:xfrm flipH="1">
            <a:off x="6407200" y="0"/>
            <a:ext cx="2736789" cy="163491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flipH="1">
            <a:off x="49" y="4604100"/>
            <a:ext cx="1803952" cy="539402"/>
          </a:xfrm>
          <a:custGeom>
            <a:avLst/>
            <a:gdLst/>
            <a:ahLst/>
            <a:cxnLst/>
            <a:rect l="l" t="t" r="r" b="b"/>
            <a:pathLst>
              <a:path w="18087" h="4414" extrusionOk="0">
                <a:moveTo>
                  <a:pt x="9433" y="1"/>
                </a:moveTo>
                <a:cubicBezTo>
                  <a:pt x="8856" y="1"/>
                  <a:pt x="8275" y="50"/>
                  <a:pt x="7692" y="163"/>
                </a:cubicBezTo>
                <a:cubicBezTo>
                  <a:pt x="6323" y="425"/>
                  <a:pt x="5180" y="1402"/>
                  <a:pt x="4263" y="2033"/>
                </a:cubicBezTo>
                <a:cubicBezTo>
                  <a:pt x="2918" y="2961"/>
                  <a:pt x="1584" y="3795"/>
                  <a:pt x="1" y="4414"/>
                </a:cubicBezTo>
                <a:lnTo>
                  <a:pt x="18086" y="4414"/>
                </a:lnTo>
                <a:lnTo>
                  <a:pt x="18086" y="4402"/>
                </a:lnTo>
                <a:lnTo>
                  <a:pt x="18086" y="1878"/>
                </a:lnTo>
                <a:cubicBezTo>
                  <a:pt x="15443" y="1377"/>
                  <a:pt x="12488" y="1"/>
                  <a:pt x="943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3948250" y="460408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1">
  <p:cSld name="CUSTOM_2_1_1">
    <p:spTree>
      <p:nvGrpSpPr>
        <p:cNvPr id="1" name="Shape 506"/>
        <p:cNvGrpSpPr/>
        <p:nvPr/>
      </p:nvGrpSpPr>
      <p:grpSpPr>
        <a:xfrm>
          <a:off x="0" y="0"/>
          <a:ext cx="0" cy="0"/>
          <a:chOff x="0" y="0"/>
          <a:chExt cx="0" cy="0"/>
        </a:xfrm>
      </p:grpSpPr>
      <p:sp>
        <p:nvSpPr>
          <p:cNvPr id="507" name="Google Shape;507;p27"/>
          <p:cNvSpPr txBox="1">
            <a:spLocks noGrp="1"/>
          </p:cNvSpPr>
          <p:nvPr>
            <p:ph type="title"/>
          </p:nvPr>
        </p:nvSpPr>
        <p:spPr>
          <a:xfrm>
            <a:off x="713100" y="452325"/>
            <a:ext cx="7703400" cy="5727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a:lvl1pPr>
            <a:lvl2pPr lvl="1" algn="l" rtl="0">
              <a:spcBef>
                <a:spcPts val="0"/>
              </a:spcBef>
              <a:spcAft>
                <a:spcPts val="0"/>
              </a:spcAft>
              <a:buNone/>
              <a:defRPr/>
            </a:lvl2pPr>
            <a:lvl3pPr lvl="2" algn="l" rtl="0">
              <a:spcBef>
                <a:spcPts val="0"/>
              </a:spcBef>
              <a:spcAft>
                <a:spcPts val="0"/>
              </a:spcAft>
              <a:buNone/>
              <a:defRPr/>
            </a:lvl3pPr>
            <a:lvl4pPr lvl="3" algn="l" rtl="0">
              <a:spcBef>
                <a:spcPts val="0"/>
              </a:spcBef>
              <a:spcAft>
                <a:spcPts val="0"/>
              </a:spcAft>
              <a:buNone/>
              <a:defRPr/>
            </a:lvl4pPr>
            <a:lvl5pPr lvl="4" algn="l" rtl="0">
              <a:spcBef>
                <a:spcPts val="0"/>
              </a:spcBef>
              <a:spcAft>
                <a:spcPts val="0"/>
              </a:spcAft>
              <a:buNone/>
              <a:defRPr/>
            </a:lvl5pPr>
            <a:lvl6pPr lvl="5" algn="l" rtl="0">
              <a:spcBef>
                <a:spcPts val="0"/>
              </a:spcBef>
              <a:spcAft>
                <a:spcPts val="0"/>
              </a:spcAft>
              <a:buNone/>
              <a:defRPr/>
            </a:lvl6pPr>
            <a:lvl7pPr lvl="6" algn="l" rtl="0">
              <a:spcBef>
                <a:spcPts val="0"/>
              </a:spcBef>
              <a:spcAft>
                <a:spcPts val="0"/>
              </a:spcAft>
              <a:buNone/>
              <a:defRPr/>
            </a:lvl7pPr>
            <a:lvl8pPr lvl="7" algn="l" rtl="0">
              <a:spcBef>
                <a:spcPts val="0"/>
              </a:spcBef>
              <a:spcAft>
                <a:spcPts val="0"/>
              </a:spcAft>
              <a:buNone/>
              <a:defRPr/>
            </a:lvl8pPr>
            <a:lvl9pPr lvl="8" algn="l" rtl="0">
              <a:spcBef>
                <a:spcPts val="0"/>
              </a:spcBef>
              <a:spcAft>
                <a:spcPts val="0"/>
              </a:spcAft>
              <a:buNone/>
              <a:defRPr/>
            </a:lvl9pPr>
          </a:lstStyle>
          <a:p>
            <a:endParaRPr/>
          </a:p>
        </p:txBody>
      </p:sp>
      <p:sp>
        <p:nvSpPr>
          <p:cNvPr id="508" name="Google Shape;508;p27"/>
          <p:cNvSpPr txBox="1">
            <a:spLocks noGrp="1"/>
          </p:cNvSpPr>
          <p:nvPr>
            <p:ph type="subTitle" idx="1"/>
          </p:nvPr>
        </p:nvSpPr>
        <p:spPr>
          <a:xfrm>
            <a:off x="1228000" y="1839813"/>
            <a:ext cx="20400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509" name="Google Shape;509;p27"/>
          <p:cNvSpPr txBox="1">
            <a:spLocks noGrp="1"/>
          </p:cNvSpPr>
          <p:nvPr>
            <p:ph type="subTitle" idx="2"/>
          </p:nvPr>
        </p:nvSpPr>
        <p:spPr>
          <a:xfrm>
            <a:off x="1228000" y="2143414"/>
            <a:ext cx="2040000" cy="71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510" name="Google Shape;510;p27"/>
          <p:cNvSpPr txBox="1">
            <a:spLocks noGrp="1"/>
          </p:cNvSpPr>
          <p:nvPr>
            <p:ph type="subTitle" idx="3"/>
          </p:nvPr>
        </p:nvSpPr>
        <p:spPr>
          <a:xfrm>
            <a:off x="4338300" y="1839813"/>
            <a:ext cx="20400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511" name="Google Shape;511;p27"/>
          <p:cNvSpPr txBox="1">
            <a:spLocks noGrp="1"/>
          </p:cNvSpPr>
          <p:nvPr>
            <p:ph type="subTitle" idx="4"/>
          </p:nvPr>
        </p:nvSpPr>
        <p:spPr>
          <a:xfrm>
            <a:off x="4338300" y="2143414"/>
            <a:ext cx="2040000" cy="71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512" name="Google Shape;512;p27"/>
          <p:cNvSpPr txBox="1">
            <a:spLocks noGrp="1"/>
          </p:cNvSpPr>
          <p:nvPr>
            <p:ph type="subTitle" idx="5"/>
          </p:nvPr>
        </p:nvSpPr>
        <p:spPr>
          <a:xfrm>
            <a:off x="2783150" y="3574163"/>
            <a:ext cx="20400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513" name="Google Shape;513;p27"/>
          <p:cNvSpPr txBox="1">
            <a:spLocks noGrp="1"/>
          </p:cNvSpPr>
          <p:nvPr>
            <p:ph type="subTitle" idx="6"/>
          </p:nvPr>
        </p:nvSpPr>
        <p:spPr>
          <a:xfrm>
            <a:off x="2783150" y="3877764"/>
            <a:ext cx="2040000" cy="71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514" name="Google Shape;514;p27"/>
          <p:cNvSpPr txBox="1">
            <a:spLocks noGrp="1"/>
          </p:cNvSpPr>
          <p:nvPr>
            <p:ph type="subTitle" idx="7"/>
          </p:nvPr>
        </p:nvSpPr>
        <p:spPr>
          <a:xfrm>
            <a:off x="5893450" y="3574163"/>
            <a:ext cx="20400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515" name="Google Shape;515;p27"/>
          <p:cNvSpPr txBox="1">
            <a:spLocks noGrp="1"/>
          </p:cNvSpPr>
          <p:nvPr>
            <p:ph type="subTitle" idx="8"/>
          </p:nvPr>
        </p:nvSpPr>
        <p:spPr>
          <a:xfrm>
            <a:off x="5893450" y="3877764"/>
            <a:ext cx="2040000" cy="71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516" name="Google Shape;516;p27"/>
          <p:cNvSpPr/>
          <p:nvPr/>
        </p:nvSpPr>
        <p:spPr>
          <a:xfrm flipH="1">
            <a:off x="4847475" y="-9"/>
            <a:ext cx="4296791" cy="256683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27"/>
          <p:cNvGrpSpPr/>
          <p:nvPr/>
        </p:nvGrpSpPr>
        <p:grpSpPr>
          <a:xfrm>
            <a:off x="221207" y="3877772"/>
            <a:ext cx="400682" cy="825896"/>
            <a:chOff x="6863489" y="2977772"/>
            <a:chExt cx="554577" cy="1143108"/>
          </a:xfrm>
        </p:grpSpPr>
        <p:sp>
          <p:nvSpPr>
            <p:cNvPr id="518" name="Google Shape;518;p27"/>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7"/>
          <p:cNvSpPr/>
          <p:nvPr/>
        </p:nvSpPr>
        <p:spPr>
          <a:xfrm>
            <a:off x="8519897" y="4066239"/>
            <a:ext cx="624366" cy="1404658"/>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 name="Google Shape;521;p27"/>
          <p:cNvGrpSpPr/>
          <p:nvPr/>
        </p:nvGrpSpPr>
        <p:grpSpPr>
          <a:xfrm>
            <a:off x="7988068" y="4487261"/>
            <a:ext cx="477213" cy="983645"/>
            <a:chOff x="6863489" y="2977772"/>
            <a:chExt cx="554577" cy="1143108"/>
          </a:xfrm>
        </p:grpSpPr>
        <p:sp>
          <p:nvSpPr>
            <p:cNvPr id="522" name="Google Shape;522;p27"/>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27"/>
          <p:cNvGrpSpPr/>
          <p:nvPr/>
        </p:nvGrpSpPr>
        <p:grpSpPr>
          <a:xfrm>
            <a:off x="-3" y="4367545"/>
            <a:ext cx="1308764" cy="802021"/>
            <a:chOff x="7020722" y="3595000"/>
            <a:chExt cx="2002699" cy="1227270"/>
          </a:xfrm>
        </p:grpSpPr>
        <p:sp>
          <p:nvSpPr>
            <p:cNvPr id="525" name="Google Shape;525;p27"/>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27"/>
          <p:cNvGrpSpPr/>
          <p:nvPr/>
        </p:nvGrpSpPr>
        <p:grpSpPr>
          <a:xfrm>
            <a:off x="383308" y="1311414"/>
            <a:ext cx="268986" cy="268986"/>
            <a:chOff x="292035" y="246950"/>
            <a:chExt cx="461700" cy="461700"/>
          </a:xfrm>
        </p:grpSpPr>
        <p:sp>
          <p:nvSpPr>
            <p:cNvPr id="529" name="Google Shape;529;p27"/>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533"/>
        <p:cNvGrpSpPr/>
        <p:nvPr/>
      </p:nvGrpSpPr>
      <p:grpSpPr>
        <a:xfrm>
          <a:off x="0" y="0"/>
          <a:ext cx="0" cy="0"/>
          <a:chOff x="0" y="0"/>
          <a:chExt cx="0" cy="0"/>
        </a:xfrm>
      </p:grpSpPr>
      <p:sp>
        <p:nvSpPr>
          <p:cNvPr id="534" name="Google Shape;534;p28"/>
          <p:cNvSpPr txBox="1">
            <a:spLocks noGrp="1"/>
          </p:cNvSpPr>
          <p:nvPr>
            <p:ph type="body" idx="1"/>
          </p:nvPr>
        </p:nvSpPr>
        <p:spPr>
          <a:xfrm>
            <a:off x="1687050" y="1759501"/>
            <a:ext cx="5769900" cy="23190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sz="1600"/>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a:endParaRPr/>
          </a:p>
        </p:txBody>
      </p:sp>
      <p:sp>
        <p:nvSpPr>
          <p:cNvPr id="535" name="Google Shape;535;p28"/>
          <p:cNvSpPr txBox="1">
            <a:spLocks noGrp="1"/>
          </p:cNvSpPr>
          <p:nvPr>
            <p:ph type="title"/>
          </p:nvPr>
        </p:nvSpPr>
        <p:spPr>
          <a:xfrm>
            <a:off x="1687050" y="1065000"/>
            <a:ext cx="576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6" name="Google Shape;536;p28"/>
          <p:cNvSpPr/>
          <p:nvPr/>
        </p:nvSpPr>
        <p:spPr>
          <a:xfrm rot="692880">
            <a:off x="6860323" y="3364248"/>
            <a:ext cx="3259381" cy="1810340"/>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rot="10800000" flipH="1">
            <a:off x="0" y="3508575"/>
            <a:ext cx="2736789" cy="163491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6348398" y="4767499"/>
            <a:ext cx="757644" cy="1526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293425" y="255513"/>
            <a:ext cx="658895" cy="152687"/>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 name="Google Shape;540;p28"/>
          <p:cNvGrpSpPr/>
          <p:nvPr/>
        </p:nvGrpSpPr>
        <p:grpSpPr>
          <a:xfrm>
            <a:off x="8155460" y="-126950"/>
            <a:ext cx="461700" cy="461700"/>
            <a:chOff x="292035" y="246950"/>
            <a:chExt cx="461700" cy="461700"/>
          </a:xfrm>
        </p:grpSpPr>
        <p:sp>
          <p:nvSpPr>
            <p:cNvPr id="541" name="Google Shape;541;p28"/>
            <p:cNvSpPr/>
            <p:nvPr/>
          </p:nvSpPr>
          <p:spPr>
            <a:xfrm>
              <a:off x="487635" y="246950"/>
              <a:ext cx="705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rot="2710324">
              <a:off x="487565" y="247102"/>
              <a:ext cx="70640" cy="4615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rot="5400000">
              <a:off x="487485" y="247000"/>
              <a:ext cx="708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rot="8110324">
              <a:off x="487565" y="247102"/>
              <a:ext cx="70640" cy="4615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CUSTOM_8_1">
    <p:spTree>
      <p:nvGrpSpPr>
        <p:cNvPr id="1" name="Shape 545"/>
        <p:cNvGrpSpPr/>
        <p:nvPr/>
      </p:nvGrpSpPr>
      <p:grpSpPr>
        <a:xfrm>
          <a:off x="0" y="0"/>
          <a:ext cx="0" cy="0"/>
          <a:chOff x="0" y="0"/>
          <a:chExt cx="0" cy="0"/>
        </a:xfrm>
      </p:grpSpPr>
      <p:sp>
        <p:nvSpPr>
          <p:cNvPr id="546" name="Google Shape;546;p29"/>
          <p:cNvSpPr txBox="1">
            <a:spLocks noGrp="1"/>
          </p:cNvSpPr>
          <p:nvPr>
            <p:ph type="body" idx="1"/>
          </p:nvPr>
        </p:nvSpPr>
        <p:spPr>
          <a:xfrm>
            <a:off x="4174800" y="2110680"/>
            <a:ext cx="4169100" cy="20982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a:endParaRPr/>
          </a:p>
        </p:txBody>
      </p:sp>
      <p:sp>
        <p:nvSpPr>
          <p:cNvPr id="547" name="Google Shape;547;p29"/>
          <p:cNvSpPr txBox="1">
            <a:spLocks noGrp="1"/>
          </p:cNvSpPr>
          <p:nvPr>
            <p:ph type="title"/>
          </p:nvPr>
        </p:nvSpPr>
        <p:spPr>
          <a:xfrm>
            <a:off x="4174800" y="1030097"/>
            <a:ext cx="4169100" cy="1005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8" name="Google Shape;548;p29"/>
          <p:cNvSpPr/>
          <p:nvPr/>
        </p:nvSpPr>
        <p:spPr>
          <a:xfrm flipH="1">
            <a:off x="7260678" y="-1"/>
            <a:ext cx="1880391" cy="1123315"/>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a:off x="2928" y="-1"/>
            <a:ext cx="1880391" cy="1123315"/>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CUSTOM_9">
    <p:spTree>
      <p:nvGrpSpPr>
        <p:cNvPr id="1" name="Shape 567"/>
        <p:cNvGrpSpPr/>
        <p:nvPr/>
      </p:nvGrpSpPr>
      <p:grpSpPr>
        <a:xfrm>
          <a:off x="0" y="0"/>
          <a:ext cx="0" cy="0"/>
          <a:chOff x="0" y="0"/>
          <a:chExt cx="0" cy="0"/>
        </a:xfrm>
      </p:grpSpPr>
      <p:sp>
        <p:nvSpPr>
          <p:cNvPr id="568" name="Google Shape;568;p33"/>
          <p:cNvSpPr txBox="1">
            <a:spLocks noGrp="1"/>
          </p:cNvSpPr>
          <p:nvPr>
            <p:ph type="title"/>
          </p:nvPr>
        </p:nvSpPr>
        <p:spPr>
          <a:xfrm>
            <a:off x="2697630" y="1122350"/>
            <a:ext cx="3748800" cy="91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569" name="Google Shape;569;p33"/>
          <p:cNvSpPr txBox="1">
            <a:spLocks noGrp="1"/>
          </p:cNvSpPr>
          <p:nvPr>
            <p:ph type="subTitle" idx="1"/>
          </p:nvPr>
        </p:nvSpPr>
        <p:spPr>
          <a:xfrm>
            <a:off x="2697600" y="2039450"/>
            <a:ext cx="3748800" cy="95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570" name="Google Shape;570;p33"/>
          <p:cNvGrpSpPr/>
          <p:nvPr/>
        </p:nvGrpSpPr>
        <p:grpSpPr>
          <a:xfrm>
            <a:off x="528760" y="1837625"/>
            <a:ext cx="461700" cy="461700"/>
            <a:chOff x="292035" y="246950"/>
            <a:chExt cx="461700" cy="461700"/>
          </a:xfrm>
        </p:grpSpPr>
        <p:sp>
          <p:nvSpPr>
            <p:cNvPr id="571" name="Google Shape;571;p33"/>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3"/>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3"/>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3"/>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33"/>
          <p:cNvGrpSpPr/>
          <p:nvPr/>
        </p:nvGrpSpPr>
        <p:grpSpPr>
          <a:xfrm>
            <a:off x="8100310" y="4229075"/>
            <a:ext cx="461700" cy="461700"/>
            <a:chOff x="292035" y="246950"/>
            <a:chExt cx="461700" cy="461700"/>
          </a:xfrm>
        </p:grpSpPr>
        <p:sp>
          <p:nvSpPr>
            <p:cNvPr id="576" name="Google Shape;576;p33"/>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3"/>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33"/>
          <p:cNvGrpSpPr/>
          <p:nvPr/>
        </p:nvGrpSpPr>
        <p:grpSpPr>
          <a:xfrm>
            <a:off x="7424020" y="3149968"/>
            <a:ext cx="310262" cy="310262"/>
            <a:chOff x="292035" y="246950"/>
            <a:chExt cx="461700" cy="461700"/>
          </a:xfrm>
        </p:grpSpPr>
        <p:sp>
          <p:nvSpPr>
            <p:cNvPr id="581" name="Google Shape;581;p33"/>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33"/>
          <p:cNvSpPr/>
          <p:nvPr/>
        </p:nvSpPr>
        <p:spPr>
          <a:xfrm>
            <a:off x="5890629" y="4171957"/>
            <a:ext cx="3249239" cy="971555"/>
          </a:xfrm>
          <a:custGeom>
            <a:avLst/>
            <a:gdLst/>
            <a:ahLst/>
            <a:cxnLst/>
            <a:rect l="l" t="t" r="r" b="b"/>
            <a:pathLst>
              <a:path w="18087" h="4414" extrusionOk="0">
                <a:moveTo>
                  <a:pt x="9433" y="1"/>
                </a:moveTo>
                <a:cubicBezTo>
                  <a:pt x="8856" y="1"/>
                  <a:pt x="8275" y="50"/>
                  <a:pt x="7692" y="163"/>
                </a:cubicBezTo>
                <a:cubicBezTo>
                  <a:pt x="6323" y="425"/>
                  <a:pt x="5180" y="1402"/>
                  <a:pt x="4263" y="2033"/>
                </a:cubicBezTo>
                <a:cubicBezTo>
                  <a:pt x="2918" y="2961"/>
                  <a:pt x="1584" y="3795"/>
                  <a:pt x="1" y="4414"/>
                </a:cubicBezTo>
                <a:lnTo>
                  <a:pt x="18086" y="4414"/>
                </a:lnTo>
                <a:lnTo>
                  <a:pt x="18086" y="4402"/>
                </a:lnTo>
                <a:lnTo>
                  <a:pt x="18086" y="1878"/>
                </a:lnTo>
                <a:cubicBezTo>
                  <a:pt x="15443" y="1377"/>
                  <a:pt x="12488" y="1"/>
                  <a:pt x="943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33"/>
          <p:cNvGrpSpPr/>
          <p:nvPr/>
        </p:nvGrpSpPr>
        <p:grpSpPr>
          <a:xfrm rot="-2125106">
            <a:off x="403609" y="3542137"/>
            <a:ext cx="2043264" cy="1022652"/>
            <a:chOff x="2198175" y="2977875"/>
            <a:chExt cx="600700" cy="300650"/>
          </a:xfrm>
        </p:grpSpPr>
        <p:sp>
          <p:nvSpPr>
            <p:cNvPr id="587" name="Google Shape;587;p33"/>
            <p:cNvSpPr/>
            <p:nvPr/>
          </p:nvSpPr>
          <p:spPr>
            <a:xfrm>
              <a:off x="2198175" y="3044550"/>
              <a:ext cx="600700" cy="233975"/>
            </a:xfrm>
            <a:custGeom>
              <a:avLst/>
              <a:gdLst/>
              <a:ahLst/>
              <a:cxnLst/>
              <a:rect l="l" t="t" r="r" b="b"/>
              <a:pathLst>
                <a:path w="24028" h="9359" extrusionOk="0">
                  <a:moveTo>
                    <a:pt x="834" y="1"/>
                  </a:moveTo>
                  <a:cubicBezTo>
                    <a:pt x="370" y="1"/>
                    <a:pt x="1" y="370"/>
                    <a:pt x="1" y="834"/>
                  </a:cubicBezTo>
                  <a:cubicBezTo>
                    <a:pt x="1" y="1286"/>
                    <a:pt x="370" y="1667"/>
                    <a:pt x="834" y="1667"/>
                  </a:cubicBezTo>
                  <a:cubicBezTo>
                    <a:pt x="1239" y="1667"/>
                    <a:pt x="1584" y="1370"/>
                    <a:pt x="1656" y="989"/>
                  </a:cubicBezTo>
                  <a:cubicBezTo>
                    <a:pt x="2001" y="1013"/>
                    <a:pt x="2441" y="1084"/>
                    <a:pt x="2930" y="1251"/>
                  </a:cubicBezTo>
                  <a:cubicBezTo>
                    <a:pt x="2918" y="1310"/>
                    <a:pt x="2918" y="1370"/>
                    <a:pt x="2918" y="1406"/>
                  </a:cubicBezTo>
                  <a:cubicBezTo>
                    <a:pt x="2918" y="1870"/>
                    <a:pt x="3287" y="2239"/>
                    <a:pt x="3751" y="2239"/>
                  </a:cubicBezTo>
                  <a:cubicBezTo>
                    <a:pt x="3989" y="2239"/>
                    <a:pt x="4204" y="2156"/>
                    <a:pt x="4346" y="1989"/>
                  </a:cubicBezTo>
                  <a:cubicBezTo>
                    <a:pt x="4644" y="2215"/>
                    <a:pt x="4930" y="2477"/>
                    <a:pt x="5216" y="2799"/>
                  </a:cubicBezTo>
                  <a:cubicBezTo>
                    <a:pt x="5073" y="2941"/>
                    <a:pt x="5001" y="3132"/>
                    <a:pt x="5001" y="3346"/>
                  </a:cubicBezTo>
                  <a:cubicBezTo>
                    <a:pt x="5001" y="3811"/>
                    <a:pt x="5370" y="4180"/>
                    <a:pt x="5835" y="4180"/>
                  </a:cubicBezTo>
                  <a:cubicBezTo>
                    <a:pt x="5942" y="4180"/>
                    <a:pt x="6049" y="4168"/>
                    <a:pt x="6132" y="4120"/>
                  </a:cubicBezTo>
                  <a:cubicBezTo>
                    <a:pt x="6180" y="4192"/>
                    <a:pt x="6228" y="4275"/>
                    <a:pt x="6251" y="4346"/>
                  </a:cubicBezTo>
                  <a:cubicBezTo>
                    <a:pt x="6418" y="4680"/>
                    <a:pt x="6597" y="4977"/>
                    <a:pt x="6775" y="5275"/>
                  </a:cubicBezTo>
                  <a:cubicBezTo>
                    <a:pt x="6621" y="5430"/>
                    <a:pt x="6537" y="5632"/>
                    <a:pt x="6537" y="5858"/>
                  </a:cubicBezTo>
                  <a:cubicBezTo>
                    <a:pt x="6537" y="6323"/>
                    <a:pt x="6906" y="6692"/>
                    <a:pt x="7371" y="6692"/>
                  </a:cubicBezTo>
                  <a:cubicBezTo>
                    <a:pt x="7502" y="6692"/>
                    <a:pt x="7621" y="6668"/>
                    <a:pt x="7728" y="6620"/>
                  </a:cubicBezTo>
                  <a:cubicBezTo>
                    <a:pt x="7990" y="6954"/>
                    <a:pt x="8276" y="7216"/>
                    <a:pt x="8549" y="7442"/>
                  </a:cubicBezTo>
                  <a:cubicBezTo>
                    <a:pt x="8490" y="7549"/>
                    <a:pt x="8454" y="7680"/>
                    <a:pt x="8454" y="7811"/>
                  </a:cubicBezTo>
                  <a:cubicBezTo>
                    <a:pt x="8454" y="8275"/>
                    <a:pt x="8823" y="8644"/>
                    <a:pt x="9288" y="8644"/>
                  </a:cubicBezTo>
                  <a:cubicBezTo>
                    <a:pt x="9573" y="8644"/>
                    <a:pt x="9811" y="8514"/>
                    <a:pt x="9954" y="8299"/>
                  </a:cubicBezTo>
                  <a:cubicBezTo>
                    <a:pt x="10407" y="8478"/>
                    <a:pt x="10823" y="8573"/>
                    <a:pt x="11193" y="8597"/>
                  </a:cubicBezTo>
                  <a:cubicBezTo>
                    <a:pt x="11288" y="9049"/>
                    <a:pt x="11621" y="9359"/>
                    <a:pt x="12038" y="9359"/>
                  </a:cubicBezTo>
                  <a:cubicBezTo>
                    <a:pt x="12455" y="9359"/>
                    <a:pt x="12800" y="9049"/>
                    <a:pt x="12859" y="8644"/>
                  </a:cubicBezTo>
                  <a:cubicBezTo>
                    <a:pt x="13252" y="8597"/>
                    <a:pt x="13669" y="8514"/>
                    <a:pt x="14110" y="8335"/>
                  </a:cubicBezTo>
                  <a:cubicBezTo>
                    <a:pt x="14264" y="8537"/>
                    <a:pt x="14514" y="8692"/>
                    <a:pt x="14800" y="8692"/>
                  </a:cubicBezTo>
                  <a:cubicBezTo>
                    <a:pt x="15253" y="8692"/>
                    <a:pt x="15634" y="8323"/>
                    <a:pt x="15634" y="7859"/>
                  </a:cubicBezTo>
                  <a:cubicBezTo>
                    <a:pt x="15634" y="7728"/>
                    <a:pt x="15598" y="7585"/>
                    <a:pt x="15538" y="7466"/>
                  </a:cubicBezTo>
                  <a:cubicBezTo>
                    <a:pt x="15836" y="7216"/>
                    <a:pt x="16146" y="6906"/>
                    <a:pt x="16467" y="6513"/>
                  </a:cubicBezTo>
                  <a:cubicBezTo>
                    <a:pt x="16562" y="6561"/>
                    <a:pt x="16681" y="6597"/>
                    <a:pt x="16824" y="6597"/>
                  </a:cubicBezTo>
                  <a:cubicBezTo>
                    <a:pt x="17277" y="6597"/>
                    <a:pt x="17658" y="6216"/>
                    <a:pt x="17658" y="5763"/>
                  </a:cubicBezTo>
                  <a:cubicBezTo>
                    <a:pt x="17658" y="5513"/>
                    <a:pt x="17550" y="5311"/>
                    <a:pt x="17396" y="5168"/>
                  </a:cubicBezTo>
                  <a:cubicBezTo>
                    <a:pt x="17539" y="4918"/>
                    <a:pt x="17681" y="4668"/>
                    <a:pt x="17812" y="4382"/>
                  </a:cubicBezTo>
                  <a:cubicBezTo>
                    <a:pt x="17860" y="4287"/>
                    <a:pt x="17920" y="4192"/>
                    <a:pt x="17967" y="4084"/>
                  </a:cubicBezTo>
                  <a:cubicBezTo>
                    <a:pt x="18074" y="4132"/>
                    <a:pt x="18170" y="4168"/>
                    <a:pt x="18289" y="4168"/>
                  </a:cubicBezTo>
                  <a:cubicBezTo>
                    <a:pt x="18753" y="4168"/>
                    <a:pt x="19122" y="3787"/>
                    <a:pt x="19122" y="3334"/>
                  </a:cubicBezTo>
                  <a:cubicBezTo>
                    <a:pt x="19122" y="3108"/>
                    <a:pt x="19039" y="2918"/>
                    <a:pt x="18908" y="2763"/>
                  </a:cubicBezTo>
                  <a:cubicBezTo>
                    <a:pt x="19170" y="2465"/>
                    <a:pt x="19455" y="2215"/>
                    <a:pt x="19741" y="1989"/>
                  </a:cubicBezTo>
                  <a:cubicBezTo>
                    <a:pt x="19884" y="2156"/>
                    <a:pt x="20110" y="2263"/>
                    <a:pt x="20348" y="2263"/>
                  </a:cubicBezTo>
                  <a:cubicBezTo>
                    <a:pt x="20813" y="2263"/>
                    <a:pt x="21182" y="1882"/>
                    <a:pt x="21182" y="1429"/>
                  </a:cubicBezTo>
                  <a:cubicBezTo>
                    <a:pt x="21182" y="1370"/>
                    <a:pt x="21170" y="1310"/>
                    <a:pt x="21170" y="1251"/>
                  </a:cubicBezTo>
                  <a:cubicBezTo>
                    <a:pt x="21622" y="1096"/>
                    <a:pt x="22039" y="1036"/>
                    <a:pt x="22373" y="1013"/>
                  </a:cubicBezTo>
                  <a:cubicBezTo>
                    <a:pt x="22432" y="1406"/>
                    <a:pt x="22777" y="1703"/>
                    <a:pt x="23194" y="1703"/>
                  </a:cubicBezTo>
                  <a:cubicBezTo>
                    <a:pt x="23646" y="1703"/>
                    <a:pt x="24027" y="1334"/>
                    <a:pt x="24027" y="870"/>
                  </a:cubicBezTo>
                  <a:cubicBezTo>
                    <a:pt x="24027" y="417"/>
                    <a:pt x="23646" y="36"/>
                    <a:pt x="23194" y="36"/>
                  </a:cubicBezTo>
                  <a:cubicBezTo>
                    <a:pt x="22777" y="36"/>
                    <a:pt x="22432" y="334"/>
                    <a:pt x="22373" y="739"/>
                  </a:cubicBezTo>
                  <a:cubicBezTo>
                    <a:pt x="22015" y="774"/>
                    <a:pt x="21551" y="846"/>
                    <a:pt x="21063" y="1013"/>
                  </a:cubicBezTo>
                  <a:cubicBezTo>
                    <a:pt x="20908" y="774"/>
                    <a:pt x="20646" y="596"/>
                    <a:pt x="20348" y="596"/>
                  </a:cubicBezTo>
                  <a:cubicBezTo>
                    <a:pt x="19884" y="596"/>
                    <a:pt x="19515" y="965"/>
                    <a:pt x="19515" y="1429"/>
                  </a:cubicBezTo>
                  <a:cubicBezTo>
                    <a:pt x="19515" y="1548"/>
                    <a:pt x="19539" y="1667"/>
                    <a:pt x="19586" y="1763"/>
                  </a:cubicBezTo>
                  <a:cubicBezTo>
                    <a:pt x="19277" y="1989"/>
                    <a:pt x="18979" y="2263"/>
                    <a:pt x="18682" y="2584"/>
                  </a:cubicBezTo>
                  <a:cubicBezTo>
                    <a:pt x="18563" y="2525"/>
                    <a:pt x="18432" y="2477"/>
                    <a:pt x="18277" y="2477"/>
                  </a:cubicBezTo>
                  <a:cubicBezTo>
                    <a:pt x="17812" y="2477"/>
                    <a:pt x="17443" y="2858"/>
                    <a:pt x="17443" y="3310"/>
                  </a:cubicBezTo>
                  <a:cubicBezTo>
                    <a:pt x="17443" y="3549"/>
                    <a:pt x="17550" y="3775"/>
                    <a:pt x="17717" y="3930"/>
                  </a:cubicBezTo>
                  <a:cubicBezTo>
                    <a:pt x="17658" y="4025"/>
                    <a:pt x="17598" y="4132"/>
                    <a:pt x="17550" y="4239"/>
                  </a:cubicBezTo>
                  <a:cubicBezTo>
                    <a:pt x="17420" y="4501"/>
                    <a:pt x="17277" y="4739"/>
                    <a:pt x="17146" y="4977"/>
                  </a:cubicBezTo>
                  <a:cubicBezTo>
                    <a:pt x="17039" y="4942"/>
                    <a:pt x="16919" y="4906"/>
                    <a:pt x="16800" y="4906"/>
                  </a:cubicBezTo>
                  <a:cubicBezTo>
                    <a:pt x="16348" y="4906"/>
                    <a:pt x="15967" y="5275"/>
                    <a:pt x="15967" y="5739"/>
                  </a:cubicBezTo>
                  <a:cubicBezTo>
                    <a:pt x="15967" y="5977"/>
                    <a:pt x="16062" y="6192"/>
                    <a:pt x="16229" y="6335"/>
                  </a:cubicBezTo>
                  <a:cubicBezTo>
                    <a:pt x="15943" y="6692"/>
                    <a:pt x="15645" y="6978"/>
                    <a:pt x="15360" y="7216"/>
                  </a:cubicBezTo>
                  <a:cubicBezTo>
                    <a:pt x="15217" y="7085"/>
                    <a:pt x="15014" y="6990"/>
                    <a:pt x="14800" y="6990"/>
                  </a:cubicBezTo>
                  <a:cubicBezTo>
                    <a:pt x="14336" y="6990"/>
                    <a:pt x="13967" y="7359"/>
                    <a:pt x="13967" y="7823"/>
                  </a:cubicBezTo>
                  <a:cubicBezTo>
                    <a:pt x="13967" y="7894"/>
                    <a:pt x="13979" y="7978"/>
                    <a:pt x="13991" y="8049"/>
                  </a:cubicBezTo>
                  <a:cubicBezTo>
                    <a:pt x="13586" y="8216"/>
                    <a:pt x="13205" y="8287"/>
                    <a:pt x="12848" y="8335"/>
                  </a:cubicBezTo>
                  <a:cubicBezTo>
                    <a:pt x="12776" y="7942"/>
                    <a:pt x="12431" y="7656"/>
                    <a:pt x="12026" y="7656"/>
                  </a:cubicBezTo>
                  <a:cubicBezTo>
                    <a:pt x="11621" y="7656"/>
                    <a:pt x="11288" y="7942"/>
                    <a:pt x="11204" y="8335"/>
                  </a:cubicBezTo>
                  <a:cubicBezTo>
                    <a:pt x="10871" y="8287"/>
                    <a:pt x="10490" y="8216"/>
                    <a:pt x="10097" y="8049"/>
                  </a:cubicBezTo>
                  <a:cubicBezTo>
                    <a:pt x="10109" y="7978"/>
                    <a:pt x="10121" y="7894"/>
                    <a:pt x="10121" y="7811"/>
                  </a:cubicBezTo>
                  <a:cubicBezTo>
                    <a:pt x="10121" y="7347"/>
                    <a:pt x="9752" y="6978"/>
                    <a:pt x="9288" y="6978"/>
                  </a:cubicBezTo>
                  <a:cubicBezTo>
                    <a:pt x="9061" y="6978"/>
                    <a:pt x="8859" y="7061"/>
                    <a:pt x="8704" y="7216"/>
                  </a:cubicBezTo>
                  <a:cubicBezTo>
                    <a:pt x="8454" y="7001"/>
                    <a:pt x="8204" y="6751"/>
                    <a:pt x="7954" y="6466"/>
                  </a:cubicBezTo>
                  <a:cubicBezTo>
                    <a:pt x="8097" y="6323"/>
                    <a:pt x="8192" y="6108"/>
                    <a:pt x="8192" y="5870"/>
                  </a:cubicBezTo>
                  <a:cubicBezTo>
                    <a:pt x="8192" y="5418"/>
                    <a:pt x="7811" y="5037"/>
                    <a:pt x="7359" y="5037"/>
                  </a:cubicBezTo>
                  <a:cubicBezTo>
                    <a:pt x="7216" y="5037"/>
                    <a:pt x="7097" y="5073"/>
                    <a:pt x="6978" y="5132"/>
                  </a:cubicBezTo>
                  <a:cubicBezTo>
                    <a:pt x="6823" y="4858"/>
                    <a:pt x="6656" y="4561"/>
                    <a:pt x="6490" y="4239"/>
                  </a:cubicBezTo>
                  <a:cubicBezTo>
                    <a:pt x="6442" y="4144"/>
                    <a:pt x="6406" y="4072"/>
                    <a:pt x="6359" y="4001"/>
                  </a:cubicBezTo>
                  <a:cubicBezTo>
                    <a:pt x="6537" y="3846"/>
                    <a:pt x="6656" y="3608"/>
                    <a:pt x="6656" y="3358"/>
                  </a:cubicBezTo>
                  <a:cubicBezTo>
                    <a:pt x="6656" y="2894"/>
                    <a:pt x="6287" y="2525"/>
                    <a:pt x="5823" y="2525"/>
                  </a:cubicBezTo>
                  <a:cubicBezTo>
                    <a:pt x="5668" y="2525"/>
                    <a:pt x="5537" y="2572"/>
                    <a:pt x="5418" y="2632"/>
                  </a:cubicBezTo>
                  <a:cubicBezTo>
                    <a:pt x="5120" y="2287"/>
                    <a:pt x="4811" y="2001"/>
                    <a:pt x="4501" y="1786"/>
                  </a:cubicBezTo>
                  <a:cubicBezTo>
                    <a:pt x="4561" y="1679"/>
                    <a:pt x="4585" y="1548"/>
                    <a:pt x="4585" y="1429"/>
                  </a:cubicBezTo>
                  <a:cubicBezTo>
                    <a:pt x="4585" y="965"/>
                    <a:pt x="4215" y="596"/>
                    <a:pt x="3751" y="596"/>
                  </a:cubicBezTo>
                  <a:cubicBezTo>
                    <a:pt x="3442" y="596"/>
                    <a:pt x="3168" y="751"/>
                    <a:pt x="3025" y="1013"/>
                  </a:cubicBezTo>
                  <a:cubicBezTo>
                    <a:pt x="2501" y="834"/>
                    <a:pt x="2025" y="751"/>
                    <a:pt x="1656" y="727"/>
                  </a:cubicBezTo>
                  <a:cubicBezTo>
                    <a:pt x="1596" y="322"/>
                    <a:pt x="1251" y="1"/>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p:cNvSpPr/>
            <p:nvPr/>
          </p:nvSpPr>
          <p:spPr>
            <a:xfrm>
              <a:off x="2198175" y="2977875"/>
              <a:ext cx="600700" cy="233975"/>
            </a:xfrm>
            <a:custGeom>
              <a:avLst/>
              <a:gdLst/>
              <a:ahLst/>
              <a:cxnLst/>
              <a:rect l="l" t="t" r="r" b="b"/>
              <a:pathLst>
                <a:path w="24028" h="9359" extrusionOk="0">
                  <a:moveTo>
                    <a:pt x="12038" y="1"/>
                  </a:moveTo>
                  <a:cubicBezTo>
                    <a:pt x="11621" y="1"/>
                    <a:pt x="11288" y="310"/>
                    <a:pt x="11193" y="763"/>
                  </a:cubicBezTo>
                  <a:cubicBezTo>
                    <a:pt x="10823" y="786"/>
                    <a:pt x="10407" y="882"/>
                    <a:pt x="9954" y="1060"/>
                  </a:cubicBezTo>
                  <a:cubicBezTo>
                    <a:pt x="9811" y="846"/>
                    <a:pt x="9573" y="715"/>
                    <a:pt x="9288" y="715"/>
                  </a:cubicBezTo>
                  <a:cubicBezTo>
                    <a:pt x="8823" y="715"/>
                    <a:pt x="8454" y="1084"/>
                    <a:pt x="8454" y="1548"/>
                  </a:cubicBezTo>
                  <a:cubicBezTo>
                    <a:pt x="8454" y="1679"/>
                    <a:pt x="8490" y="1822"/>
                    <a:pt x="8549" y="1917"/>
                  </a:cubicBezTo>
                  <a:cubicBezTo>
                    <a:pt x="8276" y="2144"/>
                    <a:pt x="7990" y="2418"/>
                    <a:pt x="7728" y="2739"/>
                  </a:cubicBezTo>
                  <a:cubicBezTo>
                    <a:pt x="7621" y="2691"/>
                    <a:pt x="7502" y="2668"/>
                    <a:pt x="7371" y="2668"/>
                  </a:cubicBezTo>
                  <a:cubicBezTo>
                    <a:pt x="6906" y="2668"/>
                    <a:pt x="6537" y="3037"/>
                    <a:pt x="6537" y="3501"/>
                  </a:cubicBezTo>
                  <a:cubicBezTo>
                    <a:pt x="6537" y="3727"/>
                    <a:pt x="6621" y="3930"/>
                    <a:pt x="6775" y="4084"/>
                  </a:cubicBezTo>
                  <a:cubicBezTo>
                    <a:pt x="6597" y="4382"/>
                    <a:pt x="6418" y="4680"/>
                    <a:pt x="6251" y="5013"/>
                  </a:cubicBezTo>
                  <a:cubicBezTo>
                    <a:pt x="6228" y="5096"/>
                    <a:pt x="6180" y="5168"/>
                    <a:pt x="6132" y="5239"/>
                  </a:cubicBezTo>
                  <a:cubicBezTo>
                    <a:pt x="6049" y="5192"/>
                    <a:pt x="5942" y="5180"/>
                    <a:pt x="5835" y="5180"/>
                  </a:cubicBezTo>
                  <a:cubicBezTo>
                    <a:pt x="5370" y="5180"/>
                    <a:pt x="5001" y="5549"/>
                    <a:pt x="5001" y="6013"/>
                  </a:cubicBezTo>
                  <a:cubicBezTo>
                    <a:pt x="5001" y="6228"/>
                    <a:pt x="5073" y="6418"/>
                    <a:pt x="5216" y="6561"/>
                  </a:cubicBezTo>
                  <a:cubicBezTo>
                    <a:pt x="4930" y="6882"/>
                    <a:pt x="4644" y="7144"/>
                    <a:pt x="4346" y="7371"/>
                  </a:cubicBezTo>
                  <a:cubicBezTo>
                    <a:pt x="4204" y="7204"/>
                    <a:pt x="3989" y="7120"/>
                    <a:pt x="3751" y="7120"/>
                  </a:cubicBezTo>
                  <a:cubicBezTo>
                    <a:pt x="3287" y="7120"/>
                    <a:pt x="2918" y="7490"/>
                    <a:pt x="2918" y="7954"/>
                  </a:cubicBezTo>
                  <a:cubicBezTo>
                    <a:pt x="2918" y="7990"/>
                    <a:pt x="2918" y="8049"/>
                    <a:pt x="2930" y="8109"/>
                  </a:cubicBezTo>
                  <a:cubicBezTo>
                    <a:pt x="2441" y="8275"/>
                    <a:pt x="2001" y="8347"/>
                    <a:pt x="1656" y="8371"/>
                  </a:cubicBezTo>
                  <a:cubicBezTo>
                    <a:pt x="1584" y="7990"/>
                    <a:pt x="1239" y="7692"/>
                    <a:pt x="834" y="7692"/>
                  </a:cubicBezTo>
                  <a:cubicBezTo>
                    <a:pt x="370" y="7692"/>
                    <a:pt x="1" y="8073"/>
                    <a:pt x="1" y="8525"/>
                  </a:cubicBezTo>
                  <a:cubicBezTo>
                    <a:pt x="1" y="8990"/>
                    <a:pt x="370" y="9359"/>
                    <a:pt x="834" y="9359"/>
                  </a:cubicBezTo>
                  <a:cubicBezTo>
                    <a:pt x="1251" y="9359"/>
                    <a:pt x="1596" y="9037"/>
                    <a:pt x="1656" y="8633"/>
                  </a:cubicBezTo>
                  <a:cubicBezTo>
                    <a:pt x="2025" y="8609"/>
                    <a:pt x="2501" y="8525"/>
                    <a:pt x="3025" y="8347"/>
                  </a:cubicBezTo>
                  <a:cubicBezTo>
                    <a:pt x="3168" y="8609"/>
                    <a:pt x="3442" y="8764"/>
                    <a:pt x="3751" y="8764"/>
                  </a:cubicBezTo>
                  <a:cubicBezTo>
                    <a:pt x="4215" y="8764"/>
                    <a:pt x="4585" y="8394"/>
                    <a:pt x="4585" y="7930"/>
                  </a:cubicBezTo>
                  <a:cubicBezTo>
                    <a:pt x="4585" y="7811"/>
                    <a:pt x="4561" y="7680"/>
                    <a:pt x="4501" y="7573"/>
                  </a:cubicBezTo>
                  <a:cubicBezTo>
                    <a:pt x="4811" y="7359"/>
                    <a:pt x="5120" y="7073"/>
                    <a:pt x="5418" y="6728"/>
                  </a:cubicBezTo>
                  <a:cubicBezTo>
                    <a:pt x="5537" y="6787"/>
                    <a:pt x="5668" y="6835"/>
                    <a:pt x="5823" y="6835"/>
                  </a:cubicBezTo>
                  <a:cubicBezTo>
                    <a:pt x="6287" y="6835"/>
                    <a:pt x="6656" y="6466"/>
                    <a:pt x="6656" y="6001"/>
                  </a:cubicBezTo>
                  <a:cubicBezTo>
                    <a:pt x="6656" y="5751"/>
                    <a:pt x="6537" y="5513"/>
                    <a:pt x="6359" y="5358"/>
                  </a:cubicBezTo>
                  <a:cubicBezTo>
                    <a:pt x="6406" y="5287"/>
                    <a:pt x="6442" y="5215"/>
                    <a:pt x="6490" y="5120"/>
                  </a:cubicBezTo>
                  <a:cubicBezTo>
                    <a:pt x="6656" y="4799"/>
                    <a:pt x="6823" y="4501"/>
                    <a:pt x="6978" y="4227"/>
                  </a:cubicBezTo>
                  <a:cubicBezTo>
                    <a:pt x="7097" y="4287"/>
                    <a:pt x="7216" y="4323"/>
                    <a:pt x="7359" y="4323"/>
                  </a:cubicBezTo>
                  <a:cubicBezTo>
                    <a:pt x="7811" y="4323"/>
                    <a:pt x="8192" y="3942"/>
                    <a:pt x="8192" y="3489"/>
                  </a:cubicBezTo>
                  <a:cubicBezTo>
                    <a:pt x="8192" y="3251"/>
                    <a:pt x="8097" y="3037"/>
                    <a:pt x="7954" y="2894"/>
                  </a:cubicBezTo>
                  <a:cubicBezTo>
                    <a:pt x="8204" y="2608"/>
                    <a:pt x="8454" y="2358"/>
                    <a:pt x="8704" y="2144"/>
                  </a:cubicBezTo>
                  <a:cubicBezTo>
                    <a:pt x="8859" y="2298"/>
                    <a:pt x="9061" y="2382"/>
                    <a:pt x="9288" y="2382"/>
                  </a:cubicBezTo>
                  <a:cubicBezTo>
                    <a:pt x="9752" y="2382"/>
                    <a:pt x="10121" y="2013"/>
                    <a:pt x="10121" y="1548"/>
                  </a:cubicBezTo>
                  <a:cubicBezTo>
                    <a:pt x="10121" y="1465"/>
                    <a:pt x="10109" y="1382"/>
                    <a:pt x="10097" y="1310"/>
                  </a:cubicBezTo>
                  <a:cubicBezTo>
                    <a:pt x="10490" y="1144"/>
                    <a:pt x="10871" y="1072"/>
                    <a:pt x="11204" y="1025"/>
                  </a:cubicBezTo>
                  <a:cubicBezTo>
                    <a:pt x="11288" y="1417"/>
                    <a:pt x="11621" y="1703"/>
                    <a:pt x="12026" y="1703"/>
                  </a:cubicBezTo>
                  <a:cubicBezTo>
                    <a:pt x="12431" y="1703"/>
                    <a:pt x="12776" y="1417"/>
                    <a:pt x="12848" y="1025"/>
                  </a:cubicBezTo>
                  <a:cubicBezTo>
                    <a:pt x="13205" y="1072"/>
                    <a:pt x="13586" y="1144"/>
                    <a:pt x="13991" y="1310"/>
                  </a:cubicBezTo>
                  <a:cubicBezTo>
                    <a:pt x="13979" y="1382"/>
                    <a:pt x="13967" y="1465"/>
                    <a:pt x="13967" y="1536"/>
                  </a:cubicBezTo>
                  <a:cubicBezTo>
                    <a:pt x="13967" y="2001"/>
                    <a:pt x="14336" y="2370"/>
                    <a:pt x="14800" y="2370"/>
                  </a:cubicBezTo>
                  <a:cubicBezTo>
                    <a:pt x="15014" y="2370"/>
                    <a:pt x="15217" y="2275"/>
                    <a:pt x="15360" y="2144"/>
                  </a:cubicBezTo>
                  <a:cubicBezTo>
                    <a:pt x="15645" y="2382"/>
                    <a:pt x="15943" y="2668"/>
                    <a:pt x="16229" y="3025"/>
                  </a:cubicBezTo>
                  <a:cubicBezTo>
                    <a:pt x="16062" y="3168"/>
                    <a:pt x="15967" y="3382"/>
                    <a:pt x="15967" y="3620"/>
                  </a:cubicBezTo>
                  <a:cubicBezTo>
                    <a:pt x="15967" y="4084"/>
                    <a:pt x="16348" y="4453"/>
                    <a:pt x="16800" y="4453"/>
                  </a:cubicBezTo>
                  <a:cubicBezTo>
                    <a:pt x="16919" y="4453"/>
                    <a:pt x="17039" y="4418"/>
                    <a:pt x="17146" y="4382"/>
                  </a:cubicBezTo>
                  <a:cubicBezTo>
                    <a:pt x="17277" y="4620"/>
                    <a:pt x="17420" y="4858"/>
                    <a:pt x="17550" y="5120"/>
                  </a:cubicBezTo>
                  <a:cubicBezTo>
                    <a:pt x="17598" y="5227"/>
                    <a:pt x="17658" y="5335"/>
                    <a:pt x="17717" y="5430"/>
                  </a:cubicBezTo>
                  <a:cubicBezTo>
                    <a:pt x="17550" y="5585"/>
                    <a:pt x="17443" y="5811"/>
                    <a:pt x="17443" y="6049"/>
                  </a:cubicBezTo>
                  <a:cubicBezTo>
                    <a:pt x="17443" y="6501"/>
                    <a:pt x="17812" y="6882"/>
                    <a:pt x="18277" y="6882"/>
                  </a:cubicBezTo>
                  <a:cubicBezTo>
                    <a:pt x="18432" y="6882"/>
                    <a:pt x="18563" y="6835"/>
                    <a:pt x="18682" y="6775"/>
                  </a:cubicBezTo>
                  <a:cubicBezTo>
                    <a:pt x="18979" y="7097"/>
                    <a:pt x="19277" y="7371"/>
                    <a:pt x="19586" y="7597"/>
                  </a:cubicBezTo>
                  <a:cubicBezTo>
                    <a:pt x="19539" y="7692"/>
                    <a:pt x="19515" y="7811"/>
                    <a:pt x="19515" y="7930"/>
                  </a:cubicBezTo>
                  <a:cubicBezTo>
                    <a:pt x="19515" y="8394"/>
                    <a:pt x="19884" y="8764"/>
                    <a:pt x="20348" y="8764"/>
                  </a:cubicBezTo>
                  <a:cubicBezTo>
                    <a:pt x="20646" y="8764"/>
                    <a:pt x="20908" y="8585"/>
                    <a:pt x="21063" y="8347"/>
                  </a:cubicBezTo>
                  <a:cubicBezTo>
                    <a:pt x="21551" y="8514"/>
                    <a:pt x="22015" y="8585"/>
                    <a:pt x="22373" y="8621"/>
                  </a:cubicBezTo>
                  <a:cubicBezTo>
                    <a:pt x="22432" y="9025"/>
                    <a:pt x="22777" y="9323"/>
                    <a:pt x="23194" y="9323"/>
                  </a:cubicBezTo>
                  <a:cubicBezTo>
                    <a:pt x="23646" y="9323"/>
                    <a:pt x="24027" y="8942"/>
                    <a:pt x="24027" y="8490"/>
                  </a:cubicBezTo>
                  <a:cubicBezTo>
                    <a:pt x="24027" y="8025"/>
                    <a:pt x="23646" y="7656"/>
                    <a:pt x="23194" y="7656"/>
                  </a:cubicBezTo>
                  <a:cubicBezTo>
                    <a:pt x="22777" y="7656"/>
                    <a:pt x="22432" y="7954"/>
                    <a:pt x="22373" y="8347"/>
                  </a:cubicBezTo>
                  <a:cubicBezTo>
                    <a:pt x="22039" y="8323"/>
                    <a:pt x="21622" y="8263"/>
                    <a:pt x="21170" y="8109"/>
                  </a:cubicBezTo>
                  <a:cubicBezTo>
                    <a:pt x="21170" y="8049"/>
                    <a:pt x="21182" y="7990"/>
                    <a:pt x="21182" y="7930"/>
                  </a:cubicBezTo>
                  <a:cubicBezTo>
                    <a:pt x="21182" y="7478"/>
                    <a:pt x="20813" y="7097"/>
                    <a:pt x="20348" y="7097"/>
                  </a:cubicBezTo>
                  <a:cubicBezTo>
                    <a:pt x="20110" y="7097"/>
                    <a:pt x="19884" y="7204"/>
                    <a:pt x="19741" y="7371"/>
                  </a:cubicBezTo>
                  <a:cubicBezTo>
                    <a:pt x="19455" y="7144"/>
                    <a:pt x="19170" y="6894"/>
                    <a:pt x="18908" y="6597"/>
                  </a:cubicBezTo>
                  <a:cubicBezTo>
                    <a:pt x="19039" y="6442"/>
                    <a:pt x="19122" y="6251"/>
                    <a:pt x="19122" y="6025"/>
                  </a:cubicBezTo>
                  <a:cubicBezTo>
                    <a:pt x="19122" y="5573"/>
                    <a:pt x="18753" y="5192"/>
                    <a:pt x="18289" y="5192"/>
                  </a:cubicBezTo>
                  <a:cubicBezTo>
                    <a:pt x="18170" y="5192"/>
                    <a:pt x="18074" y="5227"/>
                    <a:pt x="17967" y="5275"/>
                  </a:cubicBezTo>
                  <a:cubicBezTo>
                    <a:pt x="17920" y="5168"/>
                    <a:pt x="17860" y="5073"/>
                    <a:pt x="17812" y="4977"/>
                  </a:cubicBezTo>
                  <a:cubicBezTo>
                    <a:pt x="17681" y="4692"/>
                    <a:pt x="17539" y="4442"/>
                    <a:pt x="17396" y="4203"/>
                  </a:cubicBezTo>
                  <a:cubicBezTo>
                    <a:pt x="17550" y="4049"/>
                    <a:pt x="17658" y="3846"/>
                    <a:pt x="17658" y="3608"/>
                  </a:cubicBezTo>
                  <a:cubicBezTo>
                    <a:pt x="17658" y="3144"/>
                    <a:pt x="17277" y="2775"/>
                    <a:pt x="16824" y="2775"/>
                  </a:cubicBezTo>
                  <a:cubicBezTo>
                    <a:pt x="16681" y="2775"/>
                    <a:pt x="16562" y="2799"/>
                    <a:pt x="16467" y="2846"/>
                  </a:cubicBezTo>
                  <a:cubicBezTo>
                    <a:pt x="16146" y="2453"/>
                    <a:pt x="15836" y="2144"/>
                    <a:pt x="15538" y="1894"/>
                  </a:cubicBezTo>
                  <a:cubicBezTo>
                    <a:pt x="15598" y="1775"/>
                    <a:pt x="15634" y="1632"/>
                    <a:pt x="15634" y="1501"/>
                  </a:cubicBezTo>
                  <a:cubicBezTo>
                    <a:pt x="15634" y="1036"/>
                    <a:pt x="15253" y="667"/>
                    <a:pt x="14800" y="667"/>
                  </a:cubicBezTo>
                  <a:cubicBezTo>
                    <a:pt x="14514" y="667"/>
                    <a:pt x="14264" y="822"/>
                    <a:pt x="14110" y="1025"/>
                  </a:cubicBezTo>
                  <a:cubicBezTo>
                    <a:pt x="13669" y="846"/>
                    <a:pt x="13252" y="763"/>
                    <a:pt x="12859" y="715"/>
                  </a:cubicBezTo>
                  <a:cubicBezTo>
                    <a:pt x="12800" y="310"/>
                    <a:pt x="12455" y="1"/>
                    <a:pt x="12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p:cNvSpPr/>
            <p:nvPr/>
          </p:nvSpPr>
          <p:spPr>
            <a:xfrm>
              <a:off x="2777425" y="3096350"/>
              <a:ext cx="3875" cy="67575"/>
            </a:xfrm>
            <a:custGeom>
              <a:avLst/>
              <a:gdLst/>
              <a:ahLst/>
              <a:cxnLst/>
              <a:rect l="l" t="t" r="r" b="b"/>
              <a:pathLst>
                <a:path w="155" h="2703" extrusionOk="0">
                  <a:moveTo>
                    <a:pt x="84" y="0"/>
                  </a:moveTo>
                  <a:cubicBezTo>
                    <a:pt x="36" y="0"/>
                    <a:pt x="0" y="24"/>
                    <a:pt x="0" y="72"/>
                  </a:cubicBezTo>
                  <a:lnTo>
                    <a:pt x="0" y="2632"/>
                  </a:lnTo>
                  <a:cubicBezTo>
                    <a:pt x="0" y="2679"/>
                    <a:pt x="36" y="2703"/>
                    <a:pt x="84" y="2703"/>
                  </a:cubicBezTo>
                  <a:cubicBezTo>
                    <a:pt x="119" y="2703"/>
                    <a:pt x="155" y="2679"/>
                    <a:pt x="155" y="2632"/>
                  </a:cubicBezTo>
                  <a:lnTo>
                    <a:pt x="155" y="72"/>
                  </a:lnTo>
                  <a:cubicBezTo>
                    <a:pt x="155" y="24"/>
                    <a:pt x="119" y="0"/>
                    <a:pt x="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2610425" y="3096350"/>
              <a:ext cx="3900" cy="67575"/>
            </a:xfrm>
            <a:custGeom>
              <a:avLst/>
              <a:gdLst/>
              <a:ahLst/>
              <a:cxnLst/>
              <a:rect l="l" t="t" r="r" b="b"/>
              <a:pathLst>
                <a:path w="156" h="2703" extrusionOk="0">
                  <a:moveTo>
                    <a:pt x="72" y="0"/>
                  </a:moveTo>
                  <a:cubicBezTo>
                    <a:pt x="37" y="0"/>
                    <a:pt x="1" y="24"/>
                    <a:pt x="1" y="72"/>
                  </a:cubicBezTo>
                  <a:lnTo>
                    <a:pt x="1" y="2632"/>
                  </a:lnTo>
                  <a:cubicBezTo>
                    <a:pt x="1" y="2679"/>
                    <a:pt x="37" y="2703"/>
                    <a:pt x="72" y="2703"/>
                  </a:cubicBezTo>
                  <a:cubicBezTo>
                    <a:pt x="120" y="2703"/>
                    <a:pt x="156" y="2679"/>
                    <a:pt x="156" y="2632"/>
                  </a:cubicBezTo>
                  <a:lnTo>
                    <a:pt x="156" y="72"/>
                  </a:lnTo>
                  <a:cubicBezTo>
                    <a:pt x="156" y="24"/>
                    <a:pt x="120"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2382725" y="3096050"/>
              <a:ext cx="3900" cy="67875"/>
            </a:xfrm>
            <a:custGeom>
              <a:avLst/>
              <a:gdLst/>
              <a:ahLst/>
              <a:cxnLst/>
              <a:rect l="l" t="t" r="r" b="b"/>
              <a:pathLst>
                <a:path w="156" h="2715" extrusionOk="0">
                  <a:moveTo>
                    <a:pt x="72" y="0"/>
                  </a:moveTo>
                  <a:cubicBezTo>
                    <a:pt x="36" y="0"/>
                    <a:pt x="1" y="36"/>
                    <a:pt x="1" y="84"/>
                  </a:cubicBezTo>
                  <a:lnTo>
                    <a:pt x="1" y="2644"/>
                  </a:lnTo>
                  <a:cubicBezTo>
                    <a:pt x="1" y="2679"/>
                    <a:pt x="36" y="2715"/>
                    <a:pt x="72" y="2715"/>
                  </a:cubicBezTo>
                  <a:cubicBezTo>
                    <a:pt x="120" y="2715"/>
                    <a:pt x="155" y="2691"/>
                    <a:pt x="155" y="2644"/>
                  </a:cubicBezTo>
                  <a:lnTo>
                    <a:pt x="155" y="84"/>
                  </a:lnTo>
                  <a:cubicBezTo>
                    <a:pt x="155" y="36"/>
                    <a:pt x="120"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p:cNvSpPr/>
            <p:nvPr/>
          </p:nvSpPr>
          <p:spPr>
            <a:xfrm>
              <a:off x="2428875" y="3043650"/>
              <a:ext cx="3575" cy="167625"/>
            </a:xfrm>
            <a:custGeom>
              <a:avLst/>
              <a:gdLst/>
              <a:ahLst/>
              <a:cxnLst/>
              <a:rect l="l" t="t" r="r" b="b"/>
              <a:pathLst>
                <a:path w="143" h="6705" extrusionOk="0">
                  <a:moveTo>
                    <a:pt x="71" y="1"/>
                  </a:moveTo>
                  <a:cubicBezTo>
                    <a:pt x="36" y="1"/>
                    <a:pt x="0" y="37"/>
                    <a:pt x="0" y="84"/>
                  </a:cubicBezTo>
                  <a:lnTo>
                    <a:pt x="0" y="6633"/>
                  </a:lnTo>
                  <a:cubicBezTo>
                    <a:pt x="0" y="6668"/>
                    <a:pt x="36" y="6704"/>
                    <a:pt x="71" y="6704"/>
                  </a:cubicBezTo>
                  <a:cubicBezTo>
                    <a:pt x="119" y="6704"/>
                    <a:pt x="143" y="6668"/>
                    <a:pt x="143" y="6633"/>
                  </a:cubicBezTo>
                  <a:lnTo>
                    <a:pt x="143" y="84"/>
                  </a:lnTo>
                  <a:cubicBezTo>
                    <a:pt x="143" y="37"/>
                    <a:pt x="119" y="1"/>
                    <a:pt x="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p:cNvSpPr/>
            <p:nvPr/>
          </p:nvSpPr>
          <p:spPr>
            <a:xfrm>
              <a:off x="2561625" y="3043650"/>
              <a:ext cx="3875" cy="167625"/>
            </a:xfrm>
            <a:custGeom>
              <a:avLst/>
              <a:gdLst/>
              <a:ahLst/>
              <a:cxnLst/>
              <a:rect l="l" t="t" r="r" b="b"/>
              <a:pathLst>
                <a:path w="155" h="6705" extrusionOk="0">
                  <a:moveTo>
                    <a:pt x="84" y="1"/>
                  </a:moveTo>
                  <a:cubicBezTo>
                    <a:pt x="36" y="1"/>
                    <a:pt x="0" y="37"/>
                    <a:pt x="0" y="84"/>
                  </a:cubicBezTo>
                  <a:lnTo>
                    <a:pt x="0" y="6633"/>
                  </a:lnTo>
                  <a:cubicBezTo>
                    <a:pt x="0" y="6668"/>
                    <a:pt x="36" y="6704"/>
                    <a:pt x="84" y="6704"/>
                  </a:cubicBezTo>
                  <a:cubicBezTo>
                    <a:pt x="119" y="6704"/>
                    <a:pt x="155" y="6668"/>
                    <a:pt x="155" y="6633"/>
                  </a:cubicBezTo>
                  <a:lnTo>
                    <a:pt x="155" y="84"/>
                  </a:lnTo>
                  <a:cubicBezTo>
                    <a:pt x="155" y="37"/>
                    <a:pt x="119"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2497025" y="3037100"/>
              <a:ext cx="3600" cy="186075"/>
            </a:xfrm>
            <a:custGeom>
              <a:avLst/>
              <a:gdLst/>
              <a:ahLst/>
              <a:cxnLst/>
              <a:rect l="l" t="t" r="r" b="b"/>
              <a:pathLst>
                <a:path w="144" h="7443" extrusionOk="0">
                  <a:moveTo>
                    <a:pt x="72" y="1"/>
                  </a:moveTo>
                  <a:cubicBezTo>
                    <a:pt x="24" y="1"/>
                    <a:pt x="1" y="25"/>
                    <a:pt x="1" y="72"/>
                  </a:cubicBezTo>
                  <a:lnTo>
                    <a:pt x="1" y="7371"/>
                  </a:lnTo>
                  <a:cubicBezTo>
                    <a:pt x="1" y="7407"/>
                    <a:pt x="24" y="7442"/>
                    <a:pt x="72" y="7442"/>
                  </a:cubicBezTo>
                  <a:cubicBezTo>
                    <a:pt x="120" y="7430"/>
                    <a:pt x="143" y="7395"/>
                    <a:pt x="143" y="7371"/>
                  </a:cubicBezTo>
                  <a:lnTo>
                    <a:pt x="143" y="72"/>
                  </a:lnTo>
                  <a:cubicBezTo>
                    <a:pt x="143" y="25"/>
                    <a:pt x="120" y="1"/>
                    <a:pt x="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2705675" y="3106750"/>
              <a:ext cx="3900" cy="45875"/>
            </a:xfrm>
            <a:custGeom>
              <a:avLst/>
              <a:gdLst/>
              <a:ahLst/>
              <a:cxnLst/>
              <a:rect l="l" t="t" r="r" b="b"/>
              <a:pathLst>
                <a:path w="156" h="1835" extrusionOk="0">
                  <a:moveTo>
                    <a:pt x="72" y="1"/>
                  </a:moveTo>
                  <a:cubicBezTo>
                    <a:pt x="37" y="1"/>
                    <a:pt x="1" y="25"/>
                    <a:pt x="1" y="72"/>
                  </a:cubicBezTo>
                  <a:lnTo>
                    <a:pt x="1" y="1763"/>
                  </a:lnTo>
                  <a:cubicBezTo>
                    <a:pt x="1" y="1811"/>
                    <a:pt x="37" y="1835"/>
                    <a:pt x="72" y="1835"/>
                  </a:cubicBezTo>
                  <a:cubicBezTo>
                    <a:pt x="120" y="1835"/>
                    <a:pt x="156" y="1811"/>
                    <a:pt x="156" y="1763"/>
                  </a:cubicBezTo>
                  <a:lnTo>
                    <a:pt x="156" y="72"/>
                  </a:lnTo>
                  <a:cubicBezTo>
                    <a:pt x="156" y="25"/>
                    <a:pt x="120" y="1"/>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p:cNvSpPr/>
            <p:nvPr/>
          </p:nvSpPr>
          <p:spPr>
            <a:xfrm>
              <a:off x="2212775" y="3096050"/>
              <a:ext cx="3575" cy="67875"/>
            </a:xfrm>
            <a:custGeom>
              <a:avLst/>
              <a:gdLst/>
              <a:ahLst/>
              <a:cxnLst/>
              <a:rect l="l" t="t" r="r" b="b"/>
              <a:pathLst>
                <a:path w="143" h="2715" extrusionOk="0">
                  <a:moveTo>
                    <a:pt x="72" y="0"/>
                  </a:moveTo>
                  <a:cubicBezTo>
                    <a:pt x="24" y="0"/>
                    <a:pt x="0" y="36"/>
                    <a:pt x="0" y="84"/>
                  </a:cubicBezTo>
                  <a:lnTo>
                    <a:pt x="0" y="2644"/>
                  </a:lnTo>
                  <a:cubicBezTo>
                    <a:pt x="0" y="2679"/>
                    <a:pt x="24" y="2715"/>
                    <a:pt x="72" y="2715"/>
                  </a:cubicBezTo>
                  <a:cubicBezTo>
                    <a:pt x="119" y="2715"/>
                    <a:pt x="143" y="2691"/>
                    <a:pt x="143" y="2644"/>
                  </a:cubicBezTo>
                  <a:lnTo>
                    <a:pt x="143" y="84"/>
                  </a:lnTo>
                  <a:cubicBezTo>
                    <a:pt x="143" y="36"/>
                    <a:pt x="119"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2284500" y="3106750"/>
              <a:ext cx="3900" cy="45875"/>
            </a:xfrm>
            <a:custGeom>
              <a:avLst/>
              <a:gdLst/>
              <a:ahLst/>
              <a:cxnLst/>
              <a:rect l="l" t="t" r="r" b="b"/>
              <a:pathLst>
                <a:path w="156" h="1835" extrusionOk="0">
                  <a:moveTo>
                    <a:pt x="72" y="1"/>
                  </a:moveTo>
                  <a:cubicBezTo>
                    <a:pt x="36" y="1"/>
                    <a:pt x="0" y="25"/>
                    <a:pt x="0" y="72"/>
                  </a:cubicBezTo>
                  <a:lnTo>
                    <a:pt x="0" y="1763"/>
                  </a:lnTo>
                  <a:cubicBezTo>
                    <a:pt x="0" y="1811"/>
                    <a:pt x="36" y="1835"/>
                    <a:pt x="72" y="1835"/>
                  </a:cubicBezTo>
                  <a:cubicBezTo>
                    <a:pt x="120" y="1835"/>
                    <a:pt x="155" y="1811"/>
                    <a:pt x="155" y="1763"/>
                  </a:cubicBezTo>
                  <a:lnTo>
                    <a:pt x="155" y="72"/>
                  </a:lnTo>
                  <a:cubicBezTo>
                    <a:pt x="155" y="25"/>
                    <a:pt x="120" y="1"/>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33"/>
          <p:cNvGrpSpPr/>
          <p:nvPr/>
        </p:nvGrpSpPr>
        <p:grpSpPr>
          <a:xfrm rot="-643226">
            <a:off x="-529417" y="2791693"/>
            <a:ext cx="1464477" cy="732970"/>
            <a:chOff x="2198175" y="2977875"/>
            <a:chExt cx="600700" cy="300650"/>
          </a:xfrm>
        </p:grpSpPr>
        <p:sp>
          <p:nvSpPr>
            <p:cNvPr id="599" name="Google Shape;599;p33"/>
            <p:cNvSpPr/>
            <p:nvPr/>
          </p:nvSpPr>
          <p:spPr>
            <a:xfrm>
              <a:off x="2198175" y="3044550"/>
              <a:ext cx="600700" cy="233975"/>
            </a:xfrm>
            <a:custGeom>
              <a:avLst/>
              <a:gdLst/>
              <a:ahLst/>
              <a:cxnLst/>
              <a:rect l="l" t="t" r="r" b="b"/>
              <a:pathLst>
                <a:path w="24028" h="9359" extrusionOk="0">
                  <a:moveTo>
                    <a:pt x="834" y="1"/>
                  </a:moveTo>
                  <a:cubicBezTo>
                    <a:pt x="370" y="1"/>
                    <a:pt x="1" y="370"/>
                    <a:pt x="1" y="834"/>
                  </a:cubicBezTo>
                  <a:cubicBezTo>
                    <a:pt x="1" y="1286"/>
                    <a:pt x="370" y="1667"/>
                    <a:pt x="834" y="1667"/>
                  </a:cubicBezTo>
                  <a:cubicBezTo>
                    <a:pt x="1239" y="1667"/>
                    <a:pt x="1584" y="1370"/>
                    <a:pt x="1656" y="989"/>
                  </a:cubicBezTo>
                  <a:cubicBezTo>
                    <a:pt x="2001" y="1013"/>
                    <a:pt x="2441" y="1084"/>
                    <a:pt x="2930" y="1251"/>
                  </a:cubicBezTo>
                  <a:cubicBezTo>
                    <a:pt x="2918" y="1310"/>
                    <a:pt x="2918" y="1370"/>
                    <a:pt x="2918" y="1406"/>
                  </a:cubicBezTo>
                  <a:cubicBezTo>
                    <a:pt x="2918" y="1870"/>
                    <a:pt x="3287" y="2239"/>
                    <a:pt x="3751" y="2239"/>
                  </a:cubicBezTo>
                  <a:cubicBezTo>
                    <a:pt x="3989" y="2239"/>
                    <a:pt x="4204" y="2156"/>
                    <a:pt x="4346" y="1989"/>
                  </a:cubicBezTo>
                  <a:cubicBezTo>
                    <a:pt x="4644" y="2215"/>
                    <a:pt x="4930" y="2477"/>
                    <a:pt x="5216" y="2799"/>
                  </a:cubicBezTo>
                  <a:cubicBezTo>
                    <a:pt x="5073" y="2941"/>
                    <a:pt x="5001" y="3132"/>
                    <a:pt x="5001" y="3346"/>
                  </a:cubicBezTo>
                  <a:cubicBezTo>
                    <a:pt x="5001" y="3811"/>
                    <a:pt x="5370" y="4180"/>
                    <a:pt x="5835" y="4180"/>
                  </a:cubicBezTo>
                  <a:cubicBezTo>
                    <a:pt x="5942" y="4180"/>
                    <a:pt x="6049" y="4168"/>
                    <a:pt x="6132" y="4120"/>
                  </a:cubicBezTo>
                  <a:cubicBezTo>
                    <a:pt x="6180" y="4192"/>
                    <a:pt x="6228" y="4275"/>
                    <a:pt x="6251" y="4346"/>
                  </a:cubicBezTo>
                  <a:cubicBezTo>
                    <a:pt x="6418" y="4680"/>
                    <a:pt x="6597" y="4977"/>
                    <a:pt x="6775" y="5275"/>
                  </a:cubicBezTo>
                  <a:cubicBezTo>
                    <a:pt x="6621" y="5430"/>
                    <a:pt x="6537" y="5632"/>
                    <a:pt x="6537" y="5858"/>
                  </a:cubicBezTo>
                  <a:cubicBezTo>
                    <a:pt x="6537" y="6323"/>
                    <a:pt x="6906" y="6692"/>
                    <a:pt x="7371" y="6692"/>
                  </a:cubicBezTo>
                  <a:cubicBezTo>
                    <a:pt x="7502" y="6692"/>
                    <a:pt x="7621" y="6668"/>
                    <a:pt x="7728" y="6620"/>
                  </a:cubicBezTo>
                  <a:cubicBezTo>
                    <a:pt x="7990" y="6954"/>
                    <a:pt x="8276" y="7216"/>
                    <a:pt x="8549" y="7442"/>
                  </a:cubicBezTo>
                  <a:cubicBezTo>
                    <a:pt x="8490" y="7549"/>
                    <a:pt x="8454" y="7680"/>
                    <a:pt x="8454" y="7811"/>
                  </a:cubicBezTo>
                  <a:cubicBezTo>
                    <a:pt x="8454" y="8275"/>
                    <a:pt x="8823" y="8644"/>
                    <a:pt x="9288" y="8644"/>
                  </a:cubicBezTo>
                  <a:cubicBezTo>
                    <a:pt x="9573" y="8644"/>
                    <a:pt x="9811" y="8514"/>
                    <a:pt x="9954" y="8299"/>
                  </a:cubicBezTo>
                  <a:cubicBezTo>
                    <a:pt x="10407" y="8478"/>
                    <a:pt x="10823" y="8573"/>
                    <a:pt x="11193" y="8597"/>
                  </a:cubicBezTo>
                  <a:cubicBezTo>
                    <a:pt x="11288" y="9049"/>
                    <a:pt x="11621" y="9359"/>
                    <a:pt x="12038" y="9359"/>
                  </a:cubicBezTo>
                  <a:cubicBezTo>
                    <a:pt x="12455" y="9359"/>
                    <a:pt x="12800" y="9049"/>
                    <a:pt x="12859" y="8644"/>
                  </a:cubicBezTo>
                  <a:cubicBezTo>
                    <a:pt x="13252" y="8597"/>
                    <a:pt x="13669" y="8514"/>
                    <a:pt x="14110" y="8335"/>
                  </a:cubicBezTo>
                  <a:cubicBezTo>
                    <a:pt x="14264" y="8537"/>
                    <a:pt x="14514" y="8692"/>
                    <a:pt x="14800" y="8692"/>
                  </a:cubicBezTo>
                  <a:cubicBezTo>
                    <a:pt x="15253" y="8692"/>
                    <a:pt x="15634" y="8323"/>
                    <a:pt x="15634" y="7859"/>
                  </a:cubicBezTo>
                  <a:cubicBezTo>
                    <a:pt x="15634" y="7728"/>
                    <a:pt x="15598" y="7585"/>
                    <a:pt x="15538" y="7466"/>
                  </a:cubicBezTo>
                  <a:cubicBezTo>
                    <a:pt x="15836" y="7216"/>
                    <a:pt x="16146" y="6906"/>
                    <a:pt x="16467" y="6513"/>
                  </a:cubicBezTo>
                  <a:cubicBezTo>
                    <a:pt x="16562" y="6561"/>
                    <a:pt x="16681" y="6597"/>
                    <a:pt x="16824" y="6597"/>
                  </a:cubicBezTo>
                  <a:cubicBezTo>
                    <a:pt x="17277" y="6597"/>
                    <a:pt x="17658" y="6216"/>
                    <a:pt x="17658" y="5763"/>
                  </a:cubicBezTo>
                  <a:cubicBezTo>
                    <a:pt x="17658" y="5513"/>
                    <a:pt x="17550" y="5311"/>
                    <a:pt x="17396" y="5168"/>
                  </a:cubicBezTo>
                  <a:cubicBezTo>
                    <a:pt x="17539" y="4918"/>
                    <a:pt x="17681" y="4668"/>
                    <a:pt x="17812" y="4382"/>
                  </a:cubicBezTo>
                  <a:cubicBezTo>
                    <a:pt x="17860" y="4287"/>
                    <a:pt x="17920" y="4192"/>
                    <a:pt x="17967" y="4084"/>
                  </a:cubicBezTo>
                  <a:cubicBezTo>
                    <a:pt x="18074" y="4132"/>
                    <a:pt x="18170" y="4168"/>
                    <a:pt x="18289" y="4168"/>
                  </a:cubicBezTo>
                  <a:cubicBezTo>
                    <a:pt x="18753" y="4168"/>
                    <a:pt x="19122" y="3787"/>
                    <a:pt x="19122" y="3334"/>
                  </a:cubicBezTo>
                  <a:cubicBezTo>
                    <a:pt x="19122" y="3108"/>
                    <a:pt x="19039" y="2918"/>
                    <a:pt x="18908" y="2763"/>
                  </a:cubicBezTo>
                  <a:cubicBezTo>
                    <a:pt x="19170" y="2465"/>
                    <a:pt x="19455" y="2215"/>
                    <a:pt x="19741" y="1989"/>
                  </a:cubicBezTo>
                  <a:cubicBezTo>
                    <a:pt x="19884" y="2156"/>
                    <a:pt x="20110" y="2263"/>
                    <a:pt x="20348" y="2263"/>
                  </a:cubicBezTo>
                  <a:cubicBezTo>
                    <a:pt x="20813" y="2263"/>
                    <a:pt x="21182" y="1882"/>
                    <a:pt x="21182" y="1429"/>
                  </a:cubicBezTo>
                  <a:cubicBezTo>
                    <a:pt x="21182" y="1370"/>
                    <a:pt x="21170" y="1310"/>
                    <a:pt x="21170" y="1251"/>
                  </a:cubicBezTo>
                  <a:cubicBezTo>
                    <a:pt x="21622" y="1096"/>
                    <a:pt x="22039" y="1036"/>
                    <a:pt x="22373" y="1013"/>
                  </a:cubicBezTo>
                  <a:cubicBezTo>
                    <a:pt x="22432" y="1406"/>
                    <a:pt x="22777" y="1703"/>
                    <a:pt x="23194" y="1703"/>
                  </a:cubicBezTo>
                  <a:cubicBezTo>
                    <a:pt x="23646" y="1703"/>
                    <a:pt x="24027" y="1334"/>
                    <a:pt x="24027" y="870"/>
                  </a:cubicBezTo>
                  <a:cubicBezTo>
                    <a:pt x="24027" y="417"/>
                    <a:pt x="23646" y="36"/>
                    <a:pt x="23194" y="36"/>
                  </a:cubicBezTo>
                  <a:cubicBezTo>
                    <a:pt x="22777" y="36"/>
                    <a:pt x="22432" y="334"/>
                    <a:pt x="22373" y="739"/>
                  </a:cubicBezTo>
                  <a:cubicBezTo>
                    <a:pt x="22015" y="774"/>
                    <a:pt x="21551" y="846"/>
                    <a:pt x="21063" y="1013"/>
                  </a:cubicBezTo>
                  <a:cubicBezTo>
                    <a:pt x="20908" y="774"/>
                    <a:pt x="20646" y="596"/>
                    <a:pt x="20348" y="596"/>
                  </a:cubicBezTo>
                  <a:cubicBezTo>
                    <a:pt x="19884" y="596"/>
                    <a:pt x="19515" y="965"/>
                    <a:pt x="19515" y="1429"/>
                  </a:cubicBezTo>
                  <a:cubicBezTo>
                    <a:pt x="19515" y="1548"/>
                    <a:pt x="19539" y="1667"/>
                    <a:pt x="19586" y="1763"/>
                  </a:cubicBezTo>
                  <a:cubicBezTo>
                    <a:pt x="19277" y="1989"/>
                    <a:pt x="18979" y="2263"/>
                    <a:pt x="18682" y="2584"/>
                  </a:cubicBezTo>
                  <a:cubicBezTo>
                    <a:pt x="18563" y="2525"/>
                    <a:pt x="18432" y="2477"/>
                    <a:pt x="18277" y="2477"/>
                  </a:cubicBezTo>
                  <a:cubicBezTo>
                    <a:pt x="17812" y="2477"/>
                    <a:pt x="17443" y="2858"/>
                    <a:pt x="17443" y="3310"/>
                  </a:cubicBezTo>
                  <a:cubicBezTo>
                    <a:pt x="17443" y="3549"/>
                    <a:pt x="17550" y="3775"/>
                    <a:pt x="17717" y="3930"/>
                  </a:cubicBezTo>
                  <a:cubicBezTo>
                    <a:pt x="17658" y="4025"/>
                    <a:pt x="17598" y="4132"/>
                    <a:pt x="17550" y="4239"/>
                  </a:cubicBezTo>
                  <a:cubicBezTo>
                    <a:pt x="17420" y="4501"/>
                    <a:pt x="17277" y="4739"/>
                    <a:pt x="17146" y="4977"/>
                  </a:cubicBezTo>
                  <a:cubicBezTo>
                    <a:pt x="17039" y="4942"/>
                    <a:pt x="16919" y="4906"/>
                    <a:pt x="16800" y="4906"/>
                  </a:cubicBezTo>
                  <a:cubicBezTo>
                    <a:pt x="16348" y="4906"/>
                    <a:pt x="15967" y="5275"/>
                    <a:pt x="15967" y="5739"/>
                  </a:cubicBezTo>
                  <a:cubicBezTo>
                    <a:pt x="15967" y="5977"/>
                    <a:pt x="16062" y="6192"/>
                    <a:pt x="16229" y="6335"/>
                  </a:cubicBezTo>
                  <a:cubicBezTo>
                    <a:pt x="15943" y="6692"/>
                    <a:pt x="15645" y="6978"/>
                    <a:pt x="15360" y="7216"/>
                  </a:cubicBezTo>
                  <a:cubicBezTo>
                    <a:pt x="15217" y="7085"/>
                    <a:pt x="15014" y="6990"/>
                    <a:pt x="14800" y="6990"/>
                  </a:cubicBezTo>
                  <a:cubicBezTo>
                    <a:pt x="14336" y="6990"/>
                    <a:pt x="13967" y="7359"/>
                    <a:pt x="13967" y="7823"/>
                  </a:cubicBezTo>
                  <a:cubicBezTo>
                    <a:pt x="13967" y="7894"/>
                    <a:pt x="13979" y="7978"/>
                    <a:pt x="13991" y="8049"/>
                  </a:cubicBezTo>
                  <a:cubicBezTo>
                    <a:pt x="13586" y="8216"/>
                    <a:pt x="13205" y="8287"/>
                    <a:pt x="12848" y="8335"/>
                  </a:cubicBezTo>
                  <a:cubicBezTo>
                    <a:pt x="12776" y="7942"/>
                    <a:pt x="12431" y="7656"/>
                    <a:pt x="12026" y="7656"/>
                  </a:cubicBezTo>
                  <a:cubicBezTo>
                    <a:pt x="11621" y="7656"/>
                    <a:pt x="11288" y="7942"/>
                    <a:pt x="11204" y="8335"/>
                  </a:cubicBezTo>
                  <a:cubicBezTo>
                    <a:pt x="10871" y="8287"/>
                    <a:pt x="10490" y="8216"/>
                    <a:pt x="10097" y="8049"/>
                  </a:cubicBezTo>
                  <a:cubicBezTo>
                    <a:pt x="10109" y="7978"/>
                    <a:pt x="10121" y="7894"/>
                    <a:pt x="10121" y="7811"/>
                  </a:cubicBezTo>
                  <a:cubicBezTo>
                    <a:pt x="10121" y="7347"/>
                    <a:pt x="9752" y="6978"/>
                    <a:pt x="9288" y="6978"/>
                  </a:cubicBezTo>
                  <a:cubicBezTo>
                    <a:pt x="9061" y="6978"/>
                    <a:pt x="8859" y="7061"/>
                    <a:pt x="8704" y="7216"/>
                  </a:cubicBezTo>
                  <a:cubicBezTo>
                    <a:pt x="8454" y="7001"/>
                    <a:pt x="8204" y="6751"/>
                    <a:pt x="7954" y="6466"/>
                  </a:cubicBezTo>
                  <a:cubicBezTo>
                    <a:pt x="8097" y="6323"/>
                    <a:pt x="8192" y="6108"/>
                    <a:pt x="8192" y="5870"/>
                  </a:cubicBezTo>
                  <a:cubicBezTo>
                    <a:pt x="8192" y="5418"/>
                    <a:pt x="7811" y="5037"/>
                    <a:pt x="7359" y="5037"/>
                  </a:cubicBezTo>
                  <a:cubicBezTo>
                    <a:pt x="7216" y="5037"/>
                    <a:pt x="7097" y="5073"/>
                    <a:pt x="6978" y="5132"/>
                  </a:cubicBezTo>
                  <a:cubicBezTo>
                    <a:pt x="6823" y="4858"/>
                    <a:pt x="6656" y="4561"/>
                    <a:pt x="6490" y="4239"/>
                  </a:cubicBezTo>
                  <a:cubicBezTo>
                    <a:pt x="6442" y="4144"/>
                    <a:pt x="6406" y="4072"/>
                    <a:pt x="6359" y="4001"/>
                  </a:cubicBezTo>
                  <a:cubicBezTo>
                    <a:pt x="6537" y="3846"/>
                    <a:pt x="6656" y="3608"/>
                    <a:pt x="6656" y="3358"/>
                  </a:cubicBezTo>
                  <a:cubicBezTo>
                    <a:pt x="6656" y="2894"/>
                    <a:pt x="6287" y="2525"/>
                    <a:pt x="5823" y="2525"/>
                  </a:cubicBezTo>
                  <a:cubicBezTo>
                    <a:pt x="5668" y="2525"/>
                    <a:pt x="5537" y="2572"/>
                    <a:pt x="5418" y="2632"/>
                  </a:cubicBezTo>
                  <a:cubicBezTo>
                    <a:pt x="5120" y="2287"/>
                    <a:pt x="4811" y="2001"/>
                    <a:pt x="4501" y="1786"/>
                  </a:cubicBezTo>
                  <a:cubicBezTo>
                    <a:pt x="4561" y="1679"/>
                    <a:pt x="4585" y="1548"/>
                    <a:pt x="4585" y="1429"/>
                  </a:cubicBezTo>
                  <a:cubicBezTo>
                    <a:pt x="4585" y="965"/>
                    <a:pt x="4215" y="596"/>
                    <a:pt x="3751" y="596"/>
                  </a:cubicBezTo>
                  <a:cubicBezTo>
                    <a:pt x="3442" y="596"/>
                    <a:pt x="3168" y="751"/>
                    <a:pt x="3025" y="1013"/>
                  </a:cubicBezTo>
                  <a:cubicBezTo>
                    <a:pt x="2501" y="834"/>
                    <a:pt x="2025" y="751"/>
                    <a:pt x="1656" y="727"/>
                  </a:cubicBezTo>
                  <a:cubicBezTo>
                    <a:pt x="1596" y="322"/>
                    <a:pt x="125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a:off x="2198175" y="2977875"/>
              <a:ext cx="600700" cy="233975"/>
            </a:xfrm>
            <a:custGeom>
              <a:avLst/>
              <a:gdLst/>
              <a:ahLst/>
              <a:cxnLst/>
              <a:rect l="l" t="t" r="r" b="b"/>
              <a:pathLst>
                <a:path w="24028" h="9359" extrusionOk="0">
                  <a:moveTo>
                    <a:pt x="12038" y="1"/>
                  </a:moveTo>
                  <a:cubicBezTo>
                    <a:pt x="11621" y="1"/>
                    <a:pt x="11288" y="310"/>
                    <a:pt x="11193" y="763"/>
                  </a:cubicBezTo>
                  <a:cubicBezTo>
                    <a:pt x="10823" y="786"/>
                    <a:pt x="10407" y="882"/>
                    <a:pt x="9954" y="1060"/>
                  </a:cubicBezTo>
                  <a:cubicBezTo>
                    <a:pt x="9811" y="846"/>
                    <a:pt x="9573" y="715"/>
                    <a:pt x="9288" y="715"/>
                  </a:cubicBezTo>
                  <a:cubicBezTo>
                    <a:pt x="8823" y="715"/>
                    <a:pt x="8454" y="1084"/>
                    <a:pt x="8454" y="1548"/>
                  </a:cubicBezTo>
                  <a:cubicBezTo>
                    <a:pt x="8454" y="1679"/>
                    <a:pt x="8490" y="1822"/>
                    <a:pt x="8549" y="1917"/>
                  </a:cubicBezTo>
                  <a:cubicBezTo>
                    <a:pt x="8276" y="2144"/>
                    <a:pt x="7990" y="2418"/>
                    <a:pt x="7728" y="2739"/>
                  </a:cubicBezTo>
                  <a:cubicBezTo>
                    <a:pt x="7621" y="2691"/>
                    <a:pt x="7502" y="2668"/>
                    <a:pt x="7371" y="2668"/>
                  </a:cubicBezTo>
                  <a:cubicBezTo>
                    <a:pt x="6906" y="2668"/>
                    <a:pt x="6537" y="3037"/>
                    <a:pt x="6537" y="3501"/>
                  </a:cubicBezTo>
                  <a:cubicBezTo>
                    <a:pt x="6537" y="3727"/>
                    <a:pt x="6621" y="3930"/>
                    <a:pt x="6775" y="4084"/>
                  </a:cubicBezTo>
                  <a:cubicBezTo>
                    <a:pt x="6597" y="4382"/>
                    <a:pt x="6418" y="4680"/>
                    <a:pt x="6251" y="5013"/>
                  </a:cubicBezTo>
                  <a:cubicBezTo>
                    <a:pt x="6228" y="5096"/>
                    <a:pt x="6180" y="5168"/>
                    <a:pt x="6132" y="5239"/>
                  </a:cubicBezTo>
                  <a:cubicBezTo>
                    <a:pt x="6049" y="5192"/>
                    <a:pt x="5942" y="5180"/>
                    <a:pt x="5835" y="5180"/>
                  </a:cubicBezTo>
                  <a:cubicBezTo>
                    <a:pt x="5370" y="5180"/>
                    <a:pt x="5001" y="5549"/>
                    <a:pt x="5001" y="6013"/>
                  </a:cubicBezTo>
                  <a:cubicBezTo>
                    <a:pt x="5001" y="6228"/>
                    <a:pt x="5073" y="6418"/>
                    <a:pt x="5216" y="6561"/>
                  </a:cubicBezTo>
                  <a:cubicBezTo>
                    <a:pt x="4930" y="6882"/>
                    <a:pt x="4644" y="7144"/>
                    <a:pt x="4346" y="7371"/>
                  </a:cubicBezTo>
                  <a:cubicBezTo>
                    <a:pt x="4204" y="7204"/>
                    <a:pt x="3989" y="7120"/>
                    <a:pt x="3751" y="7120"/>
                  </a:cubicBezTo>
                  <a:cubicBezTo>
                    <a:pt x="3287" y="7120"/>
                    <a:pt x="2918" y="7490"/>
                    <a:pt x="2918" y="7954"/>
                  </a:cubicBezTo>
                  <a:cubicBezTo>
                    <a:pt x="2918" y="7990"/>
                    <a:pt x="2918" y="8049"/>
                    <a:pt x="2930" y="8109"/>
                  </a:cubicBezTo>
                  <a:cubicBezTo>
                    <a:pt x="2441" y="8275"/>
                    <a:pt x="2001" y="8347"/>
                    <a:pt x="1656" y="8371"/>
                  </a:cubicBezTo>
                  <a:cubicBezTo>
                    <a:pt x="1584" y="7990"/>
                    <a:pt x="1239" y="7692"/>
                    <a:pt x="834" y="7692"/>
                  </a:cubicBezTo>
                  <a:cubicBezTo>
                    <a:pt x="370" y="7692"/>
                    <a:pt x="1" y="8073"/>
                    <a:pt x="1" y="8525"/>
                  </a:cubicBezTo>
                  <a:cubicBezTo>
                    <a:pt x="1" y="8990"/>
                    <a:pt x="370" y="9359"/>
                    <a:pt x="834" y="9359"/>
                  </a:cubicBezTo>
                  <a:cubicBezTo>
                    <a:pt x="1251" y="9359"/>
                    <a:pt x="1596" y="9037"/>
                    <a:pt x="1656" y="8633"/>
                  </a:cubicBezTo>
                  <a:cubicBezTo>
                    <a:pt x="2025" y="8609"/>
                    <a:pt x="2501" y="8525"/>
                    <a:pt x="3025" y="8347"/>
                  </a:cubicBezTo>
                  <a:cubicBezTo>
                    <a:pt x="3168" y="8609"/>
                    <a:pt x="3442" y="8764"/>
                    <a:pt x="3751" y="8764"/>
                  </a:cubicBezTo>
                  <a:cubicBezTo>
                    <a:pt x="4215" y="8764"/>
                    <a:pt x="4585" y="8394"/>
                    <a:pt x="4585" y="7930"/>
                  </a:cubicBezTo>
                  <a:cubicBezTo>
                    <a:pt x="4585" y="7811"/>
                    <a:pt x="4561" y="7680"/>
                    <a:pt x="4501" y="7573"/>
                  </a:cubicBezTo>
                  <a:cubicBezTo>
                    <a:pt x="4811" y="7359"/>
                    <a:pt x="5120" y="7073"/>
                    <a:pt x="5418" y="6728"/>
                  </a:cubicBezTo>
                  <a:cubicBezTo>
                    <a:pt x="5537" y="6787"/>
                    <a:pt x="5668" y="6835"/>
                    <a:pt x="5823" y="6835"/>
                  </a:cubicBezTo>
                  <a:cubicBezTo>
                    <a:pt x="6287" y="6835"/>
                    <a:pt x="6656" y="6466"/>
                    <a:pt x="6656" y="6001"/>
                  </a:cubicBezTo>
                  <a:cubicBezTo>
                    <a:pt x="6656" y="5751"/>
                    <a:pt x="6537" y="5513"/>
                    <a:pt x="6359" y="5358"/>
                  </a:cubicBezTo>
                  <a:cubicBezTo>
                    <a:pt x="6406" y="5287"/>
                    <a:pt x="6442" y="5215"/>
                    <a:pt x="6490" y="5120"/>
                  </a:cubicBezTo>
                  <a:cubicBezTo>
                    <a:pt x="6656" y="4799"/>
                    <a:pt x="6823" y="4501"/>
                    <a:pt x="6978" y="4227"/>
                  </a:cubicBezTo>
                  <a:cubicBezTo>
                    <a:pt x="7097" y="4287"/>
                    <a:pt x="7216" y="4323"/>
                    <a:pt x="7359" y="4323"/>
                  </a:cubicBezTo>
                  <a:cubicBezTo>
                    <a:pt x="7811" y="4323"/>
                    <a:pt x="8192" y="3942"/>
                    <a:pt x="8192" y="3489"/>
                  </a:cubicBezTo>
                  <a:cubicBezTo>
                    <a:pt x="8192" y="3251"/>
                    <a:pt x="8097" y="3037"/>
                    <a:pt x="7954" y="2894"/>
                  </a:cubicBezTo>
                  <a:cubicBezTo>
                    <a:pt x="8204" y="2608"/>
                    <a:pt x="8454" y="2358"/>
                    <a:pt x="8704" y="2144"/>
                  </a:cubicBezTo>
                  <a:cubicBezTo>
                    <a:pt x="8859" y="2298"/>
                    <a:pt x="9061" y="2382"/>
                    <a:pt x="9288" y="2382"/>
                  </a:cubicBezTo>
                  <a:cubicBezTo>
                    <a:pt x="9752" y="2382"/>
                    <a:pt x="10121" y="2013"/>
                    <a:pt x="10121" y="1548"/>
                  </a:cubicBezTo>
                  <a:cubicBezTo>
                    <a:pt x="10121" y="1465"/>
                    <a:pt x="10109" y="1382"/>
                    <a:pt x="10097" y="1310"/>
                  </a:cubicBezTo>
                  <a:cubicBezTo>
                    <a:pt x="10490" y="1144"/>
                    <a:pt x="10871" y="1072"/>
                    <a:pt x="11204" y="1025"/>
                  </a:cubicBezTo>
                  <a:cubicBezTo>
                    <a:pt x="11288" y="1417"/>
                    <a:pt x="11621" y="1703"/>
                    <a:pt x="12026" y="1703"/>
                  </a:cubicBezTo>
                  <a:cubicBezTo>
                    <a:pt x="12431" y="1703"/>
                    <a:pt x="12776" y="1417"/>
                    <a:pt x="12848" y="1025"/>
                  </a:cubicBezTo>
                  <a:cubicBezTo>
                    <a:pt x="13205" y="1072"/>
                    <a:pt x="13586" y="1144"/>
                    <a:pt x="13991" y="1310"/>
                  </a:cubicBezTo>
                  <a:cubicBezTo>
                    <a:pt x="13979" y="1382"/>
                    <a:pt x="13967" y="1465"/>
                    <a:pt x="13967" y="1536"/>
                  </a:cubicBezTo>
                  <a:cubicBezTo>
                    <a:pt x="13967" y="2001"/>
                    <a:pt x="14336" y="2370"/>
                    <a:pt x="14800" y="2370"/>
                  </a:cubicBezTo>
                  <a:cubicBezTo>
                    <a:pt x="15014" y="2370"/>
                    <a:pt x="15217" y="2275"/>
                    <a:pt x="15360" y="2144"/>
                  </a:cubicBezTo>
                  <a:cubicBezTo>
                    <a:pt x="15645" y="2382"/>
                    <a:pt x="15943" y="2668"/>
                    <a:pt x="16229" y="3025"/>
                  </a:cubicBezTo>
                  <a:cubicBezTo>
                    <a:pt x="16062" y="3168"/>
                    <a:pt x="15967" y="3382"/>
                    <a:pt x="15967" y="3620"/>
                  </a:cubicBezTo>
                  <a:cubicBezTo>
                    <a:pt x="15967" y="4084"/>
                    <a:pt x="16348" y="4453"/>
                    <a:pt x="16800" y="4453"/>
                  </a:cubicBezTo>
                  <a:cubicBezTo>
                    <a:pt x="16919" y="4453"/>
                    <a:pt x="17039" y="4418"/>
                    <a:pt x="17146" y="4382"/>
                  </a:cubicBezTo>
                  <a:cubicBezTo>
                    <a:pt x="17277" y="4620"/>
                    <a:pt x="17420" y="4858"/>
                    <a:pt x="17550" y="5120"/>
                  </a:cubicBezTo>
                  <a:cubicBezTo>
                    <a:pt x="17598" y="5227"/>
                    <a:pt x="17658" y="5335"/>
                    <a:pt x="17717" y="5430"/>
                  </a:cubicBezTo>
                  <a:cubicBezTo>
                    <a:pt x="17550" y="5585"/>
                    <a:pt x="17443" y="5811"/>
                    <a:pt x="17443" y="6049"/>
                  </a:cubicBezTo>
                  <a:cubicBezTo>
                    <a:pt x="17443" y="6501"/>
                    <a:pt x="17812" y="6882"/>
                    <a:pt x="18277" y="6882"/>
                  </a:cubicBezTo>
                  <a:cubicBezTo>
                    <a:pt x="18432" y="6882"/>
                    <a:pt x="18563" y="6835"/>
                    <a:pt x="18682" y="6775"/>
                  </a:cubicBezTo>
                  <a:cubicBezTo>
                    <a:pt x="18979" y="7097"/>
                    <a:pt x="19277" y="7371"/>
                    <a:pt x="19586" y="7597"/>
                  </a:cubicBezTo>
                  <a:cubicBezTo>
                    <a:pt x="19539" y="7692"/>
                    <a:pt x="19515" y="7811"/>
                    <a:pt x="19515" y="7930"/>
                  </a:cubicBezTo>
                  <a:cubicBezTo>
                    <a:pt x="19515" y="8394"/>
                    <a:pt x="19884" y="8764"/>
                    <a:pt x="20348" y="8764"/>
                  </a:cubicBezTo>
                  <a:cubicBezTo>
                    <a:pt x="20646" y="8764"/>
                    <a:pt x="20908" y="8585"/>
                    <a:pt x="21063" y="8347"/>
                  </a:cubicBezTo>
                  <a:cubicBezTo>
                    <a:pt x="21551" y="8514"/>
                    <a:pt x="22015" y="8585"/>
                    <a:pt x="22373" y="8621"/>
                  </a:cubicBezTo>
                  <a:cubicBezTo>
                    <a:pt x="22432" y="9025"/>
                    <a:pt x="22777" y="9323"/>
                    <a:pt x="23194" y="9323"/>
                  </a:cubicBezTo>
                  <a:cubicBezTo>
                    <a:pt x="23646" y="9323"/>
                    <a:pt x="24027" y="8942"/>
                    <a:pt x="24027" y="8490"/>
                  </a:cubicBezTo>
                  <a:cubicBezTo>
                    <a:pt x="24027" y="8025"/>
                    <a:pt x="23646" y="7656"/>
                    <a:pt x="23194" y="7656"/>
                  </a:cubicBezTo>
                  <a:cubicBezTo>
                    <a:pt x="22777" y="7656"/>
                    <a:pt x="22432" y="7954"/>
                    <a:pt x="22373" y="8347"/>
                  </a:cubicBezTo>
                  <a:cubicBezTo>
                    <a:pt x="22039" y="8323"/>
                    <a:pt x="21622" y="8263"/>
                    <a:pt x="21170" y="8109"/>
                  </a:cubicBezTo>
                  <a:cubicBezTo>
                    <a:pt x="21170" y="8049"/>
                    <a:pt x="21182" y="7990"/>
                    <a:pt x="21182" y="7930"/>
                  </a:cubicBezTo>
                  <a:cubicBezTo>
                    <a:pt x="21182" y="7478"/>
                    <a:pt x="20813" y="7097"/>
                    <a:pt x="20348" y="7097"/>
                  </a:cubicBezTo>
                  <a:cubicBezTo>
                    <a:pt x="20110" y="7097"/>
                    <a:pt x="19884" y="7204"/>
                    <a:pt x="19741" y="7371"/>
                  </a:cubicBezTo>
                  <a:cubicBezTo>
                    <a:pt x="19455" y="7144"/>
                    <a:pt x="19170" y="6894"/>
                    <a:pt x="18908" y="6597"/>
                  </a:cubicBezTo>
                  <a:cubicBezTo>
                    <a:pt x="19039" y="6442"/>
                    <a:pt x="19122" y="6251"/>
                    <a:pt x="19122" y="6025"/>
                  </a:cubicBezTo>
                  <a:cubicBezTo>
                    <a:pt x="19122" y="5573"/>
                    <a:pt x="18753" y="5192"/>
                    <a:pt x="18289" y="5192"/>
                  </a:cubicBezTo>
                  <a:cubicBezTo>
                    <a:pt x="18170" y="5192"/>
                    <a:pt x="18074" y="5227"/>
                    <a:pt x="17967" y="5275"/>
                  </a:cubicBezTo>
                  <a:cubicBezTo>
                    <a:pt x="17920" y="5168"/>
                    <a:pt x="17860" y="5073"/>
                    <a:pt x="17812" y="4977"/>
                  </a:cubicBezTo>
                  <a:cubicBezTo>
                    <a:pt x="17681" y="4692"/>
                    <a:pt x="17539" y="4442"/>
                    <a:pt x="17396" y="4203"/>
                  </a:cubicBezTo>
                  <a:cubicBezTo>
                    <a:pt x="17550" y="4049"/>
                    <a:pt x="17658" y="3846"/>
                    <a:pt x="17658" y="3608"/>
                  </a:cubicBezTo>
                  <a:cubicBezTo>
                    <a:pt x="17658" y="3144"/>
                    <a:pt x="17277" y="2775"/>
                    <a:pt x="16824" y="2775"/>
                  </a:cubicBezTo>
                  <a:cubicBezTo>
                    <a:pt x="16681" y="2775"/>
                    <a:pt x="16562" y="2799"/>
                    <a:pt x="16467" y="2846"/>
                  </a:cubicBezTo>
                  <a:cubicBezTo>
                    <a:pt x="16146" y="2453"/>
                    <a:pt x="15836" y="2144"/>
                    <a:pt x="15538" y="1894"/>
                  </a:cubicBezTo>
                  <a:cubicBezTo>
                    <a:pt x="15598" y="1775"/>
                    <a:pt x="15634" y="1632"/>
                    <a:pt x="15634" y="1501"/>
                  </a:cubicBezTo>
                  <a:cubicBezTo>
                    <a:pt x="15634" y="1036"/>
                    <a:pt x="15253" y="667"/>
                    <a:pt x="14800" y="667"/>
                  </a:cubicBezTo>
                  <a:cubicBezTo>
                    <a:pt x="14514" y="667"/>
                    <a:pt x="14264" y="822"/>
                    <a:pt x="14110" y="1025"/>
                  </a:cubicBezTo>
                  <a:cubicBezTo>
                    <a:pt x="13669" y="846"/>
                    <a:pt x="13252" y="763"/>
                    <a:pt x="12859" y="715"/>
                  </a:cubicBezTo>
                  <a:cubicBezTo>
                    <a:pt x="12800" y="310"/>
                    <a:pt x="12455" y="1"/>
                    <a:pt x="120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2777425" y="3096350"/>
              <a:ext cx="3875" cy="67575"/>
            </a:xfrm>
            <a:custGeom>
              <a:avLst/>
              <a:gdLst/>
              <a:ahLst/>
              <a:cxnLst/>
              <a:rect l="l" t="t" r="r" b="b"/>
              <a:pathLst>
                <a:path w="155" h="2703" extrusionOk="0">
                  <a:moveTo>
                    <a:pt x="84" y="0"/>
                  </a:moveTo>
                  <a:cubicBezTo>
                    <a:pt x="36" y="0"/>
                    <a:pt x="0" y="24"/>
                    <a:pt x="0" y="72"/>
                  </a:cubicBezTo>
                  <a:lnTo>
                    <a:pt x="0" y="2632"/>
                  </a:lnTo>
                  <a:cubicBezTo>
                    <a:pt x="0" y="2679"/>
                    <a:pt x="36" y="2703"/>
                    <a:pt x="84" y="2703"/>
                  </a:cubicBezTo>
                  <a:cubicBezTo>
                    <a:pt x="119" y="2703"/>
                    <a:pt x="155" y="2679"/>
                    <a:pt x="155" y="2632"/>
                  </a:cubicBezTo>
                  <a:lnTo>
                    <a:pt x="155" y="72"/>
                  </a:lnTo>
                  <a:cubicBezTo>
                    <a:pt x="155" y="24"/>
                    <a:pt x="119" y="0"/>
                    <a:pt x="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2610425" y="3096350"/>
              <a:ext cx="3900" cy="67575"/>
            </a:xfrm>
            <a:custGeom>
              <a:avLst/>
              <a:gdLst/>
              <a:ahLst/>
              <a:cxnLst/>
              <a:rect l="l" t="t" r="r" b="b"/>
              <a:pathLst>
                <a:path w="156" h="2703" extrusionOk="0">
                  <a:moveTo>
                    <a:pt x="72" y="0"/>
                  </a:moveTo>
                  <a:cubicBezTo>
                    <a:pt x="37" y="0"/>
                    <a:pt x="1" y="24"/>
                    <a:pt x="1" y="72"/>
                  </a:cubicBezTo>
                  <a:lnTo>
                    <a:pt x="1" y="2632"/>
                  </a:lnTo>
                  <a:cubicBezTo>
                    <a:pt x="1" y="2679"/>
                    <a:pt x="37" y="2703"/>
                    <a:pt x="72" y="2703"/>
                  </a:cubicBezTo>
                  <a:cubicBezTo>
                    <a:pt x="120" y="2703"/>
                    <a:pt x="156" y="2679"/>
                    <a:pt x="156" y="2632"/>
                  </a:cubicBezTo>
                  <a:lnTo>
                    <a:pt x="156" y="72"/>
                  </a:lnTo>
                  <a:cubicBezTo>
                    <a:pt x="156" y="24"/>
                    <a:pt x="120"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2382725" y="3096050"/>
              <a:ext cx="3900" cy="67875"/>
            </a:xfrm>
            <a:custGeom>
              <a:avLst/>
              <a:gdLst/>
              <a:ahLst/>
              <a:cxnLst/>
              <a:rect l="l" t="t" r="r" b="b"/>
              <a:pathLst>
                <a:path w="156" h="2715" extrusionOk="0">
                  <a:moveTo>
                    <a:pt x="72" y="0"/>
                  </a:moveTo>
                  <a:cubicBezTo>
                    <a:pt x="36" y="0"/>
                    <a:pt x="1" y="36"/>
                    <a:pt x="1" y="84"/>
                  </a:cubicBezTo>
                  <a:lnTo>
                    <a:pt x="1" y="2644"/>
                  </a:lnTo>
                  <a:cubicBezTo>
                    <a:pt x="1" y="2679"/>
                    <a:pt x="36" y="2715"/>
                    <a:pt x="72" y="2715"/>
                  </a:cubicBezTo>
                  <a:cubicBezTo>
                    <a:pt x="120" y="2715"/>
                    <a:pt x="155" y="2691"/>
                    <a:pt x="155" y="2644"/>
                  </a:cubicBezTo>
                  <a:lnTo>
                    <a:pt x="155" y="84"/>
                  </a:lnTo>
                  <a:cubicBezTo>
                    <a:pt x="155" y="36"/>
                    <a:pt x="120"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2428875" y="3043650"/>
              <a:ext cx="3575" cy="167625"/>
            </a:xfrm>
            <a:custGeom>
              <a:avLst/>
              <a:gdLst/>
              <a:ahLst/>
              <a:cxnLst/>
              <a:rect l="l" t="t" r="r" b="b"/>
              <a:pathLst>
                <a:path w="143" h="6705" extrusionOk="0">
                  <a:moveTo>
                    <a:pt x="71" y="1"/>
                  </a:moveTo>
                  <a:cubicBezTo>
                    <a:pt x="36" y="1"/>
                    <a:pt x="0" y="37"/>
                    <a:pt x="0" y="84"/>
                  </a:cubicBezTo>
                  <a:lnTo>
                    <a:pt x="0" y="6633"/>
                  </a:lnTo>
                  <a:cubicBezTo>
                    <a:pt x="0" y="6668"/>
                    <a:pt x="36" y="6704"/>
                    <a:pt x="71" y="6704"/>
                  </a:cubicBezTo>
                  <a:cubicBezTo>
                    <a:pt x="119" y="6704"/>
                    <a:pt x="143" y="6668"/>
                    <a:pt x="143" y="6633"/>
                  </a:cubicBezTo>
                  <a:lnTo>
                    <a:pt x="143" y="84"/>
                  </a:lnTo>
                  <a:cubicBezTo>
                    <a:pt x="143" y="37"/>
                    <a:pt x="119" y="1"/>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2561625" y="3043650"/>
              <a:ext cx="3875" cy="167625"/>
            </a:xfrm>
            <a:custGeom>
              <a:avLst/>
              <a:gdLst/>
              <a:ahLst/>
              <a:cxnLst/>
              <a:rect l="l" t="t" r="r" b="b"/>
              <a:pathLst>
                <a:path w="155" h="6705" extrusionOk="0">
                  <a:moveTo>
                    <a:pt x="84" y="1"/>
                  </a:moveTo>
                  <a:cubicBezTo>
                    <a:pt x="36" y="1"/>
                    <a:pt x="0" y="37"/>
                    <a:pt x="0" y="84"/>
                  </a:cubicBezTo>
                  <a:lnTo>
                    <a:pt x="0" y="6633"/>
                  </a:lnTo>
                  <a:cubicBezTo>
                    <a:pt x="0" y="6668"/>
                    <a:pt x="36" y="6704"/>
                    <a:pt x="84" y="6704"/>
                  </a:cubicBezTo>
                  <a:cubicBezTo>
                    <a:pt x="119" y="6704"/>
                    <a:pt x="155" y="6668"/>
                    <a:pt x="155" y="6633"/>
                  </a:cubicBezTo>
                  <a:lnTo>
                    <a:pt x="155" y="84"/>
                  </a:lnTo>
                  <a:cubicBezTo>
                    <a:pt x="155" y="37"/>
                    <a:pt x="119"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2497025" y="3037100"/>
              <a:ext cx="3600" cy="186075"/>
            </a:xfrm>
            <a:custGeom>
              <a:avLst/>
              <a:gdLst/>
              <a:ahLst/>
              <a:cxnLst/>
              <a:rect l="l" t="t" r="r" b="b"/>
              <a:pathLst>
                <a:path w="144" h="7443" extrusionOk="0">
                  <a:moveTo>
                    <a:pt x="72" y="1"/>
                  </a:moveTo>
                  <a:cubicBezTo>
                    <a:pt x="24" y="1"/>
                    <a:pt x="1" y="25"/>
                    <a:pt x="1" y="72"/>
                  </a:cubicBezTo>
                  <a:lnTo>
                    <a:pt x="1" y="7371"/>
                  </a:lnTo>
                  <a:cubicBezTo>
                    <a:pt x="1" y="7407"/>
                    <a:pt x="24" y="7442"/>
                    <a:pt x="72" y="7442"/>
                  </a:cubicBezTo>
                  <a:cubicBezTo>
                    <a:pt x="120" y="7430"/>
                    <a:pt x="143" y="7395"/>
                    <a:pt x="143" y="7371"/>
                  </a:cubicBezTo>
                  <a:lnTo>
                    <a:pt x="143" y="72"/>
                  </a:lnTo>
                  <a:cubicBezTo>
                    <a:pt x="143" y="25"/>
                    <a:pt x="120" y="1"/>
                    <a:pt x="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2705675" y="3106750"/>
              <a:ext cx="3900" cy="45875"/>
            </a:xfrm>
            <a:custGeom>
              <a:avLst/>
              <a:gdLst/>
              <a:ahLst/>
              <a:cxnLst/>
              <a:rect l="l" t="t" r="r" b="b"/>
              <a:pathLst>
                <a:path w="156" h="1835" extrusionOk="0">
                  <a:moveTo>
                    <a:pt x="72" y="1"/>
                  </a:moveTo>
                  <a:cubicBezTo>
                    <a:pt x="37" y="1"/>
                    <a:pt x="1" y="25"/>
                    <a:pt x="1" y="72"/>
                  </a:cubicBezTo>
                  <a:lnTo>
                    <a:pt x="1" y="1763"/>
                  </a:lnTo>
                  <a:cubicBezTo>
                    <a:pt x="1" y="1811"/>
                    <a:pt x="37" y="1835"/>
                    <a:pt x="72" y="1835"/>
                  </a:cubicBezTo>
                  <a:cubicBezTo>
                    <a:pt x="120" y="1835"/>
                    <a:pt x="156" y="1811"/>
                    <a:pt x="156" y="1763"/>
                  </a:cubicBezTo>
                  <a:lnTo>
                    <a:pt x="156" y="72"/>
                  </a:lnTo>
                  <a:cubicBezTo>
                    <a:pt x="156" y="25"/>
                    <a:pt x="120" y="1"/>
                    <a:pt x="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2212775" y="3096050"/>
              <a:ext cx="3575" cy="67875"/>
            </a:xfrm>
            <a:custGeom>
              <a:avLst/>
              <a:gdLst/>
              <a:ahLst/>
              <a:cxnLst/>
              <a:rect l="l" t="t" r="r" b="b"/>
              <a:pathLst>
                <a:path w="143" h="2715" extrusionOk="0">
                  <a:moveTo>
                    <a:pt x="72" y="0"/>
                  </a:moveTo>
                  <a:cubicBezTo>
                    <a:pt x="24" y="0"/>
                    <a:pt x="0" y="36"/>
                    <a:pt x="0" y="84"/>
                  </a:cubicBezTo>
                  <a:lnTo>
                    <a:pt x="0" y="2644"/>
                  </a:lnTo>
                  <a:cubicBezTo>
                    <a:pt x="0" y="2679"/>
                    <a:pt x="24" y="2715"/>
                    <a:pt x="72" y="2715"/>
                  </a:cubicBezTo>
                  <a:cubicBezTo>
                    <a:pt x="119" y="2715"/>
                    <a:pt x="143" y="2691"/>
                    <a:pt x="143" y="2644"/>
                  </a:cubicBezTo>
                  <a:lnTo>
                    <a:pt x="143" y="84"/>
                  </a:lnTo>
                  <a:cubicBezTo>
                    <a:pt x="143" y="36"/>
                    <a:pt x="119"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2284500" y="3106750"/>
              <a:ext cx="3900" cy="45875"/>
            </a:xfrm>
            <a:custGeom>
              <a:avLst/>
              <a:gdLst/>
              <a:ahLst/>
              <a:cxnLst/>
              <a:rect l="l" t="t" r="r" b="b"/>
              <a:pathLst>
                <a:path w="156" h="1835" extrusionOk="0">
                  <a:moveTo>
                    <a:pt x="72" y="1"/>
                  </a:moveTo>
                  <a:cubicBezTo>
                    <a:pt x="36" y="1"/>
                    <a:pt x="0" y="25"/>
                    <a:pt x="0" y="72"/>
                  </a:cubicBezTo>
                  <a:lnTo>
                    <a:pt x="0" y="1763"/>
                  </a:lnTo>
                  <a:cubicBezTo>
                    <a:pt x="0" y="1811"/>
                    <a:pt x="36" y="1835"/>
                    <a:pt x="72" y="1835"/>
                  </a:cubicBezTo>
                  <a:cubicBezTo>
                    <a:pt x="120" y="1835"/>
                    <a:pt x="155" y="1811"/>
                    <a:pt x="155" y="1763"/>
                  </a:cubicBezTo>
                  <a:lnTo>
                    <a:pt x="155" y="72"/>
                  </a:lnTo>
                  <a:cubicBezTo>
                    <a:pt x="155" y="25"/>
                    <a:pt x="120" y="1"/>
                    <a:pt x="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33"/>
          <p:cNvSpPr/>
          <p:nvPr/>
        </p:nvSpPr>
        <p:spPr>
          <a:xfrm rot="692904">
            <a:off x="6714043" y="387764"/>
            <a:ext cx="2747659" cy="1526126"/>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rot="10800000">
            <a:off x="42" y="-6"/>
            <a:ext cx="3249239" cy="971555"/>
          </a:xfrm>
          <a:custGeom>
            <a:avLst/>
            <a:gdLst/>
            <a:ahLst/>
            <a:cxnLst/>
            <a:rect l="l" t="t" r="r" b="b"/>
            <a:pathLst>
              <a:path w="18087" h="4414" extrusionOk="0">
                <a:moveTo>
                  <a:pt x="9433" y="1"/>
                </a:moveTo>
                <a:cubicBezTo>
                  <a:pt x="8856" y="1"/>
                  <a:pt x="8275" y="50"/>
                  <a:pt x="7692" y="163"/>
                </a:cubicBezTo>
                <a:cubicBezTo>
                  <a:pt x="6323" y="425"/>
                  <a:pt x="5180" y="1402"/>
                  <a:pt x="4263" y="2033"/>
                </a:cubicBezTo>
                <a:cubicBezTo>
                  <a:pt x="2918" y="2961"/>
                  <a:pt x="1584" y="3795"/>
                  <a:pt x="1" y="4414"/>
                </a:cubicBezTo>
                <a:lnTo>
                  <a:pt x="18086" y="4414"/>
                </a:lnTo>
                <a:lnTo>
                  <a:pt x="18086" y="4402"/>
                </a:lnTo>
                <a:lnTo>
                  <a:pt x="18086" y="1878"/>
                </a:lnTo>
                <a:cubicBezTo>
                  <a:pt x="15443" y="1377"/>
                  <a:pt x="12488" y="1"/>
                  <a:pt x="943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6">
  <p:cSld name="CUSTOM_9_1">
    <p:spTree>
      <p:nvGrpSpPr>
        <p:cNvPr id="1" name="Shape 612"/>
        <p:cNvGrpSpPr/>
        <p:nvPr/>
      </p:nvGrpSpPr>
      <p:grpSpPr>
        <a:xfrm>
          <a:off x="0" y="0"/>
          <a:ext cx="0" cy="0"/>
          <a:chOff x="0" y="0"/>
          <a:chExt cx="0" cy="0"/>
        </a:xfrm>
      </p:grpSpPr>
      <p:sp>
        <p:nvSpPr>
          <p:cNvPr id="613" name="Google Shape;613;p34"/>
          <p:cNvSpPr/>
          <p:nvPr/>
        </p:nvSpPr>
        <p:spPr>
          <a:xfrm>
            <a:off x="0" y="-371045"/>
            <a:ext cx="4020071" cy="2401526"/>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4"/>
          <p:cNvSpPr/>
          <p:nvPr/>
        </p:nvSpPr>
        <p:spPr>
          <a:xfrm rot="10800000">
            <a:off x="5658425" y="3060355"/>
            <a:ext cx="4020071" cy="2401526"/>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34"/>
          <p:cNvGrpSpPr/>
          <p:nvPr/>
        </p:nvGrpSpPr>
        <p:grpSpPr>
          <a:xfrm>
            <a:off x="5161033" y="251293"/>
            <a:ext cx="208411" cy="208411"/>
            <a:chOff x="292035" y="246950"/>
            <a:chExt cx="461700" cy="461700"/>
          </a:xfrm>
        </p:grpSpPr>
        <p:sp>
          <p:nvSpPr>
            <p:cNvPr id="616" name="Google Shape;616;p34"/>
            <p:cNvSpPr/>
            <p:nvPr/>
          </p:nvSpPr>
          <p:spPr>
            <a:xfrm>
              <a:off x="487635" y="246950"/>
              <a:ext cx="705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4"/>
            <p:cNvSpPr/>
            <p:nvPr/>
          </p:nvSpPr>
          <p:spPr>
            <a:xfrm rot="27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4"/>
            <p:cNvSpPr/>
            <p:nvPr/>
          </p:nvSpPr>
          <p:spPr>
            <a:xfrm rot="5400000">
              <a:off x="487485" y="247000"/>
              <a:ext cx="708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4"/>
            <p:cNvSpPr/>
            <p:nvPr/>
          </p:nvSpPr>
          <p:spPr>
            <a:xfrm rot="81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34"/>
          <p:cNvSpPr txBox="1">
            <a:spLocks noGrp="1"/>
          </p:cNvSpPr>
          <p:nvPr>
            <p:ph type="title"/>
          </p:nvPr>
        </p:nvSpPr>
        <p:spPr>
          <a:xfrm>
            <a:off x="2015675" y="1564625"/>
            <a:ext cx="5112600" cy="1450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9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621" name="Google Shape;621;p34"/>
          <p:cNvSpPr txBox="1">
            <a:spLocks noGrp="1"/>
          </p:cNvSpPr>
          <p:nvPr>
            <p:ph type="subTitle" idx="1"/>
          </p:nvPr>
        </p:nvSpPr>
        <p:spPr>
          <a:xfrm>
            <a:off x="2015725" y="2895750"/>
            <a:ext cx="5112600" cy="8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3">
  <p:cSld name="TITLE_ONLY_1_1_1_1">
    <p:spTree>
      <p:nvGrpSpPr>
        <p:cNvPr id="1" name="Shape 655"/>
        <p:cNvGrpSpPr/>
        <p:nvPr/>
      </p:nvGrpSpPr>
      <p:grpSpPr>
        <a:xfrm>
          <a:off x="0" y="0"/>
          <a:ext cx="0" cy="0"/>
          <a:chOff x="0" y="0"/>
          <a:chExt cx="0" cy="0"/>
        </a:xfrm>
      </p:grpSpPr>
      <p:sp>
        <p:nvSpPr>
          <p:cNvPr id="656" name="Google Shape;656;p37"/>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7" name="Google Shape;657;p37"/>
          <p:cNvSpPr txBox="1">
            <a:spLocks noGrp="1"/>
          </p:cNvSpPr>
          <p:nvPr>
            <p:ph type="subTitle" idx="1"/>
          </p:nvPr>
        </p:nvSpPr>
        <p:spPr>
          <a:xfrm>
            <a:off x="3141881" y="1434825"/>
            <a:ext cx="4454400" cy="493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658" name="Google Shape;658;p37"/>
          <p:cNvSpPr txBox="1">
            <a:spLocks noGrp="1"/>
          </p:cNvSpPr>
          <p:nvPr>
            <p:ph type="subTitle" idx="2"/>
          </p:nvPr>
        </p:nvSpPr>
        <p:spPr>
          <a:xfrm>
            <a:off x="3141881" y="1827739"/>
            <a:ext cx="4454400" cy="676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59" name="Google Shape;659;p37"/>
          <p:cNvSpPr txBox="1">
            <a:spLocks noGrp="1"/>
          </p:cNvSpPr>
          <p:nvPr>
            <p:ph type="subTitle" idx="3"/>
          </p:nvPr>
        </p:nvSpPr>
        <p:spPr>
          <a:xfrm>
            <a:off x="3141881" y="2837563"/>
            <a:ext cx="4454400" cy="493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660" name="Google Shape;660;p37"/>
          <p:cNvSpPr txBox="1">
            <a:spLocks noGrp="1"/>
          </p:cNvSpPr>
          <p:nvPr>
            <p:ph type="subTitle" idx="4"/>
          </p:nvPr>
        </p:nvSpPr>
        <p:spPr>
          <a:xfrm>
            <a:off x="3141881" y="3230486"/>
            <a:ext cx="4454400" cy="676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61" name="Google Shape;661;p37"/>
          <p:cNvSpPr/>
          <p:nvPr/>
        </p:nvSpPr>
        <p:spPr>
          <a:xfrm>
            <a:off x="-356000" y="3004299"/>
            <a:ext cx="9937734" cy="4209870"/>
          </a:xfrm>
          <a:custGeom>
            <a:avLst/>
            <a:gdLst/>
            <a:ahLst/>
            <a:cxnLst/>
            <a:rect l="l" t="t" r="r" b="b"/>
            <a:pathLst>
              <a:path w="68384" h="31793" extrusionOk="0">
                <a:moveTo>
                  <a:pt x="65433" y="1"/>
                </a:moveTo>
                <a:cubicBezTo>
                  <a:pt x="63344" y="1"/>
                  <a:pt x="61058" y="1493"/>
                  <a:pt x="59922" y="3066"/>
                </a:cubicBezTo>
                <a:cubicBezTo>
                  <a:pt x="58693" y="4742"/>
                  <a:pt x="58269" y="6855"/>
                  <a:pt x="57580" y="8819"/>
                </a:cubicBezTo>
                <a:cubicBezTo>
                  <a:pt x="56879" y="10782"/>
                  <a:pt x="55743" y="12791"/>
                  <a:pt x="53802" y="13537"/>
                </a:cubicBezTo>
                <a:cubicBezTo>
                  <a:pt x="53240" y="13756"/>
                  <a:pt x="52654" y="13848"/>
                  <a:pt x="52069" y="13848"/>
                </a:cubicBezTo>
                <a:cubicBezTo>
                  <a:pt x="50817" y="13848"/>
                  <a:pt x="49543" y="13445"/>
                  <a:pt x="48395" y="12917"/>
                </a:cubicBezTo>
                <a:cubicBezTo>
                  <a:pt x="46696" y="12136"/>
                  <a:pt x="45099" y="11092"/>
                  <a:pt x="43285" y="10667"/>
                </a:cubicBezTo>
                <a:cubicBezTo>
                  <a:pt x="42585" y="10495"/>
                  <a:pt x="41907" y="10426"/>
                  <a:pt x="41218" y="10426"/>
                </a:cubicBezTo>
                <a:cubicBezTo>
                  <a:pt x="37097" y="10426"/>
                  <a:pt x="33044" y="13009"/>
                  <a:pt x="28887" y="13802"/>
                </a:cubicBezTo>
                <a:cubicBezTo>
                  <a:pt x="28130" y="13950"/>
                  <a:pt x="27384" y="14031"/>
                  <a:pt x="26626" y="14031"/>
                </a:cubicBezTo>
                <a:cubicBezTo>
                  <a:pt x="26282" y="14031"/>
                  <a:pt x="25937" y="14019"/>
                  <a:pt x="25604" y="13973"/>
                </a:cubicBezTo>
                <a:cubicBezTo>
                  <a:pt x="19220" y="13296"/>
                  <a:pt x="15145" y="6327"/>
                  <a:pt x="8887" y="4869"/>
                </a:cubicBezTo>
                <a:cubicBezTo>
                  <a:pt x="8129" y="4685"/>
                  <a:pt x="7348" y="4604"/>
                  <a:pt x="6579" y="4604"/>
                </a:cubicBezTo>
                <a:cubicBezTo>
                  <a:pt x="5799" y="4604"/>
                  <a:pt x="5029" y="4685"/>
                  <a:pt x="4271" y="4857"/>
                </a:cubicBezTo>
                <a:cubicBezTo>
                  <a:pt x="3365" y="5053"/>
                  <a:pt x="1114" y="5408"/>
                  <a:pt x="747" y="6385"/>
                </a:cubicBezTo>
                <a:cubicBezTo>
                  <a:pt x="551" y="6901"/>
                  <a:pt x="632" y="7475"/>
                  <a:pt x="712" y="8026"/>
                </a:cubicBezTo>
                <a:lnTo>
                  <a:pt x="1745" y="15088"/>
                </a:lnTo>
                <a:cubicBezTo>
                  <a:pt x="2010" y="16879"/>
                  <a:pt x="0" y="28096"/>
                  <a:pt x="1321" y="29336"/>
                </a:cubicBezTo>
                <a:cubicBezTo>
                  <a:pt x="2641" y="30565"/>
                  <a:pt x="4593" y="30759"/>
                  <a:pt x="6396" y="30874"/>
                </a:cubicBezTo>
                <a:cubicBezTo>
                  <a:pt x="15431" y="31483"/>
                  <a:pt x="25053" y="31793"/>
                  <a:pt x="34674" y="31793"/>
                </a:cubicBezTo>
                <a:cubicBezTo>
                  <a:pt x="44675" y="31793"/>
                  <a:pt x="54698" y="31460"/>
                  <a:pt x="64079" y="30805"/>
                </a:cubicBezTo>
                <a:cubicBezTo>
                  <a:pt x="65307" y="30725"/>
                  <a:pt x="66719" y="30530"/>
                  <a:pt x="67408" y="29508"/>
                </a:cubicBezTo>
                <a:cubicBezTo>
                  <a:pt x="67855" y="28865"/>
                  <a:pt x="67890" y="28027"/>
                  <a:pt x="67901" y="27235"/>
                </a:cubicBezTo>
                <a:cubicBezTo>
                  <a:pt x="67993" y="23136"/>
                  <a:pt x="68085" y="9748"/>
                  <a:pt x="68177" y="5650"/>
                </a:cubicBezTo>
                <a:cubicBezTo>
                  <a:pt x="68223" y="3790"/>
                  <a:pt x="68384" y="460"/>
                  <a:pt x="66145" y="70"/>
                </a:cubicBezTo>
                <a:cubicBezTo>
                  <a:pt x="65916" y="24"/>
                  <a:pt x="65674" y="1"/>
                  <a:pt x="65433" y="1"/>
                </a:cubicBezTo>
                <a:close/>
              </a:path>
            </a:pathLst>
          </a:custGeom>
          <a:solidFill>
            <a:schemeClr val="accent4">
              <a:alpha val="265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4">
  <p:cSld name="TITLE_ONLY_1_1_1_1_1">
    <p:spTree>
      <p:nvGrpSpPr>
        <p:cNvPr id="1" name="Shape 662"/>
        <p:cNvGrpSpPr/>
        <p:nvPr/>
      </p:nvGrpSpPr>
      <p:grpSpPr>
        <a:xfrm>
          <a:off x="0" y="0"/>
          <a:ext cx="0" cy="0"/>
          <a:chOff x="0" y="0"/>
          <a:chExt cx="0" cy="0"/>
        </a:xfrm>
      </p:grpSpPr>
      <p:sp>
        <p:nvSpPr>
          <p:cNvPr id="663" name="Google Shape;663;p38"/>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4" name="Google Shape;664;p38"/>
          <p:cNvSpPr txBox="1">
            <a:spLocks noGrp="1"/>
          </p:cNvSpPr>
          <p:nvPr>
            <p:ph type="subTitle" idx="1"/>
          </p:nvPr>
        </p:nvSpPr>
        <p:spPr>
          <a:xfrm>
            <a:off x="870602" y="2051100"/>
            <a:ext cx="2929200" cy="493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665" name="Google Shape;665;p38"/>
          <p:cNvSpPr txBox="1">
            <a:spLocks noGrp="1"/>
          </p:cNvSpPr>
          <p:nvPr>
            <p:ph type="subTitle" idx="2"/>
          </p:nvPr>
        </p:nvSpPr>
        <p:spPr>
          <a:xfrm>
            <a:off x="870600" y="2520200"/>
            <a:ext cx="2929200" cy="8784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66" name="Google Shape;666;p38"/>
          <p:cNvSpPr txBox="1">
            <a:spLocks noGrp="1"/>
          </p:cNvSpPr>
          <p:nvPr>
            <p:ph type="subTitle" idx="3"/>
          </p:nvPr>
        </p:nvSpPr>
        <p:spPr>
          <a:xfrm>
            <a:off x="4274200" y="2717675"/>
            <a:ext cx="2929200" cy="493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667" name="Google Shape;667;p38"/>
          <p:cNvSpPr txBox="1">
            <a:spLocks noGrp="1"/>
          </p:cNvSpPr>
          <p:nvPr>
            <p:ph type="subTitle" idx="4"/>
          </p:nvPr>
        </p:nvSpPr>
        <p:spPr>
          <a:xfrm>
            <a:off x="4274200" y="3186800"/>
            <a:ext cx="2929200" cy="8784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68" name="Google Shape;668;p38"/>
          <p:cNvSpPr/>
          <p:nvPr/>
        </p:nvSpPr>
        <p:spPr>
          <a:xfrm rot="10800000" flipH="1">
            <a:off x="0" y="3782201"/>
            <a:ext cx="2278766" cy="1361299"/>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8"/>
          <p:cNvSpPr/>
          <p:nvPr/>
        </p:nvSpPr>
        <p:spPr>
          <a:xfrm flipH="1">
            <a:off x="6853615" y="-3"/>
            <a:ext cx="2290387" cy="1368241"/>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38"/>
          <p:cNvGrpSpPr/>
          <p:nvPr/>
        </p:nvGrpSpPr>
        <p:grpSpPr>
          <a:xfrm>
            <a:off x="8585180" y="2879457"/>
            <a:ext cx="268432" cy="268432"/>
            <a:chOff x="292035" y="246950"/>
            <a:chExt cx="461700" cy="461700"/>
          </a:xfrm>
        </p:grpSpPr>
        <p:sp>
          <p:nvSpPr>
            <p:cNvPr id="671" name="Google Shape;671;p38"/>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8"/>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8"/>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8"/>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38"/>
          <p:cNvGrpSpPr/>
          <p:nvPr/>
        </p:nvGrpSpPr>
        <p:grpSpPr>
          <a:xfrm>
            <a:off x="4482818" y="183882"/>
            <a:ext cx="268432" cy="268432"/>
            <a:chOff x="292035" y="246950"/>
            <a:chExt cx="461700" cy="461700"/>
          </a:xfrm>
        </p:grpSpPr>
        <p:sp>
          <p:nvSpPr>
            <p:cNvPr id="676" name="Google Shape;676;p38"/>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8"/>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8"/>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8"/>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8"/>
          <p:cNvGrpSpPr/>
          <p:nvPr/>
        </p:nvGrpSpPr>
        <p:grpSpPr>
          <a:xfrm>
            <a:off x="176618" y="1806607"/>
            <a:ext cx="268432" cy="268432"/>
            <a:chOff x="292035" y="246950"/>
            <a:chExt cx="461700" cy="461700"/>
          </a:xfrm>
        </p:grpSpPr>
        <p:sp>
          <p:nvSpPr>
            <p:cNvPr id="681" name="Google Shape;681;p38"/>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8"/>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8"/>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8"/>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38"/>
          <p:cNvGrpSpPr/>
          <p:nvPr/>
        </p:nvGrpSpPr>
        <p:grpSpPr>
          <a:xfrm>
            <a:off x="4408505" y="4746932"/>
            <a:ext cx="268432" cy="268432"/>
            <a:chOff x="292035" y="246950"/>
            <a:chExt cx="461700" cy="461700"/>
          </a:xfrm>
        </p:grpSpPr>
        <p:sp>
          <p:nvSpPr>
            <p:cNvPr id="686" name="Google Shape;686;p38"/>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8"/>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8"/>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8"/>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1">
  <p:cSld name="BIG_NUMBER_1_1">
    <p:spTree>
      <p:nvGrpSpPr>
        <p:cNvPr id="1" name="Shape 738"/>
        <p:cNvGrpSpPr/>
        <p:nvPr/>
      </p:nvGrpSpPr>
      <p:grpSpPr>
        <a:xfrm>
          <a:off x="0" y="0"/>
          <a:ext cx="0" cy="0"/>
          <a:chOff x="0" y="0"/>
          <a:chExt cx="0" cy="0"/>
        </a:xfrm>
      </p:grpSpPr>
      <p:sp>
        <p:nvSpPr>
          <p:cNvPr id="739" name="Google Shape;739;p41"/>
          <p:cNvSpPr/>
          <p:nvPr/>
        </p:nvSpPr>
        <p:spPr>
          <a:xfrm>
            <a:off x="50" y="4381500"/>
            <a:ext cx="9144142" cy="75435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1"/>
          <p:cNvSpPr txBox="1">
            <a:spLocks noGrp="1"/>
          </p:cNvSpPr>
          <p:nvPr>
            <p:ph type="title" hasCustomPrompt="1"/>
          </p:nvPr>
        </p:nvSpPr>
        <p:spPr>
          <a:xfrm>
            <a:off x="713225" y="1792037"/>
            <a:ext cx="4611000" cy="113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200"/>
              <a:buNone/>
              <a:defRPr sz="10000"/>
            </a:lvl1pPr>
            <a:lvl2pPr lvl="1" algn="ctr" rtl="0">
              <a:spcBef>
                <a:spcPts val="0"/>
              </a:spcBef>
              <a:spcAft>
                <a:spcPts val="0"/>
              </a:spcAft>
              <a:buClr>
                <a:schemeClr val="lt1"/>
              </a:buClr>
              <a:buSzPts val="8200"/>
              <a:buNone/>
              <a:defRPr sz="8200">
                <a:solidFill>
                  <a:schemeClr val="lt1"/>
                </a:solidFill>
              </a:defRPr>
            </a:lvl2pPr>
            <a:lvl3pPr lvl="2" algn="ctr" rtl="0">
              <a:spcBef>
                <a:spcPts val="0"/>
              </a:spcBef>
              <a:spcAft>
                <a:spcPts val="0"/>
              </a:spcAft>
              <a:buClr>
                <a:schemeClr val="lt1"/>
              </a:buClr>
              <a:buSzPts val="8200"/>
              <a:buNone/>
              <a:defRPr sz="8200">
                <a:solidFill>
                  <a:schemeClr val="lt1"/>
                </a:solidFill>
              </a:defRPr>
            </a:lvl3pPr>
            <a:lvl4pPr lvl="3" algn="ctr" rtl="0">
              <a:spcBef>
                <a:spcPts val="0"/>
              </a:spcBef>
              <a:spcAft>
                <a:spcPts val="0"/>
              </a:spcAft>
              <a:buClr>
                <a:schemeClr val="lt1"/>
              </a:buClr>
              <a:buSzPts val="8200"/>
              <a:buNone/>
              <a:defRPr sz="8200">
                <a:solidFill>
                  <a:schemeClr val="lt1"/>
                </a:solidFill>
              </a:defRPr>
            </a:lvl4pPr>
            <a:lvl5pPr lvl="4" algn="ctr" rtl="0">
              <a:spcBef>
                <a:spcPts val="0"/>
              </a:spcBef>
              <a:spcAft>
                <a:spcPts val="0"/>
              </a:spcAft>
              <a:buClr>
                <a:schemeClr val="lt1"/>
              </a:buClr>
              <a:buSzPts val="8200"/>
              <a:buNone/>
              <a:defRPr sz="8200">
                <a:solidFill>
                  <a:schemeClr val="lt1"/>
                </a:solidFill>
              </a:defRPr>
            </a:lvl5pPr>
            <a:lvl6pPr lvl="5" algn="ctr" rtl="0">
              <a:spcBef>
                <a:spcPts val="0"/>
              </a:spcBef>
              <a:spcAft>
                <a:spcPts val="0"/>
              </a:spcAft>
              <a:buClr>
                <a:schemeClr val="lt1"/>
              </a:buClr>
              <a:buSzPts val="8200"/>
              <a:buNone/>
              <a:defRPr sz="8200">
                <a:solidFill>
                  <a:schemeClr val="lt1"/>
                </a:solidFill>
              </a:defRPr>
            </a:lvl6pPr>
            <a:lvl7pPr lvl="6" algn="ctr" rtl="0">
              <a:spcBef>
                <a:spcPts val="0"/>
              </a:spcBef>
              <a:spcAft>
                <a:spcPts val="0"/>
              </a:spcAft>
              <a:buClr>
                <a:schemeClr val="lt1"/>
              </a:buClr>
              <a:buSzPts val="8200"/>
              <a:buNone/>
              <a:defRPr sz="8200">
                <a:solidFill>
                  <a:schemeClr val="lt1"/>
                </a:solidFill>
              </a:defRPr>
            </a:lvl7pPr>
            <a:lvl8pPr lvl="7" algn="ctr" rtl="0">
              <a:spcBef>
                <a:spcPts val="0"/>
              </a:spcBef>
              <a:spcAft>
                <a:spcPts val="0"/>
              </a:spcAft>
              <a:buClr>
                <a:schemeClr val="lt1"/>
              </a:buClr>
              <a:buSzPts val="8200"/>
              <a:buNone/>
              <a:defRPr sz="8200">
                <a:solidFill>
                  <a:schemeClr val="lt1"/>
                </a:solidFill>
              </a:defRPr>
            </a:lvl8pPr>
            <a:lvl9pPr lvl="8" algn="ctr" rtl="0">
              <a:spcBef>
                <a:spcPts val="0"/>
              </a:spcBef>
              <a:spcAft>
                <a:spcPts val="0"/>
              </a:spcAft>
              <a:buClr>
                <a:schemeClr val="lt1"/>
              </a:buClr>
              <a:buSzPts val="8200"/>
              <a:buNone/>
              <a:defRPr sz="8200">
                <a:solidFill>
                  <a:schemeClr val="lt1"/>
                </a:solidFill>
              </a:defRPr>
            </a:lvl9pPr>
          </a:lstStyle>
          <a:p>
            <a:r>
              <a:t>xx%</a:t>
            </a:r>
          </a:p>
        </p:txBody>
      </p:sp>
      <p:sp>
        <p:nvSpPr>
          <p:cNvPr id="741" name="Google Shape;741;p41"/>
          <p:cNvSpPr txBox="1">
            <a:spLocks noGrp="1"/>
          </p:cNvSpPr>
          <p:nvPr>
            <p:ph type="subTitle" idx="1"/>
          </p:nvPr>
        </p:nvSpPr>
        <p:spPr>
          <a:xfrm>
            <a:off x="713872" y="2930850"/>
            <a:ext cx="4611000" cy="420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742" name="Google Shape;742;p41"/>
          <p:cNvSpPr/>
          <p:nvPr/>
        </p:nvSpPr>
        <p:spPr>
          <a:xfrm>
            <a:off x="3151978" y="285701"/>
            <a:ext cx="1095257" cy="253805"/>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1">
  <p:cSld name="BIG_NUMBER_1_1_1">
    <p:spTree>
      <p:nvGrpSpPr>
        <p:cNvPr id="1" name="Shape 743"/>
        <p:cNvGrpSpPr/>
        <p:nvPr/>
      </p:nvGrpSpPr>
      <p:grpSpPr>
        <a:xfrm>
          <a:off x="0" y="0"/>
          <a:ext cx="0" cy="0"/>
          <a:chOff x="0" y="0"/>
          <a:chExt cx="0" cy="0"/>
        </a:xfrm>
      </p:grpSpPr>
      <p:sp>
        <p:nvSpPr>
          <p:cNvPr id="744" name="Google Shape;744;p42"/>
          <p:cNvSpPr/>
          <p:nvPr/>
        </p:nvSpPr>
        <p:spPr>
          <a:xfrm>
            <a:off x="50" y="4381500"/>
            <a:ext cx="9144142" cy="75435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2"/>
          <p:cNvSpPr/>
          <p:nvPr/>
        </p:nvSpPr>
        <p:spPr>
          <a:xfrm rot="10800000">
            <a:off x="50" y="0"/>
            <a:ext cx="9144142" cy="75435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2"/>
          <p:cNvSpPr txBox="1">
            <a:spLocks noGrp="1"/>
          </p:cNvSpPr>
          <p:nvPr>
            <p:ph type="title" hasCustomPrompt="1"/>
          </p:nvPr>
        </p:nvSpPr>
        <p:spPr>
          <a:xfrm>
            <a:off x="1257750" y="2157925"/>
            <a:ext cx="6628500" cy="10299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8200"/>
              <a:buNone/>
              <a:defRPr sz="3800"/>
            </a:lvl1pPr>
            <a:lvl2pPr lvl="1" algn="ctr" rtl="0">
              <a:spcBef>
                <a:spcPts val="0"/>
              </a:spcBef>
              <a:spcAft>
                <a:spcPts val="0"/>
              </a:spcAft>
              <a:buClr>
                <a:schemeClr val="lt1"/>
              </a:buClr>
              <a:buSzPts val="8200"/>
              <a:buNone/>
              <a:defRPr sz="8200">
                <a:solidFill>
                  <a:schemeClr val="lt1"/>
                </a:solidFill>
              </a:defRPr>
            </a:lvl2pPr>
            <a:lvl3pPr lvl="2" algn="ctr" rtl="0">
              <a:spcBef>
                <a:spcPts val="0"/>
              </a:spcBef>
              <a:spcAft>
                <a:spcPts val="0"/>
              </a:spcAft>
              <a:buClr>
                <a:schemeClr val="lt1"/>
              </a:buClr>
              <a:buSzPts val="8200"/>
              <a:buNone/>
              <a:defRPr sz="8200">
                <a:solidFill>
                  <a:schemeClr val="lt1"/>
                </a:solidFill>
              </a:defRPr>
            </a:lvl3pPr>
            <a:lvl4pPr lvl="3" algn="ctr" rtl="0">
              <a:spcBef>
                <a:spcPts val="0"/>
              </a:spcBef>
              <a:spcAft>
                <a:spcPts val="0"/>
              </a:spcAft>
              <a:buClr>
                <a:schemeClr val="lt1"/>
              </a:buClr>
              <a:buSzPts val="8200"/>
              <a:buNone/>
              <a:defRPr sz="8200">
                <a:solidFill>
                  <a:schemeClr val="lt1"/>
                </a:solidFill>
              </a:defRPr>
            </a:lvl4pPr>
            <a:lvl5pPr lvl="4" algn="ctr" rtl="0">
              <a:spcBef>
                <a:spcPts val="0"/>
              </a:spcBef>
              <a:spcAft>
                <a:spcPts val="0"/>
              </a:spcAft>
              <a:buClr>
                <a:schemeClr val="lt1"/>
              </a:buClr>
              <a:buSzPts val="8200"/>
              <a:buNone/>
              <a:defRPr sz="8200">
                <a:solidFill>
                  <a:schemeClr val="lt1"/>
                </a:solidFill>
              </a:defRPr>
            </a:lvl5pPr>
            <a:lvl6pPr lvl="5" algn="ctr" rtl="0">
              <a:spcBef>
                <a:spcPts val="0"/>
              </a:spcBef>
              <a:spcAft>
                <a:spcPts val="0"/>
              </a:spcAft>
              <a:buClr>
                <a:schemeClr val="lt1"/>
              </a:buClr>
              <a:buSzPts val="8200"/>
              <a:buNone/>
              <a:defRPr sz="8200">
                <a:solidFill>
                  <a:schemeClr val="lt1"/>
                </a:solidFill>
              </a:defRPr>
            </a:lvl6pPr>
            <a:lvl7pPr lvl="6" algn="ctr" rtl="0">
              <a:spcBef>
                <a:spcPts val="0"/>
              </a:spcBef>
              <a:spcAft>
                <a:spcPts val="0"/>
              </a:spcAft>
              <a:buClr>
                <a:schemeClr val="lt1"/>
              </a:buClr>
              <a:buSzPts val="8200"/>
              <a:buNone/>
              <a:defRPr sz="8200">
                <a:solidFill>
                  <a:schemeClr val="lt1"/>
                </a:solidFill>
              </a:defRPr>
            </a:lvl7pPr>
            <a:lvl8pPr lvl="7" algn="ctr" rtl="0">
              <a:spcBef>
                <a:spcPts val="0"/>
              </a:spcBef>
              <a:spcAft>
                <a:spcPts val="0"/>
              </a:spcAft>
              <a:buClr>
                <a:schemeClr val="lt1"/>
              </a:buClr>
              <a:buSzPts val="8200"/>
              <a:buNone/>
              <a:defRPr sz="8200">
                <a:solidFill>
                  <a:schemeClr val="lt1"/>
                </a:solidFill>
              </a:defRPr>
            </a:lvl8pPr>
            <a:lvl9pPr lvl="8" algn="ctr" rtl="0">
              <a:spcBef>
                <a:spcPts val="0"/>
              </a:spcBef>
              <a:spcAft>
                <a:spcPts val="0"/>
              </a:spcAft>
              <a:buClr>
                <a:schemeClr val="lt1"/>
              </a:buClr>
              <a:buSzPts val="8200"/>
              <a:buNone/>
              <a:defRPr sz="8200">
                <a:solidFill>
                  <a:schemeClr val="lt1"/>
                </a:solidFill>
              </a:defRPr>
            </a:lvl9pPr>
          </a:lstStyle>
          <a:p>
            <a:r>
              <a:t>xx%</a:t>
            </a:r>
          </a:p>
        </p:txBody>
      </p:sp>
      <p:grpSp>
        <p:nvGrpSpPr>
          <p:cNvPr id="747" name="Google Shape;747;p42"/>
          <p:cNvGrpSpPr/>
          <p:nvPr/>
        </p:nvGrpSpPr>
        <p:grpSpPr>
          <a:xfrm>
            <a:off x="8649047" y="2905150"/>
            <a:ext cx="229326" cy="229326"/>
            <a:chOff x="292035" y="246950"/>
            <a:chExt cx="461700" cy="461700"/>
          </a:xfrm>
        </p:grpSpPr>
        <p:sp>
          <p:nvSpPr>
            <p:cNvPr id="748" name="Google Shape;748;p42"/>
            <p:cNvSpPr/>
            <p:nvPr/>
          </p:nvSpPr>
          <p:spPr>
            <a:xfrm>
              <a:off x="487635" y="246950"/>
              <a:ext cx="705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2"/>
            <p:cNvSpPr/>
            <p:nvPr/>
          </p:nvSpPr>
          <p:spPr>
            <a:xfrm rot="2710324">
              <a:off x="487565" y="247102"/>
              <a:ext cx="70640" cy="4615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2"/>
            <p:cNvSpPr/>
            <p:nvPr/>
          </p:nvSpPr>
          <p:spPr>
            <a:xfrm rot="5400000">
              <a:off x="487485" y="247000"/>
              <a:ext cx="708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2"/>
            <p:cNvSpPr/>
            <p:nvPr/>
          </p:nvSpPr>
          <p:spPr>
            <a:xfrm rot="8110324">
              <a:off x="487565" y="247102"/>
              <a:ext cx="70640" cy="4615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42"/>
          <p:cNvGrpSpPr/>
          <p:nvPr/>
        </p:nvGrpSpPr>
        <p:grpSpPr>
          <a:xfrm>
            <a:off x="193747" y="2118075"/>
            <a:ext cx="229326" cy="229326"/>
            <a:chOff x="292035" y="246950"/>
            <a:chExt cx="461700" cy="461700"/>
          </a:xfrm>
        </p:grpSpPr>
        <p:sp>
          <p:nvSpPr>
            <p:cNvPr id="753" name="Google Shape;753;p4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1">
  <p:cSld name="BIG_NUMBER_1_1_1_1_1">
    <p:spTree>
      <p:nvGrpSpPr>
        <p:cNvPr id="1" name="Shape 760"/>
        <p:cNvGrpSpPr/>
        <p:nvPr/>
      </p:nvGrpSpPr>
      <p:grpSpPr>
        <a:xfrm>
          <a:off x="0" y="0"/>
          <a:ext cx="0" cy="0"/>
          <a:chOff x="0" y="0"/>
          <a:chExt cx="0" cy="0"/>
        </a:xfrm>
      </p:grpSpPr>
      <p:sp>
        <p:nvSpPr>
          <p:cNvPr id="761" name="Google Shape;761;p44"/>
          <p:cNvSpPr>
            <a:spLocks noGrp="1"/>
          </p:cNvSpPr>
          <p:nvPr>
            <p:ph type="pic" idx="2"/>
          </p:nvPr>
        </p:nvSpPr>
        <p:spPr>
          <a:xfrm>
            <a:off x="1904450" y="2534850"/>
            <a:ext cx="5331900" cy="2063700"/>
          </a:xfrm>
          <a:prstGeom prst="rect">
            <a:avLst/>
          </a:prstGeom>
          <a:noFill/>
          <a:ln>
            <a:noFill/>
          </a:ln>
        </p:spPr>
      </p:sp>
      <p:sp>
        <p:nvSpPr>
          <p:cNvPr id="762" name="Google Shape;762;p44"/>
          <p:cNvSpPr txBox="1">
            <a:spLocks noGrp="1"/>
          </p:cNvSpPr>
          <p:nvPr>
            <p:ph type="title"/>
          </p:nvPr>
        </p:nvSpPr>
        <p:spPr>
          <a:xfrm>
            <a:off x="1906050" y="849525"/>
            <a:ext cx="5331900" cy="10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3" name="Google Shape;763;p44"/>
          <p:cNvSpPr txBox="1">
            <a:spLocks noGrp="1"/>
          </p:cNvSpPr>
          <p:nvPr>
            <p:ph type="subTitle" idx="1"/>
          </p:nvPr>
        </p:nvSpPr>
        <p:spPr>
          <a:xfrm>
            <a:off x="1906050" y="1837850"/>
            <a:ext cx="5331900" cy="70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grpSp>
        <p:nvGrpSpPr>
          <p:cNvPr id="764" name="Google Shape;764;p44"/>
          <p:cNvGrpSpPr/>
          <p:nvPr/>
        </p:nvGrpSpPr>
        <p:grpSpPr>
          <a:xfrm>
            <a:off x="8614102" y="3679837"/>
            <a:ext cx="354724" cy="354724"/>
            <a:chOff x="292035" y="246950"/>
            <a:chExt cx="461700" cy="461700"/>
          </a:xfrm>
        </p:grpSpPr>
        <p:sp>
          <p:nvSpPr>
            <p:cNvPr id="765" name="Google Shape;765;p44"/>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4"/>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4"/>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4"/>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44"/>
          <p:cNvGrpSpPr/>
          <p:nvPr/>
        </p:nvGrpSpPr>
        <p:grpSpPr>
          <a:xfrm rot="-9899812">
            <a:off x="159880" y="200737"/>
            <a:ext cx="741378" cy="592276"/>
            <a:chOff x="2027956" y="1873070"/>
            <a:chExt cx="1161755" cy="928109"/>
          </a:xfrm>
        </p:grpSpPr>
        <p:cxnSp>
          <p:nvCxnSpPr>
            <p:cNvPr id="770" name="Google Shape;770;p4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771" name="Google Shape;771;p4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772" name="Google Shape;772;p4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773" name="Google Shape;773;p4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774" name="Google Shape;774;p4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9" name="Google Shape;779;p44"/>
          <p:cNvSpPr/>
          <p:nvPr/>
        </p:nvSpPr>
        <p:spPr>
          <a:xfrm>
            <a:off x="5725145" y="290053"/>
            <a:ext cx="628870" cy="12672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685800" y="1147925"/>
            <a:ext cx="7658100" cy="3451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300"/>
              </a:spcBef>
              <a:spcAft>
                <a:spcPts val="0"/>
              </a:spcAft>
              <a:buSzPts val="1200"/>
              <a:buFont typeface="Roboto Condensed Light"/>
              <a:buChar char="○"/>
              <a:defRPr sz="1200"/>
            </a:lvl2pPr>
            <a:lvl3pPr marL="1371600" lvl="2" indent="-304800" rtl="0">
              <a:spcBef>
                <a:spcPts val="0"/>
              </a:spcBef>
              <a:spcAft>
                <a:spcPts val="0"/>
              </a:spcAft>
              <a:buSzPts val="1200"/>
              <a:buFont typeface="Roboto Condensed Light"/>
              <a:buChar char="■"/>
              <a:defRPr sz="1200"/>
            </a:lvl3pPr>
            <a:lvl4pPr marL="1828800" lvl="3" indent="-304800" rtl="0">
              <a:spcBef>
                <a:spcPts val="0"/>
              </a:spcBef>
              <a:spcAft>
                <a:spcPts val="0"/>
              </a:spcAft>
              <a:buSzPts val="1200"/>
              <a:buFont typeface="Roboto Condensed Light"/>
              <a:buChar char="●"/>
              <a:defRPr sz="1200"/>
            </a:lvl4pPr>
            <a:lvl5pPr marL="2286000" lvl="4" indent="-304800" rtl="0">
              <a:spcBef>
                <a:spcPts val="0"/>
              </a:spcBef>
              <a:spcAft>
                <a:spcPts val="0"/>
              </a:spcAft>
              <a:buSzPts val="1200"/>
              <a:buFont typeface="Roboto Condensed Light"/>
              <a:buChar char="○"/>
              <a:defRPr sz="1200"/>
            </a:lvl5pPr>
            <a:lvl6pPr marL="2743200" lvl="5" indent="-304800" rtl="0">
              <a:spcBef>
                <a:spcPts val="0"/>
              </a:spcBef>
              <a:spcAft>
                <a:spcPts val="0"/>
              </a:spcAft>
              <a:buSzPts val="1200"/>
              <a:buFont typeface="Roboto Condensed Light"/>
              <a:buChar char="■"/>
              <a:defRPr sz="1200"/>
            </a:lvl6pPr>
            <a:lvl7pPr marL="3200400" lvl="6" indent="-304800" rtl="0">
              <a:spcBef>
                <a:spcPts val="0"/>
              </a:spcBef>
              <a:spcAft>
                <a:spcPts val="0"/>
              </a:spcAft>
              <a:buSzPts val="1200"/>
              <a:buFont typeface="Roboto Condensed Light"/>
              <a:buChar char="●"/>
              <a:defRPr sz="1200"/>
            </a:lvl7pPr>
            <a:lvl8pPr marL="3657600" lvl="7" indent="-304800" rtl="0">
              <a:spcBef>
                <a:spcPts val="0"/>
              </a:spcBef>
              <a:spcAft>
                <a:spcPts val="0"/>
              </a:spcAft>
              <a:buSzPts val="1200"/>
              <a:buFont typeface="Roboto Condensed Light"/>
              <a:buChar char="○"/>
              <a:defRPr sz="1200"/>
            </a:lvl8pPr>
            <a:lvl9pPr marL="4114800" lvl="8" indent="-304800" rtl="0">
              <a:spcBef>
                <a:spcPts val="0"/>
              </a:spcBef>
              <a:spcAft>
                <a:spcPts val="0"/>
              </a:spcAft>
              <a:buSzPts val="1200"/>
              <a:buFont typeface="Roboto Condensed Light"/>
              <a:buChar char="■"/>
              <a:defRPr sz="1200"/>
            </a:lvl9pPr>
          </a:lstStyle>
          <a:p>
            <a:endParaRPr/>
          </a:p>
        </p:txBody>
      </p:sp>
      <p:sp>
        <p:nvSpPr>
          <p:cNvPr id="25" name="Google Shape;25;p4"/>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6" name="Google Shape;26;p4"/>
          <p:cNvGrpSpPr/>
          <p:nvPr/>
        </p:nvGrpSpPr>
        <p:grpSpPr>
          <a:xfrm>
            <a:off x="8064066" y="4604053"/>
            <a:ext cx="880186" cy="539385"/>
            <a:chOff x="7020722" y="3595000"/>
            <a:chExt cx="2002699" cy="1227270"/>
          </a:xfrm>
        </p:grpSpPr>
        <p:sp>
          <p:nvSpPr>
            <p:cNvPr id="27" name="Google Shape;27;p4"/>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4"/>
          <p:cNvGrpSpPr/>
          <p:nvPr/>
        </p:nvGrpSpPr>
        <p:grpSpPr>
          <a:xfrm>
            <a:off x="8833735" y="4076000"/>
            <a:ext cx="461700" cy="461700"/>
            <a:chOff x="292035" y="246950"/>
            <a:chExt cx="461700" cy="461700"/>
          </a:xfrm>
        </p:grpSpPr>
        <p:sp>
          <p:nvSpPr>
            <p:cNvPr id="31" name="Google Shape;31;p4"/>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p:nvPr/>
        </p:nvSpPr>
        <p:spPr>
          <a:xfrm>
            <a:off x="355175" y="4800377"/>
            <a:ext cx="634001" cy="146918"/>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410275" y="-202623"/>
            <a:ext cx="1335937" cy="74199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8430731" y="-120375"/>
            <a:ext cx="633999" cy="572705"/>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7282897" y="171974"/>
            <a:ext cx="781190" cy="157424"/>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812"/>
        <p:cNvGrpSpPr/>
        <p:nvPr/>
      </p:nvGrpSpPr>
      <p:grpSpPr>
        <a:xfrm>
          <a:off x="0" y="0"/>
          <a:ext cx="0" cy="0"/>
          <a:chOff x="0" y="0"/>
          <a:chExt cx="0" cy="0"/>
        </a:xfrm>
      </p:grpSpPr>
      <p:sp>
        <p:nvSpPr>
          <p:cNvPr id="813" name="Google Shape;813;p49"/>
          <p:cNvSpPr/>
          <p:nvPr/>
        </p:nvSpPr>
        <p:spPr>
          <a:xfrm rot="10800000" flipH="1">
            <a:off x="50" y="16"/>
            <a:ext cx="9144142" cy="21165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9"/>
          <p:cNvSpPr/>
          <p:nvPr/>
        </p:nvSpPr>
        <p:spPr>
          <a:xfrm>
            <a:off x="50" y="4924166"/>
            <a:ext cx="9144142" cy="21165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815"/>
        <p:cNvGrpSpPr/>
        <p:nvPr/>
      </p:nvGrpSpPr>
      <p:grpSpPr>
        <a:xfrm>
          <a:off x="0" y="0"/>
          <a:ext cx="0" cy="0"/>
          <a:chOff x="0" y="0"/>
          <a:chExt cx="0" cy="0"/>
        </a:xfrm>
      </p:grpSpPr>
      <p:sp>
        <p:nvSpPr>
          <p:cNvPr id="816" name="Google Shape;816;p50"/>
          <p:cNvSpPr/>
          <p:nvPr/>
        </p:nvSpPr>
        <p:spPr>
          <a:xfrm rot="-5400000">
            <a:off x="6638232" y="2637732"/>
            <a:ext cx="1495768" cy="3515769"/>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0"/>
          <p:cNvSpPr/>
          <p:nvPr/>
        </p:nvSpPr>
        <p:spPr>
          <a:xfrm rot="5400000">
            <a:off x="1010107" y="-1009993"/>
            <a:ext cx="1495768" cy="3515769"/>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901897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736512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026203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86876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238209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328031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252168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993660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sp>
        <p:nvSpPr>
          <p:cNvPr id="40" name="Google Shape;40;p5"/>
          <p:cNvSpPr txBox="1">
            <a:spLocks noGrp="1"/>
          </p:cNvSpPr>
          <p:nvPr>
            <p:ph type="subTitle" idx="1"/>
          </p:nvPr>
        </p:nvSpPr>
        <p:spPr>
          <a:xfrm>
            <a:off x="1458776" y="332645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1" name="Google Shape;41;p5"/>
          <p:cNvSpPr txBox="1">
            <a:spLocks noGrp="1"/>
          </p:cNvSpPr>
          <p:nvPr>
            <p:ph type="subTitle" idx="2"/>
          </p:nvPr>
        </p:nvSpPr>
        <p:spPr>
          <a:xfrm>
            <a:off x="1461275" y="3652800"/>
            <a:ext cx="29535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42" name="Google Shape;42;p5"/>
          <p:cNvSpPr txBox="1">
            <a:spLocks noGrp="1"/>
          </p:cNvSpPr>
          <p:nvPr>
            <p:ph type="subTitle" idx="3"/>
          </p:nvPr>
        </p:nvSpPr>
        <p:spPr>
          <a:xfrm>
            <a:off x="4729337" y="332645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3" name="Google Shape;43;p5"/>
          <p:cNvSpPr txBox="1">
            <a:spLocks noGrp="1"/>
          </p:cNvSpPr>
          <p:nvPr>
            <p:ph type="subTitle" idx="4"/>
          </p:nvPr>
        </p:nvSpPr>
        <p:spPr>
          <a:xfrm>
            <a:off x="4732425" y="3652800"/>
            <a:ext cx="29496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44" name="Google Shape;44;p5"/>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5"/>
          <p:cNvSpPr/>
          <p:nvPr/>
        </p:nvSpPr>
        <p:spPr>
          <a:xfrm rot="381136">
            <a:off x="-121155" y="2275005"/>
            <a:ext cx="725652" cy="1632461"/>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rot="10800000" flipH="1">
            <a:off x="0" y="4131909"/>
            <a:ext cx="1693368" cy="1011591"/>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rot="-1127788">
            <a:off x="8789833" y="2758469"/>
            <a:ext cx="554587" cy="1143119"/>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a:off x="8604077" y="327075"/>
            <a:ext cx="354724" cy="354724"/>
            <a:chOff x="292035" y="246950"/>
            <a:chExt cx="461700" cy="461700"/>
          </a:xfrm>
        </p:grpSpPr>
        <p:sp>
          <p:nvSpPr>
            <p:cNvPr id="49" name="Google Shape;49;p5"/>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746406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616551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257117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88258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21410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4232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767922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449756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7253482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6959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
        <p:cNvGrpSpPr/>
        <p:nvPr/>
      </p:nvGrpSpPr>
      <p:grpSpPr>
        <a:xfrm>
          <a:off x="0" y="0"/>
          <a:ext cx="0" cy="0"/>
          <a:chOff x="0" y="0"/>
          <a:chExt cx="0" cy="0"/>
        </a:xfrm>
      </p:grpSpPr>
      <p:sp>
        <p:nvSpPr>
          <p:cNvPr id="76" name="Google Shape;76;p8"/>
          <p:cNvSpPr txBox="1">
            <a:spLocks noGrp="1"/>
          </p:cNvSpPr>
          <p:nvPr>
            <p:ph type="title"/>
          </p:nvPr>
        </p:nvSpPr>
        <p:spPr>
          <a:xfrm>
            <a:off x="1829400" y="1476375"/>
            <a:ext cx="5485800" cy="22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77" name="Google Shape;77;p8"/>
          <p:cNvSpPr/>
          <p:nvPr/>
        </p:nvSpPr>
        <p:spPr>
          <a:xfrm rot="5400000" flipH="1">
            <a:off x="944594" y="2800194"/>
            <a:ext cx="1398787" cy="3287825"/>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8"/>
          <p:cNvGrpSpPr/>
          <p:nvPr/>
        </p:nvGrpSpPr>
        <p:grpSpPr>
          <a:xfrm>
            <a:off x="3833789" y="4506580"/>
            <a:ext cx="1476421" cy="195029"/>
            <a:chOff x="213125" y="197550"/>
            <a:chExt cx="1737375" cy="229500"/>
          </a:xfrm>
        </p:grpSpPr>
        <p:cxnSp>
          <p:nvCxnSpPr>
            <p:cNvPr id="79" name="Google Shape;79;p8"/>
            <p:cNvCxnSpPr/>
            <p:nvPr/>
          </p:nvCxnSpPr>
          <p:spPr>
            <a:xfrm flipH="1">
              <a:off x="21312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80" name="Google Shape;80;p8"/>
            <p:cNvCxnSpPr/>
            <p:nvPr/>
          </p:nvCxnSpPr>
          <p:spPr>
            <a:xfrm flipH="1">
              <a:off x="35901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81" name="Google Shape;81;p8"/>
            <p:cNvCxnSpPr/>
            <p:nvPr/>
          </p:nvCxnSpPr>
          <p:spPr>
            <a:xfrm flipH="1">
              <a:off x="504902"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82" name="Google Shape;82;p8"/>
            <p:cNvCxnSpPr/>
            <p:nvPr/>
          </p:nvCxnSpPr>
          <p:spPr>
            <a:xfrm flipH="1">
              <a:off x="65079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83" name="Google Shape;83;p8"/>
            <p:cNvCxnSpPr/>
            <p:nvPr/>
          </p:nvCxnSpPr>
          <p:spPr>
            <a:xfrm flipH="1">
              <a:off x="796680"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84" name="Google Shape;84;p8"/>
            <p:cNvCxnSpPr/>
            <p:nvPr/>
          </p:nvCxnSpPr>
          <p:spPr>
            <a:xfrm flipH="1">
              <a:off x="942568"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85" name="Google Shape;85;p8"/>
            <p:cNvCxnSpPr/>
            <p:nvPr/>
          </p:nvCxnSpPr>
          <p:spPr>
            <a:xfrm flipH="1">
              <a:off x="1088457"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86" name="Google Shape;86;p8"/>
            <p:cNvCxnSpPr/>
            <p:nvPr/>
          </p:nvCxnSpPr>
          <p:spPr>
            <a:xfrm flipH="1">
              <a:off x="123434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87" name="Google Shape;87;p8"/>
            <p:cNvCxnSpPr/>
            <p:nvPr/>
          </p:nvCxnSpPr>
          <p:spPr>
            <a:xfrm flipH="1">
              <a:off x="138023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88" name="Google Shape;88;p8"/>
            <p:cNvCxnSpPr/>
            <p:nvPr/>
          </p:nvCxnSpPr>
          <p:spPr>
            <a:xfrm flipH="1">
              <a:off x="1526123"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89" name="Google Shape;89;p8"/>
            <p:cNvCxnSpPr/>
            <p:nvPr/>
          </p:nvCxnSpPr>
          <p:spPr>
            <a:xfrm flipH="1">
              <a:off x="167201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0" name="Google Shape;90;p8"/>
            <p:cNvCxnSpPr/>
            <p:nvPr/>
          </p:nvCxnSpPr>
          <p:spPr>
            <a:xfrm flipH="1">
              <a:off x="1817900" y="197550"/>
              <a:ext cx="132600" cy="229500"/>
            </a:xfrm>
            <a:prstGeom prst="straightConnector1">
              <a:avLst/>
            </a:prstGeom>
            <a:noFill/>
            <a:ln w="19050" cap="flat" cmpd="sng">
              <a:solidFill>
                <a:schemeClr val="dk2"/>
              </a:solidFill>
              <a:prstDash val="solid"/>
              <a:round/>
              <a:headEnd type="none" w="med" len="med"/>
              <a:tailEnd type="none" w="med" len="med"/>
            </a:ln>
          </p:spPr>
        </p:cxnSp>
      </p:grpSp>
      <p:sp>
        <p:nvSpPr>
          <p:cNvPr id="91" name="Google Shape;91;p8"/>
          <p:cNvSpPr/>
          <p:nvPr/>
        </p:nvSpPr>
        <p:spPr>
          <a:xfrm flipH="1">
            <a:off x="7594801" y="-3"/>
            <a:ext cx="1549198" cy="925466"/>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8"/>
          <p:cNvGrpSpPr/>
          <p:nvPr/>
        </p:nvGrpSpPr>
        <p:grpSpPr>
          <a:xfrm>
            <a:off x="3833789" y="441855"/>
            <a:ext cx="1476421" cy="195029"/>
            <a:chOff x="213125" y="197550"/>
            <a:chExt cx="1737375" cy="229500"/>
          </a:xfrm>
        </p:grpSpPr>
        <p:cxnSp>
          <p:nvCxnSpPr>
            <p:cNvPr id="93" name="Google Shape;93;p8"/>
            <p:cNvCxnSpPr/>
            <p:nvPr/>
          </p:nvCxnSpPr>
          <p:spPr>
            <a:xfrm flipH="1">
              <a:off x="21312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4" name="Google Shape;94;p8"/>
            <p:cNvCxnSpPr/>
            <p:nvPr/>
          </p:nvCxnSpPr>
          <p:spPr>
            <a:xfrm flipH="1">
              <a:off x="35901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5" name="Google Shape;95;p8"/>
            <p:cNvCxnSpPr/>
            <p:nvPr/>
          </p:nvCxnSpPr>
          <p:spPr>
            <a:xfrm flipH="1">
              <a:off x="504902"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6" name="Google Shape;96;p8"/>
            <p:cNvCxnSpPr/>
            <p:nvPr/>
          </p:nvCxnSpPr>
          <p:spPr>
            <a:xfrm flipH="1">
              <a:off x="65079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7" name="Google Shape;97;p8"/>
            <p:cNvCxnSpPr/>
            <p:nvPr/>
          </p:nvCxnSpPr>
          <p:spPr>
            <a:xfrm flipH="1">
              <a:off x="796680"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8" name="Google Shape;98;p8"/>
            <p:cNvCxnSpPr/>
            <p:nvPr/>
          </p:nvCxnSpPr>
          <p:spPr>
            <a:xfrm flipH="1">
              <a:off x="942568"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9" name="Google Shape;99;p8"/>
            <p:cNvCxnSpPr/>
            <p:nvPr/>
          </p:nvCxnSpPr>
          <p:spPr>
            <a:xfrm flipH="1">
              <a:off x="1088457"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100" name="Google Shape;100;p8"/>
            <p:cNvCxnSpPr/>
            <p:nvPr/>
          </p:nvCxnSpPr>
          <p:spPr>
            <a:xfrm flipH="1">
              <a:off x="123434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101" name="Google Shape;101;p8"/>
            <p:cNvCxnSpPr/>
            <p:nvPr/>
          </p:nvCxnSpPr>
          <p:spPr>
            <a:xfrm flipH="1">
              <a:off x="138023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102" name="Google Shape;102;p8"/>
            <p:cNvCxnSpPr/>
            <p:nvPr/>
          </p:nvCxnSpPr>
          <p:spPr>
            <a:xfrm flipH="1">
              <a:off x="1526123"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103" name="Google Shape;103;p8"/>
            <p:cNvCxnSpPr/>
            <p:nvPr/>
          </p:nvCxnSpPr>
          <p:spPr>
            <a:xfrm flipH="1">
              <a:off x="167201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104" name="Google Shape;104;p8"/>
            <p:cNvCxnSpPr/>
            <p:nvPr/>
          </p:nvCxnSpPr>
          <p:spPr>
            <a:xfrm flipH="1">
              <a:off x="1817900" y="197550"/>
              <a:ext cx="132600" cy="229500"/>
            </a:xfrm>
            <a:prstGeom prst="straightConnector1">
              <a:avLst/>
            </a:prstGeom>
            <a:noFill/>
            <a:ln w="19050" cap="flat" cmpd="sng">
              <a:solidFill>
                <a:schemeClr val="dk2"/>
              </a:solidFill>
              <a:prstDash val="solid"/>
              <a:round/>
              <a:headEnd type="none" w="med" len="med"/>
              <a:tailEnd type="none" w="med" len="med"/>
            </a:ln>
          </p:spPr>
        </p:cxn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625936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754656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7545125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519876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6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
  <p:cSld name="CUSTOM_1">
    <p:spTree>
      <p:nvGrpSpPr>
        <p:cNvPr id="1" name="Shape 166"/>
        <p:cNvGrpSpPr/>
        <p:nvPr/>
      </p:nvGrpSpPr>
      <p:grpSpPr>
        <a:xfrm>
          <a:off x="0" y="0"/>
          <a:ext cx="0" cy="0"/>
          <a:chOff x="0" y="0"/>
          <a:chExt cx="0" cy="0"/>
        </a:xfrm>
      </p:grpSpPr>
      <p:sp>
        <p:nvSpPr>
          <p:cNvPr id="167" name="Google Shape;167;p13"/>
          <p:cNvSpPr txBox="1">
            <a:spLocks noGrp="1"/>
          </p:cNvSpPr>
          <p:nvPr>
            <p:ph type="subTitle" idx="1"/>
          </p:nvPr>
        </p:nvSpPr>
        <p:spPr>
          <a:xfrm>
            <a:off x="720300" y="1879438"/>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68" name="Google Shape;168;p13"/>
          <p:cNvSpPr txBox="1">
            <a:spLocks noGrp="1"/>
          </p:cNvSpPr>
          <p:nvPr>
            <p:ph type="title" hasCustomPrompt="1"/>
          </p:nvPr>
        </p:nvSpPr>
        <p:spPr>
          <a:xfrm>
            <a:off x="815274" y="1284875"/>
            <a:ext cx="623100" cy="4761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69" name="Google Shape;169;p13"/>
          <p:cNvSpPr txBox="1">
            <a:spLocks noGrp="1"/>
          </p:cNvSpPr>
          <p:nvPr>
            <p:ph type="subTitle" idx="2"/>
          </p:nvPr>
        </p:nvSpPr>
        <p:spPr>
          <a:xfrm>
            <a:off x="720300" y="2188337"/>
            <a:ext cx="23856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0" name="Google Shape;170;p13"/>
          <p:cNvSpPr txBox="1">
            <a:spLocks noGrp="1"/>
          </p:cNvSpPr>
          <p:nvPr>
            <p:ph type="title" idx="3" hasCustomPrompt="1"/>
          </p:nvPr>
        </p:nvSpPr>
        <p:spPr>
          <a:xfrm>
            <a:off x="3350624" y="1284875"/>
            <a:ext cx="623100" cy="4761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71" name="Google Shape;171;p13"/>
          <p:cNvSpPr txBox="1">
            <a:spLocks noGrp="1"/>
          </p:cNvSpPr>
          <p:nvPr>
            <p:ph type="title" idx="4" hasCustomPrompt="1"/>
          </p:nvPr>
        </p:nvSpPr>
        <p:spPr>
          <a:xfrm>
            <a:off x="5885697" y="1288325"/>
            <a:ext cx="623100" cy="4692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72" name="Google Shape;172;p13"/>
          <p:cNvSpPr txBox="1">
            <a:spLocks noGrp="1"/>
          </p:cNvSpPr>
          <p:nvPr>
            <p:ph type="title" idx="5" hasCustomPrompt="1"/>
          </p:nvPr>
        </p:nvSpPr>
        <p:spPr>
          <a:xfrm>
            <a:off x="814575" y="3074422"/>
            <a:ext cx="623100" cy="4692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73" name="Google Shape;173;p13"/>
          <p:cNvSpPr txBox="1">
            <a:spLocks noGrp="1"/>
          </p:cNvSpPr>
          <p:nvPr>
            <p:ph type="subTitle" idx="6"/>
          </p:nvPr>
        </p:nvSpPr>
        <p:spPr>
          <a:xfrm>
            <a:off x="3255370" y="1879438"/>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74" name="Google Shape;174;p13"/>
          <p:cNvSpPr txBox="1">
            <a:spLocks noGrp="1"/>
          </p:cNvSpPr>
          <p:nvPr>
            <p:ph type="subTitle" idx="7"/>
          </p:nvPr>
        </p:nvSpPr>
        <p:spPr>
          <a:xfrm>
            <a:off x="3257550" y="2188337"/>
            <a:ext cx="2384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5" name="Google Shape;175;p13"/>
          <p:cNvSpPr txBox="1">
            <a:spLocks noGrp="1"/>
          </p:cNvSpPr>
          <p:nvPr>
            <p:ph type="subTitle" idx="8"/>
          </p:nvPr>
        </p:nvSpPr>
        <p:spPr>
          <a:xfrm>
            <a:off x="5790440" y="1879438"/>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76" name="Google Shape;176;p13"/>
          <p:cNvSpPr txBox="1">
            <a:spLocks noGrp="1"/>
          </p:cNvSpPr>
          <p:nvPr>
            <p:ph type="subTitle" idx="9"/>
          </p:nvPr>
        </p:nvSpPr>
        <p:spPr>
          <a:xfrm>
            <a:off x="5792551" y="2188337"/>
            <a:ext cx="2384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7" name="Google Shape;177;p13"/>
          <p:cNvSpPr txBox="1">
            <a:spLocks noGrp="1"/>
          </p:cNvSpPr>
          <p:nvPr>
            <p:ph type="subTitle" idx="13"/>
          </p:nvPr>
        </p:nvSpPr>
        <p:spPr>
          <a:xfrm>
            <a:off x="721421" y="3661562"/>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78" name="Google Shape;178;p13"/>
          <p:cNvSpPr txBox="1">
            <a:spLocks noGrp="1"/>
          </p:cNvSpPr>
          <p:nvPr>
            <p:ph type="subTitle" idx="14"/>
          </p:nvPr>
        </p:nvSpPr>
        <p:spPr>
          <a:xfrm>
            <a:off x="721422" y="3970462"/>
            <a:ext cx="23856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9" name="Google Shape;179;p13"/>
          <p:cNvSpPr txBox="1">
            <a:spLocks noGrp="1"/>
          </p:cNvSpPr>
          <p:nvPr>
            <p:ph type="title" idx="15"/>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13"/>
          <p:cNvSpPr txBox="1">
            <a:spLocks noGrp="1"/>
          </p:cNvSpPr>
          <p:nvPr>
            <p:ph type="title" idx="16" hasCustomPrompt="1"/>
          </p:nvPr>
        </p:nvSpPr>
        <p:spPr>
          <a:xfrm>
            <a:off x="3350624" y="3074400"/>
            <a:ext cx="623100" cy="4761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81" name="Google Shape;181;p13"/>
          <p:cNvSpPr txBox="1">
            <a:spLocks noGrp="1"/>
          </p:cNvSpPr>
          <p:nvPr>
            <p:ph type="title" idx="17" hasCustomPrompt="1"/>
          </p:nvPr>
        </p:nvSpPr>
        <p:spPr>
          <a:xfrm>
            <a:off x="5885697" y="3074400"/>
            <a:ext cx="623100" cy="4692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82" name="Google Shape;182;p13"/>
          <p:cNvSpPr txBox="1">
            <a:spLocks noGrp="1"/>
          </p:cNvSpPr>
          <p:nvPr>
            <p:ph type="subTitle" idx="18"/>
          </p:nvPr>
        </p:nvSpPr>
        <p:spPr>
          <a:xfrm>
            <a:off x="3255370" y="3661562"/>
            <a:ext cx="23877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83" name="Google Shape;183;p13"/>
          <p:cNvSpPr txBox="1">
            <a:spLocks noGrp="1"/>
          </p:cNvSpPr>
          <p:nvPr>
            <p:ph type="subTitle" idx="19"/>
          </p:nvPr>
        </p:nvSpPr>
        <p:spPr>
          <a:xfrm>
            <a:off x="3256575" y="3970462"/>
            <a:ext cx="23856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84" name="Google Shape;184;p13"/>
          <p:cNvSpPr txBox="1">
            <a:spLocks noGrp="1"/>
          </p:cNvSpPr>
          <p:nvPr>
            <p:ph type="subTitle" idx="20"/>
          </p:nvPr>
        </p:nvSpPr>
        <p:spPr>
          <a:xfrm>
            <a:off x="5790440" y="3661562"/>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85" name="Google Shape;185;p13"/>
          <p:cNvSpPr txBox="1">
            <a:spLocks noGrp="1"/>
          </p:cNvSpPr>
          <p:nvPr>
            <p:ph type="subTitle" idx="21"/>
          </p:nvPr>
        </p:nvSpPr>
        <p:spPr>
          <a:xfrm>
            <a:off x="5792551" y="3970462"/>
            <a:ext cx="2384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86" name="Google Shape;186;p13"/>
          <p:cNvSpPr/>
          <p:nvPr/>
        </p:nvSpPr>
        <p:spPr>
          <a:xfrm>
            <a:off x="7238358" y="157747"/>
            <a:ext cx="2384722" cy="1324522"/>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13"/>
          <p:cNvGrpSpPr/>
          <p:nvPr/>
        </p:nvGrpSpPr>
        <p:grpSpPr>
          <a:xfrm rot="-2175021">
            <a:off x="7719577" y="210249"/>
            <a:ext cx="946022" cy="1636498"/>
            <a:chOff x="-1203150" y="452325"/>
            <a:chExt cx="668575" cy="1156550"/>
          </a:xfrm>
        </p:grpSpPr>
        <p:sp>
          <p:nvSpPr>
            <p:cNvPr id="188" name="Google Shape;188;p13"/>
            <p:cNvSpPr/>
            <p:nvPr/>
          </p:nvSpPr>
          <p:spPr>
            <a:xfrm>
              <a:off x="-1048650" y="848925"/>
              <a:ext cx="399775" cy="759950"/>
            </a:xfrm>
            <a:custGeom>
              <a:avLst/>
              <a:gdLst/>
              <a:ahLst/>
              <a:cxnLst/>
              <a:rect l="l" t="t" r="r" b="b"/>
              <a:pathLst>
                <a:path w="15991" h="30398" extrusionOk="0">
                  <a:moveTo>
                    <a:pt x="655" y="1"/>
                  </a:moveTo>
                  <a:cubicBezTo>
                    <a:pt x="655" y="1"/>
                    <a:pt x="0" y="930"/>
                    <a:pt x="1167" y="1608"/>
                  </a:cubicBezTo>
                  <a:cubicBezTo>
                    <a:pt x="2346" y="2299"/>
                    <a:pt x="2143" y="10288"/>
                    <a:pt x="2143" y="10288"/>
                  </a:cubicBezTo>
                  <a:lnTo>
                    <a:pt x="2143" y="25730"/>
                  </a:lnTo>
                  <a:cubicBezTo>
                    <a:pt x="2143" y="25730"/>
                    <a:pt x="1929" y="30374"/>
                    <a:pt x="7989" y="30397"/>
                  </a:cubicBezTo>
                  <a:lnTo>
                    <a:pt x="8013" y="30397"/>
                  </a:lnTo>
                  <a:cubicBezTo>
                    <a:pt x="14085" y="30374"/>
                    <a:pt x="13859" y="25730"/>
                    <a:pt x="13859" y="25730"/>
                  </a:cubicBezTo>
                  <a:lnTo>
                    <a:pt x="13859" y="10288"/>
                  </a:lnTo>
                  <a:cubicBezTo>
                    <a:pt x="13859" y="10288"/>
                    <a:pt x="13657" y="2299"/>
                    <a:pt x="14835" y="1608"/>
                  </a:cubicBezTo>
                  <a:cubicBezTo>
                    <a:pt x="15990" y="930"/>
                    <a:pt x="15336" y="1"/>
                    <a:pt x="15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995675" y="595825"/>
              <a:ext cx="220000" cy="713600"/>
            </a:xfrm>
            <a:custGeom>
              <a:avLst/>
              <a:gdLst/>
              <a:ahLst/>
              <a:cxnLst/>
              <a:rect l="l" t="t" r="r" b="b"/>
              <a:pathLst>
                <a:path w="8800" h="28544" extrusionOk="0">
                  <a:moveTo>
                    <a:pt x="8707" y="0"/>
                  </a:moveTo>
                  <a:cubicBezTo>
                    <a:pt x="8672" y="0"/>
                    <a:pt x="8642" y="16"/>
                    <a:pt x="8633" y="52"/>
                  </a:cubicBezTo>
                  <a:cubicBezTo>
                    <a:pt x="8609" y="124"/>
                    <a:pt x="6942" y="4827"/>
                    <a:pt x="6109" y="9613"/>
                  </a:cubicBezTo>
                  <a:cubicBezTo>
                    <a:pt x="6085" y="5160"/>
                    <a:pt x="4918" y="2612"/>
                    <a:pt x="4894" y="2576"/>
                  </a:cubicBezTo>
                  <a:cubicBezTo>
                    <a:pt x="4885" y="2551"/>
                    <a:pt x="4858" y="2531"/>
                    <a:pt x="4830" y="2531"/>
                  </a:cubicBezTo>
                  <a:cubicBezTo>
                    <a:pt x="4820" y="2531"/>
                    <a:pt x="4809" y="2534"/>
                    <a:pt x="4799" y="2541"/>
                  </a:cubicBezTo>
                  <a:cubicBezTo>
                    <a:pt x="4751" y="2552"/>
                    <a:pt x="4739" y="2600"/>
                    <a:pt x="4751" y="2648"/>
                  </a:cubicBezTo>
                  <a:cubicBezTo>
                    <a:pt x="4763" y="2672"/>
                    <a:pt x="6120" y="5589"/>
                    <a:pt x="5930" y="10684"/>
                  </a:cubicBezTo>
                  <a:lnTo>
                    <a:pt x="5930" y="10696"/>
                  </a:lnTo>
                  <a:cubicBezTo>
                    <a:pt x="5704" y="12197"/>
                    <a:pt x="5585" y="13673"/>
                    <a:pt x="5644" y="14983"/>
                  </a:cubicBezTo>
                  <a:cubicBezTo>
                    <a:pt x="3882" y="8815"/>
                    <a:pt x="203" y="4993"/>
                    <a:pt x="155" y="4946"/>
                  </a:cubicBezTo>
                  <a:cubicBezTo>
                    <a:pt x="138" y="4934"/>
                    <a:pt x="117" y="4928"/>
                    <a:pt x="96" y="4928"/>
                  </a:cubicBezTo>
                  <a:cubicBezTo>
                    <a:pt x="75" y="4928"/>
                    <a:pt x="54" y="4934"/>
                    <a:pt x="36" y="4946"/>
                  </a:cubicBezTo>
                  <a:cubicBezTo>
                    <a:pt x="1" y="4981"/>
                    <a:pt x="1" y="5029"/>
                    <a:pt x="36" y="5065"/>
                  </a:cubicBezTo>
                  <a:cubicBezTo>
                    <a:pt x="72" y="5124"/>
                    <a:pt x="5239" y="10458"/>
                    <a:pt x="6228" y="18721"/>
                  </a:cubicBezTo>
                  <a:cubicBezTo>
                    <a:pt x="6228" y="18733"/>
                    <a:pt x="6228" y="18733"/>
                    <a:pt x="6239" y="18745"/>
                  </a:cubicBezTo>
                  <a:cubicBezTo>
                    <a:pt x="6109" y="20924"/>
                    <a:pt x="6192" y="23019"/>
                    <a:pt x="6347" y="24710"/>
                  </a:cubicBezTo>
                  <a:cubicBezTo>
                    <a:pt x="5549" y="21829"/>
                    <a:pt x="3989" y="19912"/>
                    <a:pt x="3965" y="19888"/>
                  </a:cubicBezTo>
                  <a:cubicBezTo>
                    <a:pt x="3943" y="19873"/>
                    <a:pt x="3917" y="19863"/>
                    <a:pt x="3891" y="19863"/>
                  </a:cubicBezTo>
                  <a:cubicBezTo>
                    <a:pt x="3875" y="19863"/>
                    <a:pt x="3860" y="19867"/>
                    <a:pt x="3846" y="19876"/>
                  </a:cubicBezTo>
                  <a:cubicBezTo>
                    <a:pt x="3811" y="19912"/>
                    <a:pt x="3799" y="19947"/>
                    <a:pt x="3823" y="19995"/>
                  </a:cubicBezTo>
                  <a:cubicBezTo>
                    <a:pt x="3846" y="20031"/>
                    <a:pt x="5823" y="22436"/>
                    <a:pt x="6442" y="25948"/>
                  </a:cubicBezTo>
                  <a:cubicBezTo>
                    <a:pt x="6442" y="25960"/>
                    <a:pt x="6442" y="25960"/>
                    <a:pt x="6466" y="25960"/>
                  </a:cubicBezTo>
                  <a:cubicBezTo>
                    <a:pt x="6620" y="27472"/>
                    <a:pt x="6823" y="28437"/>
                    <a:pt x="6823" y="28484"/>
                  </a:cubicBezTo>
                  <a:cubicBezTo>
                    <a:pt x="6823" y="28520"/>
                    <a:pt x="6859" y="28544"/>
                    <a:pt x="6894" y="28544"/>
                  </a:cubicBezTo>
                  <a:lnTo>
                    <a:pt x="6906" y="28544"/>
                  </a:lnTo>
                  <a:cubicBezTo>
                    <a:pt x="6954" y="28520"/>
                    <a:pt x="6978" y="28496"/>
                    <a:pt x="6966" y="28448"/>
                  </a:cubicBezTo>
                  <a:cubicBezTo>
                    <a:pt x="6942" y="28329"/>
                    <a:pt x="4692" y="16352"/>
                    <a:pt x="8752" y="10149"/>
                  </a:cubicBezTo>
                  <a:cubicBezTo>
                    <a:pt x="8799" y="10101"/>
                    <a:pt x="8799" y="10053"/>
                    <a:pt x="8752" y="10030"/>
                  </a:cubicBezTo>
                  <a:cubicBezTo>
                    <a:pt x="8742" y="10015"/>
                    <a:pt x="8727" y="10009"/>
                    <a:pt x="8711" y="10009"/>
                  </a:cubicBezTo>
                  <a:cubicBezTo>
                    <a:pt x="8686" y="10009"/>
                    <a:pt x="8659" y="10025"/>
                    <a:pt x="8645" y="10053"/>
                  </a:cubicBezTo>
                  <a:cubicBezTo>
                    <a:pt x="7204" y="12244"/>
                    <a:pt x="6549" y="15161"/>
                    <a:pt x="6311" y="18007"/>
                  </a:cubicBezTo>
                  <a:cubicBezTo>
                    <a:pt x="6204" y="17257"/>
                    <a:pt x="6061" y="16542"/>
                    <a:pt x="5882" y="15864"/>
                  </a:cubicBezTo>
                  <a:lnTo>
                    <a:pt x="5882" y="15840"/>
                  </a:lnTo>
                  <a:cubicBezTo>
                    <a:pt x="5192" y="10232"/>
                    <a:pt x="8740" y="219"/>
                    <a:pt x="8787" y="112"/>
                  </a:cubicBezTo>
                  <a:cubicBezTo>
                    <a:pt x="8799" y="64"/>
                    <a:pt x="8787" y="28"/>
                    <a:pt x="8740" y="5"/>
                  </a:cubicBezTo>
                  <a:cubicBezTo>
                    <a:pt x="8729" y="2"/>
                    <a:pt x="8717" y="0"/>
                    <a:pt x="8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993000" y="955500"/>
              <a:ext cx="124150" cy="184575"/>
            </a:xfrm>
            <a:custGeom>
              <a:avLst/>
              <a:gdLst/>
              <a:ahLst/>
              <a:cxnLst/>
              <a:rect l="l" t="t" r="r" b="b"/>
              <a:pathLst>
                <a:path w="4966" h="7383" extrusionOk="0">
                  <a:moveTo>
                    <a:pt x="1" y="0"/>
                  </a:moveTo>
                  <a:lnTo>
                    <a:pt x="1" y="0"/>
                  </a:lnTo>
                  <a:cubicBezTo>
                    <a:pt x="620" y="774"/>
                    <a:pt x="298" y="1298"/>
                    <a:pt x="1322" y="3739"/>
                  </a:cubicBezTo>
                  <a:cubicBezTo>
                    <a:pt x="2358" y="6156"/>
                    <a:pt x="4966" y="7382"/>
                    <a:pt x="4966" y="7382"/>
                  </a:cubicBezTo>
                  <a:cubicBezTo>
                    <a:pt x="4954" y="6692"/>
                    <a:pt x="4942" y="5084"/>
                    <a:pt x="3287" y="2691"/>
                  </a:cubicBezTo>
                  <a:cubicBezTo>
                    <a:pt x="1632" y="298"/>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838200" y="1021925"/>
              <a:ext cx="124125" cy="139575"/>
            </a:xfrm>
            <a:custGeom>
              <a:avLst/>
              <a:gdLst/>
              <a:ahLst/>
              <a:cxnLst/>
              <a:rect l="l" t="t" r="r" b="b"/>
              <a:pathLst>
                <a:path w="4965" h="5583" extrusionOk="0">
                  <a:moveTo>
                    <a:pt x="3997" y="0"/>
                  </a:moveTo>
                  <a:cubicBezTo>
                    <a:pt x="3443" y="0"/>
                    <a:pt x="2695" y="194"/>
                    <a:pt x="1869" y="939"/>
                  </a:cubicBezTo>
                  <a:cubicBezTo>
                    <a:pt x="167" y="2487"/>
                    <a:pt x="0" y="5582"/>
                    <a:pt x="0" y="5582"/>
                  </a:cubicBezTo>
                  <a:cubicBezTo>
                    <a:pt x="1453" y="4558"/>
                    <a:pt x="3060" y="3427"/>
                    <a:pt x="3298" y="2130"/>
                  </a:cubicBezTo>
                  <a:cubicBezTo>
                    <a:pt x="3536" y="844"/>
                    <a:pt x="4965" y="225"/>
                    <a:pt x="4965" y="225"/>
                  </a:cubicBezTo>
                  <a:cubicBezTo>
                    <a:pt x="4965" y="225"/>
                    <a:pt x="4594" y="0"/>
                    <a:pt x="3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808450" y="667950"/>
              <a:ext cx="246175" cy="222075"/>
            </a:xfrm>
            <a:custGeom>
              <a:avLst/>
              <a:gdLst/>
              <a:ahLst/>
              <a:cxnLst/>
              <a:rect l="l" t="t" r="r" b="b"/>
              <a:pathLst>
                <a:path w="9847" h="8883" extrusionOk="0">
                  <a:moveTo>
                    <a:pt x="9061" y="1"/>
                  </a:moveTo>
                  <a:lnTo>
                    <a:pt x="9061" y="1"/>
                  </a:lnTo>
                  <a:cubicBezTo>
                    <a:pt x="9061" y="1"/>
                    <a:pt x="8347" y="1727"/>
                    <a:pt x="7502" y="2120"/>
                  </a:cubicBezTo>
                  <a:cubicBezTo>
                    <a:pt x="6656" y="2513"/>
                    <a:pt x="3811" y="2680"/>
                    <a:pt x="1906" y="4644"/>
                  </a:cubicBezTo>
                  <a:cubicBezTo>
                    <a:pt x="1" y="6609"/>
                    <a:pt x="334" y="8883"/>
                    <a:pt x="334" y="8883"/>
                  </a:cubicBezTo>
                  <a:cubicBezTo>
                    <a:pt x="1382" y="6906"/>
                    <a:pt x="3370" y="7061"/>
                    <a:pt x="6609" y="5513"/>
                  </a:cubicBezTo>
                  <a:cubicBezTo>
                    <a:pt x="9847" y="3966"/>
                    <a:pt x="9061" y="1"/>
                    <a:pt x="9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801000" y="840600"/>
              <a:ext cx="112825" cy="65475"/>
            </a:xfrm>
            <a:custGeom>
              <a:avLst/>
              <a:gdLst/>
              <a:ahLst/>
              <a:cxnLst/>
              <a:rect l="l" t="t" r="r" b="b"/>
              <a:pathLst>
                <a:path w="4513" h="2619" extrusionOk="0">
                  <a:moveTo>
                    <a:pt x="4513" y="0"/>
                  </a:moveTo>
                  <a:cubicBezTo>
                    <a:pt x="4513" y="1"/>
                    <a:pt x="4082" y="907"/>
                    <a:pt x="2646" y="907"/>
                  </a:cubicBezTo>
                  <a:cubicBezTo>
                    <a:pt x="2610" y="907"/>
                    <a:pt x="2573" y="906"/>
                    <a:pt x="2536" y="905"/>
                  </a:cubicBezTo>
                  <a:cubicBezTo>
                    <a:pt x="2507" y="904"/>
                    <a:pt x="2477" y="904"/>
                    <a:pt x="2448" y="904"/>
                  </a:cubicBezTo>
                  <a:cubicBezTo>
                    <a:pt x="973" y="904"/>
                    <a:pt x="0" y="2060"/>
                    <a:pt x="0" y="2060"/>
                  </a:cubicBezTo>
                  <a:cubicBezTo>
                    <a:pt x="734" y="2459"/>
                    <a:pt x="1354" y="2619"/>
                    <a:pt x="1877" y="2619"/>
                  </a:cubicBezTo>
                  <a:cubicBezTo>
                    <a:pt x="3992" y="2619"/>
                    <a:pt x="4513" y="1"/>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1161475" y="664325"/>
              <a:ext cx="175175" cy="70275"/>
            </a:xfrm>
            <a:custGeom>
              <a:avLst/>
              <a:gdLst/>
              <a:ahLst/>
              <a:cxnLst/>
              <a:rect l="l" t="t" r="r" b="b"/>
              <a:pathLst>
                <a:path w="7007" h="2811" extrusionOk="0">
                  <a:moveTo>
                    <a:pt x="2031" y="1"/>
                  </a:moveTo>
                  <a:cubicBezTo>
                    <a:pt x="1859" y="1"/>
                    <a:pt x="1697" y="24"/>
                    <a:pt x="1549" y="74"/>
                  </a:cubicBezTo>
                  <a:cubicBezTo>
                    <a:pt x="1549" y="74"/>
                    <a:pt x="1" y="789"/>
                    <a:pt x="120" y="2706"/>
                  </a:cubicBezTo>
                  <a:cubicBezTo>
                    <a:pt x="120" y="2706"/>
                    <a:pt x="1388" y="1584"/>
                    <a:pt x="3170" y="1584"/>
                  </a:cubicBezTo>
                  <a:cubicBezTo>
                    <a:pt x="3925" y="1584"/>
                    <a:pt x="4773" y="1786"/>
                    <a:pt x="5656" y="2360"/>
                  </a:cubicBezTo>
                  <a:cubicBezTo>
                    <a:pt x="6142" y="2679"/>
                    <a:pt x="6414" y="2810"/>
                    <a:pt x="6519" y="2810"/>
                  </a:cubicBezTo>
                  <a:cubicBezTo>
                    <a:pt x="7007" y="2810"/>
                    <a:pt x="3926" y="1"/>
                    <a:pt x="2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1123075" y="654500"/>
              <a:ext cx="230125" cy="218875"/>
            </a:xfrm>
            <a:custGeom>
              <a:avLst/>
              <a:gdLst/>
              <a:ahLst/>
              <a:cxnLst/>
              <a:rect l="l" t="t" r="r" b="b"/>
              <a:pathLst>
                <a:path w="9205" h="8755" extrusionOk="0">
                  <a:moveTo>
                    <a:pt x="1989" y="1"/>
                  </a:moveTo>
                  <a:cubicBezTo>
                    <a:pt x="1348" y="1"/>
                    <a:pt x="681" y="144"/>
                    <a:pt x="1" y="479"/>
                  </a:cubicBezTo>
                  <a:cubicBezTo>
                    <a:pt x="1" y="479"/>
                    <a:pt x="3001" y="1694"/>
                    <a:pt x="3906" y="3051"/>
                  </a:cubicBezTo>
                  <a:cubicBezTo>
                    <a:pt x="5561" y="5551"/>
                    <a:pt x="6883" y="8135"/>
                    <a:pt x="9204" y="8754"/>
                  </a:cubicBezTo>
                  <a:cubicBezTo>
                    <a:pt x="9204" y="8754"/>
                    <a:pt x="9085" y="6230"/>
                    <a:pt x="8192" y="4539"/>
                  </a:cubicBezTo>
                  <a:cubicBezTo>
                    <a:pt x="7456" y="3156"/>
                    <a:pt x="4998" y="1"/>
                    <a:pt x="1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828100" y="454600"/>
              <a:ext cx="293525" cy="298225"/>
            </a:xfrm>
            <a:custGeom>
              <a:avLst/>
              <a:gdLst/>
              <a:ahLst/>
              <a:cxnLst/>
              <a:rect l="l" t="t" r="r" b="b"/>
              <a:pathLst>
                <a:path w="11741" h="11929" extrusionOk="0">
                  <a:moveTo>
                    <a:pt x="10765" y="1"/>
                  </a:moveTo>
                  <a:cubicBezTo>
                    <a:pt x="6695" y="1"/>
                    <a:pt x="2983" y="2923"/>
                    <a:pt x="1549" y="5415"/>
                  </a:cubicBezTo>
                  <a:cubicBezTo>
                    <a:pt x="1" y="8118"/>
                    <a:pt x="156" y="11928"/>
                    <a:pt x="156" y="11928"/>
                  </a:cubicBezTo>
                  <a:cubicBezTo>
                    <a:pt x="4049" y="9547"/>
                    <a:pt x="7216" y="5939"/>
                    <a:pt x="7454" y="3510"/>
                  </a:cubicBezTo>
                  <a:cubicBezTo>
                    <a:pt x="7692" y="1082"/>
                    <a:pt x="11740" y="58"/>
                    <a:pt x="11740" y="58"/>
                  </a:cubicBezTo>
                  <a:cubicBezTo>
                    <a:pt x="11414" y="19"/>
                    <a:pt x="11088" y="1"/>
                    <a:pt x="10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1177250" y="452325"/>
              <a:ext cx="362275" cy="259425"/>
            </a:xfrm>
            <a:custGeom>
              <a:avLst/>
              <a:gdLst/>
              <a:ahLst/>
              <a:cxnLst/>
              <a:rect l="l" t="t" r="r" b="b"/>
              <a:pathLst>
                <a:path w="14491" h="10377" extrusionOk="0">
                  <a:moveTo>
                    <a:pt x="3908" y="1"/>
                  </a:moveTo>
                  <a:cubicBezTo>
                    <a:pt x="2484" y="1"/>
                    <a:pt x="1109" y="491"/>
                    <a:pt x="1" y="1780"/>
                  </a:cubicBezTo>
                  <a:cubicBezTo>
                    <a:pt x="1" y="1780"/>
                    <a:pt x="758" y="1623"/>
                    <a:pt x="1804" y="1623"/>
                  </a:cubicBezTo>
                  <a:cubicBezTo>
                    <a:pt x="3404" y="1623"/>
                    <a:pt x="5680" y="1989"/>
                    <a:pt x="6954" y="3840"/>
                  </a:cubicBezTo>
                  <a:cubicBezTo>
                    <a:pt x="9073" y="6911"/>
                    <a:pt x="9978" y="10293"/>
                    <a:pt x="12740" y="10376"/>
                  </a:cubicBezTo>
                  <a:cubicBezTo>
                    <a:pt x="12740" y="10376"/>
                    <a:pt x="14491" y="8804"/>
                    <a:pt x="12109" y="4435"/>
                  </a:cubicBezTo>
                  <a:cubicBezTo>
                    <a:pt x="11369" y="3098"/>
                    <a:pt x="7485" y="1"/>
                    <a:pt x="3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1203150" y="473225"/>
              <a:ext cx="172675" cy="93850"/>
            </a:xfrm>
            <a:custGeom>
              <a:avLst/>
              <a:gdLst/>
              <a:ahLst/>
              <a:cxnLst/>
              <a:rect l="l" t="t" r="r" b="b"/>
              <a:pathLst>
                <a:path w="6907" h="3754" extrusionOk="0">
                  <a:moveTo>
                    <a:pt x="6906" y="1610"/>
                  </a:moveTo>
                  <a:cubicBezTo>
                    <a:pt x="6906" y="1610"/>
                    <a:pt x="6906" y="1611"/>
                    <a:pt x="6907" y="1611"/>
                  </a:cubicBezTo>
                  <a:cubicBezTo>
                    <a:pt x="6907" y="1611"/>
                    <a:pt x="6907" y="1611"/>
                    <a:pt x="6907" y="1610"/>
                  </a:cubicBezTo>
                  <a:cubicBezTo>
                    <a:pt x="6906" y="1610"/>
                    <a:pt x="6906" y="1610"/>
                    <a:pt x="6906" y="1610"/>
                  </a:cubicBezTo>
                  <a:close/>
                  <a:moveTo>
                    <a:pt x="3149" y="0"/>
                  </a:moveTo>
                  <a:cubicBezTo>
                    <a:pt x="2408" y="0"/>
                    <a:pt x="1662" y="249"/>
                    <a:pt x="1025" y="944"/>
                  </a:cubicBezTo>
                  <a:cubicBezTo>
                    <a:pt x="1025" y="944"/>
                    <a:pt x="1" y="2527"/>
                    <a:pt x="715" y="3754"/>
                  </a:cubicBezTo>
                  <a:cubicBezTo>
                    <a:pt x="715" y="3754"/>
                    <a:pt x="1794" y="1056"/>
                    <a:pt x="4573" y="1056"/>
                  </a:cubicBezTo>
                  <a:cubicBezTo>
                    <a:pt x="5247" y="1056"/>
                    <a:pt x="6022" y="1215"/>
                    <a:pt x="6906" y="1610"/>
                  </a:cubicBezTo>
                  <a:lnTo>
                    <a:pt x="6906" y="1610"/>
                  </a:lnTo>
                  <a:cubicBezTo>
                    <a:pt x="6866" y="1584"/>
                    <a:pt x="5019" y="0"/>
                    <a:pt x="3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980500" y="1285000"/>
              <a:ext cx="263450" cy="300050"/>
            </a:xfrm>
            <a:custGeom>
              <a:avLst/>
              <a:gdLst/>
              <a:ahLst/>
              <a:cxnLst/>
              <a:rect l="l" t="t" r="r" b="b"/>
              <a:pathLst>
                <a:path w="10538" h="12002" extrusionOk="0">
                  <a:moveTo>
                    <a:pt x="191" y="0"/>
                  </a:moveTo>
                  <a:lnTo>
                    <a:pt x="191" y="7966"/>
                  </a:lnTo>
                  <a:cubicBezTo>
                    <a:pt x="191" y="7966"/>
                    <a:pt x="1" y="12002"/>
                    <a:pt x="5263" y="12002"/>
                  </a:cubicBezTo>
                  <a:lnTo>
                    <a:pt x="5287" y="12002"/>
                  </a:lnTo>
                  <a:cubicBezTo>
                    <a:pt x="10538" y="11990"/>
                    <a:pt x="10359" y="7966"/>
                    <a:pt x="10359" y="7966"/>
                  </a:cubicBezTo>
                  <a:lnTo>
                    <a:pt x="10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13"/>
          <p:cNvSpPr/>
          <p:nvPr/>
        </p:nvSpPr>
        <p:spPr>
          <a:xfrm>
            <a:off x="8426310" y="283940"/>
            <a:ext cx="137772" cy="137800"/>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8649702" y="88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8649702" y="727101"/>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7563852" y="1520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204;p13"/>
          <p:cNvGrpSpPr/>
          <p:nvPr/>
        </p:nvGrpSpPr>
        <p:grpSpPr>
          <a:xfrm>
            <a:off x="8420771" y="2059449"/>
            <a:ext cx="725121" cy="1155159"/>
            <a:chOff x="8268309" y="1814374"/>
            <a:chExt cx="725121" cy="1155159"/>
          </a:xfrm>
        </p:grpSpPr>
        <p:sp>
          <p:nvSpPr>
            <p:cNvPr id="205" name="Google Shape;205;p13"/>
            <p:cNvSpPr/>
            <p:nvPr/>
          </p:nvSpPr>
          <p:spPr>
            <a:xfrm rot="1125519">
              <a:off x="8420511" y="2201319"/>
              <a:ext cx="382356" cy="726017"/>
            </a:xfrm>
            <a:custGeom>
              <a:avLst/>
              <a:gdLst/>
              <a:ahLst/>
              <a:cxnLst/>
              <a:rect l="l" t="t" r="r" b="b"/>
              <a:pathLst>
                <a:path w="12253" h="23266" extrusionOk="0">
                  <a:moveTo>
                    <a:pt x="513" y="1"/>
                  </a:moveTo>
                  <a:cubicBezTo>
                    <a:pt x="513" y="1"/>
                    <a:pt x="1" y="703"/>
                    <a:pt x="917" y="1239"/>
                  </a:cubicBezTo>
                  <a:cubicBezTo>
                    <a:pt x="1822" y="1751"/>
                    <a:pt x="1656" y="7871"/>
                    <a:pt x="1656" y="7871"/>
                  </a:cubicBezTo>
                  <a:lnTo>
                    <a:pt x="1656" y="19705"/>
                  </a:lnTo>
                  <a:cubicBezTo>
                    <a:pt x="1656" y="19705"/>
                    <a:pt x="1489" y="23265"/>
                    <a:pt x="6132" y="23265"/>
                  </a:cubicBezTo>
                  <a:cubicBezTo>
                    <a:pt x="10776" y="23265"/>
                    <a:pt x="10609" y="19705"/>
                    <a:pt x="10609" y="19705"/>
                  </a:cubicBezTo>
                  <a:lnTo>
                    <a:pt x="10609" y="7871"/>
                  </a:lnTo>
                  <a:cubicBezTo>
                    <a:pt x="10609" y="7871"/>
                    <a:pt x="10454" y="1751"/>
                    <a:pt x="11359" y="1239"/>
                  </a:cubicBezTo>
                  <a:cubicBezTo>
                    <a:pt x="12252" y="703"/>
                    <a:pt x="11740" y="1"/>
                    <a:pt x="117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rot="1125519">
              <a:off x="8381541" y="1873662"/>
              <a:ext cx="498657" cy="786586"/>
            </a:xfrm>
            <a:custGeom>
              <a:avLst/>
              <a:gdLst/>
              <a:ahLst/>
              <a:cxnLst/>
              <a:rect l="l" t="t" r="r" b="b"/>
              <a:pathLst>
                <a:path w="15980" h="25207" extrusionOk="0">
                  <a:moveTo>
                    <a:pt x="10466" y="1"/>
                  </a:moveTo>
                  <a:cubicBezTo>
                    <a:pt x="10466" y="1"/>
                    <a:pt x="7252" y="2811"/>
                    <a:pt x="9490" y="6323"/>
                  </a:cubicBezTo>
                  <a:cubicBezTo>
                    <a:pt x="9800" y="7383"/>
                    <a:pt x="10050" y="9062"/>
                    <a:pt x="9681" y="11324"/>
                  </a:cubicBezTo>
                  <a:cubicBezTo>
                    <a:pt x="8919" y="9133"/>
                    <a:pt x="7966" y="7454"/>
                    <a:pt x="7383" y="6561"/>
                  </a:cubicBezTo>
                  <a:cubicBezTo>
                    <a:pt x="7371" y="5918"/>
                    <a:pt x="7061" y="1799"/>
                    <a:pt x="1965" y="549"/>
                  </a:cubicBezTo>
                  <a:lnTo>
                    <a:pt x="1965" y="549"/>
                  </a:lnTo>
                  <a:cubicBezTo>
                    <a:pt x="1965" y="549"/>
                    <a:pt x="2013" y="5918"/>
                    <a:pt x="7240" y="6621"/>
                  </a:cubicBezTo>
                  <a:cubicBezTo>
                    <a:pt x="7430" y="6930"/>
                    <a:pt x="7680" y="7347"/>
                    <a:pt x="7966" y="7859"/>
                  </a:cubicBezTo>
                  <a:cubicBezTo>
                    <a:pt x="7556" y="7594"/>
                    <a:pt x="6324" y="6906"/>
                    <a:pt x="4653" y="6906"/>
                  </a:cubicBezTo>
                  <a:cubicBezTo>
                    <a:pt x="3318" y="6906"/>
                    <a:pt x="1703" y="7345"/>
                    <a:pt x="1" y="8788"/>
                  </a:cubicBezTo>
                  <a:cubicBezTo>
                    <a:pt x="1" y="8788"/>
                    <a:pt x="1681" y="9976"/>
                    <a:pt x="3818" y="9976"/>
                  </a:cubicBezTo>
                  <a:cubicBezTo>
                    <a:pt x="5150" y="9976"/>
                    <a:pt x="6659" y="9514"/>
                    <a:pt x="8049" y="8014"/>
                  </a:cubicBezTo>
                  <a:cubicBezTo>
                    <a:pt x="8883" y="9585"/>
                    <a:pt x="9907" y="11907"/>
                    <a:pt x="10395" y="14646"/>
                  </a:cubicBezTo>
                  <a:cubicBezTo>
                    <a:pt x="9954" y="19265"/>
                    <a:pt x="9978" y="24409"/>
                    <a:pt x="9978" y="24730"/>
                  </a:cubicBezTo>
                  <a:cubicBezTo>
                    <a:pt x="9978" y="25004"/>
                    <a:pt x="10181" y="25206"/>
                    <a:pt x="10455" y="25206"/>
                  </a:cubicBezTo>
                  <a:cubicBezTo>
                    <a:pt x="10716" y="25206"/>
                    <a:pt x="10931" y="25004"/>
                    <a:pt x="10931" y="24730"/>
                  </a:cubicBezTo>
                  <a:cubicBezTo>
                    <a:pt x="10931" y="24647"/>
                    <a:pt x="10919" y="17146"/>
                    <a:pt x="11657" y="12110"/>
                  </a:cubicBezTo>
                  <a:cubicBezTo>
                    <a:pt x="12431" y="12014"/>
                    <a:pt x="15396" y="11312"/>
                    <a:pt x="15979" y="7371"/>
                  </a:cubicBezTo>
                  <a:lnTo>
                    <a:pt x="15979" y="7371"/>
                  </a:lnTo>
                  <a:cubicBezTo>
                    <a:pt x="15979" y="7371"/>
                    <a:pt x="13395" y="7633"/>
                    <a:pt x="12169" y="9704"/>
                  </a:cubicBezTo>
                  <a:cubicBezTo>
                    <a:pt x="12240" y="9431"/>
                    <a:pt x="12312" y="9193"/>
                    <a:pt x="12383" y="8978"/>
                  </a:cubicBezTo>
                  <a:cubicBezTo>
                    <a:pt x="12479" y="8716"/>
                    <a:pt x="12360" y="8454"/>
                    <a:pt x="12110" y="8359"/>
                  </a:cubicBezTo>
                  <a:cubicBezTo>
                    <a:pt x="12053" y="8341"/>
                    <a:pt x="11997" y="8333"/>
                    <a:pt x="11943" y="8333"/>
                  </a:cubicBezTo>
                  <a:cubicBezTo>
                    <a:pt x="11743" y="8333"/>
                    <a:pt x="11565" y="8448"/>
                    <a:pt x="11490" y="8645"/>
                  </a:cubicBezTo>
                  <a:cubicBezTo>
                    <a:pt x="11014" y="9931"/>
                    <a:pt x="10693" y="11931"/>
                    <a:pt x="10466" y="14110"/>
                  </a:cubicBezTo>
                  <a:cubicBezTo>
                    <a:pt x="10288" y="13241"/>
                    <a:pt x="10062" y="12407"/>
                    <a:pt x="9800" y="11657"/>
                  </a:cubicBezTo>
                  <a:cubicBezTo>
                    <a:pt x="10216" y="9300"/>
                    <a:pt x="9990" y="7549"/>
                    <a:pt x="9681" y="6418"/>
                  </a:cubicBezTo>
                  <a:cubicBezTo>
                    <a:pt x="10133" y="5978"/>
                    <a:pt x="12324" y="3656"/>
                    <a:pt x="10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3"/>
            <p:cNvSpPr/>
            <p:nvPr/>
          </p:nvSpPr>
          <p:spPr>
            <a:xfrm rot="1125519">
              <a:off x="8423577" y="2605567"/>
              <a:ext cx="250795" cy="286868"/>
            </a:xfrm>
            <a:custGeom>
              <a:avLst/>
              <a:gdLst/>
              <a:ahLst/>
              <a:cxnLst/>
              <a:rect l="l" t="t" r="r" b="b"/>
              <a:pathLst>
                <a:path w="8037" h="9193" extrusionOk="0">
                  <a:moveTo>
                    <a:pt x="131" y="1"/>
                  </a:moveTo>
                  <a:lnTo>
                    <a:pt x="131" y="6097"/>
                  </a:lnTo>
                  <a:cubicBezTo>
                    <a:pt x="131" y="6097"/>
                    <a:pt x="0" y="9169"/>
                    <a:pt x="4012" y="9193"/>
                  </a:cubicBezTo>
                  <a:cubicBezTo>
                    <a:pt x="8037" y="9193"/>
                    <a:pt x="7894" y="6097"/>
                    <a:pt x="7894" y="6097"/>
                  </a:cubicBezTo>
                  <a:lnTo>
                    <a:pt x="7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13"/>
          <p:cNvSpPr/>
          <p:nvPr/>
        </p:nvSpPr>
        <p:spPr>
          <a:xfrm>
            <a:off x="8855647" y="1830265"/>
            <a:ext cx="137772" cy="137800"/>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8560802" y="2050613"/>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8890527" y="330597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p13"/>
          <p:cNvGrpSpPr/>
          <p:nvPr/>
        </p:nvGrpSpPr>
        <p:grpSpPr>
          <a:xfrm>
            <a:off x="178893" y="180292"/>
            <a:ext cx="1476421" cy="195029"/>
            <a:chOff x="213125" y="197550"/>
            <a:chExt cx="1737375" cy="229500"/>
          </a:xfrm>
        </p:grpSpPr>
        <p:cxnSp>
          <p:nvCxnSpPr>
            <p:cNvPr id="212" name="Google Shape;212;p13"/>
            <p:cNvCxnSpPr/>
            <p:nvPr/>
          </p:nvCxnSpPr>
          <p:spPr>
            <a:xfrm flipH="1">
              <a:off x="21312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3" name="Google Shape;213;p13"/>
            <p:cNvCxnSpPr/>
            <p:nvPr/>
          </p:nvCxnSpPr>
          <p:spPr>
            <a:xfrm flipH="1">
              <a:off x="35901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4" name="Google Shape;214;p13"/>
            <p:cNvCxnSpPr/>
            <p:nvPr/>
          </p:nvCxnSpPr>
          <p:spPr>
            <a:xfrm flipH="1">
              <a:off x="504902"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5" name="Google Shape;215;p13"/>
            <p:cNvCxnSpPr/>
            <p:nvPr/>
          </p:nvCxnSpPr>
          <p:spPr>
            <a:xfrm flipH="1">
              <a:off x="65079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6" name="Google Shape;216;p13"/>
            <p:cNvCxnSpPr/>
            <p:nvPr/>
          </p:nvCxnSpPr>
          <p:spPr>
            <a:xfrm flipH="1">
              <a:off x="796680"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7" name="Google Shape;217;p13"/>
            <p:cNvCxnSpPr/>
            <p:nvPr/>
          </p:nvCxnSpPr>
          <p:spPr>
            <a:xfrm flipH="1">
              <a:off x="942568"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8" name="Google Shape;218;p13"/>
            <p:cNvCxnSpPr/>
            <p:nvPr/>
          </p:nvCxnSpPr>
          <p:spPr>
            <a:xfrm flipH="1">
              <a:off x="1088457"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9" name="Google Shape;219;p13"/>
            <p:cNvCxnSpPr/>
            <p:nvPr/>
          </p:nvCxnSpPr>
          <p:spPr>
            <a:xfrm flipH="1">
              <a:off x="123434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20" name="Google Shape;220;p13"/>
            <p:cNvCxnSpPr/>
            <p:nvPr/>
          </p:nvCxnSpPr>
          <p:spPr>
            <a:xfrm flipH="1">
              <a:off x="138023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21" name="Google Shape;221;p13"/>
            <p:cNvCxnSpPr/>
            <p:nvPr/>
          </p:nvCxnSpPr>
          <p:spPr>
            <a:xfrm flipH="1">
              <a:off x="1526123"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22" name="Google Shape;222;p13"/>
            <p:cNvCxnSpPr/>
            <p:nvPr/>
          </p:nvCxnSpPr>
          <p:spPr>
            <a:xfrm flipH="1">
              <a:off x="167201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23" name="Google Shape;223;p13"/>
            <p:cNvCxnSpPr/>
            <p:nvPr/>
          </p:nvCxnSpPr>
          <p:spPr>
            <a:xfrm flipH="1">
              <a:off x="1817900" y="197550"/>
              <a:ext cx="132600" cy="229500"/>
            </a:xfrm>
            <a:prstGeom prst="straightConnector1">
              <a:avLst/>
            </a:prstGeom>
            <a:noFill/>
            <a:ln w="19050" cap="flat" cmpd="sng">
              <a:solidFill>
                <a:schemeClr val="dk2"/>
              </a:solidFill>
              <a:prstDash val="solid"/>
              <a:round/>
              <a:headEnd type="none" w="med" len="med"/>
              <a:tailEnd type="none" w="med" len="med"/>
            </a:ln>
          </p:spPr>
        </p:cxnSp>
      </p:grpSp>
      <p:sp>
        <p:nvSpPr>
          <p:cNvPr id="224" name="Google Shape;224;p13"/>
          <p:cNvSpPr/>
          <p:nvPr/>
        </p:nvSpPr>
        <p:spPr>
          <a:xfrm>
            <a:off x="168675" y="4821473"/>
            <a:ext cx="717820" cy="166342"/>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6558293" y="151464"/>
            <a:ext cx="531642" cy="107135"/>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 1">
  <p:cSld name="CUSTOM_1_2">
    <p:spTree>
      <p:nvGrpSpPr>
        <p:cNvPr id="1" name="Shape 226"/>
        <p:cNvGrpSpPr/>
        <p:nvPr/>
      </p:nvGrpSpPr>
      <p:grpSpPr>
        <a:xfrm>
          <a:off x="0" y="0"/>
          <a:ext cx="0" cy="0"/>
          <a:chOff x="0" y="0"/>
          <a:chExt cx="0" cy="0"/>
        </a:xfrm>
      </p:grpSpPr>
      <p:sp>
        <p:nvSpPr>
          <p:cNvPr id="227" name="Google Shape;227;p14"/>
          <p:cNvSpPr txBox="1">
            <a:spLocks noGrp="1"/>
          </p:cNvSpPr>
          <p:nvPr>
            <p:ph type="title"/>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28" name="Google Shape;228;p14"/>
          <p:cNvGrpSpPr/>
          <p:nvPr/>
        </p:nvGrpSpPr>
        <p:grpSpPr>
          <a:xfrm>
            <a:off x="118660" y="4368575"/>
            <a:ext cx="461700" cy="461700"/>
            <a:chOff x="292035" y="246950"/>
            <a:chExt cx="461700" cy="461700"/>
          </a:xfrm>
        </p:grpSpPr>
        <p:sp>
          <p:nvSpPr>
            <p:cNvPr id="229" name="Google Shape;229;p14"/>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14"/>
          <p:cNvGrpSpPr/>
          <p:nvPr/>
        </p:nvGrpSpPr>
        <p:grpSpPr>
          <a:xfrm>
            <a:off x="8575310" y="308638"/>
            <a:ext cx="461700" cy="461700"/>
            <a:chOff x="292035" y="246950"/>
            <a:chExt cx="461700" cy="461700"/>
          </a:xfrm>
        </p:grpSpPr>
        <p:sp>
          <p:nvSpPr>
            <p:cNvPr id="234" name="Google Shape;234;p14"/>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4"/>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4"/>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14"/>
          <p:cNvSpPr/>
          <p:nvPr/>
        </p:nvSpPr>
        <p:spPr>
          <a:xfrm>
            <a:off x="0" y="9"/>
            <a:ext cx="1693368" cy="1011591"/>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5890629" y="4171957"/>
            <a:ext cx="3249239" cy="971555"/>
          </a:xfrm>
          <a:custGeom>
            <a:avLst/>
            <a:gdLst/>
            <a:ahLst/>
            <a:cxnLst/>
            <a:rect l="l" t="t" r="r" b="b"/>
            <a:pathLst>
              <a:path w="18087" h="4414" extrusionOk="0">
                <a:moveTo>
                  <a:pt x="9433" y="1"/>
                </a:moveTo>
                <a:cubicBezTo>
                  <a:pt x="8856" y="1"/>
                  <a:pt x="8275" y="50"/>
                  <a:pt x="7692" y="163"/>
                </a:cubicBezTo>
                <a:cubicBezTo>
                  <a:pt x="6323" y="425"/>
                  <a:pt x="5180" y="1402"/>
                  <a:pt x="4263" y="2033"/>
                </a:cubicBezTo>
                <a:cubicBezTo>
                  <a:pt x="2918" y="2961"/>
                  <a:pt x="1584" y="3795"/>
                  <a:pt x="1" y="4414"/>
                </a:cubicBezTo>
                <a:lnTo>
                  <a:pt x="18086" y="4414"/>
                </a:lnTo>
                <a:lnTo>
                  <a:pt x="18086" y="4402"/>
                </a:lnTo>
                <a:lnTo>
                  <a:pt x="18086" y="1878"/>
                </a:lnTo>
                <a:cubicBezTo>
                  <a:pt x="15443" y="1377"/>
                  <a:pt x="12488" y="1"/>
                  <a:pt x="943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txBox="1">
            <a:spLocks noGrp="1"/>
          </p:cNvSpPr>
          <p:nvPr>
            <p:ph type="subTitle" idx="1"/>
          </p:nvPr>
        </p:nvSpPr>
        <p:spPr>
          <a:xfrm>
            <a:off x="1779222" y="140447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41" name="Google Shape;241;p14"/>
          <p:cNvSpPr txBox="1">
            <a:spLocks noGrp="1"/>
          </p:cNvSpPr>
          <p:nvPr>
            <p:ph type="title" idx="2" hasCustomPrompt="1"/>
          </p:nvPr>
        </p:nvSpPr>
        <p:spPr>
          <a:xfrm>
            <a:off x="1007570" y="1404475"/>
            <a:ext cx="623100" cy="4761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2" name="Google Shape;242;p14"/>
          <p:cNvSpPr txBox="1">
            <a:spLocks noGrp="1"/>
          </p:cNvSpPr>
          <p:nvPr>
            <p:ph type="subTitle" idx="3"/>
          </p:nvPr>
        </p:nvSpPr>
        <p:spPr>
          <a:xfrm>
            <a:off x="1779222" y="1713350"/>
            <a:ext cx="26079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43" name="Google Shape;243;p14"/>
          <p:cNvSpPr txBox="1">
            <a:spLocks noGrp="1"/>
          </p:cNvSpPr>
          <p:nvPr>
            <p:ph type="title" idx="4" hasCustomPrompt="1"/>
          </p:nvPr>
        </p:nvSpPr>
        <p:spPr>
          <a:xfrm>
            <a:off x="1007570" y="2453300"/>
            <a:ext cx="623100" cy="4761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4" name="Google Shape;244;p14"/>
          <p:cNvSpPr txBox="1">
            <a:spLocks noGrp="1"/>
          </p:cNvSpPr>
          <p:nvPr>
            <p:ph type="title" idx="5" hasCustomPrompt="1"/>
          </p:nvPr>
        </p:nvSpPr>
        <p:spPr>
          <a:xfrm>
            <a:off x="1007569" y="3502125"/>
            <a:ext cx="623100" cy="475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5" name="Google Shape;245;p14"/>
          <p:cNvSpPr txBox="1">
            <a:spLocks noGrp="1"/>
          </p:cNvSpPr>
          <p:nvPr>
            <p:ph type="title" idx="6" hasCustomPrompt="1"/>
          </p:nvPr>
        </p:nvSpPr>
        <p:spPr>
          <a:xfrm>
            <a:off x="4750088" y="1407922"/>
            <a:ext cx="623100" cy="475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6" name="Google Shape;246;p14"/>
          <p:cNvSpPr txBox="1">
            <a:spLocks noGrp="1"/>
          </p:cNvSpPr>
          <p:nvPr>
            <p:ph type="subTitle" idx="7"/>
          </p:nvPr>
        </p:nvSpPr>
        <p:spPr>
          <a:xfrm>
            <a:off x="1778571" y="2453300"/>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47" name="Google Shape;247;p14"/>
          <p:cNvSpPr txBox="1">
            <a:spLocks noGrp="1"/>
          </p:cNvSpPr>
          <p:nvPr>
            <p:ph type="subTitle" idx="8"/>
          </p:nvPr>
        </p:nvSpPr>
        <p:spPr>
          <a:xfrm>
            <a:off x="1780953" y="2762191"/>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48" name="Google Shape;248;p14"/>
          <p:cNvSpPr txBox="1">
            <a:spLocks noGrp="1"/>
          </p:cNvSpPr>
          <p:nvPr>
            <p:ph type="subTitle" idx="9"/>
          </p:nvPr>
        </p:nvSpPr>
        <p:spPr>
          <a:xfrm>
            <a:off x="1778559" y="350212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49" name="Google Shape;249;p14"/>
          <p:cNvSpPr txBox="1">
            <a:spLocks noGrp="1"/>
          </p:cNvSpPr>
          <p:nvPr>
            <p:ph type="subTitle" idx="13"/>
          </p:nvPr>
        </p:nvSpPr>
        <p:spPr>
          <a:xfrm>
            <a:off x="1780865" y="3811025"/>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50" name="Google Shape;250;p14"/>
          <p:cNvSpPr txBox="1">
            <a:spLocks noGrp="1"/>
          </p:cNvSpPr>
          <p:nvPr>
            <p:ph type="subTitle" idx="14"/>
          </p:nvPr>
        </p:nvSpPr>
        <p:spPr>
          <a:xfrm>
            <a:off x="5527219" y="140447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51" name="Google Shape;251;p14"/>
          <p:cNvSpPr txBox="1">
            <a:spLocks noGrp="1"/>
          </p:cNvSpPr>
          <p:nvPr>
            <p:ph type="subTitle" idx="15"/>
          </p:nvPr>
        </p:nvSpPr>
        <p:spPr>
          <a:xfrm>
            <a:off x="5527220" y="1713375"/>
            <a:ext cx="2606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52" name="Google Shape;252;p14"/>
          <p:cNvSpPr txBox="1">
            <a:spLocks noGrp="1"/>
          </p:cNvSpPr>
          <p:nvPr>
            <p:ph type="title" idx="16" hasCustomPrompt="1"/>
          </p:nvPr>
        </p:nvSpPr>
        <p:spPr>
          <a:xfrm>
            <a:off x="4750087" y="2453300"/>
            <a:ext cx="623100" cy="4761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53" name="Google Shape;253;p14"/>
          <p:cNvSpPr txBox="1">
            <a:spLocks noGrp="1"/>
          </p:cNvSpPr>
          <p:nvPr>
            <p:ph type="title" idx="17" hasCustomPrompt="1"/>
          </p:nvPr>
        </p:nvSpPr>
        <p:spPr>
          <a:xfrm>
            <a:off x="4750085" y="3502125"/>
            <a:ext cx="623100" cy="475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54" name="Google Shape;254;p14"/>
          <p:cNvSpPr txBox="1">
            <a:spLocks noGrp="1"/>
          </p:cNvSpPr>
          <p:nvPr>
            <p:ph type="subTitle" idx="18"/>
          </p:nvPr>
        </p:nvSpPr>
        <p:spPr>
          <a:xfrm>
            <a:off x="5527219" y="2453300"/>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55" name="Google Shape;255;p14"/>
          <p:cNvSpPr txBox="1">
            <a:spLocks noGrp="1"/>
          </p:cNvSpPr>
          <p:nvPr>
            <p:ph type="subTitle" idx="19"/>
          </p:nvPr>
        </p:nvSpPr>
        <p:spPr>
          <a:xfrm>
            <a:off x="5528536" y="2762200"/>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56" name="Google Shape;256;p14"/>
          <p:cNvSpPr txBox="1">
            <a:spLocks noGrp="1"/>
          </p:cNvSpPr>
          <p:nvPr>
            <p:ph type="subTitle" idx="20"/>
          </p:nvPr>
        </p:nvSpPr>
        <p:spPr>
          <a:xfrm>
            <a:off x="5528531" y="350212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57" name="Google Shape;257;p14"/>
          <p:cNvSpPr txBox="1">
            <a:spLocks noGrp="1"/>
          </p:cNvSpPr>
          <p:nvPr>
            <p:ph type="subTitle" idx="21"/>
          </p:nvPr>
        </p:nvSpPr>
        <p:spPr>
          <a:xfrm>
            <a:off x="5530837" y="3811025"/>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 2">
  <p:cSld name="CUSTOM_1_2_1">
    <p:spTree>
      <p:nvGrpSpPr>
        <p:cNvPr id="1" name="Shape 258"/>
        <p:cNvGrpSpPr/>
        <p:nvPr/>
      </p:nvGrpSpPr>
      <p:grpSpPr>
        <a:xfrm>
          <a:off x="0" y="0"/>
          <a:ext cx="0" cy="0"/>
          <a:chOff x="0" y="0"/>
          <a:chExt cx="0" cy="0"/>
        </a:xfrm>
      </p:grpSpPr>
      <p:sp>
        <p:nvSpPr>
          <p:cNvPr id="259" name="Google Shape;259;p15"/>
          <p:cNvSpPr txBox="1">
            <a:spLocks noGrp="1"/>
          </p:cNvSpPr>
          <p:nvPr>
            <p:ph type="subTitle" idx="1"/>
          </p:nvPr>
        </p:nvSpPr>
        <p:spPr>
          <a:xfrm>
            <a:off x="941393" y="1879450"/>
            <a:ext cx="27108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60" name="Google Shape;260;p15"/>
          <p:cNvSpPr txBox="1">
            <a:spLocks noGrp="1"/>
          </p:cNvSpPr>
          <p:nvPr>
            <p:ph type="title" hasCustomPrompt="1"/>
          </p:nvPr>
        </p:nvSpPr>
        <p:spPr>
          <a:xfrm>
            <a:off x="1880600" y="1242550"/>
            <a:ext cx="833400" cy="636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3500">
                <a:solidFill>
                  <a:schemeClr val="accent4"/>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61" name="Google Shape;261;p15"/>
          <p:cNvSpPr txBox="1">
            <a:spLocks noGrp="1"/>
          </p:cNvSpPr>
          <p:nvPr>
            <p:ph type="subTitle" idx="2"/>
          </p:nvPr>
        </p:nvSpPr>
        <p:spPr>
          <a:xfrm>
            <a:off x="941393" y="2188347"/>
            <a:ext cx="27096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62" name="Google Shape;262;p15"/>
          <p:cNvSpPr txBox="1">
            <a:spLocks noGrp="1"/>
          </p:cNvSpPr>
          <p:nvPr>
            <p:ph type="title" idx="3"/>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3" name="Google Shape;263;p15"/>
          <p:cNvSpPr txBox="1">
            <a:spLocks noGrp="1"/>
          </p:cNvSpPr>
          <p:nvPr>
            <p:ph type="subTitle" idx="4"/>
          </p:nvPr>
        </p:nvSpPr>
        <p:spPr>
          <a:xfrm>
            <a:off x="5492793" y="1879450"/>
            <a:ext cx="27108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64" name="Google Shape;264;p15"/>
          <p:cNvSpPr txBox="1">
            <a:spLocks noGrp="1"/>
          </p:cNvSpPr>
          <p:nvPr>
            <p:ph type="title" idx="5" hasCustomPrompt="1"/>
          </p:nvPr>
        </p:nvSpPr>
        <p:spPr>
          <a:xfrm>
            <a:off x="6432000" y="1242550"/>
            <a:ext cx="833400" cy="636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3500">
                <a:solidFill>
                  <a:schemeClr val="accent4"/>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65" name="Google Shape;265;p15"/>
          <p:cNvSpPr txBox="1">
            <a:spLocks noGrp="1"/>
          </p:cNvSpPr>
          <p:nvPr>
            <p:ph type="subTitle" idx="6"/>
          </p:nvPr>
        </p:nvSpPr>
        <p:spPr>
          <a:xfrm>
            <a:off x="5492793" y="2188347"/>
            <a:ext cx="27096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66" name="Google Shape;266;p15"/>
          <p:cNvSpPr txBox="1">
            <a:spLocks noGrp="1"/>
          </p:cNvSpPr>
          <p:nvPr>
            <p:ph type="subTitle" idx="7"/>
          </p:nvPr>
        </p:nvSpPr>
        <p:spPr>
          <a:xfrm>
            <a:off x="941393" y="3658375"/>
            <a:ext cx="27108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67" name="Google Shape;267;p15"/>
          <p:cNvSpPr txBox="1">
            <a:spLocks noGrp="1"/>
          </p:cNvSpPr>
          <p:nvPr>
            <p:ph type="title" idx="8" hasCustomPrompt="1"/>
          </p:nvPr>
        </p:nvSpPr>
        <p:spPr>
          <a:xfrm>
            <a:off x="1880600" y="3021475"/>
            <a:ext cx="833400" cy="636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3500">
                <a:solidFill>
                  <a:schemeClr val="accent4"/>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68" name="Google Shape;268;p15"/>
          <p:cNvSpPr txBox="1">
            <a:spLocks noGrp="1"/>
          </p:cNvSpPr>
          <p:nvPr>
            <p:ph type="subTitle" idx="9"/>
          </p:nvPr>
        </p:nvSpPr>
        <p:spPr>
          <a:xfrm>
            <a:off x="941393" y="3967272"/>
            <a:ext cx="27096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69" name="Google Shape;269;p15"/>
          <p:cNvSpPr txBox="1">
            <a:spLocks noGrp="1"/>
          </p:cNvSpPr>
          <p:nvPr>
            <p:ph type="subTitle" idx="13"/>
          </p:nvPr>
        </p:nvSpPr>
        <p:spPr>
          <a:xfrm>
            <a:off x="5492793" y="3658375"/>
            <a:ext cx="27108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70" name="Google Shape;270;p15"/>
          <p:cNvSpPr txBox="1">
            <a:spLocks noGrp="1"/>
          </p:cNvSpPr>
          <p:nvPr>
            <p:ph type="title" idx="14" hasCustomPrompt="1"/>
          </p:nvPr>
        </p:nvSpPr>
        <p:spPr>
          <a:xfrm>
            <a:off x="6432000" y="3021475"/>
            <a:ext cx="833400" cy="636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3500">
                <a:solidFill>
                  <a:schemeClr val="accent4"/>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71" name="Google Shape;271;p15"/>
          <p:cNvSpPr txBox="1">
            <a:spLocks noGrp="1"/>
          </p:cNvSpPr>
          <p:nvPr>
            <p:ph type="subTitle" idx="15"/>
          </p:nvPr>
        </p:nvSpPr>
        <p:spPr>
          <a:xfrm>
            <a:off x="5492793" y="3967272"/>
            <a:ext cx="27096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grpSp>
        <p:nvGrpSpPr>
          <p:cNvPr id="272" name="Google Shape;272;p15"/>
          <p:cNvGrpSpPr/>
          <p:nvPr/>
        </p:nvGrpSpPr>
        <p:grpSpPr>
          <a:xfrm>
            <a:off x="212233" y="3967264"/>
            <a:ext cx="268986" cy="268986"/>
            <a:chOff x="292035" y="246950"/>
            <a:chExt cx="461700" cy="461700"/>
          </a:xfrm>
        </p:grpSpPr>
        <p:sp>
          <p:nvSpPr>
            <p:cNvPr id="273" name="Google Shape;273;p15"/>
            <p:cNvSpPr/>
            <p:nvPr/>
          </p:nvSpPr>
          <p:spPr>
            <a:xfrm>
              <a:off x="487635" y="246950"/>
              <a:ext cx="70500" cy="461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5"/>
            <p:cNvSpPr/>
            <p:nvPr/>
          </p:nvSpPr>
          <p:spPr>
            <a:xfrm rot="2710324">
              <a:off x="487565" y="247102"/>
              <a:ext cx="70640" cy="46159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rot="5400000">
              <a:off x="487485" y="247000"/>
              <a:ext cx="70800" cy="461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p:nvPr/>
          </p:nvSpPr>
          <p:spPr>
            <a:xfrm rot="8110324">
              <a:off x="487565" y="247102"/>
              <a:ext cx="70640" cy="46159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15"/>
          <p:cNvGrpSpPr/>
          <p:nvPr/>
        </p:nvGrpSpPr>
        <p:grpSpPr>
          <a:xfrm>
            <a:off x="8629483" y="3131614"/>
            <a:ext cx="268986" cy="268986"/>
            <a:chOff x="292035" y="246950"/>
            <a:chExt cx="461700" cy="461700"/>
          </a:xfrm>
        </p:grpSpPr>
        <p:sp>
          <p:nvSpPr>
            <p:cNvPr id="278" name="Google Shape;278;p15"/>
            <p:cNvSpPr/>
            <p:nvPr/>
          </p:nvSpPr>
          <p:spPr>
            <a:xfrm>
              <a:off x="487635" y="246950"/>
              <a:ext cx="70500" cy="461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p:nvPr/>
          </p:nvSpPr>
          <p:spPr>
            <a:xfrm rot="2710324">
              <a:off x="487565" y="247102"/>
              <a:ext cx="70640" cy="46159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rot="5400000">
              <a:off x="487485" y="247000"/>
              <a:ext cx="70800" cy="461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rot="8110324">
              <a:off x="487565" y="247102"/>
              <a:ext cx="70640" cy="46159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jp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1pPr>
            <a:lvl2pPr lvl="1">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2pPr>
            <a:lvl3pPr lvl="2">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3pPr>
            <a:lvl4pPr lvl="3">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4pPr>
            <a:lvl5pPr lvl="4">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5pPr>
            <a:lvl6pPr lvl="5">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6pPr>
            <a:lvl7pPr lvl="6">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7pPr>
            <a:lvl8pPr lvl="7">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8pPr>
            <a:lvl9pPr lvl="8">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9" r:id="rId23"/>
    <p:sldLayoutId id="2147483680" r:id="rId24"/>
    <p:sldLayoutId id="2147483683" r:id="rId25"/>
    <p:sldLayoutId id="2147483684" r:id="rId26"/>
    <p:sldLayoutId id="2147483687" r:id="rId27"/>
    <p:sldLayoutId id="2147483688" r:id="rId28"/>
    <p:sldLayoutId id="2147483690" r:id="rId29"/>
    <p:sldLayoutId id="2147483695" r:id="rId30"/>
    <p:sldLayoutId id="2147483696"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16887137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90047834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32.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48.sv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48.svg"/></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52.gif"/><Relationship Id="rId18" Type="http://schemas.openxmlformats.org/officeDocument/2006/relationships/image" Target="../media/image56.svg"/><Relationship Id="rId3" Type="http://schemas.openxmlformats.org/officeDocument/2006/relationships/slideLayout" Target="../slideLayouts/slideLayout33.xml"/><Relationship Id="rId7" Type="http://schemas.openxmlformats.org/officeDocument/2006/relationships/slide" Target="slide34.xml"/><Relationship Id="rId12" Type="http://schemas.openxmlformats.org/officeDocument/2006/relationships/image" Target="../media/image51.gif"/><Relationship Id="rId17" Type="http://schemas.openxmlformats.org/officeDocument/2006/relationships/image" Target="../media/image55.png"/><Relationship Id="rId2" Type="http://schemas.openxmlformats.org/officeDocument/2006/relationships/audio" Target="../media/media1.wav"/><Relationship Id="rId16" Type="http://schemas.openxmlformats.org/officeDocument/2006/relationships/slide" Target="slide39.xml"/><Relationship Id="rId1" Type="http://schemas.microsoft.com/office/2007/relationships/media" Target="../media/media1.wav"/><Relationship Id="rId6" Type="http://schemas.openxmlformats.org/officeDocument/2006/relationships/slide" Target="slide33.xml"/><Relationship Id="rId11" Type="http://schemas.openxmlformats.org/officeDocument/2006/relationships/slide" Target="slide38.xml"/><Relationship Id="rId5" Type="http://schemas.openxmlformats.org/officeDocument/2006/relationships/image" Target="../media/image50.svg"/><Relationship Id="rId15" Type="http://schemas.openxmlformats.org/officeDocument/2006/relationships/image" Target="../media/image54.png"/><Relationship Id="rId10" Type="http://schemas.openxmlformats.org/officeDocument/2006/relationships/slide" Target="slide37.xml"/><Relationship Id="rId19" Type="http://schemas.openxmlformats.org/officeDocument/2006/relationships/image" Target="../media/image57.png"/><Relationship Id="rId4" Type="http://schemas.openxmlformats.org/officeDocument/2006/relationships/image" Target="../media/image49.png"/><Relationship Id="rId9" Type="http://schemas.openxmlformats.org/officeDocument/2006/relationships/slide" Target="slide36.xml"/><Relationship Id="rId1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2.xml"/><Relationship Id="rId3" Type="http://schemas.openxmlformats.org/officeDocument/2006/relationships/audio" Target="../media/audio2.wav"/><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43.xml"/><Relationship Id="rId6" Type="http://schemas.microsoft.com/office/2007/relationships/hdphoto" Target="../media/hdphoto1.wdp"/><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4.sv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60.png"/><Relationship Id="rId14"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59.png"/><Relationship Id="rId12" Type="http://schemas.openxmlformats.org/officeDocument/2006/relationships/image" Target="../media/image65.png"/><Relationship Id="rId2" Type="http://schemas.openxmlformats.org/officeDocument/2006/relationships/audio" Target="../media/audio1.wav"/><Relationship Id="rId16" Type="http://schemas.openxmlformats.org/officeDocument/2006/relationships/image" Target="../media/image64.svg"/><Relationship Id="rId1" Type="http://schemas.openxmlformats.org/officeDocument/2006/relationships/slideLayout" Target="../slideLayouts/slideLayout43.xml"/><Relationship Id="rId6" Type="http://schemas.microsoft.com/office/2007/relationships/hdphoto" Target="../media/hdphoto1.wdp"/><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60.png"/><Relationship Id="rId14"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2.xml"/><Relationship Id="rId3" Type="http://schemas.openxmlformats.org/officeDocument/2006/relationships/audio" Target="../media/audio2.wav"/><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43.xml"/><Relationship Id="rId6" Type="http://schemas.microsoft.com/office/2007/relationships/hdphoto" Target="../media/hdphoto1.wdp"/><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4.sv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60.png"/><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2.xml"/><Relationship Id="rId3" Type="http://schemas.openxmlformats.org/officeDocument/2006/relationships/audio" Target="../media/audio2.wav"/><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43.xml"/><Relationship Id="rId6" Type="http://schemas.microsoft.com/office/2007/relationships/hdphoto" Target="../media/hdphoto1.wdp"/><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4.sv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60.png"/><Relationship Id="rId1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1.png"/><Relationship Id="rId3" Type="http://schemas.openxmlformats.org/officeDocument/2006/relationships/audio" Target="../media/audio3.wav"/><Relationship Id="rId7" Type="http://schemas.openxmlformats.org/officeDocument/2006/relationships/image" Target="../media/image59.png"/><Relationship Id="rId12" Type="http://schemas.openxmlformats.org/officeDocument/2006/relationships/image" Target="../media/image65.png"/><Relationship Id="rId2" Type="http://schemas.openxmlformats.org/officeDocument/2006/relationships/audio" Target="../media/audio1.wav"/><Relationship Id="rId16" Type="http://schemas.openxmlformats.org/officeDocument/2006/relationships/image" Target="../media/image64.svg"/><Relationship Id="rId1" Type="http://schemas.openxmlformats.org/officeDocument/2006/relationships/slideLayout" Target="../slideLayouts/slideLayout43.xml"/><Relationship Id="rId6" Type="http://schemas.microsoft.com/office/2007/relationships/hdphoto" Target="../media/hdphoto1.wdp"/><Relationship Id="rId11" Type="http://schemas.openxmlformats.org/officeDocument/2006/relationships/image" Target="../media/image66.png"/><Relationship Id="rId5" Type="http://schemas.openxmlformats.org/officeDocument/2006/relationships/image" Target="../media/image58.png"/><Relationship Id="rId15" Type="http://schemas.openxmlformats.org/officeDocument/2006/relationships/image" Target="../media/image6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60.png"/><Relationship Id="rId14" Type="http://schemas.openxmlformats.org/officeDocument/2006/relationships/slide" Target="slide32.xml"/></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59.png"/><Relationship Id="rId12" Type="http://schemas.openxmlformats.org/officeDocument/2006/relationships/image" Target="../media/image65.png"/><Relationship Id="rId2" Type="http://schemas.openxmlformats.org/officeDocument/2006/relationships/audio" Target="../media/audio1.wav"/><Relationship Id="rId16" Type="http://schemas.openxmlformats.org/officeDocument/2006/relationships/image" Target="../media/image64.svg"/><Relationship Id="rId1" Type="http://schemas.openxmlformats.org/officeDocument/2006/relationships/slideLayout" Target="../slideLayouts/slideLayout43.xml"/><Relationship Id="rId6" Type="http://schemas.microsoft.com/office/2007/relationships/hdphoto" Target="../media/hdphoto1.wdp"/><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60.png"/><Relationship Id="rId14" Type="http://schemas.openxmlformats.org/officeDocument/2006/relationships/slide" Target="slide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56"/>
          <p:cNvSpPr/>
          <p:nvPr/>
        </p:nvSpPr>
        <p:spPr>
          <a:xfrm>
            <a:off x="307550" y="26031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6"/>
          <p:cNvSpPr/>
          <p:nvPr/>
        </p:nvSpPr>
        <p:spPr>
          <a:xfrm>
            <a:off x="7164006" y="0"/>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6"/>
          <p:cNvSpPr/>
          <p:nvPr/>
        </p:nvSpPr>
        <p:spPr>
          <a:xfrm>
            <a:off x="8141581" y="492132"/>
            <a:ext cx="1002419" cy="201996"/>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6"/>
          <p:cNvSpPr txBox="1">
            <a:spLocks noGrp="1"/>
          </p:cNvSpPr>
          <p:nvPr>
            <p:ph type="ctrTitle"/>
          </p:nvPr>
        </p:nvSpPr>
        <p:spPr>
          <a:xfrm>
            <a:off x="667741" y="838977"/>
            <a:ext cx="8113510" cy="14160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a:latin typeface="+mj-lt"/>
              </a:rPr>
              <a:t>CHÀO MỪNG CÁC EM ĐẾN VỚI BÀI HỌC HÔM NAY!</a:t>
            </a:r>
            <a:endParaRPr>
              <a:latin typeface="+mj-lt"/>
            </a:endParaRPr>
          </a:p>
        </p:txBody>
      </p:sp>
      <p:grpSp>
        <p:nvGrpSpPr>
          <p:cNvPr id="837" name="Google Shape;837;p56"/>
          <p:cNvGrpSpPr/>
          <p:nvPr/>
        </p:nvGrpSpPr>
        <p:grpSpPr>
          <a:xfrm>
            <a:off x="1303292" y="2758571"/>
            <a:ext cx="6537416" cy="2384929"/>
            <a:chOff x="527061" y="2024994"/>
            <a:chExt cx="8191710" cy="2988435"/>
          </a:xfrm>
        </p:grpSpPr>
        <p:sp>
          <p:nvSpPr>
            <p:cNvPr id="838" name="Google Shape;838;p56"/>
            <p:cNvSpPr/>
            <p:nvPr/>
          </p:nvSpPr>
          <p:spPr>
            <a:xfrm>
              <a:off x="1660949" y="2301724"/>
              <a:ext cx="5402835" cy="2594446"/>
            </a:xfrm>
            <a:custGeom>
              <a:avLst/>
              <a:gdLst/>
              <a:ahLst/>
              <a:cxnLst/>
              <a:rect l="l" t="t" r="r" b="b"/>
              <a:pathLst>
                <a:path w="97811" h="57680" extrusionOk="0">
                  <a:moveTo>
                    <a:pt x="47397" y="1"/>
                  </a:moveTo>
                  <a:cubicBezTo>
                    <a:pt x="44613" y="1"/>
                    <a:pt x="41772" y="720"/>
                    <a:pt x="39267" y="1935"/>
                  </a:cubicBezTo>
                  <a:cubicBezTo>
                    <a:pt x="34516" y="4221"/>
                    <a:pt x="30742" y="8042"/>
                    <a:pt x="27099" y="11840"/>
                  </a:cubicBezTo>
                  <a:cubicBezTo>
                    <a:pt x="23467" y="15639"/>
                    <a:pt x="19860" y="19568"/>
                    <a:pt x="15288" y="22199"/>
                  </a:cubicBezTo>
                  <a:cubicBezTo>
                    <a:pt x="11859" y="24175"/>
                    <a:pt x="7918" y="25402"/>
                    <a:pt x="5060" y="28116"/>
                  </a:cubicBezTo>
                  <a:cubicBezTo>
                    <a:pt x="1048" y="31950"/>
                    <a:pt x="0" y="38177"/>
                    <a:pt x="1524" y="43511"/>
                  </a:cubicBezTo>
                  <a:cubicBezTo>
                    <a:pt x="2715" y="47666"/>
                    <a:pt x="5275" y="53822"/>
                    <a:pt x="8704" y="57679"/>
                  </a:cubicBezTo>
                  <a:lnTo>
                    <a:pt x="81487" y="57679"/>
                  </a:lnTo>
                  <a:cubicBezTo>
                    <a:pt x="81915" y="57453"/>
                    <a:pt x="82332" y="57215"/>
                    <a:pt x="82761" y="56977"/>
                  </a:cubicBezTo>
                  <a:cubicBezTo>
                    <a:pt x="92297" y="51595"/>
                    <a:pt x="97810" y="39999"/>
                    <a:pt x="95953" y="29283"/>
                  </a:cubicBezTo>
                  <a:cubicBezTo>
                    <a:pt x="94774" y="22508"/>
                    <a:pt x="90107" y="15734"/>
                    <a:pt x="83261" y="14674"/>
                  </a:cubicBezTo>
                  <a:cubicBezTo>
                    <a:pt x="82510" y="14558"/>
                    <a:pt x="81753" y="14512"/>
                    <a:pt x="80991" y="14512"/>
                  </a:cubicBezTo>
                  <a:cubicBezTo>
                    <a:pt x="78072" y="14512"/>
                    <a:pt x="75093" y="15188"/>
                    <a:pt x="72213" y="15188"/>
                  </a:cubicBezTo>
                  <a:cubicBezTo>
                    <a:pt x="70826" y="15188"/>
                    <a:pt x="69463" y="15031"/>
                    <a:pt x="68140" y="14567"/>
                  </a:cubicBezTo>
                  <a:cubicBezTo>
                    <a:pt x="62187" y="12483"/>
                    <a:pt x="59805" y="5185"/>
                    <a:pt x="54436" y="1875"/>
                  </a:cubicBezTo>
                  <a:cubicBezTo>
                    <a:pt x="52320" y="573"/>
                    <a:pt x="49881" y="1"/>
                    <a:pt x="47397"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6"/>
            <p:cNvSpPr/>
            <p:nvPr/>
          </p:nvSpPr>
          <p:spPr>
            <a:xfrm>
              <a:off x="669153" y="3218261"/>
              <a:ext cx="1107486" cy="1380903"/>
            </a:xfrm>
            <a:custGeom>
              <a:avLst/>
              <a:gdLst/>
              <a:ahLst/>
              <a:cxnLst/>
              <a:rect l="l" t="t" r="r" b="b"/>
              <a:pathLst>
                <a:path w="17264" h="21527" extrusionOk="0">
                  <a:moveTo>
                    <a:pt x="867" y="0"/>
                  </a:moveTo>
                  <a:cubicBezTo>
                    <a:pt x="840" y="0"/>
                    <a:pt x="813" y="1"/>
                    <a:pt x="786" y="1"/>
                  </a:cubicBezTo>
                  <a:cubicBezTo>
                    <a:pt x="524" y="1"/>
                    <a:pt x="191" y="85"/>
                    <a:pt x="107" y="335"/>
                  </a:cubicBezTo>
                  <a:cubicBezTo>
                    <a:pt x="0" y="633"/>
                    <a:pt x="286" y="918"/>
                    <a:pt x="548" y="1085"/>
                  </a:cubicBezTo>
                  <a:cubicBezTo>
                    <a:pt x="1619" y="1764"/>
                    <a:pt x="2858" y="2109"/>
                    <a:pt x="4263" y="2454"/>
                  </a:cubicBezTo>
                  <a:lnTo>
                    <a:pt x="5060" y="3121"/>
                  </a:lnTo>
                  <a:cubicBezTo>
                    <a:pt x="4501" y="2849"/>
                    <a:pt x="3878" y="2708"/>
                    <a:pt x="3256" y="2708"/>
                  </a:cubicBezTo>
                  <a:cubicBezTo>
                    <a:pt x="2872" y="2708"/>
                    <a:pt x="2488" y="2762"/>
                    <a:pt x="2120" y="2871"/>
                  </a:cubicBezTo>
                  <a:cubicBezTo>
                    <a:pt x="1905" y="2930"/>
                    <a:pt x="1703" y="3014"/>
                    <a:pt x="1536" y="3169"/>
                  </a:cubicBezTo>
                  <a:cubicBezTo>
                    <a:pt x="1369" y="3311"/>
                    <a:pt x="1286" y="3538"/>
                    <a:pt x="1322" y="3764"/>
                  </a:cubicBezTo>
                  <a:cubicBezTo>
                    <a:pt x="1381" y="3954"/>
                    <a:pt x="1560" y="4109"/>
                    <a:pt x="1762" y="4169"/>
                  </a:cubicBezTo>
                  <a:cubicBezTo>
                    <a:pt x="1879" y="4205"/>
                    <a:pt x="2000" y="4219"/>
                    <a:pt x="2126" y="4219"/>
                  </a:cubicBezTo>
                  <a:cubicBezTo>
                    <a:pt x="2205" y="4219"/>
                    <a:pt x="2287" y="4214"/>
                    <a:pt x="2370" y="4204"/>
                  </a:cubicBezTo>
                  <a:cubicBezTo>
                    <a:pt x="3382" y="4145"/>
                    <a:pt x="4370" y="3931"/>
                    <a:pt x="5227" y="3276"/>
                  </a:cubicBezTo>
                  <a:cubicBezTo>
                    <a:pt x="5822" y="3788"/>
                    <a:pt x="6382" y="4347"/>
                    <a:pt x="6942" y="4907"/>
                  </a:cubicBezTo>
                  <a:cubicBezTo>
                    <a:pt x="6261" y="4467"/>
                    <a:pt x="5446" y="4241"/>
                    <a:pt x="4633" y="4241"/>
                  </a:cubicBezTo>
                  <a:cubicBezTo>
                    <a:pt x="4038" y="4241"/>
                    <a:pt x="3444" y="4363"/>
                    <a:pt x="2905" y="4609"/>
                  </a:cubicBezTo>
                  <a:cubicBezTo>
                    <a:pt x="2620" y="4728"/>
                    <a:pt x="2322" y="4978"/>
                    <a:pt x="2381" y="5276"/>
                  </a:cubicBezTo>
                  <a:cubicBezTo>
                    <a:pt x="2441" y="5574"/>
                    <a:pt x="2810" y="5669"/>
                    <a:pt x="3108" y="5681"/>
                  </a:cubicBezTo>
                  <a:cubicBezTo>
                    <a:pt x="3180" y="5684"/>
                    <a:pt x="3251" y="5685"/>
                    <a:pt x="3323" y="5685"/>
                  </a:cubicBezTo>
                  <a:cubicBezTo>
                    <a:pt x="4474" y="5685"/>
                    <a:pt x="5608" y="5333"/>
                    <a:pt x="6953" y="4919"/>
                  </a:cubicBezTo>
                  <a:cubicBezTo>
                    <a:pt x="7215" y="5193"/>
                    <a:pt x="7477" y="5455"/>
                    <a:pt x="7727" y="5740"/>
                  </a:cubicBezTo>
                  <a:cubicBezTo>
                    <a:pt x="7954" y="5978"/>
                    <a:pt x="8156" y="6228"/>
                    <a:pt x="8370" y="6467"/>
                  </a:cubicBezTo>
                  <a:cubicBezTo>
                    <a:pt x="7672" y="6141"/>
                    <a:pt x="6900" y="5974"/>
                    <a:pt x="6130" y="5974"/>
                  </a:cubicBezTo>
                  <a:cubicBezTo>
                    <a:pt x="5547" y="5974"/>
                    <a:pt x="4966" y="6069"/>
                    <a:pt x="4417" y="6264"/>
                  </a:cubicBezTo>
                  <a:cubicBezTo>
                    <a:pt x="4167" y="6348"/>
                    <a:pt x="3882" y="6502"/>
                    <a:pt x="3846" y="6764"/>
                  </a:cubicBezTo>
                  <a:cubicBezTo>
                    <a:pt x="3810" y="6979"/>
                    <a:pt x="3941" y="7181"/>
                    <a:pt x="4120" y="7288"/>
                  </a:cubicBezTo>
                  <a:cubicBezTo>
                    <a:pt x="4298" y="7395"/>
                    <a:pt x="4513" y="7443"/>
                    <a:pt x="4715" y="7455"/>
                  </a:cubicBezTo>
                  <a:cubicBezTo>
                    <a:pt x="4964" y="7480"/>
                    <a:pt x="5214" y="7493"/>
                    <a:pt x="5464" y="7493"/>
                  </a:cubicBezTo>
                  <a:cubicBezTo>
                    <a:pt x="6531" y="7493"/>
                    <a:pt x="7594" y="7251"/>
                    <a:pt x="8501" y="6633"/>
                  </a:cubicBezTo>
                  <a:cubicBezTo>
                    <a:pt x="8989" y="7217"/>
                    <a:pt x="9454" y="7800"/>
                    <a:pt x="9894" y="8407"/>
                  </a:cubicBezTo>
                  <a:cubicBezTo>
                    <a:pt x="9200" y="7997"/>
                    <a:pt x="8385" y="7783"/>
                    <a:pt x="7571" y="7783"/>
                  </a:cubicBezTo>
                  <a:cubicBezTo>
                    <a:pt x="7086" y="7783"/>
                    <a:pt x="6602" y="7859"/>
                    <a:pt x="6144" y="8014"/>
                  </a:cubicBezTo>
                  <a:cubicBezTo>
                    <a:pt x="5989" y="8074"/>
                    <a:pt x="5810" y="8145"/>
                    <a:pt x="5751" y="8312"/>
                  </a:cubicBezTo>
                  <a:cubicBezTo>
                    <a:pt x="5691" y="8479"/>
                    <a:pt x="5763" y="8669"/>
                    <a:pt x="5894" y="8776"/>
                  </a:cubicBezTo>
                  <a:cubicBezTo>
                    <a:pt x="6025" y="8895"/>
                    <a:pt x="6191" y="8943"/>
                    <a:pt x="6370" y="8991"/>
                  </a:cubicBezTo>
                  <a:cubicBezTo>
                    <a:pt x="6836" y="9108"/>
                    <a:pt x="7313" y="9166"/>
                    <a:pt x="7795" y="9166"/>
                  </a:cubicBezTo>
                  <a:cubicBezTo>
                    <a:pt x="8582" y="9166"/>
                    <a:pt x="9381" y="9012"/>
                    <a:pt x="10156" y="8717"/>
                  </a:cubicBezTo>
                  <a:cubicBezTo>
                    <a:pt x="10716" y="9491"/>
                    <a:pt x="11264" y="10300"/>
                    <a:pt x="11776" y="11098"/>
                  </a:cubicBezTo>
                  <a:cubicBezTo>
                    <a:pt x="10897" y="10127"/>
                    <a:pt x="9592" y="9549"/>
                    <a:pt x="8263" y="9549"/>
                  </a:cubicBezTo>
                  <a:cubicBezTo>
                    <a:pt x="8223" y="9549"/>
                    <a:pt x="8184" y="9549"/>
                    <a:pt x="8144" y="9550"/>
                  </a:cubicBezTo>
                  <a:cubicBezTo>
                    <a:pt x="7966" y="9550"/>
                    <a:pt x="7787" y="9562"/>
                    <a:pt x="7620" y="9657"/>
                  </a:cubicBezTo>
                  <a:cubicBezTo>
                    <a:pt x="7454" y="9729"/>
                    <a:pt x="7323" y="9896"/>
                    <a:pt x="7311" y="10074"/>
                  </a:cubicBezTo>
                  <a:cubicBezTo>
                    <a:pt x="7299" y="10336"/>
                    <a:pt x="7537" y="10538"/>
                    <a:pt x="7751" y="10681"/>
                  </a:cubicBezTo>
                  <a:cubicBezTo>
                    <a:pt x="8544" y="11171"/>
                    <a:pt x="9460" y="11443"/>
                    <a:pt x="10377" y="11443"/>
                  </a:cubicBezTo>
                  <a:cubicBezTo>
                    <a:pt x="10864" y="11443"/>
                    <a:pt x="11352" y="11366"/>
                    <a:pt x="11823" y="11205"/>
                  </a:cubicBezTo>
                  <a:cubicBezTo>
                    <a:pt x="12240" y="11860"/>
                    <a:pt x="12621" y="12515"/>
                    <a:pt x="13014" y="13182"/>
                  </a:cubicBezTo>
                  <a:cubicBezTo>
                    <a:pt x="14526" y="15849"/>
                    <a:pt x="15836" y="18647"/>
                    <a:pt x="17026" y="21468"/>
                  </a:cubicBezTo>
                  <a:cubicBezTo>
                    <a:pt x="17051" y="21510"/>
                    <a:pt x="17089" y="21527"/>
                    <a:pt x="17126" y="21527"/>
                  </a:cubicBezTo>
                  <a:cubicBezTo>
                    <a:pt x="17196" y="21527"/>
                    <a:pt x="17264" y="21467"/>
                    <a:pt x="17240" y="21397"/>
                  </a:cubicBezTo>
                  <a:cubicBezTo>
                    <a:pt x="16550" y="19790"/>
                    <a:pt x="15836" y="18194"/>
                    <a:pt x="15074" y="16623"/>
                  </a:cubicBezTo>
                  <a:cubicBezTo>
                    <a:pt x="14335" y="15122"/>
                    <a:pt x="13550" y="13634"/>
                    <a:pt x="12680" y="12182"/>
                  </a:cubicBezTo>
                  <a:cubicBezTo>
                    <a:pt x="13669" y="11991"/>
                    <a:pt x="14062" y="11372"/>
                    <a:pt x="14347" y="10681"/>
                  </a:cubicBezTo>
                  <a:cubicBezTo>
                    <a:pt x="14478" y="10384"/>
                    <a:pt x="14585" y="10050"/>
                    <a:pt x="14573" y="9729"/>
                  </a:cubicBezTo>
                  <a:cubicBezTo>
                    <a:pt x="14562" y="9407"/>
                    <a:pt x="14359" y="9062"/>
                    <a:pt x="14050" y="8943"/>
                  </a:cubicBezTo>
                  <a:cubicBezTo>
                    <a:pt x="13969" y="8911"/>
                    <a:pt x="13886" y="8896"/>
                    <a:pt x="13802" y="8896"/>
                  </a:cubicBezTo>
                  <a:cubicBezTo>
                    <a:pt x="13638" y="8896"/>
                    <a:pt x="13473" y="8952"/>
                    <a:pt x="13323" y="9038"/>
                  </a:cubicBezTo>
                  <a:cubicBezTo>
                    <a:pt x="13097" y="9181"/>
                    <a:pt x="12954" y="9384"/>
                    <a:pt x="12811" y="9598"/>
                  </a:cubicBezTo>
                  <a:cubicBezTo>
                    <a:pt x="12430" y="10229"/>
                    <a:pt x="12276" y="11039"/>
                    <a:pt x="12430" y="11765"/>
                  </a:cubicBezTo>
                  <a:cubicBezTo>
                    <a:pt x="11990" y="11050"/>
                    <a:pt x="11549" y="10348"/>
                    <a:pt x="11073" y="9669"/>
                  </a:cubicBezTo>
                  <a:cubicBezTo>
                    <a:pt x="11966" y="9062"/>
                    <a:pt x="12383" y="8645"/>
                    <a:pt x="12740" y="8181"/>
                  </a:cubicBezTo>
                  <a:cubicBezTo>
                    <a:pt x="12954" y="7907"/>
                    <a:pt x="13121" y="7633"/>
                    <a:pt x="13216" y="7312"/>
                  </a:cubicBezTo>
                  <a:cubicBezTo>
                    <a:pt x="13300" y="7002"/>
                    <a:pt x="13300" y="6645"/>
                    <a:pt x="13145" y="6348"/>
                  </a:cubicBezTo>
                  <a:cubicBezTo>
                    <a:pt x="12994" y="6090"/>
                    <a:pt x="12709" y="5900"/>
                    <a:pt x="12418" y="5900"/>
                  </a:cubicBezTo>
                  <a:cubicBezTo>
                    <a:pt x="12387" y="5900"/>
                    <a:pt x="12355" y="5902"/>
                    <a:pt x="12323" y="5907"/>
                  </a:cubicBezTo>
                  <a:cubicBezTo>
                    <a:pt x="12085" y="5943"/>
                    <a:pt x="11871" y="6109"/>
                    <a:pt x="11692" y="6288"/>
                  </a:cubicBezTo>
                  <a:cubicBezTo>
                    <a:pt x="10930" y="7074"/>
                    <a:pt x="10609" y="8264"/>
                    <a:pt x="10847" y="9360"/>
                  </a:cubicBezTo>
                  <a:cubicBezTo>
                    <a:pt x="10704" y="9134"/>
                    <a:pt x="10537" y="8907"/>
                    <a:pt x="10394" y="8705"/>
                  </a:cubicBezTo>
                  <a:cubicBezTo>
                    <a:pt x="10109" y="8312"/>
                    <a:pt x="9811" y="7931"/>
                    <a:pt x="9513" y="7538"/>
                  </a:cubicBezTo>
                  <a:cubicBezTo>
                    <a:pt x="10478" y="6336"/>
                    <a:pt x="10633" y="5026"/>
                    <a:pt x="10228" y="3895"/>
                  </a:cubicBezTo>
                  <a:cubicBezTo>
                    <a:pt x="10156" y="3692"/>
                    <a:pt x="10013" y="3454"/>
                    <a:pt x="9811" y="3419"/>
                  </a:cubicBezTo>
                  <a:cubicBezTo>
                    <a:pt x="9797" y="3417"/>
                    <a:pt x="9782" y="3416"/>
                    <a:pt x="9768" y="3416"/>
                  </a:cubicBezTo>
                  <a:cubicBezTo>
                    <a:pt x="9604" y="3416"/>
                    <a:pt x="9444" y="3536"/>
                    <a:pt x="9335" y="3657"/>
                  </a:cubicBezTo>
                  <a:cubicBezTo>
                    <a:pt x="8835" y="4181"/>
                    <a:pt x="8680" y="4954"/>
                    <a:pt x="8739" y="5669"/>
                  </a:cubicBezTo>
                  <a:cubicBezTo>
                    <a:pt x="8787" y="6109"/>
                    <a:pt x="8906" y="6562"/>
                    <a:pt x="9061" y="6979"/>
                  </a:cubicBezTo>
                  <a:cubicBezTo>
                    <a:pt x="8632" y="6455"/>
                    <a:pt x="8204" y="5955"/>
                    <a:pt x="7739" y="5443"/>
                  </a:cubicBezTo>
                  <a:cubicBezTo>
                    <a:pt x="8561" y="4419"/>
                    <a:pt x="8680" y="3371"/>
                    <a:pt x="8382" y="2466"/>
                  </a:cubicBezTo>
                  <a:cubicBezTo>
                    <a:pt x="8287" y="2180"/>
                    <a:pt x="8108" y="1871"/>
                    <a:pt x="7811" y="1847"/>
                  </a:cubicBezTo>
                  <a:cubicBezTo>
                    <a:pt x="7792" y="1844"/>
                    <a:pt x="7774" y="1843"/>
                    <a:pt x="7755" y="1843"/>
                  </a:cubicBezTo>
                  <a:cubicBezTo>
                    <a:pt x="7594" y="1843"/>
                    <a:pt x="7429" y="1933"/>
                    <a:pt x="7323" y="2061"/>
                  </a:cubicBezTo>
                  <a:cubicBezTo>
                    <a:pt x="7204" y="2204"/>
                    <a:pt x="7132" y="2383"/>
                    <a:pt x="7084" y="2561"/>
                  </a:cubicBezTo>
                  <a:cubicBezTo>
                    <a:pt x="6858" y="3359"/>
                    <a:pt x="6953" y="4252"/>
                    <a:pt x="7323" y="5014"/>
                  </a:cubicBezTo>
                  <a:cubicBezTo>
                    <a:pt x="6858" y="4526"/>
                    <a:pt x="6370" y="4050"/>
                    <a:pt x="5882" y="3585"/>
                  </a:cubicBezTo>
                  <a:cubicBezTo>
                    <a:pt x="6632" y="2454"/>
                    <a:pt x="6537" y="1502"/>
                    <a:pt x="6096" y="692"/>
                  </a:cubicBezTo>
                  <a:cubicBezTo>
                    <a:pt x="5965" y="454"/>
                    <a:pt x="5775" y="204"/>
                    <a:pt x="5489" y="204"/>
                  </a:cubicBezTo>
                  <a:cubicBezTo>
                    <a:pt x="5310" y="204"/>
                    <a:pt x="5144" y="323"/>
                    <a:pt x="5048" y="478"/>
                  </a:cubicBezTo>
                  <a:cubicBezTo>
                    <a:pt x="4953" y="621"/>
                    <a:pt x="4906" y="799"/>
                    <a:pt x="4894" y="978"/>
                  </a:cubicBezTo>
                  <a:cubicBezTo>
                    <a:pt x="4822" y="1752"/>
                    <a:pt x="5096" y="2514"/>
                    <a:pt x="5465" y="3216"/>
                  </a:cubicBezTo>
                  <a:cubicBezTo>
                    <a:pt x="5072" y="2871"/>
                    <a:pt x="4667" y="2526"/>
                    <a:pt x="4263" y="2204"/>
                  </a:cubicBezTo>
                  <a:cubicBezTo>
                    <a:pt x="3882" y="1668"/>
                    <a:pt x="3453" y="1156"/>
                    <a:pt x="2953" y="775"/>
                  </a:cubicBezTo>
                  <a:cubicBezTo>
                    <a:pt x="2344" y="316"/>
                    <a:pt x="1613" y="0"/>
                    <a:pt x="8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6"/>
            <p:cNvSpPr/>
            <p:nvPr/>
          </p:nvSpPr>
          <p:spPr>
            <a:xfrm>
              <a:off x="527061" y="4212804"/>
              <a:ext cx="1094207" cy="620499"/>
            </a:xfrm>
            <a:custGeom>
              <a:avLst/>
              <a:gdLst/>
              <a:ahLst/>
              <a:cxnLst/>
              <a:rect l="l" t="t" r="r" b="b"/>
              <a:pathLst>
                <a:path w="17057" h="9673" extrusionOk="0">
                  <a:moveTo>
                    <a:pt x="7522" y="0"/>
                  </a:moveTo>
                  <a:cubicBezTo>
                    <a:pt x="7451" y="0"/>
                    <a:pt x="7381" y="15"/>
                    <a:pt x="7311" y="47"/>
                  </a:cubicBezTo>
                  <a:cubicBezTo>
                    <a:pt x="7073" y="142"/>
                    <a:pt x="6966" y="416"/>
                    <a:pt x="6918" y="666"/>
                  </a:cubicBezTo>
                  <a:cubicBezTo>
                    <a:pt x="6775" y="1488"/>
                    <a:pt x="7073" y="2321"/>
                    <a:pt x="7525" y="3000"/>
                  </a:cubicBezTo>
                  <a:cubicBezTo>
                    <a:pt x="7942" y="3619"/>
                    <a:pt x="8478" y="4119"/>
                    <a:pt x="9038" y="4595"/>
                  </a:cubicBezTo>
                  <a:cubicBezTo>
                    <a:pt x="8371" y="4286"/>
                    <a:pt x="7716" y="3988"/>
                    <a:pt x="7073" y="3702"/>
                  </a:cubicBezTo>
                  <a:cubicBezTo>
                    <a:pt x="6275" y="3357"/>
                    <a:pt x="5478" y="3035"/>
                    <a:pt x="4656" y="2738"/>
                  </a:cubicBezTo>
                  <a:cubicBezTo>
                    <a:pt x="3917" y="1775"/>
                    <a:pt x="2716" y="1171"/>
                    <a:pt x="1497" y="1171"/>
                  </a:cubicBezTo>
                  <a:cubicBezTo>
                    <a:pt x="1419" y="1171"/>
                    <a:pt x="1341" y="1173"/>
                    <a:pt x="1263" y="1178"/>
                  </a:cubicBezTo>
                  <a:cubicBezTo>
                    <a:pt x="739" y="1202"/>
                    <a:pt x="132" y="1428"/>
                    <a:pt x="72" y="1952"/>
                  </a:cubicBezTo>
                  <a:cubicBezTo>
                    <a:pt x="1" y="2452"/>
                    <a:pt x="536" y="2845"/>
                    <a:pt x="1013" y="3035"/>
                  </a:cubicBezTo>
                  <a:cubicBezTo>
                    <a:pt x="1566" y="3251"/>
                    <a:pt x="2147" y="3374"/>
                    <a:pt x="2758" y="3374"/>
                  </a:cubicBezTo>
                  <a:cubicBezTo>
                    <a:pt x="3330" y="3374"/>
                    <a:pt x="3927" y="3266"/>
                    <a:pt x="4549" y="3024"/>
                  </a:cubicBezTo>
                  <a:cubicBezTo>
                    <a:pt x="5239" y="3274"/>
                    <a:pt x="5942" y="3536"/>
                    <a:pt x="6609" y="3833"/>
                  </a:cubicBezTo>
                  <a:cubicBezTo>
                    <a:pt x="6483" y="3825"/>
                    <a:pt x="6357" y="3820"/>
                    <a:pt x="6231" y="3820"/>
                  </a:cubicBezTo>
                  <a:cubicBezTo>
                    <a:pt x="5306" y="3820"/>
                    <a:pt x="4381" y="4051"/>
                    <a:pt x="3584" y="4512"/>
                  </a:cubicBezTo>
                  <a:cubicBezTo>
                    <a:pt x="3227" y="4702"/>
                    <a:pt x="2858" y="5024"/>
                    <a:pt x="2906" y="5429"/>
                  </a:cubicBezTo>
                  <a:cubicBezTo>
                    <a:pt x="2930" y="5726"/>
                    <a:pt x="3203" y="5964"/>
                    <a:pt x="3501" y="6036"/>
                  </a:cubicBezTo>
                  <a:cubicBezTo>
                    <a:pt x="3604" y="6067"/>
                    <a:pt x="3714" y="6080"/>
                    <a:pt x="3826" y="6080"/>
                  </a:cubicBezTo>
                  <a:cubicBezTo>
                    <a:pt x="4013" y="6080"/>
                    <a:pt x="4208" y="6045"/>
                    <a:pt x="4394" y="6000"/>
                  </a:cubicBezTo>
                  <a:cubicBezTo>
                    <a:pt x="5418" y="5738"/>
                    <a:pt x="6382" y="5226"/>
                    <a:pt x="7347" y="4167"/>
                  </a:cubicBezTo>
                  <a:cubicBezTo>
                    <a:pt x="8085" y="4488"/>
                    <a:pt x="8811" y="4833"/>
                    <a:pt x="9538" y="5191"/>
                  </a:cubicBezTo>
                  <a:cubicBezTo>
                    <a:pt x="9379" y="5175"/>
                    <a:pt x="9220" y="5168"/>
                    <a:pt x="9061" y="5168"/>
                  </a:cubicBezTo>
                  <a:cubicBezTo>
                    <a:pt x="7846" y="5168"/>
                    <a:pt x="6632" y="5606"/>
                    <a:pt x="5716" y="6417"/>
                  </a:cubicBezTo>
                  <a:cubicBezTo>
                    <a:pt x="5466" y="6631"/>
                    <a:pt x="5228" y="6905"/>
                    <a:pt x="5120" y="7226"/>
                  </a:cubicBezTo>
                  <a:cubicBezTo>
                    <a:pt x="5025" y="7560"/>
                    <a:pt x="5108" y="7965"/>
                    <a:pt x="5382" y="8143"/>
                  </a:cubicBezTo>
                  <a:cubicBezTo>
                    <a:pt x="5497" y="8212"/>
                    <a:pt x="5624" y="8240"/>
                    <a:pt x="5756" y="8240"/>
                  </a:cubicBezTo>
                  <a:cubicBezTo>
                    <a:pt x="6034" y="8240"/>
                    <a:pt x="6334" y="8114"/>
                    <a:pt x="6585" y="7977"/>
                  </a:cubicBezTo>
                  <a:cubicBezTo>
                    <a:pt x="7716" y="7346"/>
                    <a:pt x="8764" y="6548"/>
                    <a:pt x="9942" y="5417"/>
                  </a:cubicBezTo>
                  <a:cubicBezTo>
                    <a:pt x="10895" y="5905"/>
                    <a:pt x="11847" y="6429"/>
                    <a:pt x="12764" y="6976"/>
                  </a:cubicBezTo>
                  <a:cubicBezTo>
                    <a:pt x="12364" y="6922"/>
                    <a:pt x="11965" y="6887"/>
                    <a:pt x="11562" y="6887"/>
                  </a:cubicBezTo>
                  <a:cubicBezTo>
                    <a:pt x="11352" y="6887"/>
                    <a:pt x="11142" y="6897"/>
                    <a:pt x="10931" y="6917"/>
                  </a:cubicBezTo>
                  <a:cubicBezTo>
                    <a:pt x="10121" y="7012"/>
                    <a:pt x="9311" y="7322"/>
                    <a:pt x="8752" y="7905"/>
                  </a:cubicBezTo>
                  <a:cubicBezTo>
                    <a:pt x="8573" y="8096"/>
                    <a:pt x="8406" y="8322"/>
                    <a:pt x="8347" y="8572"/>
                  </a:cubicBezTo>
                  <a:cubicBezTo>
                    <a:pt x="8287" y="8822"/>
                    <a:pt x="8347" y="9120"/>
                    <a:pt x="8537" y="9310"/>
                  </a:cubicBezTo>
                  <a:cubicBezTo>
                    <a:pt x="8687" y="9460"/>
                    <a:pt x="8881" y="9516"/>
                    <a:pt x="9087" y="9516"/>
                  </a:cubicBezTo>
                  <a:cubicBezTo>
                    <a:pt x="9339" y="9516"/>
                    <a:pt x="9611" y="9432"/>
                    <a:pt x="9847" y="9334"/>
                  </a:cubicBezTo>
                  <a:cubicBezTo>
                    <a:pt x="11097" y="8822"/>
                    <a:pt x="12288" y="8167"/>
                    <a:pt x="13217" y="7250"/>
                  </a:cubicBezTo>
                  <a:cubicBezTo>
                    <a:pt x="13514" y="7429"/>
                    <a:pt x="13800" y="7607"/>
                    <a:pt x="14098" y="7798"/>
                  </a:cubicBezTo>
                  <a:cubicBezTo>
                    <a:pt x="15003" y="8381"/>
                    <a:pt x="15884" y="8989"/>
                    <a:pt x="16741" y="9643"/>
                  </a:cubicBezTo>
                  <a:cubicBezTo>
                    <a:pt x="16770" y="9664"/>
                    <a:pt x="16801" y="9673"/>
                    <a:pt x="16830" y="9673"/>
                  </a:cubicBezTo>
                  <a:cubicBezTo>
                    <a:pt x="16956" y="9673"/>
                    <a:pt x="17057" y="9514"/>
                    <a:pt x="16931" y="9417"/>
                  </a:cubicBezTo>
                  <a:cubicBezTo>
                    <a:pt x="15443" y="8322"/>
                    <a:pt x="13883" y="7298"/>
                    <a:pt x="12276" y="6357"/>
                  </a:cubicBezTo>
                  <a:cubicBezTo>
                    <a:pt x="12609" y="5012"/>
                    <a:pt x="12312" y="3643"/>
                    <a:pt x="11669" y="2440"/>
                  </a:cubicBezTo>
                  <a:cubicBezTo>
                    <a:pt x="11514" y="2178"/>
                    <a:pt x="11312" y="1881"/>
                    <a:pt x="11014" y="1881"/>
                  </a:cubicBezTo>
                  <a:cubicBezTo>
                    <a:pt x="10788" y="1881"/>
                    <a:pt x="10585" y="2035"/>
                    <a:pt x="10490" y="2226"/>
                  </a:cubicBezTo>
                  <a:cubicBezTo>
                    <a:pt x="10383" y="2440"/>
                    <a:pt x="10371" y="2666"/>
                    <a:pt x="10383" y="2881"/>
                  </a:cubicBezTo>
                  <a:cubicBezTo>
                    <a:pt x="10419" y="4048"/>
                    <a:pt x="10907" y="5191"/>
                    <a:pt x="11728" y="6012"/>
                  </a:cubicBezTo>
                  <a:cubicBezTo>
                    <a:pt x="10919" y="5548"/>
                    <a:pt x="10109" y="5119"/>
                    <a:pt x="9276" y="4714"/>
                  </a:cubicBezTo>
                  <a:cubicBezTo>
                    <a:pt x="9883" y="3274"/>
                    <a:pt x="9335" y="1690"/>
                    <a:pt x="8323" y="488"/>
                  </a:cubicBezTo>
                  <a:cubicBezTo>
                    <a:pt x="8112" y="248"/>
                    <a:pt x="7816" y="0"/>
                    <a:pt x="7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6"/>
            <p:cNvSpPr/>
            <p:nvPr/>
          </p:nvSpPr>
          <p:spPr>
            <a:xfrm>
              <a:off x="2749615" y="4181949"/>
              <a:ext cx="248325" cy="263005"/>
            </a:xfrm>
            <a:custGeom>
              <a:avLst/>
              <a:gdLst/>
              <a:ahLst/>
              <a:cxnLst/>
              <a:rect l="l" t="t" r="r" b="b"/>
              <a:pathLst>
                <a:path w="3871" h="4100" extrusionOk="0">
                  <a:moveTo>
                    <a:pt x="675" y="0"/>
                  </a:moveTo>
                  <a:cubicBezTo>
                    <a:pt x="467" y="0"/>
                    <a:pt x="240" y="87"/>
                    <a:pt x="155" y="278"/>
                  </a:cubicBezTo>
                  <a:cubicBezTo>
                    <a:pt x="1" y="552"/>
                    <a:pt x="191" y="885"/>
                    <a:pt x="370" y="1135"/>
                  </a:cubicBezTo>
                  <a:cubicBezTo>
                    <a:pt x="1298" y="2362"/>
                    <a:pt x="2501" y="3374"/>
                    <a:pt x="3870" y="4100"/>
                  </a:cubicBezTo>
                  <a:cubicBezTo>
                    <a:pt x="3751" y="2612"/>
                    <a:pt x="2727" y="1207"/>
                    <a:pt x="1370" y="290"/>
                  </a:cubicBezTo>
                  <a:cubicBezTo>
                    <a:pt x="1179" y="159"/>
                    <a:pt x="965" y="40"/>
                    <a:pt x="751" y="4"/>
                  </a:cubicBezTo>
                  <a:cubicBezTo>
                    <a:pt x="726" y="2"/>
                    <a:pt x="701" y="0"/>
                    <a:pt x="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56"/>
            <p:cNvGrpSpPr/>
            <p:nvPr/>
          </p:nvGrpSpPr>
          <p:grpSpPr>
            <a:xfrm>
              <a:off x="6863489" y="2668132"/>
              <a:ext cx="1597143" cy="1632490"/>
              <a:chOff x="7168139" y="2668132"/>
              <a:chExt cx="1597143" cy="1632490"/>
            </a:xfrm>
          </p:grpSpPr>
          <p:sp>
            <p:nvSpPr>
              <p:cNvPr id="843" name="Google Shape;843;p56"/>
              <p:cNvSpPr/>
              <p:nvPr/>
            </p:nvSpPr>
            <p:spPr>
              <a:xfrm>
                <a:off x="8039616" y="2668132"/>
                <a:ext cx="725665" cy="163249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6"/>
              <p:cNvSpPr/>
              <p:nvPr/>
            </p:nvSpPr>
            <p:spPr>
              <a:xfrm>
                <a:off x="743012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6"/>
              <p:cNvSpPr/>
              <p:nvPr/>
            </p:nvSpPr>
            <p:spPr>
              <a:xfrm>
                <a:off x="716813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56"/>
            <p:cNvGrpSpPr/>
            <p:nvPr/>
          </p:nvGrpSpPr>
          <p:grpSpPr>
            <a:xfrm>
              <a:off x="6716072" y="3668950"/>
              <a:ext cx="2002699" cy="1227270"/>
              <a:chOff x="7020722" y="3595000"/>
              <a:chExt cx="2002699" cy="1227270"/>
            </a:xfrm>
          </p:grpSpPr>
          <p:sp>
            <p:nvSpPr>
              <p:cNvPr id="847" name="Google Shape;847;p56"/>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6"/>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6"/>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56"/>
            <p:cNvGrpSpPr/>
            <p:nvPr/>
          </p:nvGrpSpPr>
          <p:grpSpPr>
            <a:xfrm>
              <a:off x="3026129" y="2916768"/>
              <a:ext cx="1588739" cy="1264732"/>
              <a:chOff x="4168741" y="2916768"/>
              <a:chExt cx="1588739" cy="1264732"/>
            </a:xfrm>
          </p:grpSpPr>
          <p:sp>
            <p:nvSpPr>
              <p:cNvPr id="851" name="Google Shape;851;p56"/>
              <p:cNvSpPr/>
              <p:nvPr/>
            </p:nvSpPr>
            <p:spPr>
              <a:xfrm>
                <a:off x="4168741" y="2916768"/>
                <a:ext cx="1588739" cy="1264732"/>
              </a:xfrm>
              <a:custGeom>
                <a:avLst/>
                <a:gdLst/>
                <a:ahLst/>
                <a:cxnLst/>
                <a:rect l="l" t="t" r="r" b="b"/>
                <a:pathLst>
                  <a:path w="24766" h="19716" extrusionOk="0">
                    <a:moveTo>
                      <a:pt x="21191" y="0"/>
                    </a:moveTo>
                    <a:cubicBezTo>
                      <a:pt x="19979" y="0"/>
                      <a:pt x="18767" y="104"/>
                      <a:pt x="17574" y="308"/>
                    </a:cubicBezTo>
                    <a:cubicBezTo>
                      <a:pt x="17419" y="320"/>
                      <a:pt x="17288" y="356"/>
                      <a:pt x="17145" y="380"/>
                    </a:cubicBezTo>
                    <a:cubicBezTo>
                      <a:pt x="16074" y="594"/>
                      <a:pt x="15014" y="868"/>
                      <a:pt x="13990" y="1249"/>
                    </a:cubicBezTo>
                    <a:lnTo>
                      <a:pt x="13574" y="1392"/>
                    </a:lnTo>
                    <a:cubicBezTo>
                      <a:pt x="12466" y="1808"/>
                      <a:pt x="11395" y="2320"/>
                      <a:pt x="10371" y="2916"/>
                    </a:cubicBezTo>
                    <a:cubicBezTo>
                      <a:pt x="10252" y="2987"/>
                      <a:pt x="10121" y="3058"/>
                      <a:pt x="10002" y="3130"/>
                    </a:cubicBezTo>
                    <a:cubicBezTo>
                      <a:pt x="9359" y="3511"/>
                      <a:pt x="8752" y="3939"/>
                      <a:pt x="8168" y="4380"/>
                    </a:cubicBezTo>
                    <a:cubicBezTo>
                      <a:pt x="7894" y="4594"/>
                      <a:pt x="7632" y="4797"/>
                      <a:pt x="7382" y="5023"/>
                    </a:cubicBezTo>
                    <a:cubicBezTo>
                      <a:pt x="7275" y="5118"/>
                      <a:pt x="7156" y="5202"/>
                      <a:pt x="7049" y="5309"/>
                    </a:cubicBezTo>
                    <a:cubicBezTo>
                      <a:pt x="6085" y="6166"/>
                      <a:pt x="5192" y="7142"/>
                      <a:pt x="4406" y="8166"/>
                    </a:cubicBezTo>
                    <a:lnTo>
                      <a:pt x="4132" y="8523"/>
                    </a:lnTo>
                    <a:cubicBezTo>
                      <a:pt x="3394" y="9535"/>
                      <a:pt x="2739" y="10595"/>
                      <a:pt x="2179" y="11702"/>
                    </a:cubicBezTo>
                    <a:lnTo>
                      <a:pt x="1989" y="12107"/>
                    </a:lnTo>
                    <a:cubicBezTo>
                      <a:pt x="1453" y="13238"/>
                      <a:pt x="1013" y="14405"/>
                      <a:pt x="679" y="15608"/>
                    </a:cubicBezTo>
                    <a:lnTo>
                      <a:pt x="560" y="16036"/>
                    </a:lnTo>
                    <a:cubicBezTo>
                      <a:pt x="274" y="17155"/>
                      <a:pt x="84" y="18298"/>
                      <a:pt x="0" y="19465"/>
                    </a:cubicBezTo>
                    <a:lnTo>
                      <a:pt x="429" y="19477"/>
                    </a:lnTo>
                    <a:lnTo>
                      <a:pt x="3346" y="19715"/>
                    </a:lnTo>
                    <a:cubicBezTo>
                      <a:pt x="3429" y="18584"/>
                      <a:pt x="3644" y="17465"/>
                      <a:pt x="3941" y="16381"/>
                    </a:cubicBezTo>
                    <a:cubicBezTo>
                      <a:pt x="3965" y="16227"/>
                      <a:pt x="4013" y="16084"/>
                      <a:pt x="4061" y="15941"/>
                    </a:cubicBezTo>
                    <a:cubicBezTo>
                      <a:pt x="4358" y="14977"/>
                      <a:pt x="4727" y="14048"/>
                      <a:pt x="5192" y="13131"/>
                    </a:cubicBezTo>
                    <a:cubicBezTo>
                      <a:pt x="5263" y="13012"/>
                      <a:pt x="5323" y="12881"/>
                      <a:pt x="5394" y="12750"/>
                    </a:cubicBezTo>
                    <a:cubicBezTo>
                      <a:pt x="5846" y="11881"/>
                      <a:pt x="6382" y="11059"/>
                      <a:pt x="6954" y="10286"/>
                    </a:cubicBezTo>
                    <a:lnTo>
                      <a:pt x="7228" y="9952"/>
                    </a:lnTo>
                    <a:cubicBezTo>
                      <a:pt x="7823" y="9190"/>
                      <a:pt x="8490" y="8476"/>
                      <a:pt x="9204" y="7833"/>
                    </a:cubicBezTo>
                    <a:cubicBezTo>
                      <a:pt x="9311" y="7749"/>
                      <a:pt x="9430" y="7642"/>
                      <a:pt x="9537" y="7559"/>
                    </a:cubicBezTo>
                    <a:cubicBezTo>
                      <a:pt x="9752" y="7380"/>
                      <a:pt x="9966" y="7202"/>
                      <a:pt x="10192" y="7035"/>
                    </a:cubicBezTo>
                    <a:cubicBezTo>
                      <a:pt x="10680" y="6642"/>
                      <a:pt x="11180" y="6297"/>
                      <a:pt x="11716" y="5975"/>
                    </a:cubicBezTo>
                    <a:cubicBezTo>
                      <a:pt x="11847" y="5904"/>
                      <a:pt x="11966" y="5833"/>
                      <a:pt x="12097" y="5749"/>
                    </a:cubicBezTo>
                    <a:cubicBezTo>
                      <a:pt x="12871" y="5309"/>
                      <a:pt x="13669" y="4916"/>
                      <a:pt x="14502" y="4594"/>
                    </a:cubicBezTo>
                    <a:cubicBezTo>
                      <a:pt x="14657" y="4547"/>
                      <a:pt x="14788" y="4487"/>
                      <a:pt x="14919" y="4440"/>
                    </a:cubicBezTo>
                    <a:cubicBezTo>
                      <a:pt x="15693" y="4142"/>
                      <a:pt x="16503" y="3928"/>
                      <a:pt x="17324" y="3749"/>
                    </a:cubicBezTo>
                    <a:cubicBezTo>
                      <a:pt x="17467" y="3713"/>
                      <a:pt x="17598" y="3689"/>
                      <a:pt x="17753" y="3654"/>
                    </a:cubicBezTo>
                    <a:cubicBezTo>
                      <a:pt x="18876" y="3440"/>
                      <a:pt x="20012" y="3333"/>
                      <a:pt x="21146" y="3333"/>
                    </a:cubicBezTo>
                    <a:cubicBezTo>
                      <a:pt x="22163" y="3333"/>
                      <a:pt x="23179" y="3420"/>
                      <a:pt x="24182" y="3594"/>
                    </a:cubicBezTo>
                    <a:lnTo>
                      <a:pt x="24718" y="594"/>
                    </a:lnTo>
                    <a:lnTo>
                      <a:pt x="24765" y="308"/>
                    </a:lnTo>
                    <a:cubicBezTo>
                      <a:pt x="23583" y="101"/>
                      <a:pt x="22387" y="0"/>
                      <a:pt x="21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6"/>
              <p:cNvSpPr/>
              <p:nvPr/>
            </p:nvSpPr>
            <p:spPr>
              <a:xfrm>
                <a:off x="4808060" y="3104528"/>
                <a:ext cx="136768" cy="196355"/>
              </a:xfrm>
              <a:custGeom>
                <a:avLst/>
                <a:gdLst/>
                <a:ahLst/>
                <a:cxnLst/>
                <a:rect l="l" t="t" r="r" b="b"/>
                <a:pathLst>
                  <a:path w="2132" h="3061" extrusionOk="0">
                    <a:moveTo>
                      <a:pt x="369" y="0"/>
                    </a:moveTo>
                    <a:cubicBezTo>
                      <a:pt x="250" y="72"/>
                      <a:pt x="119" y="143"/>
                      <a:pt x="0" y="227"/>
                    </a:cubicBezTo>
                    <a:lnTo>
                      <a:pt x="1762" y="3060"/>
                    </a:lnTo>
                    <a:cubicBezTo>
                      <a:pt x="1881" y="2989"/>
                      <a:pt x="2000" y="2917"/>
                      <a:pt x="2131" y="2846"/>
                    </a:cubicBezTo>
                    <a:lnTo>
                      <a:pt x="3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6"/>
              <p:cNvSpPr/>
              <p:nvPr/>
            </p:nvSpPr>
            <p:spPr>
              <a:xfrm>
                <a:off x="4620165" y="3239687"/>
                <a:ext cx="160439" cy="181088"/>
              </a:xfrm>
              <a:custGeom>
                <a:avLst/>
                <a:gdLst/>
                <a:ahLst/>
                <a:cxnLst/>
                <a:rect l="l" t="t" r="r" b="b"/>
                <a:pathLst>
                  <a:path w="2501" h="2823" extrusionOk="0">
                    <a:moveTo>
                      <a:pt x="322" y="1"/>
                    </a:moveTo>
                    <a:cubicBezTo>
                      <a:pt x="226" y="96"/>
                      <a:pt x="107" y="179"/>
                      <a:pt x="0" y="287"/>
                    </a:cubicBezTo>
                    <a:lnTo>
                      <a:pt x="2167" y="2823"/>
                    </a:lnTo>
                    <a:lnTo>
                      <a:pt x="2500" y="2537"/>
                    </a:lnTo>
                    <a:lnTo>
                      <a:pt x="3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6"/>
              <p:cNvSpPr/>
              <p:nvPr/>
            </p:nvSpPr>
            <p:spPr>
              <a:xfrm>
                <a:off x="4433039" y="3440597"/>
                <a:ext cx="199378" cy="137532"/>
              </a:xfrm>
              <a:custGeom>
                <a:avLst/>
                <a:gdLst/>
                <a:ahLst/>
                <a:cxnLst/>
                <a:rect l="l" t="t" r="r" b="b"/>
                <a:pathLst>
                  <a:path w="3108" h="2144" extrusionOk="0">
                    <a:moveTo>
                      <a:pt x="262" y="0"/>
                    </a:moveTo>
                    <a:lnTo>
                      <a:pt x="0" y="357"/>
                    </a:lnTo>
                    <a:lnTo>
                      <a:pt x="2846" y="2143"/>
                    </a:lnTo>
                    <a:lnTo>
                      <a:pt x="3108" y="1798"/>
                    </a:lnTo>
                    <a:lnTo>
                      <a:pt x="2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6"/>
              <p:cNvSpPr/>
              <p:nvPr/>
            </p:nvSpPr>
            <p:spPr>
              <a:xfrm>
                <a:off x="4295502" y="3667422"/>
                <a:ext cx="218559" cy="93206"/>
              </a:xfrm>
              <a:custGeom>
                <a:avLst/>
                <a:gdLst/>
                <a:ahLst/>
                <a:cxnLst/>
                <a:rect l="l" t="t" r="r" b="b"/>
                <a:pathLst>
                  <a:path w="3407" h="1453" extrusionOk="0">
                    <a:moveTo>
                      <a:pt x="191" y="0"/>
                    </a:moveTo>
                    <a:lnTo>
                      <a:pt x="1" y="405"/>
                    </a:lnTo>
                    <a:lnTo>
                      <a:pt x="3204" y="1453"/>
                    </a:lnTo>
                    <a:cubicBezTo>
                      <a:pt x="3275" y="1334"/>
                      <a:pt x="3335" y="1191"/>
                      <a:pt x="3406" y="1060"/>
                    </a:cubicBez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6"/>
              <p:cNvSpPr/>
              <p:nvPr/>
            </p:nvSpPr>
            <p:spPr>
              <a:xfrm>
                <a:off x="4204665" y="3917918"/>
                <a:ext cx="223819" cy="50484"/>
              </a:xfrm>
              <a:custGeom>
                <a:avLst/>
                <a:gdLst/>
                <a:ahLst/>
                <a:cxnLst/>
                <a:rect l="l" t="t" r="r" b="b"/>
                <a:pathLst>
                  <a:path w="3489" h="787" extrusionOk="0">
                    <a:moveTo>
                      <a:pt x="119" y="1"/>
                    </a:moveTo>
                    <a:lnTo>
                      <a:pt x="0" y="429"/>
                    </a:lnTo>
                    <a:lnTo>
                      <a:pt x="3358" y="786"/>
                    </a:lnTo>
                    <a:lnTo>
                      <a:pt x="3489" y="358"/>
                    </a:lnTo>
                    <a:lnTo>
                      <a:pt x="1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6"/>
              <p:cNvSpPr/>
              <p:nvPr/>
            </p:nvSpPr>
            <p:spPr>
              <a:xfrm>
                <a:off x="5037140" y="2996824"/>
                <a:ext cx="88655" cy="214702"/>
              </a:xfrm>
              <a:custGeom>
                <a:avLst/>
                <a:gdLst/>
                <a:ahLst/>
                <a:cxnLst/>
                <a:rect l="l" t="t" r="r" b="b"/>
                <a:pathLst>
                  <a:path w="1382" h="3347" extrusionOk="0">
                    <a:moveTo>
                      <a:pt x="418" y="1"/>
                    </a:moveTo>
                    <a:lnTo>
                      <a:pt x="1" y="144"/>
                    </a:lnTo>
                    <a:lnTo>
                      <a:pt x="965" y="3346"/>
                    </a:lnTo>
                    <a:cubicBezTo>
                      <a:pt x="1108" y="3287"/>
                      <a:pt x="1239" y="3239"/>
                      <a:pt x="1382" y="3192"/>
                    </a:cubicBezTo>
                    <a:lnTo>
                      <a:pt x="4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6"/>
              <p:cNvSpPr/>
              <p:nvPr/>
            </p:nvSpPr>
            <p:spPr>
              <a:xfrm>
                <a:off x="5266284" y="2936526"/>
                <a:ext cx="41313" cy="221501"/>
              </a:xfrm>
              <a:custGeom>
                <a:avLst/>
                <a:gdLst/>
                <a:ahLst/>
                <a:cxnLst/>
                <a:rect l="l" t="t" r="r" b="b"/>
                <a:pathLst>
                  <a:path w="644" h="3453" extrusionOk="0">
                    <a:moveTo>
                      <a:pt x="429" y="0"/>
                    </a:moveTo>
                    <a:cubicBezTo>
                      <a:pt x="298" y="24"/>
                      <a:pt x="156" y="60"/>
                      <a:pt x="1" y="83"/>
                    </a:cubicBezTo>
                    <a:lnTo>
                      <a:pt x="215" y="3453"/>
                    </a:lnTo>
                    <a:cubicBezTo>
                      <a:pt x="358" y="3417"/>
                      <a:pt x="489" y="3393"/>
                      <a:pt x="644" y="3358"/>
                    </a:cubicBezTo>
                    <a:lnTo>
                      <a:pt x="4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56"/>
            <p:cNvGrpSpPr/>
            <p:nvPr/>
          </p:nvGrpSpPr>
          <p:grpSpPr>
            <a:xfrm>
              <a:off x="1160934" y="3192346"/>
              <a:ext cx="2199768" cy="1751355"/>
              <a:chOff x="3203284" y="3192346"/>
              <a:chExt cx="2199768" cy="1751355"/>
            </a:xfrm>
          </p:grpSpPr>
          <p:sp>
            <p:nvSpPr>
              <p:cNvPr id="860" name="Google Shape;860;p56"/>
              <p:cNvSpPr/>
              <p:nvPr/>
            </p:nvSpPr>
            <p:spPr>
              <a:xfrm>
                <a:off x="4215314" y="4878719"/>
                <a:ext cx="176541" cy="64981"/>
              </a:xfrm>
              <a:custGeom>
                <a:avLst/>
                <a:gdLst/>
                <a:ahLst/>
                <a:cxnLst/>
                <a:rect l="l" t="t" r="r" b="b"/>
                <a:pathLst>
                  <a:path w="2752"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6"/>
              <p:cNvSpPr/>
              <p:nvPr/>
            </p:nvSpPr>
            <p:spPr>
              <a:xfrm>
                <a:off x="3268268" y="4878719"/>
                <a:ext cx="176477" cy="64981"/>
              </a:xfrm>
              <a:custGeom>
                <a:avLst/>
                <a:gdLst/>
                <a:ahLst/>
                <a:cxnLst/>
                <a:rect l="l" t="t" r="r" b="b"/>
                <a:pathLst>
                  <a:path w="2751" h="1013" extrusionOk="0">
                    <a:moveTo>
                      <a:pt x="0" y="1"/>
                    </a:moveTo>
                    <a:lnTo>
                      <a:pt x="0" y="1013"/>
                    </a:lnTo>
                    <a:lnTo>
                      <a:pt x="2750" y="1013"/>
                    </a:lnTo>
                    <a:lnTo>
                      <a:pt x="27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6"/>
              <p:cNvSpPr/>
              <p:nvPr/>
            </p:nvSpPr>
            <p:spPr>
              <a:xfrm>
                <a:off x="5161655" y="4878719"/>
                <a:ext cx="176477" cy="64981"/>
              </a:xfrm>
              <a:custGeom>
                <a:avLst/>
                <a:gdLst/>
                <a:ahLst/>
                <a:cxnLst/>
                <a:rect l="l" t="t" r="r" b="b"/>
                <a:pathLst>
                  <a:path w="2751"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6"/>
              <p:cNvSpPr/>
              <p:nvPr/>
            </p:nvSpPr>
            <p:spPr>
              <a:xfrm>
                <a:off x="3229265" y="4040119"/>
                <a:ext cx="2134848" cy="866953"/>
              </a:xfrm>
              <a:custGeom>
                <a:avLst/>
                <a:gdLst/>
                <a:ahLst/>
                <a:cxnLst/>
                <a:rect l="l" t="t" r="r" b="b"/>
                <a:pathLst>
                  <a:path w="33279" h="13515" extrusionOk="0">
                    <a:moveTo>
                      <a:pt x="1" y="1"/>
                    </a:moveTo>
                    <a:lnTo>
                      <a:pt x="1" y="13514"/>
                    </a:lnTo>
                    <a:lnTo>
                      <a:pt x="33279" y="13514"/>
                    </a:lnTo>
                    <a:lnTo>
                      <a:pt x="33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6"/>
              <p:cNvSpPr/>
              <p:nvPr/>
            </p:nvSpPr>
            <p:spPr>
              <a:xfrm>
                <a:off x="3229265" y="4019528"/>
                <a:ext cx="2134848" cy="64981"/>
              </a:xfrm>
              <a:custGeom>
                <a:avLst/>
                <a:gdLst/>
                <a:ahLst/>
                <a:cxnLst/>
                <a:rect l="l" t="t" r="r" b="b"/>
                <a:pathLst>
                  <a:path w="33279" h="1013" extrusionOk="0">
                    <a:moveTo>
                      <a:pt x="1" y="0"/>
                    </a:moveTo>
                    <a:lnTo>
                      <a:pt x="1" y="1012"/>
                    </a:lnTo>
                    <a:lnTo>
                      <a:pt x="33279" y="1012"/>
                    </a:lnTo>
                    <a:lnTo>
                      <a:pt x="33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6"/>
              <p:cNvSpPr/>
              <p:nvPr/>
            </p:nvSpPr>
            <p:spPr>
              <a:xfrm>
                <a:off x="4028959" y="4085215"/>
                <a:ext cx="19181" cy="821858"/>
              </a:xfrm>
              <a:custGeom>
                <a:avLst/>
                <a:gdLst/>
                <a:ahLst/>
                <a:cxnLst/>
                <a:rect l="l" t="t" r="r" b="b"/>
                <a:pathLst>
                  <a:path w="299" h="12812" extrusionOk="0">
                    <a:moveTo>
                      <a:pt x="1" y="0"/>
                    </a:moveTo>
                    <a:lnTo>
                      <a:pt x="1" y="12811"/>
                    </a:lnTo>
                    <a:lnTo>
                      <a:pt x="298" y="12811"/>
                    </a:lnTo>
                    <a:lnTo>
                      <a:pt x="2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6"/>
              <p:cNvSpPr/>
              <p:nvPr/>
            </p:nvSpPr>
            <p:spPr>
              <a:xfrm>
                <a:off x="3307977" y="4110361"/>
                <a:ext cx="671394" cy="214702"/>
              </a:xfrm>
              <a:custGeom>
                <a:avLst/>
                <a:gdLst/>
                <a:ahLst/>
                <a:cxnLst/>
                <a:rect l="l" t="t" r="r" b="b"/>
                <a:pathLst>
                  <a:path w="10466" h="3347" extrusionOk="0">
                    <a:moveTo>
                      <a:pt x="0" y="1"/>
                    </a:moveTo>
                    <a:lnTo>
                      <a:pt x="0" y="3347"/>
                    </a:lnTo>
                    <a:lnTo>
                      <a:pt x="10466" y="3347"/>
                    </a:lnTo>
                    <a:lnTo>
                      <a:pt x="104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6"/>
              <p:cNvSpPr/>
              <p:nvPr/>
            </p:nvSpPr>
            <p:spPr>
              <a:xfrm>
                <a:off x="3550849" y="4138650"/>
                <a:ext cx="186420" cy="27583"/>
              </a:xfrm>
              <a:custGeom>
                <a:avLst/>
                <a:gdLst/>
                <a:ahLst/>
                <a:cxnLst/>
                <a:rect l="l" t="t" r="r" b="b"/>
                <a:pathLst>
                  <a:path w="2906" h="430" extrusionOk="0">
                    <a:moveTo>
                      <a:pt x="0" y="0"/>
                    </a:moveTo>
                    <a:lnTo>
                      <a:pt x="0" y="429"/>
                    </a:lnTo>
                    <a:lnTo>
                      <a:pt x="2905" y="429"/>
                    </a:lnTo>
                    <a:lnTo>
                      <a:pt x="2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6"/>
              <p:cNvSpPr/>
              <p:nvPr/>
            </p:nvSpPr>
            <p:spPr>
              <a:xfrm>
                <a:off x="3307977" y="4370094"/>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6"/>
              <p:cNvSpPr/>
              <p:nvPr/>
            </p:nvSpPr>
            <p:spPr>
              <a:xfrm>
                <a:off x="3550849" y="4399089"/>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6"/>
              <p:cNvSpPr/>
              <p:nvPr/>
            </p:nvSpPr>
            <p:spPr>
              <a:xfrm>
                <a:off x="3307977" y="4630533"/>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6"/>
              <p:cNvSpPr/>
              <p:nvPr/>
            </p:nvSpPr>
            <p:spPr>
              <a:xfrm>
                <a:off x="3550849" y="4658758"/>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6"/>
              <p:cNvSpPr/>
              <p:nvPr/>
            </p:nvSpPr>
            <p:spPr>
              <a:xfrm>
                <a:off x="4095418" y="4110361"/>
                <a:ext cx="578248" cy="735579"/>
              </a:xfrm>
              <a:custGeom>
                <a:avLst/>
                <a:gdLst/>
                <a:ahLst/>
                <a:cxnLst/>
                <a:rect l="l" t="t" r="r" b="b"/>
                <a:pathLst>
                  <a:path w="9014" h="11467" extrusionOk="0">
                    <a:moveTo>
                      <a:pt x="0" y="1"/>
                    </a:moveTo>
                    <a:lnTo>
                      <a:pt x="0" y="11467"/>
                    </a:lnTo>
                    <a:lnTo>
                      <a:pt x="9014" y="11467"/>
                    </a:lnTo>
                    <a:lnTo>
                      <a:pt x="9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6"/>
              <p:cNvSpPr/>
              <p:nvPr/>
            </p:nvSpPr>
            <p:spPr>
              <a:xfrm>
                <a:off x="4604127"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6"/>
              <p:cNvSpPr/>
              <p:nvPr/>
            </p:nvSpPr>
            <p:spPr>
              <a:xfrm>
                <a:off x="4708756" y="4110361"/>
                <a:ext cx="577478" cy="735579"/>
              </a:xfrm>
              <a:custGeom>
                <a:avLst/>
                <a:gdLst/>
                <a:ahLst/>
                <a:cxnLst/>
                <a:rect l="l" t="t" r="r" b="b"/>
                <a:pathLst>
                  <a:path w="9002" h="11467" extrusionOk="0">
                    <a:moveTo>
                      <a:pt x="0" y="1"/>
                    </a:moveTo>
                    <a:lnTo>
                      <a:pt x="0" y="11467"/>
                    </a:lnTo>
                    <a:lnTo>
                      <a:pt x="9001" y="11467"/>
                    </a:lnTo>
                    <a:lnTo>
                      <a:pt x="90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6"/>
              <p:cNvSpPr/>
              <p:nvPr/>
            </p:nvSpPr>
            <p:spPr>
              <a:xfrm>
                <a:off x="4750774"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6"/>
              <p:cNvSpPr/>
              <p:nvPr/>
            </p:nvSpPr>
            <p:spPr>
              <a:xfrm>
                <a:off x="3203284" y="3940819"/>
                <a:ext cx="2199768" cy="101674"/>
              </a:xfrm>
              <a:custGeom>
                <a:avLst/>
                <a:gdLst/>
                <a:ahLst/>
                <a:cxnLst/>
                <a:rect l="l" t="t" r="r" b="b"/>
                <a:pathLst>
                  <a:path w="34291" h="1585" extrusionOk="0">
                    <a:moveTo>
                      <a:pt x="1" y="1"/>
                    </a:moveTo>
                    <a:lnTo>
                      <a:pt x="1" y="1584"/>
                    </a:lnTo>
                    <a:lnTo>
                      <a:pt x="34291" y="1584"/>
                    </a:lnTo>
                    <a:lnTo>
                      <a:pt x="342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6"/>
              <p:cNvSpPr/>
              <p:nvPr/>
            </p:nvSpPr>
            <p:spPr>
              <a:xfrm>
                <a:off x="3203284" y="3968338"/>
                <a:ext cx="2199768" cy="74155"/>
              </a:xfrm>
              <a:custGeom>
                <a:avLst/>
                <a:gdLst/>
                <a:ahLst/>
                <a:cxnLst/>
                <a:rect l="l" t="t" r="r" b="b"/>
                <a:pathLst>
                  <a:path w="34291" h="1156" extrusionOk="0">
                    <a:moveTo>
                      <a:pt x="1" y="0"/>
                    </a:moveTo>
                    <a:lnTo>
                      <a:pt x="1" y="1155"/>
                    </a:lnTo>
                    <a:lnTo>
                      <a:pt x="34291" y="1155"/>
                    </a:lnTo>
                    <a:lnTo>
                      <a:pt x="342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6"/>
              <p:cNvSpPr/>
              <p:nvPr/>
            </p:nvSpPr>
            <p:spPr>
              <a:xfrm>
                <a:off x="3643225" y="3896557"/>
                <a:ext cx="488887" cy="44326"/>
              </a:xfrm>
              <a:custGeom>
                <a:avLst/>
                <a:gdLst/>
                <a:ahLst/>
                <a:cxnLst/>
                <a:rect l="l" t="t" r="r" b="b"/>
                <a:pathLst>
                  <a:path w="7621" h="691" extrusionOk="0">
                    <a:moveTo>
                      <a:pt x="1" y="0"/>
                    </a:moveTo>
                    <a:lnTo>
                      <a:pt x="1" y="691"/>
                    </a:lnTo>
                    <a:lnTo>
                      <a:pt x="7621" y="691"/>
                    </a:lnTo>
                    <a:lnTo>
                      <a:pt x="7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6"/>
              <p:cNvSpPr/>
              <p:nvPr/>
            </p:nvSpPr>
            <p:spPr>
              <a:xfrm>
                <a:off x="3761645" y="3784235"/>
                <a:ext cx="251340" cy="112386"/>
              </a:xfrm>
              <a:custGeom>
                <a:avLst/>
                <a:gdLst/>
                <a:ahLst/>
                <a:cxnLst/>
                <a:rect l="l" t="t" r="r" b="b"/>
                <a:pathLst>
                  <a:path w="3918" h="1752" extrusionOk="0">
                    <a:moveTo>
                      <a:pt x="0" y="1"/>
                    </a:moveTo>
                    <a:lnTo>
                      <a:pt x="0" y="1751"/>
                    </a:lnTo>
                    <a:lnTo>
                      <a:pt x="3918" y="1751"/>
                    </a:lnTo>
                    <a:lnTo>
                      <a:pt x="39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6"/>
              <p:cNvSpPr/>
              <p:nvPr/>
            </p:nvSpPr>
            <p:spPr>
              <a:xfrm>
                <a:off x="3391179" y="3192346"/>
                <a:ext cx="993748" cy="635509"/>
              </a:xfrm>
              <a:custGeom>
                <a:avLst/>
                <a:gdLst/>
                <a:ahLst/>
                <a:cxnLst/>
                <a:rect l="l" t="t" r="r" b="b"/>
                <a:pathLst>
                  <a:path w="15491" h="9907" extrusionOk="0">
                    <a:moveTo>
                      <a:pt x="596" y="1"/>
                    </a:moveTo>
                    <a:cubicBezTo>
                      <a:pt x="275" y="1"/>
                      <a:pt x="1" y="251"/>
                      <a:pt x="1" y="584"/>
                    </a:cubicBezTo>
                    <a:lnTo>
                      <a:pt x="1" y="9311"/>
                    </a:lnTo>
                    <a:cubicBezTo>
                      <a:pt x="1" y="9645"/>
                      <a:pt x="275" y="9907"/>
                      <a:pt x="596" y="9907"/>
                    </a:cubicBezTo>
                    <a:lnTo>
                      <a:pt x="14896" y="9907"/>
                    </a:lnTo>
                    <a:cubicBezTo>
                      <a:pt x="15229" y="9907"/>
                      <a:pt x="15491" y="9645"/>
                      <a:pt x="15491" y="9311"/>
                    </a:cubicBezTo>
                    <a:lnTo>
                      <a:pt x="15491" y="584"/>
                    </a:lnTo>
                    <a:cubicBezTo>
                      <a:pt x="15491" y="263"/>
                      <a:pt x="15229" y="1"/>
                      <a:pt x="14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6"/>
              <p:cNvSpPr/>
              <p:nvPr/>
            </p:nvSpPr>
            <p:spPr>
              <a:xfrm>
                <a:off x="3867814" y="3773586"/>
                <a:ext cx="39773" cy="40541"/>
              </a:xfrm>
              <a:custGeom>
                <a:avLst/>
                <a:gdLst/>
                <a:ahLst/>
                <a:cxnLst/>
                <a:rect l="l" t="t" r="r" b="b"/>
                <a:pathLst>
                  <a:path w="620" h="632" extrusionOk="0">
                    <a:moveTo>
                      <a:pt x="310" y="0"/>
                    </a:moveTo>
                    <a:cubicBezTo>
                      <a:pt x="143" y="0"/>
                      <a:pt x="0" y="143"/>
                      <a:pt x="0" y="310"/>
                    </a:cubicBezTo>
                    <a:cubicBezTo>
                      <a:pt x="0" y="488"/>
                      <a:pt x="143" y="631"/>
                      <a:pt x="310" y="631"/>
                    </a:cubicBezTo>
                    <a:cubicBezTo>
                      <a:pt x="477" y="631"/>
                      <a:pt x="620" y="488"/>
                      <a:pt x="620" y="310"/>
                    </a:cubicBezTo>
                    <a:cubicBezTo>
                      <a:pt x="620" y="143"/>
                      <a:pt x="477" y="0"/>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6"/>
              <p:cNvSpPr/>
              <p:nvPr/>
            </p:nvSpPr>
            <p:spPr>
              <a:xfrm>
                <a:off x="3433967" y="3234362"/>
                <a:ext cx="907466" cy="519402"/>
              </a:xfrm>
              <a:custGeom>
                <a:avLst/>
                <a:gdLst/>
                <a:ahLst/>
                <a:cxnLst/>
                <a:rect l="l" t="t" r="r" b="b"/>
                <a:pathLst>
                  <a:path w="14146" h="8097" extrusionOk="0">
                    <a:moveTo>
                      <a:pt x="144" y="1"/>
                    </a:moveTo>
                    <a:cubicBezTo>
                      <a:pt x="60" y="1"/>
                      <a:pt x="1" y="60"/>
                      <a:pt x="1" y="131"/>
                    </a:cubicBezTo>
                    <a:lnTo>
                      <a:pt x="1" y="7978"/>
                    </a:lnTo>
                    <a:cubicBezTo>
                      <a:pt x="1" y="8037"/>
                      <a:pt x="60" y="8097"/>
                      <a:pt x="144" y="8097"/>
                    </a:cubicBezTo>
                    <a:lnTo>
                      <a:pt x="14014" y="8097"/>
                    </a:lnTo>
                    <a:cubicBezTo>
                      <a:pt x="14086" y="8097"/>
                      <a:pt x="14145" y="8049"/>
                      <a:pt x="14145" y="7978"/>
                    </a:cubicBezTo>
                    <a:lnTo>
                      <a:pt x="14145" y="131"/>
                    </a:lnTo>
                    <a:cubicBezTo>
                      <a:pt x="14145" y="72"/>
                      <a:pt x="14086" y="12"/>
                      <a:pt x="14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6"/>
              <p:cNvSpPr/>
              <p:nvPr/>
            </p:nvSpPr>
            <p:spPr>
              <a:xfrm>
                <a:off x="3435507" y="3234362"/>
                <a:ext cx="905926" cy="64212"/>
              </a:xfrm>
              <a:custGeom>
                <a:avLst/>
                <a:gdLst/>
                <a:ahLst/>
                <a:cxnLst/>
                <a:rect l="l" t="t" r="r" b="b"/>
                <a:pathLst>
                  <a:path w="14122" h="1001" extrusionOk="0">
                    <a:moveTo>
                      <a:pt x="131" y="1"/>
                    </a:moveTo>
                    <a:cubicBezTo>
                      <a:pt x="60" y="1"/>
                      <a:pt x="0" y="60"/>
                      <a:pt x="0" y="131"/>
                    </a:cubicBezTo>
                    <a:lnTo>
                      <a:pt x="0" y="1001"/>
                    </a:lnTo>
                    <a:lnTo>
                      <a:pt x="14121" y="1001"/>
                    </a:lnTo>
                    <a:lnTo>
                      <a:pt x="14121" y="131"/>
                    </a:lnTo>
                    <a:cubicBezTo>
                      <a:pt x="14121" y="72"/>
                      <a:pt x="14062" y="12"/>
                      <a:pt x="14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6"/>
              <p:cNvSpPr/>
              <p:nvPr/>
            </p:nvSpPr>
            <p:spPr>
              <a:xfrm>
                <a:off x="4269585" y="3251939"/>
                <a:ext cx="29060" cy="29059"/>
              </a:xfrm>
              <a:custGeom>
                <a:avLst/>
                <a:gdLst/>
                <a:ahLst/>
                <a:cxnLst/>
                <a:rect l="l" t="t" r="r" b="b"/>
                <a:pathLst>
                  <a:path w="453" h="453" extrusionOk="0">
                    <a:moveTo>
                      <a:pt x="226" y="0"/>
                    </a:moveTo>
                    <a:cubicBezTo>
                      <a:pt x="95" y="0"/>
                      <a:pt x="0" y="108"/>
                      <a:pt x="0" y="227"/>
                    </a:cubicBezTo>
                    <a:cubicBezTo>
                      <a:pt x="0" y="358"/>
                      <a:pt x="95" y="453"/>
                      <a:pt x="226" y="453"/>
                    </a:cubicBezTo>
                    <a:cubicBezTo>
                      <a:pt x="345" y="453"/>
                      <a:pt x="453" y="358"/>
                      <a:pt x="453" y="227"/>
                    </a:cubicBezTo>
                    <a:cubicBezTo>
                      <a:pt x="453" y="108"/>
                      <a:pt x="345"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6"/>
              <p:cNvSpPr/>
              <p:nvPr/>
            </p:nvSpPr>
            <p:spPr>
              <a:xfrm>
                <a:off x="4213775" y="3251939"/>
                <a:ext cx="29124" cy="29059"/>
              </a:xfrm>
              <a:custGeom>
                <a:avLst/>
                <a:gdLst/>
                <a:ahLst/>
                <a:cxnLst/>
                <a:rect l="l" t="t" r="r" b="b"/>
                <a:pathLst>
                  <a:path w="454" h="453" extrusionOk="0">
                    <a:moveTo>
                      <a:pt x="227" y="0"/>
                    </a:moveTo>
                    <a:cubicBezTo>
                      <a:pt x="108" y="0"/>
                      <a:pt x="1" y="108"/>
                      <a:pt x="1" y="227"/>
                    </a:cubicBezTo>
                    <a:cubicBezTo>
                      <a:pt x="1" y="358"/>
                      <a:pt x="108" y="453"/>
                      <a:pt x="227" y="453"/>
                    </a:cubicBezTo>
                    <a:cubicBezTo>
                      <a:pt x="358" y="453"/>
                      <a:pt x="453" y="358"/>
                      <a:pt x="453" y="227"/>
                    </a:cubicBezTo>
                    <a:cubicBezTo>
                      <a:pt x="453" y="108"/>
                      <a:pt x="358"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6"/>
              <p:cNvSpPr/>
              <p:nvPr/>
            </p:nvSpPr>
            <p:spPr>
              <a:xfrm>
                <a:off x="4157259" y="3251939"/>
                <a:ext cx="28354" cy="29059"/>
              </a:xfrm>
              <a:custGeom>
                <a:avLst/>
                <a:gdLst/>
                <a:ahLst/>
                <a:cxnLst/>
                <a:rect l="l" t="t" r="r" b="b"/>
                <a:pathLst>
                  <a:path w="442" h="453" extrusionOk="0">
                    <a:moveTo>
                      <a:pt x="215" y="0"/>
                    </a:moveTo>
                    <a:cubicBezTo>
                      <a:pt x="96" y="0"/>
                      <a:pt x="1" y="108"/>
                      <a:pt x="1" y="227"/>
                    </a:cubicBezTo>
                    <a:cubicBezTo>
                      <a:pt x="1" y="358"/>
                      <a:pt x="96" y="453"/>
                      <a:pt x="215" y="453"/>
                    </a:cubicBezTo>
                    <a:cubicBezTo>
                      <a:pt x="346" y="453"/>
                      <a:pt x="441" y="358"/>
                      <a:pt x="441" y="227"/>
                    </a:cubicBezTo>
                    <a:cubicBezTo>
                      <a:pt x="441" y="108"/>
                      <a:pt x="346"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6"/>
              <p:cNvSpPr/>
              <p:nvPr/>
            </p:nvSpPr>
            <p:spPr>
              <a:xfrm>
                <a:off x="4007597" y="3316086"/>
                <a:ext cx="322354" cy="423951"/>
              </a:xfrm>
              <a:custGeom>
                <a:avLst/>
                <a:gdLst/>
                <a:ahLst/>
                <a:cxnLst/>
                <a:rect l="l" t="t" r="r" b="b"/>
                <a:pathLst>
                  <a:path w="5025" h="6609" extrusionOk="0">
                    <a:moveTo>
                      <a:pt x="0" y="0"/>
                    </a:moveTo>
                    <a:lnTo>
                      <a:pt x="0" y="6608"/>
                    </a:lnTo>
                    <a:lnTo>
                      <a:pt x="5025" y="6608"/>
                    </a:lnTo>
                    <a:lnTo>
                      <a:pt x="50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6"/>
              <p:cNvSpPr/>
              <p:nvPr/>
            </p:nvSpPr>
            <p:spPr>
              <a:xfrm>
                <a:off x="4074826" y="3342066"/>
                <a:ext cx="226129" cy="14561"/>
              </a:xfrm>
              <a:custGeom>
                <a:avLst/>
                <a:gdLst/>
                <a:ahLst/>
                <a:cxnLst/>
                <a:rect l="l" t="t" r="r" b="b"/>
                <a:pathLst>
                  <a:path w="3525" h="227" extrusionOk="0">
                    <a:moveTo>
                      <a:pt x="0" y="0"/>
                    </a:moveTo>
                    <a:lnTo>
                      <a:pt x="0" y="227"/>
                    </a:lnTo>
                    <a:lnTo>
                      <a:pt x="3524" y="227"/>
                    </a:lnTo>
                    <a:lnTo>
                      <a:pt x="35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6"/>
              <p:cNvSpPr/>
              <p:nvPr/>
            </p:nvSpPr>
            <p:spPr>
              <a:xfrm>
                <a:off x="4029728" y="3397810"/>
                <a:ext cx="270456" cy="13792"/>
              </a:xfrm>
              <a:custGeom>
                <a:avLst/>
                <a:gdLst/>
                <a:ahLst/>
                <a:cxnLst/>
                <a:rect l="l" t="t" r="r" b="b"/>
                <a:pathLst>
                  <a:path w="4216" h="215" extrusionOk="0">
                    <a:moveTo>
                      <a:pt x="1" y="0"/>
                    </a:moveTo>
                    <a:lnTo>
                      <a:pt x="1" y="215"/>
                    </a:lnTo>
                    <a:lnTo>
                      <a:pt x="4215" y="215"/>
                    </a:lnTo>
                    <a:lnTo>
                      <a:pt x="4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6"/>
              <p:cNvSpPr/>
              <p:nvPr/>
            </p:nvSpPr>
            <p:spPr>
              <a:xfrm>
                <a:off x="4029728" y="3453554"/>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6"/>
              <p:cNvSpPr/>
              <p:nvPr/>
            </p:nvSpPr>
            <p:spPr>
              <a:xfrm>
                <a:off x="4029728" y="3516162"/>
                <a:ext cx="270456" cy="13856"/>
              </a:xfrm>
              <a:custGeom>
                <a:avLst/>
                <a:gdLst/>
                <a:ahLst/>
                <a:cxnLst/>
                <a:rect l="l" t="t" r="r" b="b"/>
                <a:pathLst>
                  <a:path w="4216" h="216" extrusionOk="0">
                    <a:moveTo>
                      <a:pt x="1" y="1"/>
                    </a:moveTo>
                    <a:lnTo>
                      <a:pt x="1" y="215"/>
                    </a:lnTo>
                    <a:lnTo>
                      <a:pt x="4215" y="215"/>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6"/>
              <p:cNvSpPr/>
              <p:nvPr/>
            </p:nvSpPr>
            <p:spPr>
              <a:xfrm>
                <a:off x="4029728" y="3574216"/>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6"/>
              <p:cNvSpPr/>
              <p:nvPr/>
            </p:nvSpPr>
            <p:spPr>
              <a:xfrm>
                <a:off x="4029728" y="3633039"/>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6"/>
              <p:cNvSpPr/>
              <p:nvPr/>
            </p:nvSpPr>
            <p:spPr>
              <a:xfrm>
                <a:off x="4029728" y="3688783"/>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6"/>
              <p:cNvSpPr/>
              <p:nvPr/>
            </p:nvSpPr>
            <p:spPr>
              <a:xfrm>
                <a:off x="3534811" y="3365737"/>
                <a:ext cx="324663" cy="324650"/>
              </a:xfrm>
              <a:custGeom>
                <a:avLst/>
                <a:gdLst/>
                <a:ahLst/>
                <a:cxnLst/>
                <a:rect l="l" t="t" r="r" b="b"/>
                <a:pathLst>
                  <a:path w="5061" h="5061" extrusionOk="0">
                    <a:moveTo>
                      <a:pt x="2524" y="0"/>
                    </a:moveTo>
                    <a:cubicBezTo>
                      <a:pt x="1131" y="0"/>
                      <a:pt x="0" y="1131"/>
                      <a:pt x="0" y="2536"/>
                    </a:cubicBezTo>
                    <a:cubicBezTo>
                      <a:pt x="0" y="3929"/>
                      <a:pt x="1131" y="5061"/>
                      <a:pt x="2524" y="5061"/>
                    </a:cubicBezTo>
                    <a:cubicBezTo>
                      <a:pt x="3917" y="5061"/>
                      <a:pt x="5060" y="3929"/>
                      <a:pt x="5060" y="2536"/>
                    </a:cubicBezTo>
                    <a:cubicBezTo>
                      <a:pt x="5060" y="1131"/>
                      <a:pt x="3917" y="0"/>
                      <a:pt x="2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6"/>
              <p:cNvSpPr/>
              <p:nvPr/>
            </p:nvSpPr>
            <p:spPr>
              <a:xfrm>
                <a:off x="3552388" y="3384083"/>
                <a:ext cx="288739" cy="287958"/>
              </a:xfrm>
              <a:custGeom>
                <a:avLst/>
                <a:gdLst/>
                <a:ahLst/>
                <a:cxnLst/>
                <a:rect l="l" t="t" r="r" b="b"/>
                <a:pathLst>
                  <a:path w="4501" h="4489" extrusionOk="0">
                    <a:moveTo>
                      <a:pt x="2250" y="0"/>
                    </a:moveTo>
                    <a:cubicBezTo>
                      <a:pt x="1012" y="0"/>
                      <a:pt x="0" y="1012"/>
                      <a:pt x="0" y="2250"/>
                    </a:cubicBezTo>
                    <a:cubicBezTo>
                      <a:pt x="0" y="3489"/>
                      <a:pt x="1012" y="4489"/>
                      <a:pt x="2250" y="4489"/>
                    </a:cubicBezTo>
                    <a:cubicBezTo>
                      <a:pt x="3489" y="4489"/>
                      <a:pt x="4501" y="3489"/>
                      <a:pt x="4501" y="2250"/>
                    </a:cubicBezTo>
                    <a:cubicBezTo>
                      <a:pt x="4501" y="1012"/>
                      <a:pt x="3489"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56"/>
            <p:cNvGrpSpPr/>
            <p:nvPr/>
          </p:nvGrpSpPr>
          <p:grpSpPr>
            <a:xfrm>
              <a:off x="5864356" y="2601227"/>
              <a:ext cx="1476476" cy="2298212"/>
              <a:chOff x="7199444" y="2601227"/>
              <a:chExt cx="1476476" cy="2298212"/>
            </a:xfrm>
          </p:grpSpPr>
          <p:sp>
            <p:nvSpPr>
              <p:cNvPr id="898" name="Google Shape;898;p56"/>
              <p:cNvSpPr/>
              <p:nvPr/>
            </p:nvSpPr>
            <p:spPr>
              <a:xfrm>
                <a:off x="7199444" y="2601227"/>
                <a:ext cx="1476476" cy="2298212"/>
              </a:xfrm>
              <a:custGeom>
                <a:avLst/>
                <a:gdLst/>
                <a:ahLst/>
                <a:cxnLst/>
                <a:rect l="l" t="t" r="r" b="b"/>
                <a:pathLst>
                  <a:path w="23016" h="35827" extrusionOk="0">
                    <a:moveTo>
                      <a:pt x="7954" y="0"/>
                    </a:moveTo>
                    <a:cubicBezTo>
                      <a:pt x="7323" y="0"/>
                      <a:pt x="6823" y="512"/>
                      <a:pt x="6823" y="1131"/>
                    </a:cubicBezTo>
                    <a:lnTo>
                      <a:pt x="6823" y="1477"/>
                    </a:lnTo>
                    <a:cubicBezTo>
                      <a:pt x="6823" y="2096"/>
                      <a:pt x="7323" y="2608"/>
                      <a:pt x="7954" y="2608"/>
                    </a:cubicBezTo>
                    <a:lnTo>
                      <a:pt x="8787" y="2608"/>
                    </a:lnTo>
                    <a:lnTo>
                      <a:pt x="8787" y="16228"/>
                    </a:lnTo>
                    <a:lnTo>
                      <a:pt x="1120" y="31064"/>
                    </a:lnTo>
                    <a:cubicBezTo>
                      <a:pt x="0" y="33231"/>
                      <a:pt x="1572" y="35826"/>
                      <a:pt x="4025" y="35826"/>
                    </a:cubicBezTo>
                    <a:lnTo>
                      <a:pt x="18991" y="35826"/>
                    </a:lnTo>
                    <a:cubicBezTo>
                      <a:pt x="21456" y="35826"/>
                      <a:pt x="23015" y="33231"/>
                      <a:pt x="21896" y="31064"/>
                    </a:cubicBezTo>
                    <a:lnTo>
                      <a:pt x="14228" y="16228"/>
                    </a:lnTo>
                    <a:lnTo>
                      <a:pt x="14228" y="2608"/>
                    </a:lnTo>
                    <a:lnTo>
                      <a:pt x="15062" y="2608"/>
                    </a:lnTo>
                    <a:cubicBezTo>
                      <a:pt x="15693" y="2608"/>
                      <a:pt x="16193" y="2096"/>
                      <a:pt x="16193" y="1477"/>
                    </a:cubicBezTo>
                    <a:lnTo>
                      <a:pt x="16193" y="1131"/>
                    </a:lnTo>
                    <a:cubicBezTo>
                      <a:pt x="16193" y="512"/>
                      <a:pt x="15693" y="0"/>
                      <a:pt x="1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6"/>
              <p:cNvSpPr/>
              <p:nvPr/>
            </p:nvSpPr>
            <p:spPr>
              <a:xfrm>
                <a:off x="7336917" y="4337250"/>
                <a:ext cx="1201529" cy="466673"/>
              </a:xfrm>
              <a:custGeom>
                <a:avLst/>
                <a:gdLst/>
                <a:ahLst/>
                <a:cxnLst/>
                <a:rect l="l" t="t" r="r" b="b"/>
                <a:pathLst>
                  <a:path w="18730" h="7275" extrusionOk="0">
                    <a:moveTo>
                      <a:pt x="2727" y="0"/>
                    </a:moveTo>
                    <a:lnTo>
                      <a:pt x="298" y="4679"/>
                    </a:lnTo>
                    <a:cubicBezTo>
                      <a:pt x="1" y="5251"/>
                      <a:pt x="36" y="5870"/>
                      <a:pt x="358" y="6429"/>
                    </a:cubicBezTo>
                    <a:cubicBezTo>
                      <a:pt x="691" y="6965"/>
                      <a:pt x="1239" y="7275"/>
                      <a:pt x="1882" y="7275"/>
                    </a:cubicBezTo>
                    <a:lnTo>
                      <a:pt x="16848" y="7275"/>
                    </a:lnTo>
                    <a:cubicBezTo>
                      <a:pt x="17491" y="7275"/>
                      <a:pt x="18039" y="6953"/>
                      <a:pt x="18372" y="6429"/>
                    </a:cubicBezTo>
                    <a:cubicBezTo>
                      <a:pt x="18693" y="5894"/>
                      <a:pt x="18729" y="5251"/>
                      <a:pt x="18431" y="4679"/>
                    </a:cubicBezTo>
                    <a:lnTo>
                      <a:pt x="160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6"/>
              <p:cNvSpPr/>
              <p:nvPr/>
            </p:nvSpPr>
            <p:spPr>
              <a:xfrm>
                <a:off x="7630981" y="4463685"/>
                <a:ext cx="191039" cy="177945"/>
              </a:xfrm>
              <a:custGeom>
                <a:avLst/>
                <a:gdLst/>
                <a:ahLst/>
                <a:cxnLst/>
                <a:rect l="l" t="t" r="r" b="b"/>
                <a:pathLst>
                  <a:path w="2978" h="2774" extrusionOk="0">
                    <a:moveTo>
                      <a:pt x="1495" y="0"/>
                    </a:moveTo>
                    <a:cubicBezTo>
                      <a:pt x="822" y="0"/>
                      <a:pt x="238" y="483"/>
                      <a:pt x="120" y="1160"/>
                    </a:cubicBezTo>
                    <a:cubicBezTo>
                      <a:pt x="1" y="1922"/>
                      <a:pt x="512" y="2637"/>
                      <a:pt x="1263" y="2756"/>
                    </a:cubicBezTo>
                    <a:cubicBezTo>
                      <a:pt x="1337" y="2767"/>
                      <a:pt x="1410" y="2773"/>
                      <a:pt x="1483" y="2773"/>
                    </a:cubicBezTo>
                    <a:cubicBezTo>
                      <a:pt x="2156" y="2773"/>
                      <a:pt x="2740" y="2290"/>
                      <a:pt x="2858" y="1613"/>
                    </a:cubicBezTo>
                    <a:cubicBezTo>
                      <a:pt x="2977" y="851"/>
                      <a:pt x="2465" y="148"/>
                      <a:pt x="1715" y="17"/>
                    </a:cubicBezTo>
                    <a:cubicBezTo>
                      <a:pt x="1641" y="6"/>
                      <a:pt x="1567" y="0"/>
                      <a:pt x="1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6"/>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6"/>
              <p:cNvSpPr/>
              <p:nvPr/>
            </p:nvSpPr>
            <p:spPr>
              <a:xfrm>
                <a:off x="8065597" y="4583898"/>
                <a:ext cx="141322" cy="141381"/>
              </a:xfrm>
              <a:custGeom>
                <a:avLst/>
                <a:gdLst/>
                <a:ahLst/>
                <a:cxnLst/>
                <a:rect l="l" t="t" r="r" b="b"/>
                <a:pathLst>
                  <a:path w="2203" h="2204" extrusionOk="0">
                    <a:moveTo>
                      <a:pt x="1096" y="1"/>
                    </a:moveTo>
                    <a:cubicBezTo>
                      <a:pt x="488" y="1"/>
                      <a:pt x="0" y="501"/>
                      <a:pt x="0" y="1108"/>
                    </a:cubicBezTo>
                    <a:cubicBezTo>
                      <a:pt x="0" y="1715"/>
                      <a:pt x="488" y="2203"/>
                      <a:pt x="1096" y="2203"/>
                    </a:cubicBezTo>
                    <a:cubicBezTo>
                      <a:pt x="1715" y="2203"/>
                      <a:pt x="2203" y="1715"/>
                      <a:pt x="2203" y="1108"/>
                    </a:cubicBezTo>
                    <a:cubicBezTo>
                      <a:pt x="2203" y="501"/>
                      <a:pt x="1715" y="1"/>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6"/>
              <p:cNvSpPr/>
              <p:nvPr/>
            </p:nvSpPr>
            <p:spPr>
              <a:xfrm>
                <a:off x="7961674" y="4428853"/>
                <a:ext cx="68833" cy="68830"/>
              </a:xfrm>
              <a:custGeom>
                <a:avLst/>
                <a:gdLst/>
                <a:ahLst/>
                <a:cxnLst/>
                <a:rect l="l" t="t" r="r" b="b"/>
                <a:pathLst>
                  <a:path w="1073" h="1073" extrusionOk="0">
                    <a:moveTo>
                      <a:pt x="537" y="1"/>
                    </a:moveTo>
                    <a:cubicBezTo>
                      <a:pt x="239" y="1"/>
                      <a:pt x="1" y="239"/>
                      <a:pt x="1" y="537"/>
                    </a:cubicBezTo>
                    <a:cubicBezTo>
                      <a:pt x="1" y="822"/>
                      <a:pt x="239" y="1072"/>
                      <a:pt x="537" y="1072"/>
                    </a:cubicBezTo>
                    <a:cubicBezTo>
                      <a:pt x="834" y="1072"/>
                      <a:pt x="1072" y="822"/>
                      <a:pt x="1072" y="537"/>
                    </a:cubicBezTo>
                    <a:cubicBezTo>
                      <a:pt x="1072" y="239"/>
                      <a:pt x="834" y="1"/>
                      <a:pt x="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6"/>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6"/>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6"/>
              <p:cNvSpPr/>
              <p:nvPr/>
            </p:nvSpPr>
            <p:spPr>
              <a:xfrm>
                <a:off x="7857815" y="3472670"/>
                <a:ext cx="68063" cy="68766"/>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6"/>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 name="Google Shape;908;p56"/>
            <p:cNvGrpSpPr/>
            <p:nvPr/>
          </p:nvGrpSpPr>
          <p:grpSpPr>
            <a:xfrm>
              <a:off x="1861893" y="2814196"/>
              <a:ext cx="1122048" cy="2199233"/>
              <a:chOff x="786993" y="2814196"/>
              <a:chExt cx="1122048" cy="2199233"/>
            </a:xfrm>
          </p:grpSpPr>
          <p:sp>
            <p:nvSpPr>
              <p:cNvPr id="909" name="Google Shape;909;p56"/>
              <p:cNvSpPr/>
              <p:nvPr/>
            </p:nvSpPr>
            <p:spPr>
              <a:xfrm>
                <a:off x="1530171" y="4045443"/>
                <a:ext cx="210091" cy="882798"/>
              </a:xfrm>
              <a:custGeom>
                <a:avLst/>
                <a:gdLst/>
                <a:ahLst/>
                <a:cxnLst/>
                <a:rect l="l" t="t" r="r" b="b"/>
                <a:pathLst>
                  <a:path w="3275" h="13762" extrusionOk="0">
                    <a:moveTo>
                      <a:pt x="3275" y="1"/>
                    </a:moveTo>
                    <a:lnTo>
                      <a:pt x="3275" y="1"/>
                    </a:lnTo>
                    <a:cubicBezTo>
                      <a:pt x="2144" y="596"/>
                      <a:pt x="1072" y="953"/>
                      <a:pt x="0" y="1323"/>
                    </a:cubicBezTo>
                    <a:lnTo>
                      <a:pt x="0" y="3347"/>
                    </a:lnTo>
                    <a:cubicBezTo>
                      <a:pt x="12" y="5514"/>
                      <a:pt x="36" y="7621"/>
                      <a:pt x="60" y="9764"/>
                    </a:cubicBezTo>
                    <a:cubicBezTo>
                      <a:pt x="72" y="11074"/>
                      <a:pt x="72" y="12383"/>
                      <a:pt x="72" y="13729"/>
                    </a:cubicBezTo>
                    <a:cubicBezTo>
                      <a:pt x="163" y="13752"/>
                      <a:pt x="307" y="13761"/>
                      <a:pt x="482" y="13761"/>
                    </a:cubicBezTo>
                    <a:cubicBezTo>
                      <a:pt x="1132" y="13761"/>
                      <a:pt x="2208" y="13625"/>
                      <a:pt x="2536" y="13503"/>
                    </a:cubicBezTo>
                    <a:cubicBezTo>
                      <a:pt x="2655" y="12121"/>
                      <a:pt x="2763" y="10764"/>
                      <a:pt x="2858" y="9431"/>
                    </a:cubicBezTo>
                    <a:cubicBezTo>
                      <a:pt x="2989" y="7419"/>
                      <a:pt x="3096" y="5418"/>
                      <a:pt x="3167" y="3382"/>
                    </a:cubicBezTo>
                    <a:cubicBezTo>
                      <a:pt x="3215" y="2263"/>
                      <a:pt x="3239" y="1156"/>
                      <a:pt x="3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6"/>
              <p:cNvSpPr/>
              <p:nvPr/>
            </p:nvSpPr>
            <p:spPr>
              <a:xfrm>
                <a:off x="1279665" y="4027931"/>
                <a:ext cx="229144" cy="907751"/>
              </a:xfrm>
              <a:custGeom>
                <a:avLst/>
                <a:gdLst/>
                <a:ahLst/>
                <a:cxnLst/>
                <a:rect l="l" t="t" r="r" b="b"/>
                <a:pathLst>
                  <a:path w="3572" h="14151" extrusionOk="0">
                    <a:moveTo>
                      <a:pt x="405" y="0"/>
                    </a:moveTo>
                    <a:cubicBezTo>
                      <a:pt x="345" y="1203"/>
                      <a:pt x="286" y="2405"/>
                      <a:pt x="226" y="3596"/>
                    </a:cubicBezTo>
                    <a:cubicBezTo>
                      <a:pt x="131" y="5536"/>
                      <a:pt x="83" y="7465"/>
                      <a:pt x="36" y="9382"/>
                    </a:cubicBezTo>
                    <a:cubicBezTo>
                      <a:pt x="0" y="10870"/>
                      <a:pt x="0" y="12359"/>
                      <a:pt x="12" y="13847"/>
                    </a:cubicBezTo>
                    <a:cubicBezTo>
                      <a:pt x="768" y="14036"/>
                      <a:pt x="1617" y="14151"/>
                      <a:pt x="2370" y="14151"/>
                    </a:cubicBezTo>
                    <a:cubicBezTo>
                      <a:pt x="2471" y="14151"/>
                      <a:pt x="2570" y="14149"/>
                      <a:pt x="2667" y="14145"/>
                    </a:cubicBezTo>
                    <a:cubicBezTo>
                      <a:pt x="2762" y="12775"/>
                      <a:pt x="2858" y="11394"/>
                      <a:pt x="2965" y="10013"/>
                    </a:cubicBezTo>
                    <a:cubicBezTo>
                      <a:pt x="3108" y="7882"/>
                      <a:pt x="3274" y="5751"/>
                      <a:pt x="3429" y="3631"/>
                    </a:cubicBezTo>
                    <a:cubicBezTo>
                      <a:pt x="3477" y="2941"/>
                      <a:pt x="3524" y="2262"/>
                      <a:pt x="3572" y="1572"/>
                    </a:cubicBezTo>
                    <a:cubicBezTo>
                      <a:pt x="2536" y="1131"/>
                      <a:pt x="1488" y="67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6"/>
              <p:cNvSpPr/>
              <p:nvPr/>
            </p:nvSpPr>
            <p:spPr>
              <a:xfrm>
                <a:off x="1184915" y="4899952"/>
                <a:ext cx="278090" cy="113477"/>
              </a:xfrm>
              <a:custGeom>
                <a:avLst/>
                <a:gdLst/>
                <a:ahLst/>
                <a:cxnLst/>
                <a:rect l="l" t="t" r="r" b="b"/>
                <a:pathLst>
                  <a:path w="4335" h="1769" extrusionOk="0">
                    <a:moveTo>
                      <a:pt x="3500" y="1"/>
                    </a:moveTo>
                    <a:cubicBezTo>
                      <a:pt x="3094" y="1"/>
                      <a:pt x="2510" y="23"/>
                      <a:pt x="1941" y="122"/>
                    </a:cubicBezTo>
                    <a:cubicBezTo>
                      <a:pt x="918" y="313"/>
                      <a:pt x="1" y="991"/>
                      <a:pt x="48" y="1491"/>
                    </a:cubicBezTo>
                    <a:cubicBezTo>
                      <a:pt x="70" y="1677"/>
                      <a:pt x="1501" y="1768"/>
                      <a:pt x="2681" y="1768"/>
                    </a:cubicBezTo>
                    <a:cubicBezTo>
                      <a:pt x="3471" y="1768"/>
                      <a:pt x="4149" y="1727"/>
                      <a:pt x="4216" y="1646"/>
                    </a:cubicBezTo>
                    <a:cubicBezTo>
                      <a:pt x="4335" y="1491"/>
                      <a:pt x="4037" y="15"/>
                      <a:pt x="4037" y="15"/>
                    </a:cubicBezTo>
                    <a:cubicBezTo>
                      <a:pt x="4037" y="15"/>
                      <a:pt x="3825" y="1"/>
                      <a:pt x="3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6"/>
              <p:cNvSpPr/>
              <p:nvPr/>
            </p:nvSpPr>
            <p:spPr>
              <a:xfrm>
                <a:off x="1521767" y="4899952"/>
                <a:ext cx="277320" cy="113477"/>
              </a:xfrm>
              <a:custGeom>
                <a:avLst/>
                <a:gdLst/>
                <a:ahLst/>
                <a:cxnLst/>
                <a:rect l="l" t="t" r="r" b="b"/>
                <a:pathLst>
                  <a:path w="4323" h="1769" extrusionOk="0">
                    <a:moveTo>
                      <a:pt x="835" y="1"/>
                    </a:moveTo>
                    <a:cubicBezTo>
                      <a:pt x="510" y="1"/>
                      <a:pt x="298" y="15"/>
                      <a:pt x="298" y="15"/>
                    </a:cubicBezTo>
                    <a:cubicBezTo>
                      <a:pt x="298" y="15"/>
                      <a:pt x="0" y="1491"/>
                      <a:pt x="119" y="1646"/>
                    </a:cubicBezTo>
                    <a:cubicBezTo>
                      <a:pt x="182" y="1727"/>
                      <a:pt x="858" y="1768"/>
                      <a:pt x="1648" y="1768"/>
                    </a:cubicBezTo>
                    <a:cubicBezTo>
                      <a:pt x="2830" y="1768"/>
                      <a:pt x="4265" y="1677"/>
                      <a:pt x="4287" y="1491"/>
                    </a:cubicBezTo>
                    <a:cubicBezTo>
                      <a:pt x="4322" y="991"/>
                      <a:pt x="3418" y="313"/>
                      <a:pt x="2394" y="122"/>
                    </a:cubicBezTo>
                    <a:cubicBezTo>
                      <a:pt x="1825" y="23"/>
                      <a:pt x="1241" y="1"/>
                      <a:pt x="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6"/>
              <p:cNvSpPr/>
              <p:nvPr/>
            </p:nvSpPr>
            <p:spPr>
              <a:xfrm>
                <a:off x="1281910" y="4258541"/>
                <a:ext cx="217789" cy="411763"/>
              </a:xfrm>
              <a:custGeom>
                <a:avLst/>
                <a:gdLst/>
                <a:ahLst/>
                <a:cxnLst/>
                <a:rect l="l" t="t" r="r" b="b"/>
                <a:pathLst>
                  <a:path w="3395" h="6419" extrusionOk="0">
                    <a:moveTo>
                      <a:pt x="191" y="1"/>
                    </a:moveTo>
                    <a:cubicBezTo>
                      <a:pt x="96" y="1941"/>
                      <a:pt x="48" y="3870"/>
                      <a:pt x="1" y="5787"/>
                    </a:cubicBezTo>
                    <a:cubicBezTo>
                      <a:pt x="953" y="6132"/>
                      <a:pt x="1930" y="6323"/>
                      <a:pt x="2930" y="6418"/>
                    </a:cubicBezTo>
                    <a:cubicBezTo>
                      <a:pt x="3073" y="4287"/>
                      <a:pt x="3239" y="2156"/>
                      <a:pt x="3394" y="36"/>
                    </a:cubicBezTo>
                    <a:cubicBezTo>
                      <a:pt x="2334" y="13"/>
                      <a:pt x="1263" y="1"/>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6"/>
              <p:cNvSpPr/>
              <p:nvPr/>
            </p:nvSpPr>
            <p:spPr>
              <a:xfrm>
                <a:off x="1529401" y="4260851"/>
                <a:ext cx="203997" cy="410993"/>
              </a:xfrm>
              <a:custGeom>
                <a:avLst/>
                <a:gdLst/>
                <a:ahLst/>
                <a:cxnLst/>
                <a:rect l="l" t="t" r="r" b="b"/>
                <a:pathLst>
                  <a:path w="3180" h="6407" extrusionOk="0">
                    <a:moveTo>
                      <a:pt x="0" y="0"/>
                    </a:moveTo>
                    <a:cubicBezTo>
                      <a:pt x="12" y="2156"/>
                      <a:pt x="36" y="4263"/>
                      <a:pt x="60" y="6406"/>
                    </a:cubicBezTo>
                    <a:cubicBezTo>
                      <a:pt x="1013" y="6406"/>
                      <a:pt x="1953" y="6287"/>
                      <a:pt x="2870" y="6073"/>
                    </a:cubicBezTo>
                    <a:cubicBezTo>
                      <a:pt x="3001" y="4061"/>
                      <a:pt x="3108" y="2060"/>
                      <a:pt x="3179" y="24"/>
                    </a:cubicBezTo>
                    <a:cubicBezTo>
                      <a:pt x="2120" y="12"/>
                      <a:pt x="1072"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6"/>
              <p:cNvSpPr/>
              <p:nvPr/>
            </p:nvSpPr>
            <p:spPr>
              <a:xfrm>
                <a:off x="1478209" y="2979248"/>
                <a:ext cx="178016" cy="231059"/>
              </a:xfrm>
              <a:custGeom>
                <a:avLst/>
                <a:gdLst/>
                <a:ahLst/>
                <a:cxnLst/>
                <a:rect l="l" t="t" r="r" b="b"/>
                <a:pathLst>
                  <a:path w="2775" h="3602" extrusionOk="0">
                    <a:moveTo>
                      <a:pt x="2644" y="1"/>
                    </a:moveTo>
                    <a:lnTo>
                      <a:pt x="2644" y="1"/>
                    </a:lnTo>
                    <a:cubicBezTo>
                      <a:pt x="1787" y="72"/>
                      <a:pt x="1060" y="525"/>
                      <a:pt x="632" y="1180"/>
                    </a:cubicBezTo>
                    <a:cubicBezTo>
                      <a:pt x="167" y="1834"/>
                      <a:pt x="1" y="2668"/>
                      <a:pt x="179" y="3442"/>
                    </a:cubicBezTo>
                    <a:cubicBezTo>
                      <a:pt x="190" y="3442"/>
                      <a:pt x="202" y="3441"/>
                      <a:pt x="213" y="3441"/>
                    </a:cubicBezTo>
                    <a:cubicBezTo>
                      <a:pt x="644" y="3441"/>
                      <a:pt x="1087" y="3601"/>
                      <a:pt x="1507" y="3601"/>
                    </a:cubicBezTo>
                    <a:cubicBezTo>
                      <a:pt x="1668" y="3601"/>
                      <a:pt x="1825" y="3578"/>
                      <a:pt x="1977" y="3513"/>
                    </a:cubicBezTo>
                    <a:cubicBezTo>
                      <a:pt x="2370" y="3346"/>
                      <a:pt x="2608" y="2954"/>
                      <a:pt x="2703" y="2537"/>
                    </a:cubicBezTo>
                    <a:cubicBezTo>
                      <a:pt x="2775" y="2120"/>
                      <a:pt x="2727" y="1680"/>
                      <a:pt x="2668" y="1263"/>
                    </a:cubicBezTo>
                    <a:cubicBezTo>
                      <a:pt x="2608" y="846"/>
                      <a:pt x="2549" y="418"/>
                      <a:pt x="264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6"/>
              <p:cNvSpPr/>
              <p:nvPr/>
            </p:nvSpPr>
            <p:spPr>
              <a:xfrm>
                <a:off x="1596630" y="3283243"/>
                <a:ext cx="312410" cy="683620"/>
              </a:xfrm>
              <a:custGeom>
                <a:avLst/>
                <a:gdLst/>
                <a:ahLst/>
                <a:cxnLst/>
                <a:rect l="l" t="t" r="r" b="b"/>
                <a:pathLst>
                  <a:path w="4870" h="10657" extrusionOk="0">
                    <a:moveTo>
                      <a:pt x="1191" y="1"/>
                    </a:moveTo>
                    <a:lnTo>
                      <a:pt x="0" y="2144"/>
                    </a:lnTo>
                    <a:lnTo>
                      <a:pt x="1405" y="10657"/>
                    </a:lnTo>
                    <a:cubicBezTo>
                      <a:pt x="1405" y="10657"/>
                      <a:pt x="4227" y="9776"/>
                      <a:pt x="4560" y="9180"/>
                    </a:cubicBezTo>
                    <a:cubicBezTo>
                      <a:pt x="4870" y="8585"/>
                      <a:pt x="3334" y="1846"/>
                      <a:pt x="2953" y="1108"/>
                    </a:cubicBezTo>
                    <a:cubicBezTo>
                      <a:pt x="2560" y="382"/>
                      <a:pt x="1191" y="1"/>
                      <a:pt x="1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6"/>
              <p:cNvSpPr/>
              <p:nvPr/>
            </p:nvSpPr>
            <p:spPr>
              <a:xfrm>
                <a:off x="1220839" y="4124922"/>
                <a:ext cx="610323" cy="474563"/>
              </a:xfrm>
              <a:custGeom>
                <a:avLst/>
                <a:gdLst/>
                <a:ahLst/>
                <a:cxnLst/>
                <a:rect l="l" t="t" r="r" b="b"/>
                <a:pathLst>
                  <a:path w="9514" h="7398" extrusionOk="0">
                    <a:moveTo>
                      <a:pt x="9073" y="0"/>
                    </a:moveTo>
                    <a:cubicBezTo>
                      <a:pt x="8120" y="1119"/>
                      <a:pt x="6846" y="1977"/>
                      <a:pt x="5465" y="2477"/>
                    </a:cubicBezTo>
                    <a:cubicBezTo>
                      <a:pt x="4290" y="2893"/>
                      <a:pt x="3053" y="3074"/>
                      <a:pt x="1805" y="3074"/>
                    </a:cubicBezTo>
                    <a:cubicBezTo>
                      <a:pt x="1232" y="3074"/>
                      <a:pt x="657" y="3036"/>
                      <a:pt x="84" y="2965"/>
                    </a:cubicBezTo>
                    <a:lnTo>
                      <a:pt x="84" y="2965"/>
                    </a:lnTo>
                    <a:cubicBezTo>
                      <a:pt x="0" y="5108"/>
                      <a:pt x="12" y="6656"/>
                      <a:pt x="238" y="6834"/>
                    </a:cubicBezTo>
                    <a:cubicBezTo>
                      <a:pt x="711" y="7229"/>
                      <a:pt x="2381" y="7397"/>
                      <a:pt x="4168" y="7397"/>
                    </a:cubicBezTo>
                    <a:cubicBezTo>
                      <a:pt x="6479" y="7397"/>
                      <a:pt x="8984" y="7116"/>
                      <a:pt x="9347" y="6680"/>
                    </a:cubicBezTo>
                    <a:cubicBezTo>
                      <a:pt x="9513" y="6489"/>
                      <a:pt x="9347" y="3548"/>
                      <a:pt x="9073" y="0"/>
                    </a:cubicBezTo>
                    <a:close/>
                  </a:path>
                </a:pathLst>
              </a:custGeom>
              <a:solidFill>
                <a:srgbClr val="E4F3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6"/>
              <p:cNvSpPr/>
              <p:nvPr/>
            </p:nvSpPr>
            <p:spPr>
              <a:xfrm>
                <a:off x="1220839" y="3266436"/>
                <a:ext cx="610323" cy="1333049"/>
              </a:xfrm>
              <a:custGeom>
                <a:avLst/>
                <a:gdLst/>
                <a:ahLst/>
                <a:cxnLst/>
                <a:rect l="l" t="t" r="r" b="b"/>
                <a:pathLst>
                  <a:path w="9514" h="20781" extrusionOk="0">
                    <a:moveTo>
                      <a:pt x="4370" y="1"/>
                    </a:moveTo>
                    <a:cubicBezTo>
                      <a:pt x="3036" y="1"/>
                      <a:pt x="2132" y="536"/>
                      <a:pt x="2132" y="536"/>
                    </a:cubicBezTo>
                    <a:cubicBezTo>
                      <a:pt x="2132" y="536"/>
                      <a:pt x="322" y="10621"/>
                      <a:pt x="84" y="16348"/>
                    </a:cubicBezTo>
                    <a:cubicBezTo>
                      <a:pt x="0" y="18491"/>
                      <a:pt x="12" y="20039"/>
                      <a:pt x="238" y="20217"/>
                    </a:cubicBezTo>
                    <a:cubicBezTo>
                      <a:pt x="711" y="20612"/>
                      <a:pt x="2381" y="20780"/>
                      <a:pt x="4168" y="20780"/>
                    </a:cubicBezTo>
                    <a:cubicBezTo>
                      <a:pt x="6479" y="20780"/>
                      <a:pt x="8984" y="20499"/>
                      <a:pt x="9347" y="20063"/>
                    </a:cubicBezTo>
                    <a:cubicBezTo>
                      <a:pt x="9513" y="19872"/>
                      <a:pt x="9347" y="16931"/>
                      <a:pt x="9073" y="13383"/>
                    </a:cubicBezTo>
                    <a:cubicBezTo>
                      <a:pt x="8644" y="7799"/>
                      <a:pt x="7930" y="739"/>
                      <a:pt x="7751" y="560"/>
                    </a:cubicBezTo>
                    <a:cubicBezTo>
                      <a:pt x="7454" y="263"/>
                      <a:pt x="5715" y="1"/>
                      <a:pt x="4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6"/>
              <p:cNvSpPr/>
              <p:nvPr/>
            </p:nvSpPr>
            <p:spPr>
              <a:xfrm>
                <a:off x="1271261" y="3505514"/>
                <a:ext cx="164994" cy="410159"/>
              </a:xfrm>
              <a:custGeom>
                <a:avLst/>
                <a:gdLst/>
                <a:ahLst/>
                <a:cxnLst/>
                <a:rect l="l" t="t" r="r" b="b"/>
                <a:pathLst>
                  <a:path w="2572" h="6394" extrusionOk="0">
                    <a:moveTo>
                      <a:pt x="2429" y="0"/>
                    </a:moveTo>
                    <a:cubicBezTo>
                      <a:pt x="2381" y="0"/>
                      <a:pt x="2346" y="24"/>
                      <a:pt x="2346" y="72"/>
                    </a:cubicBezTo>
                    <a:cubicBezTo>
                      <a:pt x="2429" y="2096"/>
                      <a:pt x="1619" y="5263"/>
                      <a:pt x="1322" y="5596"/>
                    </a:cubicBezTo>
                    <a:cubicBezTo>
                      <a:pt x="1119" y="5822"/>
                      <a:pt x="429" y="6156"/>
                      <a:pt x="72" y="6251"/>
                    </a:cubicBezTo>
                    <a:cubicBezTo>
                      <a:pt x="36" y="6263"/>
                      <a:pt x="0" y="6299"/>
                      <a:pt x="12" y="6334"/>
                    </a:cubicBezTo>
                    <a:cubicBezTo>
                      <a:pt x="36" y="6370"/>
                      <a:pt x="60" y="6394"/>
                      <a:pt x="84" y="6394"/>
                    </a:cubicBezTo>
                    <a:lnTo>
                      <a:pt x="107" y="6394"/>
                    </a:lnTo>
                    <a:cubicBezTo>
                      <a:pt x="488" y="6311"/>
                      <a:pt x="1203" y="5953"/>
                      <a:pt x="1429" y="5703"/>
                    </a:cubicBezTo>
                    <a:cubicBezTo>
                      <a:pt x="1738" y="5358"/>
                      <a:pt x="2572" y="2131"/>
                      <a:pt x="2500" y="72"/>
                    </a:cubicBezTo>
                    <a:cubicBezTo>
                      <a:pt x="2500" y="24"/>
                      <a:pt x="2453"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6"/>
              <p:cNvSpPr/>
              <p:nvPr/>
            </p:nvSpPr>
            <p:spPr>
              <a:xfrm>
                <a:off x="786993" y="3753316"/>
                <a:ext cx="285724" cy="183911"/>
              </a:xfrm>
              <a:custGeom>
                <a:avLst/>
                <a:gdLst/>
                <a:ahLst/>
                <a:cxnLst/>
                <a:rect l="l" t="t" r="r" b="b"/>
                <a:pathLst>
                  <a:path w="4454" h="2867" extrusionOk="0">
                    <a:moveTo>
                      <a:pt x="1521" y="0"/>
                    </a:moveTo>
                    <a:cubicBezTo>
                      <a:pt x="1205" y="0"/>
                      <a:pt x="820" y="328"/>
                      <a:pt x="536" y="590"/>
                    </a:cubicBezTo>
                    <a:cubicBezTo>
                      <a:pt x="477" y="626"/>
                      <a:pt x="417" y="709"/>
                      <a:pt x="394" y="781"/>
                    </a:cubicBezTo>
                    <a:cubicBezTo>
                      <a:pt x="358" y="864"/>
                      <a:pt x="358" y="971"/>
                      <a:pt x="441" y="1043"/>
                    </a:cubicBezTo>
                    <a:cubicBezTo>
                      <a:pt x="203" y="1162"/>
                      <a:pt x="60" y="1495"/>
                      <a:pt x="155" y="1745"/>
                    </a:cubicBezTo>
                    <a:cubicBezTo>
                      <a:pt x="24" y="1876"/>
                      <a:pt x="1" y="2138"/>
                      <a:pt x="84" y="2328"/>
                    </a:cubicBezTo>
                    <a:cubicBezTo>
                      <a:pt x="155" y="2519"/>
                      <a:pt x="298" y="2650"/>
                      <a:pt x="453" y="2793"/>
                    </a:cubicBezTo>
                    <a:cubicBezTo>
                      <a:pt x="496" y="2836"/>
                      <a:pt x="552" y="2867"/>
                      <a:pt x="602" y="2867"/>
                    </a:cubicBezTo>
                    <a:cubicBezTo>
                      <a:pt x="621" y="2867"/>
                      <a:pt x="639" y="2862"/>
                      <a:pt x="655" y="2852"/>
                    </a:cubicBezTo>
                    <a:cubicBezTo>
                      <a:pt x="715" y="2805"/>
                      <a:pt x="703" y="2698"/>
                      <a:pt x="691" y="2626"/>
                    </a:cubicBezTo>
                    <a:cubicBezTo>
                      <a:pt x="644" y="2436"/>
                      <a:pt x="584" y="2257"/>
                      <a:pt x="596" y="2043"/>
                    </a:cubicBezTo>
                    <a:cubicBezTo>
                      <a:pt x="715" y="1983"/>
                      <a:pt x="834" y="1924"/>
                      <a:pt x="1048" y="1852"/>
                    </a:cubicBezTo>
                    <a:cubicBezTo>
                      <a:pt x="1359" y="2222"/>
                      <a:pt x="1821" y="2432"/>
                      <a:pt x="2305" y="2432"/>
                    </a:cubicBezTo>
                    <a:cubicBezTo>
                      <a:pt x="2413" y="2432"/>
                      <a:pt x="2523" y="2422"/>
                      <a:pt x="2632" y="2400"/>
                    </a:cubicBezTo>
                    <a:cubicBezTo>
                      <a:pt x="2739" y="2388"/>
                      <a:pt x="2846" y="2352"/>
                      <a:pt x="2953" y="2305"/>
                    </a:cubicBezTo>
                    <a:cubicBezTo>
                      <a:pt x="3453" y="2328"/>
                      <a:pt x="3953" y="2340"/>
                      <a:pt x="4454" y="2352"/>
                    </a:cubicBezTo>
                    <a:cubicBezTo>
                      <a:pt x="4382" y="1757"/>
                      <a:pt x="4287" y="1185"/>
                      <a:pt x="4263" y="602"/>
                    </a:cubicBezTo>
                    <a:cubicBezTo>
                      <a:pt x="3811" y="816"/>
                      <a:pt x="3346" y="983"/>
                      <a:pt x="2977" y="983"/>
                    </a:cubicBezTo>
                    <a:cubicBezTo>
                      <a:pt x="2894" y="924"/>
                      <a:pt x="2787" y="864"/>
                      <a:pt x="2703" y="793"/>
                    </a:cubicBezTo>
                    <a:cubicBezTo>
                      <a:pt x="2299" y="495"/>
                      <a:pt x="1894" y="90"/>
                      <a:pt x="1644" y="19"/>
                    </a:cubicBezTo>
                    <a:cubicBezTo>
                      <a:pt x="1604" y="6"/>
                      <a:pt x="1563" y="0"/>
                      <a:pt x="1521"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6"/>
              <p:cNvSpPr/>
              <p:nvPr/>
            </p:nvSpPr>
            <p:spPr>
              <a:xfrm>
                <a:off x="966485" y="3282986"/>
                <a:ext cx="471438" cy="662515"/>
              </a:xfrm>
              <a:custGeom>
                <a:avLst/>
                <a:gdLst/>
                <a:ahLst/>
                <a:cxnLst/>
                <a:rect l="l" t="t" r="r" b="b"/>
                <a:pathLst>
                  <a:path w="7349" h="10328" extrusionOk="0">
                    <a:moveTo>
                      <a:pt x="6720" y="0"/>
                    </a:moveTo>
                    <a:cubicBezTo>
                      <a:pt x="6703" y="0"/>
                      <a:pt x="6686" y="2"/>
                      <a:pt x="6668" y="5"/>
                    </a:cubicBezTo>
                    <a:cubicBezTo>
                      <a:pt x="6049" y="88"/>
                      <a:pt x="5108" y="612"/>
                      <a:pt x="4668" y="1862"/>
                    </a:cubicBezTo>
                    <a:cubicBezTo>
                      <a:pt x="4025" y="3695"/>
                      <a:pt x="3775" y="6077"/>
                      <a:pt x="3096" y="6982"/>
                    </a:cubicBezTo>
                    <a:cubicBezTo>
                      <a:pt x="2834" y="7351"/>
                      <a:pt x="1" y="8041"/>
                      <a:pt x="1" y="8041"/>
                    </a:cubicBezTo>
                    <a:lnTo>
                      <a:pt x="298" y="10327"/>
                    </a:lnTo>
                    <a:cubicBezTo>
                      <a:pt x="298" y="10327"/>
                      <a:pt x="4870" y="10161"/>
                      <a:pt x="5263" y="9446"/>
                    </a:cubicBezTo>
                    <a:cubicBezTo>
                      <a:pt x="5680" y="8732"/>
                      <a:pt x="6597" y="4743"/>
                      <a:pt x="6656" y="2981"/>
                    </a:cubicBezTo>
                    <a:cubicBezTo>
                      <a:pt x="6703" y="1971"/>
                      <a:pt x="7348" y="0"/>
                      <a:pt x="6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6"/>
              <p:cNvSpPr/>
              <p:nvPr/>
            </p:nvSpPr>
            <p:spPr>
              <a:xfrm>
                <a:off x="1304876" y="2814196"/>
                <a:ext cx="375021" cy="402718"/>
              </a:xfrm>
              <a:custGeom>
                <a:avLst/>
                <a:gdLst/>
                <a:ahLst/>
                <a:cxnLst/>
                <a:rect l="l" t="t" r="r" b="b"/>
                <a:pathLst>
                  <a:path w="5846" h="6278" extrusionOk="0">
                    <a:moveTo>
                      <a:pt x="3258" y="1"/>
                    </a:moveTo>
                    <a:cubicBezTo>
                      <a:pt x="3011" y="1"/>
                      <a:pt x="2764" y="35"/>
                      <a:pt x="2524" y="109"/>
                    </a:cubicBezTo>
                    <a:cubicBezTo>
                      <a:pt x="1881" y="300"/>
                      <a:pt x="1334" y="788"/>
                      <a:pt x="1107" y="1395"/>
                    </a:cubicBezTo>
                    <a:cubicBezTo>
                      <a:pt x="1036" y="1609"/>
                      <a:pt x="1012" y="1812"/>
                      <a:pt x="1012" y="2026"/>
                    </a:cubicBezTo>
                    <a:cubicBezTo>
                      <a:pt x="937" y="1978"/>
                      <a:pt x="856" y="1958"/>
                      <a:pt x="774" y="1958"/>
                    </a:cubicBezTo>
                    <a:cubicBezTo>
                      <a:pt x="569" y="1958"/>
                      <a:pt x="355" y="2084"/>
                      <a:pt x="202" y="2229"/>
                    </a:cubicBezTo>
                    <a:cubicBezTo>
                      <a:pt x="131" y="2312"/>
                      <a:pt x="60" y="2395"/>
                      <a:pt x="24" y="2514"/>
                    </a:cubicBezTo>
                    <a:cubicBezTo>
                      <a:pt x="0" y="2621"/>
                      <a:pt x="24" y="2752"/>
                      <a:pt x="119" y="2824"/>
                    </a:cubicBezTo>
                    <a:cubicBezTo>
                      <a:pt x="161" y="2866"/>
                      <a:pt x="223" y="2886"/>
                      <a:pt x="307" y="2886"/>
                    </a:cubicBezTo>
                    <a:cubicBezTo>
                      <a:pt x="390" y="2886"/>
                      <a:pt x="494" y="2866"/>
                      <a:pt x="619" y="2824"/>
                    </a:cubicBezTo>
                    <a:lnTo>
                      <a:pt x="619" y="2824"/>
                    </a:lnTo>
                    <a:cubicBezTo>
                      <a:pt x="238" y="3276"/>
                      <a:pt x="214" y="3943"/>
                      <a:pt x="452" y="4479"/>
                    </a:cubicBezTo>
                    <a:cubicBezTo>
                      <a:pt x="703" y="5015"/>
                      <a:pt x="1131" y="5431"/>
                      <a:pt x="1595" y="5789"/>
                    </a:cubicBezTo>
                    <a:cubicBezTo>
                      <a:pt x="1488" y="5919"/>
                      <a:pt x="1572" y="6062"/>
                      <a:pt x="1679" y="6134"/>
                    </a:cubicBezTo>
                    <a:cubicBezTo>
                      <a:pt x="1798" y="6217"/>
                      <a:pt x="1929" y="6241"/>
                      <a:pt x="2072" y="6241"/>
                    </a:cubicBezTo>
                    <a:cubicBezTo>
                      <a:pt x="2369" y="6241"/>
                      <a:pt x="2643" y="6086"/>
                      <a:pt x="2846" y="5860"/>
                    </a:cubicBezTo>
                    <a:lnTo>
                      <a:pt x="2846" y="5860"/>
                    </a:lnTo>
                    <a:cubicBezTo>
                      <a:pt x="2750" y="5979"/>
                      <a:pt x="2846" y="6181"/>
                      <a:pt x="2977" y="6241"/>
                    </a:cubicBezTo>
                    <a:cubicBezTo>
                      <a:pt x="3039" y="6267"/>
                      <a:pt x="3105" y="6277"/>
                      <a:pt x="3170" y="6277"/>
                    </a:cubicBezTo>
                    <a:cubicBezTo>
                      <a:pt x="3253" y="6277"/>
                      <a:pt x="3337" y="6261"/>
                      <a:pt x="3417" y="6241"/>
                    </a:cubicBezTo>
                    <a:cubicBezTo>
                      <a:pt x="4108" y="6027"/>
                      <a:pt x="4608" y="5312"/>
                      <a:pt x="4572" y="4598"/>
                    </a:cubicBezTo>
                    <a:cubicBezTo>
                      <a:pt x="4810" y="4241"/>
                      <a:pt x="5013" y="3812"/>
                      <a:pt x="5144" y="3348"/>
                    </a:cubicBezTo>
                    <a:cubicBezTo>
                      <a:pt x="5174" y="3352"/>
                      <a:pt x="5204" y="3354"/>
                      <a:pt x="5232" y="3354"/>
                    </a:cubicBezTo>
                    <a:cubicBezTo>
                      <a:pt x="5509" y="3354"/>
                      <a:pt x="5711" y="3156"/>
                      <a:pt x="5786" y="2919"/>
                    </a:cubicBezTo>
                    <a:cubicBezTo>
                      <a:pt x="5834" y="2788"/>
                      <a:pt x="5846" y="2633"/>
                      <a:pt x="5798" y="2490"/>
                    </a:cubicBezTo>
                    <a:cubicBezTo>
                      <a:pt x="5715" y="2074"/>
                      <a:pt x="5394" y="1752"/>
                      <a:pt x="5096" y="1478"/>
                    </a:cubicBezTo>
                    <a:lnTo>
                      <a:pt x="5096" y="1478"/>
                    </a:lnTo>
                    <a:cubicBezTo>
                      <a:pt x="5121" y="1486"/>
                      <a:pt x="5146" y="1490"/>
                      <a:pt x="5170" y="1490"/>
                    </a:cubicBezTo>
                    <a:cubicBezTo>
                      <a:pt x="5366" y="1490"/>
                      <a:pt x="5531" y="1252"/>
                      <a:pt x="5489" y="1062"/>
                    </a:cubicBezTo>
                    <a:cubicBezTo>
                      <a:pt x="5441" y="836"/>
                      <a:pt x="5239" y="669"/>
                      <a:pt x="5036" y="550"/>
                    </a:cubicBezTo>
                    <a:cubicBezTo>
                      <a:pt x="4508" y="217"/>
                      <a:pt x="3882" y="1"/>
                      <a:pt x="3258" y="1"/>
                    </a:cubicBezTo>
                    <a:close/>
                  </a:path>
                </a:pathLst>
              </a:custGeom>
              <a:solidFill>
                <a:srgbClr val="8543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6"/>
              <p:cNvSpPr/>
              <p:nvPr/>
            </p:nvSpPr>
            <p:spPr>
              <a:xfrm>
                <a:off x="1376660" y="2814196"/>
                <a:ext cx="303237" cy="187311"/>
              </a:xfrm>
              <a:custGeom>
                <a:avLst/>
                <a:gdLst/>
                <a:ahLst/>
                <a:cxnLst/>
                <a:rect l="l" t="t" r="r" b="b"/>
                <a:pathLst>
                  <a:path w="4727" h="2920" extrusionOk="0">
                    <a:moveTo>
                      <a:pt x="2145" y="1"/>
                    </a:moveTo>
                    <a:cubicBezTo>
                      <a:pt x="1897" y="1"/>
                      <a:pt x="1649" y="35"/>
                      <a:pt x="1405" y="109"/>
                    </a:cubicBezTo>
                    <a:cubicBezTo>
                      <a:pt x="774" y="300"/>
                      <a:pt x="215" y="788"/>
                      <a:pt x="0" y="1395"/>
                    </a:cubicBezTo>
                    <a:cubicBezTo>
                      <a:pt x="529" y="782"/>
                      <a:pt x="1354" y="430"/>
                      <a:pt x="2175" y="430"/>
                    </a:cubicBezTo>
                    <a:cubicBezTo>
                      <a:pt x="2518" y="430"/>
                      <a:pt x="2860" y="491"/>
                      <a:pt x="3179" y="621"/>
                    </a:cubicBezTo>
                    <a:cubicBezTo>
                      <a:pt x="3358" y="705"/>
                      <a:pt x="3524" y="788"/>
                      <a:pt x="3596" y="955"/>
                    </a:cubicBezTo>
                    <a:cubicBezTo>
                      <a:pt x="3691" y="1109"/>
                      <a:pt x="3608" y="1359"/>
                      <a:pt x="3429" y="1383"/>
                    </a:cubicBezTo>
                    <a:cubicBezTo>
                      <a:pt x="4084" y="1609"/>
                      <a:pt x="4560" y="2229"/>
                      <a:pt x="4667" y="2919"/>
                    </a:cubicBezTo>
                    <a:cubicBezTo>
                      <a:pt x="4715" y="2788"/>
                      <a:pt x="4727" y="2633"/>
                      <a:pt x="4679" y="2490"/>
                    </a:cubicBezTo>
                    <a:cubicBezTo>
                      <a:pt x="4596" y="2074"/>
                      <a:pt x="4286" y="1752"/>
                      <a:pt x="3989" y="1478"/>
                    </a:cubicBezTo>
                    <a:lnTo>
                      <a:pt x="3989" y="1478"/>
                    </a:lnTo>
                    <a:cubicBezTo>
                      <a:pt x="4013" y="1486"/>
                      <a:pt x="4036" y="1490"/>
                      <a:pt x="4060" y="1490"/>
                    </a:cubicBezTo>
                    <a:cubicBezTo>
                      <a:pt x="4247" y="1490"/>
                      <a:pt x="4412" y="1252"/>
                      <a:pt x="4370" y="1062"/>
                    </a:cubicBezTo>
                    <a:cubicBezTo>
                      <a:pt x="4322" y="836"/>
                      <a:pt x="4120" y="669"/>
                      <a:pt x="3929" y="550"/>
                    </a:cubicBezTo>
                    <a:cubicBezTo>
                      <a:pt x="3392" y="217"/>
                      <a:pt x="2770" y="1"/>
                      <a:pt x="2145" y="1"/>
                    </a:cubicBezTo>
                    <a:close/>
                  </a:path>
                </a:pathLst>
              </a:custGeom>
              <a:solidFill>
                <a:srgbClr val="B56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6"/>
              <p:cNvSpPr/>
              <p:nvPr/>
            </p:nvSpPr>
            <p:spPr>
              <a:xfrm>
                <a:off x="1572189" y="3069375"/>
                <a:ext cx="53501" cy="64981"/>
              </a:xfrm>
              <a:custGeom>
                <a:avLst/>
                <a:gdLst/>
                <a:ahLst/>
                <a:cxnLst/>
                <a:rect l="l" t="t" r="r" b="b"/>
                <a:pathLst>
                  <a:path w="834" h="1013" extrusionOk="0">
                    <a:moveTo>
                      <a:pt x="417" y="1"/>
                    </a:moveTo>
                    <a:cubicBezTo>
                      <a:pt x="179" y="1"/>
                      <a:pt x="0" y="227"/>
                      <a:pt x="0" y="501"/>
                    </a:cubicBezTo>
                    <a:cubicBezTo>
                      <a:pt x="0" y="775"/>
                      <a:pt x="179" y="1013"/>
                      <a:pt x="417" y="1013"/>
                    </a:cubicBezTo>
                    <a:cubicBezTo>
                      <a:pt x="643" y="1013"/>
                      <a:pt x="834" y="775"/>
                      <a:pt x="834" y="501"/>
                    </a:cubicBezTo>
                    <a:cubicBezTo>
                      <a:pt x="834" y="227"/>
                      <a:pt x="643" y="1"/>
                      <a:pt x="4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6"/>
              <p:cNvSpPr/>
              <p:nvPr/>
            </p:nvSpPr>
            <p:spPr>
              <a:xfrm>
                <a:off x="1438500" y="3180158"/>
                <a:ext cx="156654" cy="113092"/>
              </a:xfrm>
              <a:custGeom>
                <a:avLst/>
                <a:gdLst/>
                <a:ahLst/>
                <a:cxnLst/>
                <a:rect l="l" t="t" r="r" b="b"/>
                <a:pathLst>
                  <a:path w="2442" h="1763" extrusionOk="0">
                    <a:moveTo>
                      <a:pt x="203" y="0"/>
                    </a:moveTo>
                    <a:lnTo>
                      <a:pt x="1" y="1762"/>
                    </a:lnTo>
                    <a:lnTo>
                      <a:pt x="2441" y="1667"/>
                    </a:lnTo>
                    <a:lnTo>
                      <a:pt x="2370" y="24"/>
                    </a:lnTo>
                    <a:lnTo>
                      <a:pt x="203"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56"/>
            <p:cNvGrpSpPr/>
            <p:nvPr/>
          </p:nvGrpSpPr>
          <p:grpSpPr>
            <a:xfrm>
              <a:off x="2264868" y="2056717"/>
              <a:ext cx="1476421" cy="195029"/>
              <a:chOff x="213125" y="197550"/>
              <a:chExt cx="1737375" cy="229500"/>
            </a:xfrm>
          </p:grpSpPr>
          <p:cxnSp>
            <p:nvCxnSpPr>
              <p:cNvPr id="927" name="Google Shape;927;p56"/>
              <p:cNvCxnSpPr/>
              <p:nvPr/>
            </p:nvCxnSpPr>
            <p:spPr>
              <a:xfrm flipH="1">
                <a:off x="21312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28" name="Google Shape;928;p56"/>
              <p:cNvCxnSpPr/>
              <p:nvPr/>
            </p:nvCxnSpPr>
            <p:spPr>
              <a:xfrm flipH="1">
                <a:off x="35901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29" name="Google Shape;929;p56"/>
              <p:cNvCxnSpPr/>
              <p:nvPr/>
            </p:nvCxnSpPr>
            <p:spPr>
              <a:xfrm flipH="1">
                <a:off x="504902"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0" name="Google Shape;930;p56"/>
              <p:cNvCxnSpPr/>
              <p:nvPr/>
            </p:nvCxnSpPr>
            <p:spPr>
              <a:xfrm flipH="1">
                <a:off x="65079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1" name="Google Shape;931;p56"/>
              <p:cNvCxnSpPr/>
              <p:nvPr/>
            </p:nvCxnSpPr>
            <p:spPr>
              <a:xfrm flipH="1">
                <a:off x="796680"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2" name="Google Shape;932;p56"/>
              <p:cNvCxnSpPr/>
              <p:nvPr/>
            </p:nvCxnSpPr>
            <p:spPr>
              <a:xfrm flipH="1">
                <a:off x="942568"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3" name="Google Shape;933;p56"/>
              <p:cNvCxnSpPr/>
              <p:nvPr/>
            </p:nvCxnSpPr>
            <p:spPr>
              <a:xfrm flipH="1">
                <a:off x="1088457"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4" name="Google Shape;934;p56"/>
              <p:cNvCxnSpPr/>
              <p:nvPr/>
            </p:nvCxnSpPr>
            <p:spPr>
              <a:xfrm flipH="1">
                <a:off x="123434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5" name="Google Shape;935;p56"/>
              <p:cNvCxnSpPr/>
              <p:nvPr/>
            </p:nvCxnSpPr>
            <p:spPr>
              <a:xfrm flipH="1">
                <a:off x="138023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6" name="Google Shape;936;p56"/>
              <p:cNvCxnSpPr/>
              <p:nvPr/>
            </p:nvCxnSpPr>
            <p:spPr>
              <a:xfrm flipH="1">
                <a:off x="1526123"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7" name="Google Shape;937;p56"/>
              <p:cNvCxnSpPr/>
              <p:nvPr/>
            </p:nvCxnSpPr>
            <p:spPr>
              <a:xfrm flipH="1">
                <a:off x="167201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8" name="Google Shape;938;p56"/>
              <p:cNvCxnSpPr/>
              <p:nvPr/>
            </p:nvCxnSpPr>
            <p:spPr>
              <a:xfrm flipH="1">
                <a:off x="1817900" y="197550"/>
                <a:ext cx="132600" cy="229500"/>
              </a:xfrm>
              <a:prstGeom prst="straightConnector1">
                <a:avLst/>
              </a:prstGeom>
              <a:noFill/>
              <a:ln w="19050" cap="flat" cmpd="sng">
                <a:solidFill>
                  <a:schemeClr val="dk2"/>
                </a:solidFill>
                <a:prstDash val="solid"/>
                <a:round/>
                <a:headEnd type="none" w="med" len="med"/>
                <a:tailEnd type="none" w="med" len="med"/>
              </a:ln>
            </p:spPr>
          </p:cxnSp>
        </p:grpSp>
        <p:grpSp>
          <p:nvGrpSpPr>
            <p:cNvPr id="939" name="Google Shape;939;p56"/>
            <p:cNvGrpSpPr/>
            <p:nvPr/>
          </p:nvGrpSpPr>
          <p:grpSpPr>
            <a:xfrm>
              <a:off x="4012757" y="2024994"/>
              <a:ext cx="2299447" cy="2871475"/>
              <a:chOff x="4995891" y="1783987"/>
              <a:chExt cx="2492356" cy="3112373"/>
            </a:xfrm>
          </p:grpSpPr>
          <p:sp>
            <p:nvSpPr>
              <p:cNvPr id="940" name="Google Shape;940;p56"/>
              <p:cNvSpPr/>
              <p:nvPr/>
            </p:nvSpPr>
            <p:spPr>
              <a:xfrm>
                <a:off x="5310611" y="1942111"/>
                <a:ext cx="1864456" cy="1966698"/>
              </a:xfrm>
              <a:custGeom>
                <a:avLst/>
                <a:gdLst/>
                <a:ahLst/>
                <a:cxnLst/>
                <a:rect l="l" t="t" r="r" b="b"/>
                <a:pathLst>
                  <a:path w="29064" h="30659" extrusionOk="0">
                    <a:moveTo>
                      <a:pt x="0" y="0"/>
                    </a:moveTo>
                    <a:lnTo>
                      <a:pt x="0" y="30659"/>
                    </a:lnTo>
                    <a:lnTo>
                      <a:pt x="29063" y="30659"/>
                    </a:lnTo>
                    <a:lnTo>
                      <a:pt x="290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6"/>
              <p:cNvSpPr/>
              <p:nvPr/>
            </p:nvSpPr>
            <p:spPr>
              <a:xfrm>
                <a:off x="5374761" y="1942111"/>
                <a:ext cx="1734616" cy="1966698"/>
              </a:xfrm>
              <a:custGeom>
                <a:avLst/>
                <a:gdLst/>
                <a:ahLst/>
                <a:cxnLst/>
                <a:rect l="l" t="t" r="r" b="b"/>
                <a:pathLst>
                  <a:path w="27040" h="30659" extrusionOk="0">
                    <a:moveTo>
                      <a:pt x="0" y="0"/>
                    </a:moveTo>
                    <a:lnTo>
                      <a:pt x="0" y="30659"/>
                    </a:lnTo>
                    <a:lnTo>
                      <a:pt x="27040" y="30659"/>
                    </a:lnTo>
                    <a:lnTo>
                      <a:pt x="27040" y="0"/>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6"/>
              <p:cNvSpPr/>
              <p:nvPr/>
            </p:nvSpPr>
            <p:spPr>
              <a:xfrm>
                <a:off x="5463353" y="1824849"/>
                <a:ext cx="1541396" cy="703570"/>
              </a:xfrm>
              <a:custGeom>
                <a:avLst/>
                <a:gdLst/>
                <a:ahLst/>
                <a:cxnLst/>
                <a:rect l="l" t="t" r="r" b="b"/>
                <a:pathLst>
                  <a:path w="24028" h="10968" extrusionOk="0">
                    <a:moveTo>
                      <a:pt x="10515" y="1"/>
                    </a:moveTo>
                    <a:cubicBezTo>
                      <a:pt x="7558" y="1"/>
                      <a:pt x="4695" y="186"/>
                      <a:pt x="1858" y="542"/>
                    </a:cubicBezTo>
                    <a:cubicBezTo>
                      <a:pt x="1203" y="614"/>
                      <a:pt x="429" y="792"/>
                      <a:pt x="155" y="1400"/>
                    </a:cubicBezTo>
                    <a:cubicBezTo>
                      <a:pt x="1" y="1757"/>
                      <a:pt x="72" y="2162"/>
                      <a:pt x="132" y="2543"/>
                    </a:cubicBezTo>
                    <a:cubicBezTo>
                      <a:pt x="322" y="3709"/>
                      <a:pt x="524" y="4852"/>
                      <a:pt x="727" y="5995"/>
                    </a:cubicBezTo>
                    <a:cubicBezTo>
                      <a:pt x="965" y="7365"/>
                      <a:pt x="1239" y="8829"/>
                      <a:pt x="2215" y="9829"/>
                    </a:cubicBezTo>
                    <a:cubicBezTo>
                      <a:pt x="2990" y="10631"/>
                      <a:pt x="4084" y="10968"/>
                      <a:pt x="5217" y="10968"/>
                    </a:cubicBezTo>
                    <a:cubicBezTo>
                      <a:pt x="6051" y="10968"/>
                      <a:pt x="6906" y="10785"/>
                      <a:pt x="7668" y="10472"/>
                    </a:cubicBezTo>
                    <a:cubicBezTo>
                      <a:pt x="9478" y="9722"/>
                      <a:pt x="10966" y="8400"/>
                      <a:pt x="12597" y="7341"/>
                    </a:cubicBezTo>
                    <a:cubicBezTo>
                      <a:pt x="14669" y="6019"/>
                      <a:pt x="17003" y="5126"/>
                      <a:pt x="19432" y="4733"/>
                    </a:cubicBezTo>
                    <a:cubicBezTo>
                      <a:pt x="20503" y="4555"/>
                      <a:pt x="21634" y="4471"/>
                      <a:pt x="22551" y="3876"/>
                    </a:cubicBezTo>
                    <a:cubicBezTo>
                      <a:pt x="23468" y="3281"/>
                      <a:pt x="24027" y="1971"/>
                      <a:pt x="23384" y="1078"/>
                    </a:cubicBezTo>
                    <a:cubicBezTo>
                      <a:pt x="18800" y="348"/>
                      <a:pt x="14569" y="1"/>
                      <a:pt x="10515"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6"/>
              <p:cNvSpPr/>
              <p:nvPr/>
            </p:nvSpPr>
            <p:spPr>
              <a:xfrm>
                <a:off x="5965134" y="2204346"/>
                <a:ext cx="974695" cy="813262"/>
              </a:xfrm>
              <a:custGeom>
                <a:avLst/>
                <a:gdLst/>
                <a:ahLst/>
                <a:cxnLst/>
                <a:rect l="l" t="t" r="r" b="b"/>
                <a:pathLst>
                  <a:path w="15194" h="12678" extrusionOk="0">
                    <a:moveTo>
                      <a:pt x="12505" y="1"/>
                    </a:moveTo>
                    <a:cubicBezTo>
                      <a:pt x="10998" y="1"/>
                      <a:pt x="9468" y="844"/>
                      <a:pt x="8252" y="1830"/>
                    </a:cubicBezTo>
                    <a:cubicBezTo>
                      <a:pt x="6668" y="3092"/>
                      <a:pt x="5240" y="4663"/>
                      <a:pt x="3311" y="5247"/>
                    </a:cubicBezTo>
                    <a:cubicBezTo>
                      <a:pt x="2192" y="5592"/>
                      <a:pt x="763" y="5747"/>
                      <a:pt x="334" y="6830"/>
                    </a:cubicBezTo>
                    <a:cubicBezTo>
                      <a:pt x="1" y="7628"/>
                      <a:pt x="477" y="8580"/>
                      <a:pt x="1204" y="9057"/>
                    </a:cubicBezTo>
                    <a:cubicBezTo>
                      <a:pt x="1942" y="9533"/>
                      <a:pt x="2847" y="9640"/>
                      <a:pt x="3704" y="9652"/>
                    </a:cubicBezTo>
                    <a:cubicBezTo>
                      <a:pt x="4573" y="9688"/>
                      <a:pt x="5466" y="9640"/>
                      <a:pt x="6299" y="9890"/>
                    </a:cubicBezTo>
                    <a:cubicBezTo>
                      <a:pt x="8293" y="10494"/>
                      <a:pt x="9763" y="12678"/>
                      <a:pt x="11785" y="12678"/>
                    </a:cubicBezTo>
                    <a:cubicBezTo>
                      <a:pt x="11876" y="12678"/>
                      <a:pt x="11968" y="12674"/>
                      <a:pt x="12062" y="12664"/>
                    </a:cubicBezTo>
                    <a:cubicBezTo>
                      <a:pt x="13907" y="12486"/>
                      <a:pt x="15015" y="10414"/>
                      <a:pt x="15110" y="8557"/>
                    </a:cubicBezTo>
                    <a:cubicBezTo>
                      <a:pt x="15193" y="6687"/>
                      <a:pt x="14622" y="4866"/>
                      <a:pt x="14646" y="2996"/>
                    </a:cubicBezTo>
                    <a:cubicBezTo>
                      <a:pt x="14669" y="2008"/>
                      <a:pt x="14872" y="639"/>
                      <a:pt x="13812" y="234"/>
                    </a:cubicBezTo>
                    <a:cubicBezTo>
                      <a:pt x="13384" y="73"/>
                      <a:pt x="12946" y="1"/>
                      <a:pt x="12505"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6"/>
              <p:cNvSpPr/>
              <p:nvPr/>
            </p:nvSpPr>
            <p:spPr>
              <a:xfrm>
                <a:off x="5451870" y="2981236"/>
                <a:ext cx="1536072" cy="980815"/>
              </a:xfrm>
              <a:custGeom>
                <a:avLst/>
                <a:gdLst/>
                <a:ahLst/>
                <a:cxnLst/>
                <a:rect l="l" t="t" r="r" b="b"/>
                <a:pathLst>
                  <a:path w="23945" h="15290" extrusionOk="0">
                    <a:moveTo>
                      <a:pt x="10129" y="1"/>
                    </a:moveTo>
                    <a:cubicBezTo>
                      <a:pt x="9976" y="1"/>
                      <a:pt x="9822" y="6"/>
                      <a:pt x="9669" y="17"/>
                    </a:cubicBezTo>
                    <a:cubicBezTo>
                      <a:pt x="7871" y="148"/>
                      <a:pt x="6073" y="1220"/>
                      <a:pt x="5490" y="2923"/>
                    </a:cubicBezTo>
                    <a:cubicBezTo>
                      <a:pt x="4942" y="4530"/>
                      <a:pt x="5502" y="6447"/>
                      <a:pt x="4656" y="7935"/>
                    </a:cubicBezTo>
                    <a:cubicBezTo>
                      <a:pt x="4061" y="8971"/>
                      <a:pt x="2918" y="9542"/>
                      <a:pt x="1930" y="10221"/>
                    </a:cubicBezTo>
                    <a:cubicBezTo>
                      <a:pt x="942" y="10912"/>
                      <a:pt x="1" y="11959"/>
                      <a:pt x="180" y="13138"/>
                    </a:cubicBezTo>
                    <a:cubicBezTo>
                      <a:pt x="311" y="14067"/>
                      <a:pt x="1120" y="14769"/>
                      <a:pt x="2001" y="15043"/>
                    </a:cubicBezTo>
                    <a:cubicBezTo>
                      <a:pt x="2574" y="15237"/>
                      <a:pt x="3177" y="15289"/>
                      <a:pt x="3785" y="15289"/>
                    </a:cubicBezTo>
                    <a:cubicBezTo>
                      <a:pt x="4111" y="15289"/>
                      <a:pt x="4439" y="15274"/>
                      <a:pt x="4763" y="15257"/>
                    </a:cubicBezTo>
                    <a:cubicBezTo>
                      <a:pt x="8215" y="15097"/>
                      <a:pt x="11672" y="14936"/>
                      <a:pt x="15627" y="14936"/>
                    </a:cubicBezTo>
                    <a:cubicBezTo>
                      <a:pt x="17539" y="14936"/>
                      <a:pt x="19566" y="14974"/>
                      <a:pt x="21766" y="15067"/>
                    </a:cubicBezTo>
                    <a:cubicBezTo>
                      <a:pt x="22563" y="13948"/>
                      <a:pt x="23278" y="12757"/>
                      <a:pt x="23599" y="11436"/>
                    </a:cubicBezTo>
                    <a:cubicBezTo>
                      <a:pt x="23944" y="10102"/>
                      <a:pt x="23861" y="8638"/>
                      <a:pt x="23182" y="7459"/>
                    </a:cubicBezTo>
                    <a:cubicBezTo>
                      <a:pt x="22337" y="6018"/>
                      <a:pt x="20730" y="5256"/>
                      <a:pt x="19301" y="4387"/>
                    </a:cubicBezTo>
                    <a:cubicBezTo>
                      <a:pt x="17765" y="3458"/>
                      <a:pt x="16348" y="2327"/>
                      <a:pt x="14789" y="1434"/>
                    </a:cubicBezTo>
                    <a:cubicBezTo>
                      <a:pt x="13363" y="618"/>
                      <a:pt x="11758" y="1"/>
                      <a:pt x="10129"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6"/>
              <p:cNvSpPr/>
              <p:nvPr/>
            </p:nvSpPr>
            <p:spPr>
              <a:xfrm>
                <a:off x="5451870" y="2649786"/>
                <a:ext cx="450718" cy="663670"/>
              </a:xfrm>
              <a:custGeom>
                <a:avLst/>
                <a:gdLst/>
                <a:ahLst/>
                <a:cxnLst/>
                <a:rect l="l" t="t" r="r" b="b"/>
                <a:pathLst>
                  <a:path w="7026" h="10346" extrusionOk="0">
                    <a:moveTo>
                      <a:pt x="4692" y="0"/>
                    </a:moveTo>
                    <a:cubicBezTo>
                      <a:pt x="3945" y="0"/>
                      <a:pt x="3182" y="413"/>
                      <a:pt x="2858" y="1101"/>
                    </a:cubicBezTo>
                    <a:cubicBezTo>
                      <a:pt x="2454" y="1934"/>
                      <a:pt x="2692" y="2934"/>
                      <a:pt x="2513" y="3839"/>
                    </a:cubicBezTo>
                    <a:cubicBezTo>
                      <a:pt x="2180" y="5565"/>
                      <a:pt x="442" y="6756"/>
                      <a:pt x="132" y="8482"/>
                    </a:cubicBezTo>
                    <a:cubicBezTo>
                      <a:pt x="1" y="9185"/>
                      <a:pt x="215" y="10030"/>
                      <a:pt x="894" y="10280"/>
                    </a:cubicBezTo>
                    <a:cubicBezTo>
                      <a:pt x="1014" y="10325"/>
                      <a:pt x="1137" y="10346"/>
                      <a:pt x="1259" y="10346"/>
                    </a:cubicBezTo>
                    <a:cubicBezTo>
                      <a:pt x="1754" y="10346"/>
                      <a:pt x="2241" y="10010"/>
                      <a:pt x="2537" y="9590"/>
                    </a:cubicBezTo>
                    <a:cubicBezTo>
                      <a:pt x="2918" y="9066"/>
                      <a:pt x="3097" y="8423"/>
                      <a:pt x="3418" y="7875"/>
                    </a:cubicBezTo>
                    <a:cubicBezTo>
                      <a:pt x="4073" y="6732"/>
                      <a:pt x="5299" y="6006"/>
                      <a:pt x="5990" y="4887"/>
                    </a:cubicBezTo>
                    <a:cubicBezTo>
                      <a:pt x="6859" y="3458"/>
                      <a:pt x="7026" y="1136"/>
                      <a:pt x="5692" y="291"/>
                    </a:cubicBezTo>
                    <a:cubicBezTo>
                      <a:pt x="5394" y="92"/>
                      <a:pt x="5045" y="0"/>
                      <a:pt x="4692"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6"/>
              <p:cNvSpPr/>
              <p:nvPr/>
            </p:nvSpPr>
            <p:spPr>
              <a:xfrm>
                <a:off x="6061038" y="2732729"/>
                <a:ext cx="200533" cy="940787"/>
              </a:xfrm>
              <a:custGeom>
                <a:avLst/>
                <a:gdLst/>
                <a:ahLst/>
                <a:cxnLst/>
                <a:rect l="l" t="t" r="r" b="b"/>
                <a:pathLst>
                  <a:path w="3126" h="14666" extrusionOk="0">
                    <a:moveTo>
                      <a:pt x="2314" y="1"/>
                    </a:moveTo>
                    <a:cubicBezTo>
                      <a:pt x="2258" y="1"/>
                      <a:pt x="2203" y="37"/>
                      <a:pt x="2209" y="105"/>
                    </a:cubicBezTo>
                    <a:cubicBezTo>
                      <a:pt x="2840" y="3963"/>
                      <a:pt x="3126" y="8059"/>
                      <a:pt x="1614" y="11750"/>
                    </a:cubicBezTo>
                    <a:cubicBezTo>
                      <a:pt x="1221" y="12726"/>
                      <a:pt x="685" y="13631"/>
                      <a:pt x="54" y="14500"/>
                    </a:cubicBezTo>
                    <a:cubicBezTo>
                      <a:pt x="1" y="14580"/>
                      <a:pt x="86" y="14666"/>
                      <a:pt x="162" y="14666"/>
                    </a:cubicBezTo>
                    <a:cubicBezTo>
                      <a:pt x="189" y="14666"/>
                      <a:pt x="214" y="14655"/>
                      <a:pt x="232" y="14631"/>
                    </a:cubicBezTo>
                    <a:cubicBezTo>
                      <a:pt x="1435" y="13143"/>
                      <a:pt x="2173" y="11285"/>
                      <a:pt x="2554" y="9440"/>
                    </a:cubicBezTo>
                    <a:cubicBezTo>
                      <a:pt x="2971" y="7487"/>
                      <a:pt x="3018" y="5487"/>
                      <a:pt x="2852" y="3487"/>
                    </a:cubicBezTo>
                    <a:cubicBezTo>
                      <a:pt x="2757" y="2356"/>
                      <a:pt x="2602" y="1224"/>
                      <a:pt x="2423" y="93"/>
                    </a:cubicBezTo>
                    <a:cubicBezTo>
                      <a:pt x="2417" y="31"/>
                      <a:pt x="2366" y="1"/>
                      <a:pt x="2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6"/>
              <p:cNvSpPr/>
              <p:nvPr/>
            </p:nvSpPr>
            <p:spPr>
              <a:xfrm>
                <a:off x="6232511" y="2437779"/>
                <a:ext cx="517883" cy="588168"/>
              </a:xfrm>
              <a:custGeom>
                <a:avLst/>
                <a:gdLst/>
                <a:ahLst/>
                <a:cxnLst/>
                <a:rect l="l" t="t" r="r" b="b"/>
                <a:pathLst>
                  <a:path w="8073" h="9169" extrusionOk="0">
                    <a:moveTo>
                      <a:pt x="8073" y="0"/>
                    </a:moveTo>
                    <a:lnTo>
                      <a:pt x="8073" y="0"/>
                    </a:lnTo>
                    <a:cubicBezTo>
                      <a:pt x="5870" y="262"/>
                      <a:pt x="3763" y="1358"/>
                      <a:pt x="2298" y="3036"/>
                    </a:cubicBezTo>
                    <a:cubicBezTo>
                      <a:pt x="822" y="4727"/>
                      <a:pt x="0" y="6954"/>
                      <a:pt x="48" y="9168"/>
                    </a:cubicBezTo>
                    <a:cubicBezTo>
                      <a:pt x="4358" y="8156"/>
                      <a:pt x="7573" y="4287"/>
                      <a:pt x="80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6"/>
              <p:cNvSpPr/>
              <p:nvPr/>
            </p:nvSpPr>
            <p:spPr>
              <a:xfrm>
                <a:off x="6233986" y="2490123"/>
                <a:ext cx="470540" cy="548269"/>
              </a:xfrm>
              <a:custGeom>
                <a:avLst/>
                <a:gdLst/>
                <a:ahLst/>
                <a:cxnLst/>
                <a:rect l="l" t="t" r="r" b="b"/>
                <a:pathLst>
                  <a:path w="7335" h="8547" extrusionOk="0">
                    <a:moveTo>
                      <a:pt x="7273" y="0"/>
                    </a:moveTo>
                    <a:cubicBezTo>
                      <a:pt x="7259" y="0"/>
                      <a:pt x="7244" y="5"/>
                      <a:pt x="7228" y="18"/>
                    </a:cubicBezTo>
                    <a:cubicBezTo>
                      <a:pt x="6716" y="434"/>
                      <a:pt x="6228" y="863"/>
                      <a:pt x="5752" y="1327"/>
                    </a:cubicBezTo>
                    <a:cubicBezTo>
                      <a:pt x="5752" y="935"/>
                      <a:pt x="5692" y="530"/>
                      <a:pt x="5573" y="137"/>
                    </a:cubicBezTo>
                    <a:cubicBezTo>
                      <a:pt x="5569" y="115"/>
                      <a:pt x="5554" y="106"/>
                      <a:pt x="5537" y="106"/>
                    </a:cubicBezTo>
                    <a:cubicBezTo>
                      <a:pt x="5508" y="106"/>
                      <a:pt x="5475" y="135"/>
                      <a:pt x="5490" y="173"/>
                    </a:cubicBezTo>
                    <a:cubicBezTo>
                      <a:pt x="5609" y="554"/>
                      <a:pt x="5668" y="970"/>
                      <a:pt x="5668" y="1375"/>
                    </a:cubicBezTo>
                    <a:cubicBezTo>
                      <a:pt x="5668" y="1387"/>
                      <a:pt x="5668" y="1387"/>
                      <a:pt x="5680" y="1399"/>
                    </a:cubicBezTo>
                    <a:cubicBezTo>
                      <a:pt x="5133" y="1923"/>
                      <a:pt x="4597" y="2459"/>
                      <a:pt x="4085" y="3006"/>
                    </a:cubicBezTo>
                    <a:lnTo>
                      <a:pt x="4025" y="3066"/>
                    </a:lnTo>
                    <a:cubicBezTo>
                      <a:pt x="3882" y="2530"/>
                      <a:pt x="3609" y="2018"/>
                      <a:pt x="3239" y="1613"/>
                    </a:cubicBezTo>
                    <a:cubicBezTo>
                      <a:pt x="3228" y="1602"/>
                      <a:pt x="3217" y="1597"/>
                      <a:pt x="3206" y="1597"/>
                    </a:cubicBezTo>
                    <a:cubicBezTo>
                      <a:pt x="3169" y="1597"/>
                      <a:pt x="3141" y="1648"/>
                      <a:pt x="3168" y="1685"/>
                    </a:cubicBezTo>
                    <a:cubicBezTo>
                      <a:pt x="3525" y="2137"/>
                      <a:pt x="3787" y="2613"/>
                      <a:pt x="3954" y="3161"/>
                    </a:cubicBezTo>
                    <a:cubicBezTo>
                      <a:pt x="3370" y="3804"/>
                      <a:pt x="2823" y="4471"/>
                      <a:pt x="2287" y="5149"/>
                    </a:cubicBezTo>
                    <a:cubicBezTo>
                      <a:pt x="2061" y="4768"/>
                      <a:pt x="1811" y="4399"/>
                      <a:pt x="1501" y="4066"/>
                    </a:cubicBezTo>
                    <a:cubicBezTo>
                      <a:pt x="1491" y="4056"/>
                      <a:pt x="1480" y="4052"/>
                      <a:pt x="1470" y="4052"/>
                    </a:cubicBezTo>
                    <a:cubicBezTo>
                      <a:pt x="1433" y="4052"/>
                      <a:pt x="1404" y="4109"/>
                      <a:pt x="1442" y="4137"/>
                    </a:cubicBezTo>
                    <a:cubicBezTo>
                      <a:pt x="1644" y="4364"/>
                      <a:pt x="1835" y="4602"/>
                      <a:pt x="2001" y="4875"/>
                    </a:cubicBezTo>
                    <a:cubicBezTo>
                      <a:pt x="2073" y="4995"/>
                      <a:pt x="2156" y="5114"/>
                      <a:pt x="2216" y="5233"/>
                    </a:cubicBezTo>
                    <a:cubicBezTo>
                      <a:pt x="2216" y="5245"/>
                      <a:pt x="2216" y="5245"/>
                      <a:pt x="2227" y="5245"/>
                    </a:cubicBezTo>
                    <a:cubicBezTo>
                      <a:pt x="1930" y="5626"/>
                      <a:pt x="1644" y="6007"/>
                      <a:pt x="1382" y="6399"/>
                    </a:cubicBezTo>
                    <a:cubicBezTo>
                      <a:pt x="1287" y="6519"/>
                      <a:pt x="1215" y="6638"/>
                      <a:pt x="1120" y="6757"/>
                    </a:cubicBezTo>
                    <a:lnTo>
                      <a:pt x="1108" y="6745"/>
                    </a:lnTo>
                    <a:cubicBezTo>
                      <a:pt x="1037" y="6626"/>
                      <a:pt x="965" y="6507"/>
                      <a:pt x="870" y="6399"/>
                    </a:cubicBezTo>
                    <a:cubicBezTo>
                      <a:pt x="787" y="6280"/>
                      <a:pt x="668" y="6197"/>
                      <a:pt x="549" y="6102"/>
                    </a:cubicBezTo>
                    <a:cubicBezTo>
                      <a:pt x="541" y="6098"/>
                      <a:pt x="533" y="6096"/>
                      <a:pt x="524" y="6096"/>
                    </a:cubicBezTo>
                    <a:cubicBezTo>
                      <a:pt x="481" y="6096"/>
                      <a:pt x="439" y="6141"/>
                      <a:pt x="489" y="6161"/>
                    </a:cubicBezTo>
                    <a:cubicBezTo>
                      <a:pt x="608" y="6257"/>
                      <a:pt x="727" y="6364"/>
                      <a:pt x="811" y="6483"/>
                    </a:cubicBezTo>
                    <a:cubicBezTo>
                      <a:pt x="858" y="6542"/>
                      <a:pt x="906" y="6602"/>
                      <a:pt x="942" y="6673"/>
                    </a:cubicBezTo>
                    <a:cubicBezTo>
                      <a:pt x="977" y="6733"/>
                      <a:pt x="1001" y="6804"/>
                      <a:pt x="1049" y="6852"/>
                    </a:cubicBezTo>
                    <a:cubicBezTo>
                      <a:pt x="692" y="7388"/>
                      <a:pt x="346" y="7923"/>
                      <a:pt x="25" y="8471"/>
                    </a:cubicBezTo>
                    <a:cubicBezTo>
                      <a:pt x="1" y="8511"/>
                      <a:pt x="36" y="8546"/>
                      <a:pt x="69" y="8546"/>
                    </a:cubicBezTo>
                    <a:cubicBezTo>
                      <a:pt x="85" y="8546"/>
                      <a:pt x="100" y="8538"/>
                      <a:pt x="108" y="8519"/>
                    </a:cubicBezTo>
                    <a:cubicBezTo>
                      <a:pt x="442" y="7971"/>
                      <a:pt x="787" y="7435"/>
                      <a:pt x="1144" y="6911"/>
                    </a:cubicBezTo>
                    <a:cubicBezTo>
                      <a:pt x="1227" y="6959"/>
                      <a:pt x="1358" y="6935"/>
                      <a:pt x="1454" y="6959"/>
                    </a:cubicBezTo>
                    <a:cubicBezTo>
                      <a:pt x="1632" y="6983"/>
                      <a:pt x="1811" y="7042"/>
                      <a:pt x="1954" y="7114"/>
                    </a:cubicBezTo>
                    <a:cubicBezTo>
                      <a:pt x="1963" y="7119"/>
                      <a:pt x="1972" y="7122"/>
                      <a:pt x="1980" y="7122"/>
                    </a:cubicBezTo>
                    <a:cubicBezTo>
                      <a:pt x="2025" y="7122"/>
                      <a:pt x="2052" y="7051"/>
                      <a:pt x="2001" y="7031"/>
                    </a:cubicBezTo>
                    <a:cubicBezTo>
                      <a:pt x="1858" y="6959"/>
                      <a:pt x="1704" y="6911"/>
                      <a:pt x="1561" y="6864"/>
                    </a:cubicBezTo>
                    <a:cubicBezTo>
                      <a:pt x="1477" y="6852"/>
                      <a:pt x="1394" y="6840"/>
                      <a:pt x="1323" y="6816"/>
                    </a:cubicBezTo>
                    <a:cubicBezTo>
                      <a:pt x="1275" y="6816"/>
                      <a:pt x="1227" y="6816"/>
                      <a:pt x="1180" y="6804"/>
                    </a:cubicBezTo>
                    <a:cubicBezTo>
                      <a:pt x="1537" y="6292"/>
                      <a:pt x="1918" y="5768"/>
                      <a:pt x="2299" y="5268"/>
                    </a:cubicBezTo>
                    <a:lnTo>
                      <a:pt x="2335" y="5268"/>
                    </a:lnTo>
                    <a:cubicBezTo>
                      <a:pt x="2418" y="5292"/>
                      <a:pt x="2489" y="5292"/>
                      <a:pt x="2585" y="5304"/>
                    </a:cubicBezTo>
                    <a:cubicBezTo>
                      <a:pt x="2906" y="5328"/>
                      <a:pt x="3239" y="5376"/>
                      <a:pt x="3561" y="5411"/>
                    </a:cubicBezTo>
                    <a:cubicBezTo>
                      <a:pt x="3894" y="5447"/>
                      <a:pt x="4240" y="5507"/>
                      <a:pt x="4561" y="5542"/>
                    </a:cubicBezTo>
                    <a:cubicBezTo>
                      <a:pt x="4564" y="5543"/>
                      <a:pt x="4567" y="5543"/>
                      <a:pt x="4570" y="5543"/>
                    </a:cubicBezTo>
                    <a:cubicBezTo>
                      <a:pt x="4624" y="5543"/>
                      <a:pt x="4653" y="5446"/>
                      <a:pt x="4597" y="5435"/>
                    </a:cubicBezTo>
                    <a:cubicBezTo>
                      <a:pt x="4204" y="5364"/>
                      <a:pt x="3799" y="5316"/>
                      <a:pt x="3418" y="5268"/>
                    </a:cubicBezTo>
                    <a:cubicBezTo>
                      <a:pt x="3073" y="5233"/>
                      <a:pt x="2716" y="5197"/>
                      <a:pt x="2370" y="5149"/>
                    </a:cubicBezTo>
                    <a:cubicBezTo>
                      <a:pt x="2454" y="5066"/>
                      <a:pt x="2513" y="4971"/>
                      <a:pt x="2585" y="4887"/>
                    </a:cubicBezTo>
                    <a:cubicBezTo>
                      <a:pt x="3049" y="4292"/>
                      <a:pt x="3537" y="3721"/>
                      <a:pt x="4037" y="3161"/>
                    </a:cubicBezTo>
                    <a:cubicBezTo>
                      <a:pt x="4668" y="3173"/>
                      <a:pt x="5323" y="3399"/>
                      <a:pt x="5859" y="3709"/>
                    </a:cubicBezTo>
                    <a:cubicBezTo>
                      <a:pt x="5868" y="3714"/>
                      <a:pt x="5877" y="3717"/>
                      <a:pt x="5885" y="3717"/>
                    </a:cubicBezTo>
                    <a:cubicBezTo>
                      <a:pt x="5931" y="3717"/>
                      <a:pt x="5957" y="3645"/>
                      <a:pt x="5906" y="3625"/>
                    </a:cubicBezTo>
                    <a:cubicBezTo>
                      <a:pt x="5609" y="3459"/>
                      <a:pt x="5311" y="3304"/>
                      <a:pt x="4978" y="3221"/>
                    </a:cubicBezTo>
                    <a:cubicBezTo>
                      <a:pt x="4692" y="3125"/>
                      <a:pt x="4418" y="3101"/>
                      <a:pt x="4121" y="3066"/>
                    </a:cubicBezTo>
                    <a:cubicBezTo>
                      <a:pt x="4561" y="2590"/>
                      <a:pt x="5014" y="2113"/>
                      <a:pt x="5490" y="1673"/>
                    </a:cubicBezTo>
                    <a:cubicBezTo>
                      <a:pt x="5585" y="1577"/>
                      <a:pt x="5680" y="1482"/>
                      <a:pt x="5787" y="1387"/>
                    </a:cubicBezTo>
                    <a:cubicBezTo>
                      <a:pt x="5905" y="1384"/>
                      <a:pt x="6023" y="1383"/>
                      <a:pt x="6140" y="1383"/>
                    </a:cubicBezTo>
                    <a:cubicBezTo>
                      <a:pt x="6519" y="1383"/>
                      <a:pt x="6896" y="1398"/>
                      <a:pt x="7288" y="1435"/>
                    </a:cubicBezTo>
                    <a:cubicBezTo>
                      <a:pt x="7294" y="1440"/>
                      <a:pt x="7300" y="1442"/>
                      <a:pt x="7305" y="1442"/>
                    </a:cubicBezTo>
                    <a:cubicBezTo>
                      <a:pt x="7334" y="1442"/>
                      <a:pt x="7327" y="1363"/>
                      <a:pt x="7276" y="1363"/>
                    </a:cubicBezTo>
                    <a:cubicBezTo>
                      <a:pt x="6921" y="1327"/>
                      <a:pt x="6566" y="1311"/>
                      <a:pt x="6212" y="1311"/>
                    </a:cubicBezTo>
                    <a:cubicBezTo>
                      <a:pt x="6102" y="1311"/>
                      <a:pt x="5992" y="1313"/>
                      <a:pt x="5883" y="1316"/>
                    </a:cubicBezTo>
                    <a:cubicBezTo>
                      <a:pt x="6347" y="887"/>
                      <a:pt x="6811" y="482"/>
                      <a:pt x="7300" y="77"/>
                    </a:cubicBezTo>
                    <a:cubicBezTo>
                      <a:pt x="7335" y="42"/>
                      <a:pt x="7311" y="0"/>
                      <a:pt x="7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6"/>
              <p:cNvSpPr/>
              <p:nvPr/>
            </p:nvSpPr>
            <p:spPr>
              <a:xfrm>
                <a:off x="6204221" y="2967445"/>
                <a:ext cx="653881" cy="459424"/>
              </a:xfrm>
              <a:custGeom>
                <a:avLst/>
                <a:gdLst/>
                <a:ahLst/>
                <a:cxnLst/>
                <a:rect l="l" t="t" r="r" b="b"/>
                <a:pathLst>
                  <a:path w="10193" h="7162" extrusionOk="0">
                    <a:moveTo>
                      <a:pt x="9012" y="0"/>
                    </a:moveTo>
                    <a:cubicBezTo>
                      <a:pt x="7134" y="0"/>
                      <a:pt x="5250" y="577"/>
                      <a:pt x="3715" y="1649"/>
                    </a:cubicBezTo>
                    <a:cubicBezTo>
                      <a:pt x="1858" y="2935"/>
                      <a:pt x="501" y="4947"/>
                      <a:pt x="1" y="7162"/>
                    </a:cubicBezTo>
                    <a:cubicBezTo>
                      <a:pt x="4716" y="6614"/>
                      <a:pt x="8645" y="3888"/>
                      <a:pt x="10192" y="78"/>
                    </a:cubicBezTo>
                    <a:cubicBezTo>
                      <a:pt x="9801" y="26"/>
                      <a:pt x="9407" y="0"/>
                      <a:pt x="9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6"/>
              <p:cNvSpPr/>
              <p:nvPr/>
            </p:nvSpPr>
            <p:spPr>
              <a:xfrm>
                <a:off x="6211919" y="2991243"/>
                <a:ext cx="605704" cy="433252"/>
              </a:xfrm>
              <a:custGeom>
                <a:avLst/>
                <a:gdLst/>
                <a:ahLst/>
                <a:cxnLst/>
                <a:rect l="l" t="t" r="r" b="b"/>
                <a:pathLst>
                  <a:path w="9442" h="6754" extrusionOk="0">
                    <a:moveTo>
                      <a:pt x="9358" y="0"/>
                    </a:moveTo>
                    <a:cubicBezTo>
                      <a:pt x="9351" y="0"/>
                      <a:pt x="9343" y="1"/>
                      <a:pt x="9334" y="4"/>
                    </a:cubicBezTo>
                    <a:cubicBezTo>
                      <a:pt x="8703" y="290"/>
                      <a:pt x="8096" y="623"/>
                      <a:pt x="7477" y="945"/>
                    </a:cubicBezTo>
                    <a:cubicBezTo>
                      <a:pt x="7513" y="695"/>
                      <a:pt x="7513" y="421"/>
                      <a:pt x="7453" y="171"/>
                    </a:cubicBezTo>
                    <a:cubicBezTo>
                      <a:pt x="7444" y="150"/>
                      <a:pt x="7428" y="140"/>
                      <a:pt x="7411" y="140"/>
                    </a:cubicBezTo>
                    <a:cubicBezTo>
                      <a:pt x="7381" y="140"/>
                      <a:pt x="7350" y="169"/>
                      <a:pt x="7358" y="207"/>
                    </a:cubicBezTo>
                    <a:cubicBezTo>
                      <a:pt x="7417" y="469"/>
                      <a:pt x="7417" y="743"/>
                      <a:pt x="7370" y="1004"/>
                    </a:cubicBezTo>
                    <a:cubicBezTo>
                      <a:pt x="6703" y="1374"/>
                      <a:pt x="6036" y="1766"/>
                      <a:pt x="5393" y="2183"/>
                    </a:cubicBezTo>
                    <a:lnTo>
                      <a:pt x="4857" y="2540"/>
                    </a:lnTo>
                    <a:cubicBezTo>
                      <a:pt x="4786" y="2088"/>
                      <a:pt x="4691" y="1659"/>
                      <a:pt x="4596" y="1231"/>
                    </a:cubicBezTo>
                    <a:cubicBezTo>
                      <a:pt x="4586" y="1207"/>
                      <a:pt x="4567" y="1196"/>
                      <a:pt x="4548" y="1196"/>
                    </a:cubicBezTo>
                    <a:cubicBezTo>
                      <a:pt x="4520" y="1196"/>
                      <a:pt x="4493" y="1219"/>
                      <a:pt x="4500" y="1254"/>
                    </a:cubicBezTo>
                    <a:cubicBezTo>
                      <a:pt x="4619" y="1695"/>
                      <a:pt x="4715" y="2136"/>
                      <a:pt x="4786" y="2588"/>
                    </a:cubicBezTo>
                    <a:lnTo>
                      <a:pt x="4786" y="2600"/>
                    </a:lnTo>
                    <a:cubicBezTo>
                      <a:pt x="4000" y="3136"/>
                      <a:pt x="3238" y="3719"/>
                      <a:pt x="2512" y="4326"/>
                    </a:cubicBezTo>
                    <a:cubicBezTo>
                      <a:pt x="2452" y="4195"/>
                      <a:pt x="2393" y="4076"/>
                      <a:pt x="2345" y="3933"/>
                    </a:cubicBezTo>
                    <a:cubicBezTo>
                      <a:pt x="2226" y="3671"/>
                      <a:pt x="2119" y="3398"/>
                      <a:pt x="2036" y="3136"/>
                    </a:cubicBezTo>
                    <a:cubicBezTo>
                      <a:pt x="2026" y="3112"/>
                      <a:pt x="2005" y="3101"/>
                      <a:pt x="1984" y="3101"/>
                    </a:cubicBezTo>
                    <a:cubicBezTo>
                      <a:pt x="1954" y="3101"/>
                      <a:pt x="1926" y="3124"/>
                      <a:pt x="1940" y="3159"/>
                    </a:cubicBezTo>
                    <a:cubicBezTo>
                      <a:pt x="2048" y="3433"/>
                      <a:pt x="2155" y="3707"/>
                      <a:pt x="2274" y="3981"/>
                    </a:cubicBezTo>
                    <a:lnTo>
                      <a:pt x="2452" y="4386"/>
                    </a:lnTo>
                    <a:lnTo>
                      <a:pt x="2452" y="4398"/>
                    </a:lnTo>
                    <a:cubicBezTo>
                      <a:pt x="2250" y="4564"/>
                      <a:pt x="2059" y="4719"/>
                      <a:pt x="1869" y="4898"/>
                    </a:cubicBezTo>
                    <a:cubicBezTo>
                      <a:pt x="1571" y="5160"/>
                      <a:pt x="1286" y="5422"/>
                      <a:pt x="1000" y="5696"/>
                    </a:cubicBezTo>
                    <a:lnTo>
                      <a:pt x="964" y="5600"/>
                    </a:lnTo>
                    <a:lnTo>
                      <a:pt x="726" y="5184"/>
                    </a:lnTo>
                    <a:cubicBezTo>
                      <a:pt x="716" y="5166"/>
                      <a:pt x="701" y="5159"/>
                      <a:pt x="686" y="5159"/>
                    </a:cubicBezTo>
                    <a:cubicBezTo>
                      <a:pt x="651" y="5159"/>
                      <a:pt x="614" y="5201"/>
                      <a:pt x="631" y="5243"/>
                    </a:cubicBezTo>
                    <a:lnTo>
                      <a:pt x="905" y="5696"/>
                    </a:lnTo>
                    <a:cubicBezTo>
                      <a:pt x="916" y="5707"/>
                      <a:pt x="928" y="5731"/>
                      <a:pt x="940" y="5767"/>
                    </a:cubicBezTo>
                    <a:cubicBezTo>
                      <a:pt x="631" y="6065"/>
                      <a:pt x="333" y="6362"/>
                      <a:pt x="35" y="6672"/>
                    </a:cubicBezTo>
                    <a:cubicBezTo>
                      <a:pt x="1" y="6707"/>
                      <a:pt x="36" y="6754"/>
                      <a:pt x="71" y="6754"/>
                    </a:cubicBezTo>
                    <a:cubicBezTo>
                      <a:pt x="84" y="6754"/>
                      <a:pt x="97" y="6747"/>
                      <a:pt x="107" y="6731"/>
                    </a:cubicBezTo>
                    <a:lnTo>
                      <a:pt x="1000" y="5838"/>
                    </a:lnTo>
                    <a:lnTo>
                      <a:pt x="1024" y="5850"/>
                    </a:lnTo>
                    <a:cubicBezTo>
                      <a:pt x="1059" y="5898"/>
                      <a:pt x="1143" y="5910"/>
                      <a:pt x="1178" y="5946"/>
                    </a:cubicBezTo>
                    <a:cubicBezTo>
                      <a:pt x="1500" y="6077"/>
                      <a:pt x="1774" y="6243"/>
                      <a:pt x="2071" y="6386"/>
                    </a:cubicBezTo>
                    <a:cubicBezTo>
                      <a:pt x="2081" y="6392"/>
                      <a:pt x="2090" y="6394"/>
                      <a:pt x="2098" y="6394"/>
                    </a:cubicBezTo>
                    <a:cubicBezTo>
                      <a:pt x="2143" y="6394"/>
                      <a:pt x="2169" y="6323"/>
                      <a:pt x="2119" y="6303"/>
                    </a:cubicBezTo>
                    <a:cubicBezTo>
                      <a:pt x="1869" y="6136"/>
                      <a:pt x="1571" y="6005"/>
                      <a:pt x="1286" y="5886"/>
                    </a:cubicBezTo>
                    <a:cubicBezTo>
                      <a:pt x="1226" y="5850"/>
                      <a:pt x="1119" y="5838"/>
                      <a:pt x="1083" y="5791"/>
                    </a:cubicBezTo>
                    <a:lnTo>
                      <a:pt x="1059" y="5779"/>
                    </a:lnTo>
                    <a:cubicBezTo>
                      <a:pt x="1524" y="5338"/>
                      <a:pt x="2000" y="4898"/>
                      <a:pt x="2488" y="4505"/>
                    </a:cubicBezTo>
                    <a:cubicBezTo>
                      <a:pt x="2488" y="4505"/>
                      <a:pt x="2512" y="4517"/>
                      <a:pt x="2524" y="4517"/>
                    </a:cubicBezTo>
                    <a:cubicBezTo>
                      <a:pt x="2583" y="4541"/>
                      <a:pt x="2655" y="4541"/>
                      <a:pt x="2714" y="4564"/>
                    </a:cubicBezTo>
                    <a:cubicBezTo>
                      <a:pt x="3000" y="4624"/>
                      <a:pt x="3262" y="4719"/>
                      <a:pt x="3524" y="4838"/>
                    </a:cubicBezTo>
                    <a:cubicBezTo>
                      <a:pt x="3774" y="4957"/>
                      <a:pt x="4012" y="5112"/>
                      <a:pt x="4250" y="5255"/>
                    </a:cubicBezTo>
                    <a:cubicBezTo>
                      <a:pt x="4259" y="5262"/>
                      <a:pt x="4269" y="5265"/>
                      <a:pt x="4278" y="5265"/>
                    </a:cubicBezTo>
                    <a:cubicBezTo>
                      <a:pt x="4317" y="5265"/>
                      <a:pt x="4348" y="5212"/>
                      <a:pt x="4310" y="5184"/>
                    </a:cubicBezTo>
                    <a:cubicBezTo>
                      <a:pt x="3893" y="4874"/>
                      <a:pt x="3381" y="4648"/>
                      <a:pt x="2893" y="4517"/>
                    </a:cubicBezTo>
                    <a:cubicBezTo>
                      <a:pt x="2833" y="4505"/>
                      <a:pt x="2762" y="4481"/>
                      <a:pt x="2702" y="4469"/>
                    </a:cubicBezTo>
                    <a:cubicBezTo>
                      <a:pt x="2655" y="4457"/>
                      <a:pt x="2631" y="4457"/>
                      <a:pt x="2595" y="4445"/>
                    </a:cubicBezTo>
                    <a:cubicBezTo>
                      <a:pt x="2881" y="4207"/>
                      <a:pt x="3167" y="3981"/>
                      <a:pt x="3464" y="3755"/>
                    </a:cubicBezTo>
                    <a:cubicBezTo>
                      <a:pt x="3941" y="3386"/>
                      <a:pt x="4429" y="3040"/>
                      <a:pt x="4929" y="2695"/>
                    </a:cubicBezTo>
                    <a:cubicBezTo>
                      <a:pt x="5619" y="2802"/>
                      <a:pt x="6239" y="3136"/>
                      <a:pt x="6715" y="3636"/>
                    </a:cubicBezTo>
                    <a:cubicBezTo>
                      <a:pt x="6726" y="3647"/>
                      <a:pt x="6738" y="3651"/>
                      <a:pt x="6748" y="3651"/>
                    </a:cubicBezTo>
                    <a:cubicBezTo>
                      <a:pt x="6784" y="3651"/>
                      <a:pt x="6811" y="3601"/>
                      <a:pt x="6774" y="3564"/>
                    </a:cubicBezTo>
                    <a:cubicBezTo>
                      <a:pt x="6334" y="3052"/>
                      <a:pt x="5691" y="2731"/>
                      <a:pt x="5036" y="2612"/>
                    </a:cubicBezTo>
                    <a:cubicBezTo>
                      <a:pt x="5739" y="2136"/>
                      <a:pt x="6453" y="1683"/>
                      <a:pt x="7191" y="1266"/>
                    </a:cubicBezTo>
                    <a:cubicBezTo>
                      <a:pt x="7286" y="1207"/>
                      <a:pt x="7393" y="1171"/>
                      <a:pt x="7477" y="1112"/>
                    </a:cubicBezTo>
                    <a:cubicBezTo>
                      <a:pt x="7644" y="1171"/>
                      <a:pt x="7786" y="1243"/>
                      <a:pt x="7941" y="1314"/>
                    </a:cubicBezTo>
                    <a:cubicBezTo>
                      <a:pt x="8108" y="1409"/>
                      <a:pt x="8251" y="1505"/>
                      <a:pt x="8417" y="1612"/>
                    </a:cubicBezTo>
                    <a:cubicBezTo>
                      <a:pt x="8426" y="1618"/>
                      <a:pt x="8434" y="1620"/>
                      <a:pt x="8442" y="1620"/>
                    </a:cubicBezTo>
                    <a:cubicBezTo>
                      <a:pt x="8482" y="1620"/>
                      <a:pt x="8516" y="1560"/>
                      <a:pt x="8477" y="1540"/>
                    </a:cubicBezTo>
                    <a:cubicBezTo>
                      <a:pt x="8203" y="1326"/>
                      <a:pt x="7905" y="1183"/>
                      <a:pt x="7596" y="1052"/>
                    </a:cubicBezTo>
                    <a:cubicBezTo>
                      <a:pt x="8203" y="719"/>
                      <a:pt x="8822" y="409"/>
                      <a:pt x="9441" y="123"/>
                    </a:cubicBezTo>
                    <a:cubicBezTo>
                      <a:pt x="9441" y="71"/>
                      <a:pt x="9414" y="0"/>
                      <a:pt x="9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6"/>
              <p:cNvSpPr/>
              <p:nvPr/>
            </p:nvSpPr>
            <p:spPr>
              <a:xfrm>
                <a:off x="5881931" y="2055909"/>
                <a:ext cx="421658" cy="709600"/>
              </a:xfrm>
              <a:custGeom>
                <a:avLst/>
                <a:gdLst/>
                <a:ahLst/>
                <a:cxnLst/>
                <a:rect l="l" t="t" r="r" b="b"/>
                <a:pathLst>
                  <a:path w="6573" h="11062" extrusionOk="0">
                    <a:moveTo>
                      <a:pt x="0" y="0"/>
                    </a:moveTo>
                    <a:lnTo>
                      <a:pt x="0" y="0"/>
                    </a:lnTo>
                    <a:cubicBezTo>
                      <a:pt x="60" y="1989"/>
                      <a:pt x="119" y="3977"/>
                      <a:pt x="596" y="5894"/>
                    </a:cubicBezTo>
                    <a:cubicBezTo>
                      <a:pt x="1107" y="7823"/>
                      <a:pt x="2060" y="9680"/>
                      <a:pt x="5108" y="11061"/>
                    </a:cubicBezTo>
                    <a:cubicBezTo>
                      <a:pt x="6394" y="9025"/>
                      <a:pt x="6572" y="6334"/>
                      <a:pt x="5560" y="4155"/>
                    </a:cubicBezTo>
                    <a:cubicBezTo>
                      <a:pt x="4548" y="1965"/>
                      <a:pt x="2381" y="35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6"/>
              <p:cNvSpPr/>
              <p:nvPr/>
            </p:nvSpPr>
            <p:spPr>
              <a:xfrm>
                <a:off x="5907720" y="2082017"/>
                <a:ext cx="355712" cy="680797"/>
              </a:xfrm>
              <a:custGeom>
                <a:avLst/>
                <a:gdLst/>
                <a:ahLst/>
                <a:cxnLst/>
                <a:rect l="l" t="t" r="r" b="b"/>
                <a:pathLst>
                  <a:path w="5545" h="10613" extrusionOk="0">
                    <a:moveTo>
                      <a:pt x="82" y="0"/>
                    </a:moveTo>
                    <a:cubicBezTo>
                      <a:pt x="40" y="0"/>
                      <a:pt x="0" y="55"/>
                      <a:pt x="39" y="93"/>
                    </a:cubicBezTo>
                    <a:cubicBezTo>
                      <a:pt x="479" y="570"/>
                      <a:pt x="908" y="1058"/>
                      <a:pt x="1313" y="1582"/>
                    </a:cubicBezTo>
                    <a:cubicBezTo>
                      <a:pt x="944" y="1617"/>
                      <a:pt x="575" y="1724"/>
                      <a:pt x="229" y="1855"/>
                    </a:cubicBezTo>
                    <a:cubicBezTo>
                      <a:pt x="176" y="1877"/>
                      <a:pt x="189" y="1954"/>
                      <a:pt x="235" y="1954"/>
                    </a:cubicBezTo>
                    <a:cubicBezTo>
                      <a:pt x="240" y="1954"/>
                      <a:pt x="247" y="1953"/>
                      <a:pt x="253" y="1951"/>
                    </a:cubicBezTo>
                    <a:cubicBezTo>
                      <a:pt x="610" y="1796"/>
                      <a:pt x="1003" y="1713"/>
                      <a:pt x="1384" y="1665"/>
                    </a:cubicBezTo>
                    <a:cubicBezTo>
                      <a:pt x="1896" y="2320"/>
                      <a:pt x="2372" y="3022"/>
                      <a:pt x="2789" y="3748"/>
                    </a:cubicBezTo>
                    <a:cubicBezTo>
                      <a:pt x="2980" y="4094"/>
                      <a:pt x="3158" y="4451"/>
                      <a:pt x="3337" y="4808"/>
                    </a:cubicBezTo>
                    <a:cubicBezTo>
                      <a:pt x="3337" y="4820"/>
                      <a:pt x="3337" y="4820"/>
                      <a:pt x="3325" y="4832"/>
                    </a:cubicBezTo>
                    <a:cubicBezTo>
                      <a:pt x="3286" y="4831"/>
                      <a:pt x="3248" y="4831"/>
                      <a:pt x="3209" y="4831"/>
                    </a:cubicBezTo>
                    <a:cubicBezTo>
                      <a:pt x="2474" y="4831"/>
                      <a:pt x="1741" y="4940"/>
                      <a:pt x="1051" y="5177"/>
                    </a:cubicBezTo>
                    <a:cubicBezTo>
                      <a:pt x="997" y="5188"/>
                      <a:pt x="1011" y="5276"/>
                      <a:pt x="1058" y="5276"/>
                    </a:cubicBezTo>
                    <a:cubicBezTo>
                      <a:pt x="1063" y="5276"/>
                      <a:pt x="1069" y="5275"/>
                      <a:pt x="1075" y="5272"/>
                    </a:cubicBezTo>
                    <a:cubicBezTo>
                      <a:pt x="1730" y="5036"/>
                      <a:pt x="2443" y="4936"/>
                      <a:pt x="3135" y="4936"/>
                    </a:cubicBezTo>
                    <a:cubicBezTo>
                      <a:pt x="3211" y="4936"/>
                      <a:pt x="3286" y="4937"/>
                      <a:pt x="3361" y="4939"/>
                    </a:cubicBezTo>
                    <a:cubicBezTo>
                      <a:pt x="3384" y="4939"/>
                      <a:pt x="3384" y="4939"/>
                      <a:pt x="3384" y="4927"/>
                    </a:cubicBezTo>
                    <a:cubicBezTo>
                      <a:pt x="3825" y="5904"/>
                      <a:pt x="4170" y="6939"/>
                      <a:pt x="4396" y="7987"/>
                    </a:cubicBezTo>
                    <a:cubicBezTo>
                      <a:pt x="4396" y="8011"/>
                      <a:pt x="4385" y="8011"/>
                      <a:pt x="4385" y="8023"/>
                    </a:cubicBezTo>
                    <a:cubicBezTo>
                      <a:pt x="4140" y="8002"/>
                      <a:pt x="3895" y="7991"/>
                      <a:pt x="3650" y="7991"/>
                    </a:cubicBezTo>
                    <a:cubicBezTo>
                      <a:pt x="3192" y="7991"/>
                      <a:pt x="2735" y="8029"/>
                      <a:pt x="2277" y="8106"/>
                    </a:cubicBezTo>
                    <a:cubicBezTo>
                      <a:pt x="2221" y="8128"/>
                      <a:pt x="2249" y="8203"/>
                      <a:pt x="2301" y="8203"/>
                    </a:cubicBezTo>
                    <a:cubicBezTo>
                      <a:pt x="2305" y="8203"/>
                      <a:pt x="2309" y="8202"/>
                      <a:pt x="2313" y="8201"/>
                    </a:cubicBezTo>
                    <a:cubicBezTo>
                      <a:pt x="2774" y="8121"/>
                      <a:pt x="3252" y="8073"/>
                      <a:pt x="3727" y="8073"/>
                    </a:cubicBezTo>
                    <a:cubicBezTo>
                      <a:pt x="3951" y="8073"/>
                      <a:pt x="4175" y="8083"/>
                      <a:pt x="4396" y="8106"/>
                    </a:cubicBezTo>
                    <a:lnTo>
                      <a:pt x="4408" y="8106"/>
                    </a:lnTo>
                    <a:cubicBezTo>
                      <a:pt x="4575" y="8916"/>
                      <a:pt x="4646" y="9737"/>
                      <a:pt x="4646" y="10547"/>
                    </a:cubicBezTo>
                    <a:cubicBezTo>
                      <a:pt x="4653" y="10592"/>
                      <a:pt x="4687" y="10613"/>
                      <a:pt x="4718" y="10613"/>
                    </a:cubicBezTo>
                    <a:cubicBezTo>
                      <a:pt x="4743" y="10613"/>
                      <a:pt x="4766" y="10598"/>
                      <a:pt x="4766" y="10571"/>
                    </a:cubicBezTo>
                    <a:cubicBezTo>
                      <a:pt x="4766" y="9714"/>
                      <a:pt x="4682" y="8868"/>
                      <a:pt x="4504" y="8035"/>
                    </a:cubicBezTo>
                    <a:cubicBezTo>
                      <a:pt x="4623" y="7797"/>
                      <a:pt x="4742" y="7547"/>
                      <a:pt x="4920" y="7332"/>
                    </a:cubicBezTo>
                    <a:cubicBezTo>
                      <a:pt x="5099" y="7094"/>
                      <a:pt x="5301" y="6892"/>
                      <a:pt x="5516" y="6701"/>
                    </a:cubicBezTo>
                    <a:cubicBezTo>
                      <a:pt x="5545" y="6663"/>
                      <a:pt x="5503" y="6608"/>
                      <a:pt x="5461" y="6608"/>
                    </a:cubicBezTo>
                    <a:cubicBezTo>
                      <a:pt x="5451" y="6608"/>
                      <a:pt x="5441" y="6611"/>
                      <a:pt x="5432" y="6618"/>
                    </a:cubicBezTo>
                    <a:cubicBezTo>
                      <a:pt x="5039" y="6951"/>
                      <a:pt x="4682" y="7380"/>
                      <a:pt x="4456" y="7856"/>
                    </a:cubicBezTo>
                    <a:cubicBezTo>
                      <a:pt x="4325" y="7249"/>
                      <a:pt x="4158" y="6654"/>
                      <a:pt x="3944" y="6058"/>
                    </a:cubicBezTo>
                    <a:cubicBezTo>
                      <a:pt x="3801" y="5642"/>
                      <a:pt x="3623" y="5225"/>
                      <a:pt x="3444" y="4820"/>
                    </a:cubicBezTo>
                    <a:cubicBezTo>
                      <a:pt x="3623" y="4106"/>
                      <a:pt x="3968" y="3439"/>
                      <a:pt x="4444" y="2891"/>
                    </a:cubicBezTo>
                    <a:cubicBezTo>
                      <a:pt x="4472" y="2844"/>
                      <a:pt x="4434" y="2797"/>
                      <a:pt x="4393" y="2797"/>
                    </a:cubicBezTo>
                    <a:cubicBezTo>
                      <a:pt x="4382" y="2797"/>
                      <a:pt x="4371" y="2800"/>
                      <a:pt x="4361" y="2808"/>
                    </a:cubicBezTo>
                    <a:cubicBezTo>
                      <a:pt x="3908" y="3344"/>
                      <a:pt x="3563" y="3987"/>
                      <a:pt x="3372" y="4677"/>
                    </a:cubicBezTo>
                    <a:cubicBezTo>
                      <a:pt x="2920" y="3737"/>
                      <a:pt x="2384" y="2844"/>
                      <a:pt x="1777" y="2010"/>
                    </a:cubicBezTo>
                    <a:cubicBezTo>
                      <a:pt x="1670" y="1879"/>
                      <a:pt x="1587" y="1736"/>
                      <a:pt x="1479" y="1605"/>
                    </a:cubicBezTo>
                    <a:cubicBezTo>
                      <a:pt x="1527" y="1427"/>
                      <a:pt x="1563" y="1248"/>
                      <a:pt x="1658" y="1070"/>
                    </a:cubicBezTo>
                    <a:cubicBezTo>
                      <a:pt x="1741" y="891"/>
                      <a:pt x="1848" y="748"/>
                      <a:pt x="1968" y="593"/>
                    </a:cubicBezTo>
                    <a:cubicBezTo>
                      <a:pt x="2002" y="559"/>
                      <a:pt x="1974" y="511"/>
                      <a:pt x="1937" y="511"/>
                    </a:cubicBezTo>
                    <a:cubicBezTo>
                      <a:pt x="1924" y="511"/>
                      <a:pt x="1909" y="518"/>
                      <a:pt x="1896" y="534"/>
                    </a:cubicBezTo>
                    <a:cubicBezTo>
                      <a:pt x="1646" y="784"/>
                      <a:pt x="1467" y="1165"/>
                      <a:pt x="1384" y="1498"/>
                    </a:cubicBezTo>
                    <a:cubicBezTo>
                      <a:pt x="991" y="986"/>
                      <a:pt x="551" y="486"/>
                      <a:pt x="110" y="10"/>
                    </a:cubicBezTo>
                    <a:cubicBezTo>
                      <a:pt x="101" y="3"/>
                      <a:pt x="91" y="0"/>
                      <a:pt x="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6"/>
              <p:cNvSpPr/>
              <p:nvPr/>
            </p:nvSpPr>
            <p:spPr>
              <a:xfrm>
                <a:off x="5694806" y="2684490"/>
                <a:ext cx="581263" cy="578226"/>
              </a:xfrm>
              <a:custGeom>
                <a:avLst/>
                <a:gdLst/>
                <a:ahLst/>
                <a:cxnLst/>
                <a:rect l="l" t="t" r="r" b="b"/>
                <a:pathLst>
                  <a:path w="9061" h="9014" extrusionOk="0">
                    <a:moveTo>
                      <a:pt x="0" y="0"/>
                    </a:moveTo>
                    <a:lnTo>
                      <a:pt x="0" y="0"/>
                    </a:lnTo>
                    <a:cubicBezTo>
                      <a:pt x="631" y="4072"/>
                      <a:pt x="3632" y="7691"/>
                      <a:pt x="8489" y="9013"/>
                    </a:cubicBezTo>
                    <a:cubicBezTo>
                      <a:pt x="9061" y="6751"/>
                      <a:pt x="8061" y="4298"/>
                      <a:pt x="6334" y="2727"/>
                    </a:cubicBezTo>
                    <a:cubicBezTo>
                      <a:pt x="4596" y="1143"/>
                      <a:pt x="2310" y="35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6"/>
              <p:cNvSpPr/>
              <p:nvPr/>
            </p:nvSpPr>
            <p:spPr>
              <a:xfrm>
                <a:off x="5722711" y="2707840"/>
                <a:ext cx="521026" cy="557442"/>
              </a:xfrm>
              <a:custGeom>
                <a:avLst/>
                <a:gdLst/>
                <a:ahLst/>
                <a:cxnLst/>
                <a:rect l="l" t="t" r="r" b="b"/>
                <a:pathLst>
                  <a:path w="8122" h="8690" extrusionOk="0">
                    <a:moveTo>
                      <a:pt x="70" y="0"/>
                    </a:moveTo>
                    <a:cubicBezTo>
                      <a:pt x="30" y="0"/>
                      <a:pt x="0" y="59"/>
                      <a:pt x="41" y="100"/>
                    </a:cubicBezTo>
                    <a:cubicBezTo>
                      <a:pt x="506" y="434"/>
                      <a:pt x="970" y="791"/>
                      <a:pt x="1399" y="1172"/>
                    </a:cubicBezTo>
                    <a:cubicBezTo>
                      <a:pt x="1101" y="1231"/>
                      <a:pt x="803" y="1303"/>
                      <a:pt x="506" y="1362"/>
                    </a:cubicBezTo>
                    <a:cubicBezTo>
                      <a:pt x="438" y="1374"/>
                      <a:pt x="456" y="1471"/>
                      <a:pt x="519" y="1471"/>
                    </a:cubicBezTo>
                    <a:cubicBezTo>
                      <a:pt x="522" y="1471"/>
                      <a:pt x="526" y="1470"/>
                      <a:pt x="530" y="1470"/>
                    </a:cubicBezTo>
                    <a:cubicBezTo>
                      <a:pt x="708" y="1422"/>
                      <a:pt x="875" y="1386"/>
                      <a:pt x="1053" y="1339"/>
                    </a:cubicBezTo>
                    <a:cubicBezTo>
                      <a:pt x="1149" y="1327"/>
                      <a:pt x="1220" y="1315"/>
                      <a:pt x="1303" y="1279"/>
                    </a:cubicBezTo>
                    <a:cubicBezTo>
                      <a:pt x="1363" y="1267"/>
                      <a:pt x="1446" y="1267"/>
                      <a:pt x="1506" y="1243"/>
                    </a:cubicBezTo>
                    <a:cubicBezTo>
                      <a:pt x="2065" y="1732"/>
                      <a:pt x="2601" y="2232"/>
                      <a:pt x="3125" y="2767"/>
                    </a:cubicBezTo>
                    <a:cubicBezTo>
                      <a:pt x="2994" y="2803"/>
                      <a:pt x="2851" y="2815"/>
                      <a:pt x="2732" y="2851"/>
                    </a:cubicBezTo>
                    <a:cubicBezTo>
                      <a:pt x="2601" y="2875"/>
                      <a:pt x="2470" y="2910"/>
                      <a:pt x="2339" y="2946"/>
                    </a:cubicBezTo>
                    <a:cubicBezTo>
                      <a:pt x="2065" y="3041"/>
                      <a:pt x="1804" y="3148"/>
                      <a:pt x="1542" y="3267"/>
                    </a:cubicBezTo>
                    <a:cubicBezTo>
                      <a:pt x="1491" y="3288"/>
                      <a:pt x="1526" y="3359"/>
                      <a:pt x="1574" y="3359"/>
                    </a:cubicBezTo>
                    <a:cubicBezTo>
                      <a:pt x="1583" y="3359"/>
                      <a:pt x="1592" y="3356"/>
                      <a:pt x="1601" y="3351"/>
                    </a:cubicBezTo>
                    <a:cubicBezTo>
                      <a:pt x="1887" y="3220"/>
                      <a:pt x="2173" y="3113"/>
                      <a:pt x="2470" y="3029"/>
                    </a:cubicBezTo>
                    <a:cubicBezTo>
                      <a:pt x="2613" y="2982"/>
                      <a:pt x="2756" y="2946"/>
                      <a:pt x="2899" y="2922"/>
                    </a:cubicBezTo>
                    <a:cubicBezTo>
                      <a:pt x="2970" y="2910"/>
                      <a:pt x="3066" y="2898"/>
                      <a:pt x="3137" y="2875"/>
                    </a:cubicBezTo>
                    <a:cubicBezTo>
                      <a:pt x="3173" y="2875"/>
                      <a:pt x="3197" y="2863"/>
                      <a:pt x="3232" y="2863"/>
                    </a:cubicBezTo>
                    <a:cubicBezTo>
                      <a:pt x="3304" y="2934"/>
                      <a:pt x="3375" y="3029"/>
                      <a:pt x="3470" y="3101"/>
                    </a:cubicBezTo>
                    <a:cubicBezTo>
                      <a:pt x="4101" y="3767"/>
                      <a:pt x="4721" y="4470"/>
                      <a:pt x="5292" y="5184"/>
                    </a:cubicBezTo>
                    <a:cubicBezTo>
                      <a:pt x="4697" y="5351"/>
                      <a:pt x="4137" y="5565"/>
                      <a:pt x="3613" y="5863"/>
                    </a:cubicBezTo>
                    <a:cubicBezTo>
                      <a:pt x="3561" y="5894"/>
                      <a:pt x="3601" y="5962"/>
                      <a:pt x="3651" y="5962"/>
                    </a:cubicBezTo>
                    <a:cubicBezTo>
                      <a:pt x="3658" y="5962"/>
                      <a:pt x="3666" y="5961"/>
                      <a:pt x="3673" y="5958"/>
                    </a:cubicBezTo>
                    <a:cubicBezTo>
                      <a:pt x="4209" y="5661"/>
                      <a:pt x="4780" y="5422"/>
                      <a:pt x="5375" y="5268"/>
                    </a:cubicBezTo>
                    <a:cubicBezTo>
                      <a:pt x="5733" y="5708"/>
                      <a:pt x="6090" y="6137"/>
                      <a:pt x="6423" y="6577"/>
                    </a:cubicBezTo>
                    <a:cubicBezTo>
                      <a:pt x="6649" y="6863"/>
                      <a:pt x="6876" y="7161"/>
                      <a:pt x="7102" y="7447"/>
                    </a:cubicBezTo>
                    <a:cubicBezTo>
                      <a:pt x="7066" y="7458"/>
                      <a:pt x="7007" y="7470"/>
                      <a:pt x="6983" y="7470"/>
                    </a:cubicBezTo>
                    <a:cubicBezTo>
                      <a:pt x="6923" y="7494"/>
                      <a:pt x="6876" y="7506"/>
                      <a:pt x="6828" y="7518"/>
                    </a:cubicBezTo>
                    <a:lnTo>
                      <a:pt x="6507" y="7613"/>
                    </a:lnTo>
                    <a:cubicBezTo>
                      <a:pt x="6453" y="7624"/>
                      <a:pt x="6467" y="7712"/>
                      <a:pt x="6514" y="7712"/>
                    </a:cubicBezTo>
                    <a:cubicBezTo>
                      <a:pt x="6519" y="7712"/>
                      <a:pt x="6524" y="7711"/>
                      <a:pt x="6530" y="7708"/>
                    </a:cubicBezTo>
                    <a:cubicBezTo>
                      <a:pt x="6649" y="7685"/>
                      <a:pt x="6757" y="7649"/>
                      <a:pt x="6876" y="7625"/>
                    </a:cubicBezTo>
                    <a:cubicBezTo>
                      <a:pt x="6959" y="7589"/>
                      <a:pt x="7078" y="7589"/>
                      <a:pt x="7173" y="7530"/>
                    </a:cubicBezTo>
                    <a:cubicBezTo>
                      <a:pt x="7459" y="7887"/>
                      <a:pt x="7721" y="8256"/>
                      <a:pt x="7995" y="8601"/>
                    </a:cubicBezTo>
                    <a:cubicBezTo>
                      <a:pt x="8022" y="8667"/>
                      <a:pt x="8054" y="8690"/>
                      <a:pt x="8078" y="8690"/>
                    </a:cubicBezTo>
                    <a:cubicBezTo>
                      <a:pt x="8106" y="8690"/>
                      <a:pt x="8121" y="8658"/>
                      <a:pt x="8102" y="8625"/>
                    </a:cubicBezTo>
                    <a:cubicBezTo>
                      <a:pt x="7816" y="8256"/>
                      <a:pt x="7530" y="7875"/>
                      <a:pt x="7233" y="7506"/>
                    </a:cubicBezTo>
                    <a:cubicBezTo>
                      <a:pt x="7233" y="7482"/>
                      <a:pt x="7245" y="7447"/>
                      <a:pt x="7245" y="7423"/>
                    </a:cubicBezTo>
                    <a:cubicBezTo>
                      <a:pt x="7269" y="7280"/>
                      <a:pt x="7280" y="7161"/>
                      <a:pt x="7292" y="7030"/>
                    </a:cubicBezTo>
                    <a:cubicBezTo>
                      <a:pt x="7352" y="6554"/>
                      <a:pt x="7459" y="6089"/>
                      <a:pt x="7578" y="5637"/>
                    </a:cubicBezTo>
                    <a:cubicBezTo>
                      <a:pt x="7585" y="5588"/>
                      <a:pt x="7551" y="5564"/>
                      <a:pt x="7520" y="5564"/>
                    </a:cubicBezTo>
                    <a:cubicBezTo>
                      <a:pt x="7497" y="5564"/>
                      <a:pt x="7476" y="5576"/>
                      <a:pt x="7471" y="5601"/>
                    </a:cubicBezTo>
                    <a:cubicBezTo>
                      <a:pt x="7340" y="6018"/>
                      <a:pt x="7245" y="6446"/>
                      <a:pt x="7185" y="6887"/>
                    </a:cubicBezTo>
                    <a:lnTo>
                      <a:pt x="7149" y="7196"/>
                    </a:lnTo>
                    <a:cubicBezTo>
                      <a:pt x="7149" y="7244"/>
                      <a:pt x="7126" y="7280"/>
                      <a:pt x="7126" y="7327"/>
                    </a:cubicBezTo>
                    <a:lnTo>
                      <a:pt x="7126" y="7387"/>
                    </a:lnTo>
                    <a:cubicBezTo>
                      <a:pt x="6566" y="6661"/>
                      <a:pt x="5983" y="5934"/>
                      <a:pt x="5399" y="5220"/>
                    </a:cubicBezTo>
                    <a:cubicBezTo>
                      <a:pt x="5447" y="4410"/>
                      <a:pt x="5494" y="3589"/>
                      <a:pt x="5828" y="2863"/>
                    </a:cubicBezTo>
                    <a:cubicBezTo>
                      <a:pt x="5853" y="2821"/>
                      <a:pt x="5807" y="2778"/>
                      <a:pt x="5773" y="2778"/>
                    </a:cubicBezTo>
                    <a:cubicBezTo>
                      <a:pt x="5760" y="2778"/>
                      <a:pt x="5748" y="2786"/>
                      <a:pt x="5745" y="2803"/>
                    </a:cubicBezTo>
                    <a:cubicBezTo>
                      <a:pt x="5411" y="3517"/>
                      <a:pt x="5340" y="4303"/>
                      <a:pt x="5292" y="5077"/>
                    </a:cubicBezTo>
                    <a:cubicBezTo>
                      <a:pt x="5268" y="5053"/>
                      <a:pt x="5256" y="5018"/>
                      <a:pt x="5221" y="4994"/>
                    </a:cubicBezTo>
                    <a:cubicBezTo>
                      <a:pt x="4602" y="4244"/>
                      <a:pt x="3959" y="3529"/>
                      <a:pt x="3292" y="2839"/>
                    </a:cubicBezTo>
                    <a:cubicBezTo>
                      <a:pt x="3351" y="2744"/>
                      <a:pt x="3328" y="2601"/>
                      <a:pt x="3328" y="2494"/>
                    </a:cubicBezTo>
                    <a:cubicBezTo>
                      <a:pt x="3351" y="2327"/>
                      <a:pt x="3363" y="2148"/>
                      <a:pt x="3387" y="1982"/>
                    </a:cubicBezTo>
                    <a:cubicBezTo>
                      <a:pt x="3447" y="1660"/>
                      <a:pt x="3542" y="1351"/>
                      <a:pt x="3649" y="1029"/>
                    </a:cubicBezTo>
                    <a:cubicBezTo>
                      <a:pt x="3656" y="994"/>
                      <a:pt x="3621" y="971"/>
                      <a:pt x="3589" y="971"/>
                    </a:cubicBezTo>
                    <a:cubicBezTo>
                      <a:pt x="3567" y="971"/>
                      <a:pt x="3547" y="981"/>
                      <a:pt x="3542" y="1005"/>
                    </a:cubicBezTo>
                    <a:cubicBezTo>
                      <a:pt x="3435" y="1303"/>
                      <a:pt x="3351" y="1612"/>
                      <a:pt x="3304" y="1910"/>
                    </a:cubicBezTo>
                    <a:cubicBezTo>
                      <a:pt x="3268" y="2065"/>
                      <a:pt x="3256" y="2196"/>
                      <a:pt x="3244" y="2339"/>
                    </a:cubicBezTo>
                    <a:cubicBezTo>
                      <a:pt x="3244" y="2422"/>
                      <a:pt x="3232" y="2482"/>
                      <a:pt x="3232" y="2553"/>
                    </a:cubicBezTo>
                    <a:cubicBezTo>
                      <a:pt x="3232" y="2613"/>
                      <a:pt x="3232" y="2684"/>
                      <a:pt x="3208" y="2732"/>
                    </a:cubicBezTo>
                    <a:cubicBezTo>
                      <a:pt x="2839" y="2363"/>
                      <a:pt x="2470" y="1982"/>
                      <a:pt x="2077" y="1624"/>
                    </a:cubicBezTo>
                    <a:cubicBezTo>
                      <a:pt x="1935" y="1481"/>
                      <a:pt x="1768" y="1351"/>
                      <a:pt x="1601" y="1208"/>
                    </a:cubicBezTo>
                    <a:cubicBezTo>
                      <a:pt x="1625" y="1184"/>
                      <a:pt x="1637" y="1148"/>
                      <a:pt x="1637" y="1124"/>
                    </a:cubicBezTo>
                    <a:lnTo>
                      <a:pt x="1684" y="850"/>
                    </a:lnTo>
                    <a:cubicBezTo>
                      <a:pt x="1708" y="672"/>
                      <a:pt x="1744" y="493"/>
                      <a:pt x="1756" y="315"/>
                    </a:cubicBezTo>
                    <a:cubicBezTo>
                      <a:pt x="1763" y="273"/>
                      <a:pt x="1726" y="248"/>
                      <a:pt x="1691" y="248"/>
                    </a:cubicBezTo>
                    <a:cubicBezTo>
                      <a:pt x="1666" y="248"/>
                      <a:pt x="1642" y="261"/>
                      <a:pt x="1637" y="291"/>
                    </a:cubicBezTo>
                    <a:cubicBezTo>
                      <a:pt x="1625" y="434"/>
                      <a:pt x="1589" y="600"/>
                      <a:pt x="1565" y="755"/>
                    </a:cubicBezTo>
                    <a:cubicBezTo>
                      <a:pt x="1542" y="827"/>
                      <a:pt x="1530" y="910"/>
                      <a:pt x="1530" y="993"/>
                    </a:cubicBezTo>
                    <a:cubicBezTo>
                      <a:pt x="1530" y="1029"/>
                      <a:pt x="1530" y="1077"/>
                      <a:pt x="1518" y="1112"/>
                    </a:cubicBezTo>
                    <a:cubicBezTo>
                      <a:pt x="1518" y="1124"/>
                      <a:pt x="1518" y="1124"/>
                      <a:pt x="1506" y="1124"/>
                    </a:cubicBezTo>
                    <a:cubicBezTo>
                      <a:pt x="1042" y="731"/>
                      <a:pt x="577" y="362"/>
                      <a:pt x="89" y="5"/>
                    </a:cubicBezTo>
                    <a:cubicBezTo>
                      <a:pt x="83" y="2"/>
                      <a:pt x="7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6"/>
              <p:cNvSpPr/>
              <p:nvPr/>
            </p:nvSpPr>
            <p:spPr>
              <a:xfrm>
                <a:off x="6781635" y="3518472"/>
                <a:ext cx="154345" cy="155109"/>
              </a:xfrm>
              <a:custGeom>
                <a:avLst/>
                <a:gdLst/>
                <a:ahLst/>
                <a:cxnLst/>
                <a:rect l="l" t="t" r="r" b="b"/>
                <a:pathLst>
                  <a:path w="2406" h="2418" extrusionOk="0">
                    <a:moveTo>
                      <a:pt x="1203" y="1"/>
                    </a:moveTo>
                    <a:cubicBezTo>
                      <a:pt x="537" y="1"/>
                      <a:pt x="1" y="548"/>
                      <a:pt x="1" y="1203"/>
                    </a:cubicBezTo>
                    <a:cubicBezTo>
                      <a:pt x="1" y="1870"/>
                      <a:pt x="537" y="2418"/>
                      <a:pt x="1203" y="2418"/>
                    </a:cubicBezTo>
                    <a:cubicBezTo>
                      <a:pt x="1870" y="2418"/>
                      <a:pt x="2406" y="1870"/>
                      <a:pt x="2406" y="1203"/>
                    </a:cubicBezTo>
                    <a:cubicBezTo>
                      <a:pt x="2406" y="548"/>
                      <a:pt x="1870" y="1"/>
                      <a:pt x="1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56"/>
              <p:cNvSpPr/>
              <p:nvPr/>
            </p:nvSpPr>
            <p:spPr>
              <a:xfrm>
                <a:off x="5772684" y="3654400"/>
                <a:ext cx="154345" cy="154339"/>
              </a:xfrm>
              <a:custGeom>
                <a:avLst/>
                <a:gdLst/>
                <a:ahLst/>
                <a:cxnLst/>
                <a:rect l="l" t="t" r="r" b="b"/>
                <a:pathLst>
                  <a:path w="2406" h="2406" extrusionOk="0">
                    <a:moveTo>
                      <a:pt x="1203" y="1"/>
                    </a:moveTo>
                    <a:cubicBezTo>
                      <a:pt x="536" y="1"/>
                      <a:pt x="1" y="537"/>
                      <a:pt x="1" y="1203"/>
                    </a:cubicBezTo>
                    <a:cubicBezTo>
                      <a:pt x="1" y="1870"/>
                      <a:pt x="536" y="2406"/>
                      <a:pt x="1203" y="2406"/>
                    </a:cubicBezTo>
                    <a:cubicBezTo>
                      <a:pt x="1870" y="2406"/>
                      <a:pt x="2406" y="1870"/>
                      <a:pt x="2406" y="1203"/>
                    </a:cubicBezTo>
                    <a:cubicBezTo>
                      <a:pt x="2406" y="537"/>
                      <a:pt x="1870" y="1"/>
                      <a:pt x="1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6"/>
              <p:cNvSpPr/>
              <p:nvPr/>
            </p:nvSpPr>
            <p:spPr>
              <a:xfrm>
                <a:off x="5506910" y="2815800"/>
                <a:ext cx="154345" cy="155109"/>
              </a:xfrm>
              <a:custGeom>
                <a:avLst/>
                <a:gdLst/>
                <a:ahLst/>
                <a:cxnLst/>
                <a:rect l="l" t="t" r="r" b="b"/>
                <a:pathLst>
                  <a:path w="2406" h="2418" extrusionOk="0">
                    <a:moveTo>
                      <a:pt x="1203" y="1"/>
                    </a:moveTo>
                    <a:cubicBezTo>
                      <a:pt x="536" y="1"/>
                      <a:pt x="0" y="549"/>
                      <a:pt x="0" y="1215"/>
                    </a:cubicBezTo>
                    <a:cubicBezTo>
                      <a:pt x="0" y="1870"/>
                      <a:pt x="536" y="2418"/>
                      <a:pt x="1203" y="2418"/>
                    </a:cubicBezTo>
                    <a:cubicBezTo>
                      <a:pt x="1870" y="2418"/>
                      <a:pt x="2405" y="1870"/>
                      <a:pt x="2405" y="1215"/>
                    </a:cubicBezTo>
                    <a:cubicBezTo>
                      <a:pt x="2405" y="549"/>
                      <a:pt x="1870" y="1"/>
                      <a:pt x="1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6"/>
              <p:cNvSpPr/>
              <p:nvPr/>
            </p:nvSpPr>
            <p:spPr>
              <a:xfrm>
                <a:off x="6858807" y="3070915"/>
                <a:ext cx="118421" cy="118480"/>
              </a:xfrm>
              <a:custGeom>
                <a:avLst/>
                <a:gdLst/>
                <a:ahLst/>
                <a:cxnLst/>
                <a:rect l="l" t="t" r="r" b="b"/>
                <a:pathLst>
                  <a:path w="1846" h="1847" extrusionOk="0">
                    <a:moveTo>
                      <a:pt x="929" y="1"/>
                    </a:moveTo>
                    <a:cubicBezTo>
                      <a:pt x="417" y="1"/>
                      <a:pt x="0" y="417"/>
                      <a:pt x="0" y="929"/>
                    </a:cubicBezTo>
                    <a:cubicBezTo>
                      <a:pt x="0" y="1429"/>
                      <a:pt x="417" y="1846"/>
                      <a:pt x="929" y="1846"/>
                    </a:cubicBezTo>
                    <a:cubicBezTo>
                      <a:pt x="1429" y="1846"/>
                      <a:pt x="1846" y="1429"/>
                      <a:pt x="1846" y="929"/>
                    </a:cubicBezTo>
                    <a:cubicBezTo>
                      <a:pt x="1846" y="417"/>
                      <a:pt x="1429" y="1"/>
                      <a:pt x="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6"/>
              <p:cNvSpPr/>
              <p:nvPr/>
            </p:nvSpPr>
            <p:spPr>
              <a:xfrm>
                <a:off x="6918339" y="2592823"/>
                <a:ext cx="118485" cy="118416"/>
              </a:xfrm>
              <a:custGeom>
                <a:avLst/>
                <a:gdLst/>
                <a:ahLst/>
                <a:cxnLst/>
                <a:rect l="l" t="t" r="r" b="b"/>
                <a:pathLst>
                  <a:path w="1847" h="1846" extrusionOk="0">
                    <a:moveTo>
                      <a:pt x="918" y="0"/>
                    </a:moveTo>
                    <a:cubicBezTo>
                      <a:pt x="406" y="0"/>
                      <a:pt x="1" y="405"/>
                      <a:pt x="1" y="917"/>
                    </a:cubicBezTo>
                    <a:cubicBezTo>
                      <a:pt x="1" y="1429"/>
                      <a:pt x="406" y="1846"/>
                      <a:pt x="918" y="1846"/>
                    </a:cubicBezTo>
                    <a:cubicBezTo>
                      <a:pt x="1430" y="1846"/>
                      <a:pt x="1846" y="1429"/>
                      <a:pt x="1846" y="917"/>
                    </a:cubicBezTo>
                    <a:cubicBezTo>
                      <a:pt x="1846" y="405"/>
                      <a:pt x="1430" y="0"/>
                      <a:pt x="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6"/>
              <p:cNvSpPr/>
              <p:nvPr/>
            </p:nvSpPr>
            <p:spPr>
              <a:xfrm>
                <a:off x="6353947" y="2134554"/>
                <a:ext cx="118421" cy="118480"/>
              </a:xfrm>
              <a:custGeom>
                <a:avLst/>
                <a:gdLst/>
                <a:ahLst/>
                <a:cxnLst/>
                <a:rect l="l" t="t" r="r" b="b"/>
                <a:pathLst>
                  <a:path w="1846" h="1847" extrusionOk="0">
                    <a:moveTo>
                      <a:pt x="917" y="1"/>
                    </a:moveTo>
                    <a:cubicBezTo>
                      <a:pt x="405" y="1"/>
                      <a:pt x="0" y="405"/>
                      <a:pt x="0" y="917"/>
                    </a:cubicBezTo>
                    <a:cubicBezTo>
                      <a:pt x="0" y="1429"/>
                      <a:pt x="405" y="1846"/>
                      <a:pt x="917" y="1846"/>
                    </a:cubicBezTo>
                    <a:cubicBezTo>
                      <a:pt x="1429" y="1846"/>
                      <a:pt x="1846" y="1429"/>
                      <a:pt x="1846" y="917"/>
                    </a:cubicBezTo>
                    <a:cubicBezTo>
                      <a:pt x="1846" y="405"/>
                      <a:pt x="1429" y="1"/>
                      <a:pt x="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6"/>
              <p:cNvSpPr/>
              <p:nvPr/>
            </p:nvSpPr>
            <p:spPr>
              <a:xfrm>
                <a:off x="6472304" y="3596411"/>
                <a:ext cx="58890" cy="58823"/>
              </a:xfrm>
              <a:custGeom>
                <a:avLst/>
                <a:gdLst/>
                <a:ahLst/>
                <a:cxnLst/>
                <a:rect l="l" t="t" r="r" b="b"/>
                <a:pathLst>
                  <a:path w="918" h="917" extrusionOk="0">
                    <a:moveTo>
                      <a:pt x="453" y="0"/>
                    </a:moveTo>
                    <a:cubicBezTo>
                      <a:pt x="203" y="0"/>
                      <a:pt x="1" y="202"/>
                      <a:pt x="1" y="453"/>
                    </a:cubicBezTo>
                    <a:cubicBezTo>
                      <a:pt x="1" y="714"/>
                      <a:pt x="203" y="917"/>
                      <a:pt x="453" y="917"/>
                    </a:cubicBezTo>
                    <a:cubicBezTo>
                      <a:pt x="715" y="917"/>
                      <a:pt x="918" y="714"/>
                      <a:pt x="918" y="453"/>
                    </a:cubicBezTo>
                    <a:cubicBezTo>
                      <a:pt x="918" y="202"/>
                      <a:pt x="715" y="0"/>
                      <a:pt x="4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6"/>
              <p:cNvSpPr/>
              <p:nvPr/>
            </p:nvSpPr>
            <p:spPr>
              <a:xfrm>
                <a:off x="5613848" y="3488707"/>
                <a:ext cx="58826" cy="59593"/>
              </a:xfrm>
              <a:custGeom>
                <a:avLst/>
                <a:gdLst/>
                <a:ahLst/>
                <a:cxnLst/>
                <a:rect l="l" t="t" r="r" b="b"/>
                <a:pathLst>
                  <a:path w="917" h="929" extrusionOk="0">
                    <a:moveTo>
                      <a:pt x="464" y="0"/>
                    </a:moveTo>
                    <a:cubicBezTo>
                      <a:pt x="203" y="0"/>
                      <a:pt x="0" y="215"/>
                      <a:pt x="0" y="465"/>
                    </a:cubicBezTo>
                    <a:cubicBezTo>
                      <a:pt x="0" y="727"/>
                      <a:pt x="203" y="929"/>
                      <a:pt x="464" y="929"/>
                    </a:cubicBezTo>
                    <a:cubicBezTo>
                      <a:pt x="714" y="929"/>
                      <a:pt x="917" y="727"/>
                      <a:pt x="917" y="465"/>
                    </a:cubicBezTo>
                    <a:cubicBezTo>
                      <a:pt x="917" y="215"/>
                      <a:pt x="714" y="0"/>
                      <a:pt x="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6"/>
              <p:cNvSpPr/>
              <p:nvPr/>
            </p:nvSpPr>
            <p:spPr>
              <a:xfrm>
                <a:off x="5820027" y="2533230"/>
                <a:ext cx="59660" cy="59657"/>
              </a:xfrm>
              <a:custGeom>
                <a:avLst/>
                <a:gdLst/>
                <a:ahLst/>
                <a:cxnLst/>
                <a:rect l="l" t="t" r="r" b="b"/>
                <a:pathLst>
                  <a:path w="930" h="930" extrusionOk="0">
                    <a:moveTo>
                      <a:pt x="465" y="1"/>
                    </a:moveTo>
                    <a:cubicBezTo>
                      <a:pt x="203" y="1"/>
                      <a:pt x="1" y="215"/>
                      <a:pt x="1" y="465"/>
                    </a:cubicBezTo>
                    <a:cubicBezTo>
                      <a:pt x="1" y="715"/>
                      <a:pt x="203" y="929"/>
                      <a:pt x="465" y="929"/>
                    </a:cubicBezTo>
                    <a:cubicBezTo>
                      <a:pt x="715" y="929"/>
                      <a:pt x="929" y="715"/>
                      <a:pt x="929" y="465"/>
                    </a:cubicBezTo>
                    <a:cubicBezTo>
                      <a:pt x="929" y="215"/>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6"/>
              <p:cNvSpPr/>
              <p:nvPr/>
            </p:nvSpPr>
            <p:spPr>
              <a:xfrm>
                <a:off x="5584019" y="2179649"/>
                <a:ext cx="59660" cy="58823"/>
              </a:xfrm>
              <a:custGeom>
                <a:avLst/>
                <a:gdLst/>
                <a:ahLst/>
                <a:cxnLst/>
                <a:rect l="l" t="t" r="r" b="b"/>
                <a:pathLst>
                  <a:path w="930" h="917" extrusionOk="0">
                    <a:moveTo>
                      <a:pt x="465" y="0"/>
                    </a:moveTo>
                    <a:cubicBezTo>
                      <a:pt x="215" y="0"/>
                      <a:pt x="1" y="202"/>
                      <a:pt x="1" y="452"/>
                    </a:cubicBezTo>
                    <a:cubicBezTo>
                      <a:pt x="1" y="714"/>
                      <a:pt x="215" y="917"/>
                      <a:pt x="465" y="917"/>
                    </a:cubicBezTo>
                    <a:cubicBezTo>
                      <a:pt x="715" y="917"/>
                      <a:pt x="929" y="714"/>
                      <a:pt x="929" y="452"/>
                    </a:cubicBezTo>
                    <a:cubicBezTo>
                      <a:pt x="929" y="202"/>
                      <a:pt x="715" y="0"/>
                      <a:pt x="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6"/>
              <p:cNvSpPr/>
              <p:nvPr/>
            </p:nvSpPr>
            <p:spPr>
              <a:xfrm>
                <a:off x="6698368" y="2104789"/>
                <a:ext cx="58890" cy="59593"/>
              </a:xfrm>
              <a:custGeom>
                <a:avLst/>
                <a:gdLst/>
                <a:ahLst/>
                <a:cxnLst/>
                <a:rect l="l" t="t" r="r" b="b"/>
                <a:pathLst>
                  <a:path w="918" h="929" extrusionOk="0">
                    <a:moveTo>
                      <a:pt x="465" y="0"/>
                    </a:moveTo>
                    <a:cubicBezTo>
                      <a:pt x="203" y="0"/>
                      <a:pt x="1" y="203"/>
                      <a:pt x="1" y="465"/>
                    </a:cubicBezTo>
                    <a:cubicBezTo>
                      <a:pt x="1" y="715"/>
                      <a:pt x="203" y="929"/>
                      <a:pt x="465" y="929"/>
                    </a:cubicBezTo>
                    <a:cubicBezTo>
                      <a:pt x="715" y="929"/>
                      <a:pt x="918" y="715"/>
                      <a:pt x="918" y="465"/>
                    </a:cubicBezTo>
                    <a:cubicBezTo>
                      <a:pt x="918" y="203"/>
                      <a:pt x="715" y="0"/>
                      <a:pt x="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6"/>
              <p:cNvSpPr/>
              <p:nvPr/>
            </p:nvSpPr>
            <p:spPr>
              <a:xfrm>
                <a:off x="5272442" y="1783987"/>
                <a:ext cx="1938549" cy="158188"/>
              </a:xfrm>
              <a:custGeom>
                <a:avLst/>
                <a:gdLst/>
                <a:ahLst/>
                <a:cxnLst/>
                <a:rect l="l" t="t" r="r" b="b"/>
                <a:pathLst>
                  <a:path w="30219" h="2466" extrusionOk="0">
                    <a:moveTo>
                      <a:pt x="0" y="1"/>
                    </a:moveTo>
                    <a:lnTo>
                      <a:pt x="0" y="2465"/>
                    </a:lnTo>
                    <a:lnTo>
                      <a:pt x="30218" y="2465"/>
                    </a:lnTo>
                    <a:lnTo>
                      <a:pt x="30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6"/>
              <p:cNvSpPr/>
              <p:nvPr/>
            </p:nvSpPr>
            <p:spPr>
              <a:xfrm>
                <a:off x="5864354" y="1783987"/>
                <a:ext cx="36694" cy="158188"/>
              </a:xfrm>
              <a:custGeom>
                <a:avLst/>
                <a:gdLst/>
                <a:ahLst/>
                <a:cxnLst/>
                <a:rect l="l" t="t" r="r" b="b"/>
                <a:pathLst>
                  <a:path w="572" h="2466" extrusionOk="0">
                    <a:moveTo>
                      <a:pt x="0" y="1"/>
                    </a:moveTo>
                    <a:lnTo>
                      <a:pt x="0" y="2465"/>
                    </a:lnTo>
                    <a:lnTo>
                      <a:pt x="572" y="2465"/>
                    </a:lnTo>
                    <a:lnTo>
                      <a:pt x="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6"/>
              <p:cNvSpPr/>
              <p:nvPr/>
            </p:nvSpPr>
            <p:spPr>
              <a:xfrm>
                <a:off x="5365588" y="1783987"/>
                <a:ext cx="428522" cy="158188"/>
              </a:xfrm>
              <a:custGeom>
                <a:avLst/>
                <a:gdLst/>
                <a:ahLst/>
                <a:cxnLst/>
                <a:rect l="l" t="t" r="r" b="b"/>
                <a:pathLst>
                  <a:path w="6680" h="2466" extrusionOk="0">
                    <a:moveTo>
                      <a:pt x="1" y="1"/>
                    </a:moveTo>
                    <a:lnTo>
                      <a:pt x="1" y="2465"/>
                    </a:lnTo>
                    <a:lnTo>
                      <a:pt x="6680" y="2465"/>
                    </a:lnTo>
                    <a:lnTo>
                      <a:pt x="66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6"/>
              <p:cNvSpPr/>
              <p:nvPr/>
            </p:nvSpPr>
            <p:spPr>
              <a:xfrm>
                <a:off x="5272442" y="3881996"/>
                <a:ext cx="1938549" cy="158958"/>
              </a:xfrm>
              <a:custGeom>
                <a:avLst/>
                <a:gdLst/>
                <a:ahLst/>
                <a:cxnLst/>
                <a:rect l="l" t="t" r="r" b="b"/>
                <a:pathLst>
                  <a:path w="30219" h="2478" extrusionOk="0">
                    <a:moveTo>
                      <a:pt x="0" y="1"/>
                    </a:moveTo>
                    <a:lnTo>
                      <a:pt x="0" y="2477"/>
                    </a:lnTo>
                    <a:lnTo>
                      <a:pt x="30218" y="2477"/>
                    </a:lnTo>
                    <a:lnTo>
                      <a:pt x="30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6"/>
              <p:cNvSpPr/>
              <p:nvPr/>
            </p:nvSpPr>
            <p:spPr>
              <a:xfrm>
                <a:off x="5864354" y="3881996"/>
                <a:ext cx="36694" cy="158958"/>
              </a:xfrm>
              <a:custGeom>
                <a:avLst/>
                <a:gdLst/>
                <a:ahLst/>
                <a:cxnLst/>
                <a:rect l="l" t="t" r="r" b="b"/>
                <a:pathLst>
                  <a:path w="572" h="2478" extrusionOk="0">
                    <a:moveTo>
                      <a:pt x="0" y="1"/>
                    </a:moveTo>
                    <a:lnTo>
                      <a:pt x="0" y="2477"/>
                    </a:lnTo>
                    <a:lnTo>
                      <a:pt x="572" y="2477"/>
                    </a:lnTo>
                    <a:lnTo>
                      <a:pt x="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6"/>
              <p:cNvSpPr/>
              <p:nvPr/>
            </p:nvSpPr>
            <p:spPr>
              <a:xfrm>
                <a:off x="5365588" y="3881996"/>
                <a:ext cx="428522" cy="158958"/>
              </a:xfrm>
              <a:custGeom>
                <a:avLst/>
                <a:gdLst/>
                <a:ahLst/>
                <a:cxnLst/>
                <a:rect l="l" t="t" r="r" b="b"/>
                <a:pathLst>
                  <a:path w="6680" h="2478" extrusionOk="0">
                    <a:moveTo>
                      <a:pt x="1" y="1"/>
                    </a:moveTo>
                    <a:lnTo>
                      <a:pt x="1" y="2477"/>
                    </a:lnTo>
                    <a:lnTo>
                      <a:pt x="6680" y="2477"/>
                    </a:lnTo>
                    <a:lnTo>
                      <a:pt x="66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6"/>
              <p:cNvSpPr/>
              <p:nvPr/>
            </p:nvSpPr>
            <p:spPr>
              <a:xfrm>
                <a:off x="4995891" y="4021003"/>
                <a:ext cx="2492356" cy="146705"/>
              </a:xfrm>
              <a:custGeom>
                <a:avLst/>
                <a:gdLst/>
                <a:ahLst/>
                <a:cxnLst/>
                <a:rect l="l" t="t" r="r" b="b"/>
                <a:pathLst>
                  <a:path w="38852" h="2287" extrusionOk="0">
                    <a:moveTo>
                      <a:pt x="1192" y="1"/>
                    </a:moveTo>
                    <a:lnTo>
                      <a:pt x="1" y="2287"/>
                    </a:lnTo>
                    <a:lnTo>
                      <a:pt x="38851" y="2287"/>
                    </a:lnTo>
                    <a:lnTo>
                      <a:pt x="376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6"/>
              <p:cNvSpPr/>
              <p:nvPr/>
            </p:nvSpPr>
            <p:spPr>
              <a:xfrm>
                <a:off x="4995891" y="4167644"/>
                <a:ext cx="2492356" cy="728716"/>
              </a:xfrm>
              <a:custGeom>
                <a:avLst/>
                <a:gdLst/>
                <a:ahLst/>
                <a:cxnLst/>
                <a:rect l="l" t="t" r="r" b="b"/>
                <a:pathLst>
                  <a:path w="38852" h="11360" extrusionOk="0">
                    <a:moveTo>
                      <a:pt x="1" y="1"/>
                    </a:moveTo>
                    <a:lnTo>
                      <a:pt x="1" y="11359"/>
                    </a:lnTo>
                    <a:lnTo>
                      <a:pt x="38851" y="11359"/>
                    </a:lnTo>
                    <a:lnTo>
                      <a:pt x="388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6"/>
              <p:cNvSpPr/>
              <p:nvPr/>
            </p:nvSpPr>
            <p:spPr>
              <a:xfrm>
                <a:off x="6717485" y="1783987"/>
                <a:ext cx="74927" cy="158188"/>
              </a:xfrm>
              <a:custGeom>
                <a:avLst/>
                <a:gdLst/>
                <a:ahLst/>
                <a:cxnLst/>
                <a:rect l="l" t="t" r="r" b="b"/>
                <a:pathLst>
                  <a:path w="1168" h="2466" extrusionOk="0">
                    <a:moveTo>
                      <a:pt x="1" y="1"/>
                    </a:moveTo>
                    <a:lnTo>
                      <a:pt x="1" y="2465"/>
                    </a:lnTo>
                    <a:lnTo>
                      <a:pt x="1167" y="2465"/>
                    </a:lnTo>
                    <a:lnTo>
                      <a:pt x="1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6"/>
              <p:cNvSpPr/>
              <p:nvPr/>
            </p:nvSpPr>
            <p:spPr>
              <a:xfrm>
                <a:off x="6856498" y="1783987"/>
                <a:ext cx="280400" cy="158188"/>
              </a:xfrm>
              <a:custGeom>
                <a:avLst/>
                <a:gdLst/>
                <a:ahLst/>
                <a:cxnLst/>
                <a:rect l="l" t="t" r="r" b="b"/>
                <a:pathLst>
                  <a:path w="4371" h="2466" extrusionOk="0">
                    <a:moveTo>
                      <a:pt x="1" y="1"/>
                    </a:moveTo>
                    <a:lnTo>
                      <a:pt x="1" y="2465"/>
                    </a:lnTo>
                    <a:lnTo>
                      <a:pt x="4370" y="2465"/>
                    </a:lnTo>
                    <a:lnTo>
                      <a:pt x="43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6"/>
              <p:cNvSpPr/>
              <p:nvPr/>
            </p:nvSpPr>
            <p:spPr>
              <a:xfrm>
                <a:off x="6856499" y="3882002"/>
                <a:ext cx="280400" cy="118417"/>
              </a:xfrm>
              <a:custGeom>
                <a:avLst/>
                <a:gdLst/>
                <a:ahLst/>
                <a:cxnLst/>
                <a:rect l="l" t="t" r="r" b="b"/>
                <a:pathLst>
                  <a:path w="4371" h="2478" extrusionOk="0">
                    <a:moveTo>
                      <a:pt x="1" y="1"/>
                    </a:moveTo>
                    <a:lnTo>
                      <a:pt x="1" y="2477"/>
                    </a:lnTo>
                    <a:lnTo>
                      <a:pt x="4370" y="2477"/>
                    </a:lnTo>
                    <a:lnTo>
                      <a:pt x="43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6"/>
              <p:cNvSpPr/>
              <p:nvPr/>
            </p:nvSpPr>
            <p:spPr>
              <a:xfrm>
                <a:off x="6717486" y="3882002"/>
                <a:ext cx="74927" cy="118417"/>
              </a:xfrm>
              <a:custGeom>
                <a:avLst/>
                <a:gdLst/>
                <a:ahLst/>
                <a:cxnLst/>
                <a:rect l="l" t="t" r="r" b="b"/>
                <a:pathLst>
                  <a:path w="1168" h="2478" extrusionOk="0">
                    <a:moveTo>
                      <a:pt x="1" y="1"/>
                    </a:moveTo>
                    <a:lnTo>
                      <a:pt x="1" y="2477"/>
                    </a:lnTo>
                    <a:lnTo>
                      <a:pt x="1167" y="2477"/>
                    </a:lnTo>
                    <a:lnTo>
                      <a:pt x="1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2" name="TextBox 1">
            <a:extLst>
              <a:ext uri="{FF2B5EF4-FFF2-40B4-BE49-F238E27FC236}">
                <a16:creationId xmlns:a16="http://schemas.microsoft.com/office/drawing/2014/main" id="{D886072B-1154-89BA-A7B6-7C69F957072C}"/>
              </a:ext>
            </a:extLst>
          </p:cNvPr>
          <p:cNvSpPr txBox="1"/>
          <p:nvPr/>
        </p:nvSpPr>
        <p:spPr>
          <a:xfrm>
            <a:off x="-70054" y="648930"/>
            <a:ext cx="2986548" cy="598177"/>
          </a:xfrm>
          <a:prstGeom prst="rect">
            <a:avLst/>
          </a:prstGeom>
          <a:noFill/>
        </p:spPr>
        <p:txBody>
          <a:bodyPr wrap="square" rtlCol="0">
            <a:spAutoFit/>
          </a:bodyPr>
          <a:lstStyle/>
          <a:p>
            <a:pPr algn="ctr">
              <a:lnSpc>
                <a:spcPct val="150000"/>
              </a:lnSpc>
            </a:pPr>
            <a:r>
              <a:rPr lang="en-US" sz="2500" b="1">
                <a:solidFill>
                  <a:srgbClr val="FF0000"/>
                </a:solidFill>
              </a:rPr>
              <a:t>TRẢ LỜI CÂU 2</a:t>
            </a:r>
          </a:p>
        </p:txBody>
      </p:sp>
      <p:sp>
        <p:nvSpPr>
          <p:cNvPr id="5" name="TextBox 4">
            <a:extLst>
              <a:ext uri="{FF2B5EF4-FFF2-40B4-BE49-F238E27FC236}">
                <a16:creationId xmlns:a16="http://schemas.microsoft.com/office/drawing/2014/main" id="{5B9F9425-B492-9231-99F2-357EC22825AE}"/>
              </a:ext>
            </a:extLst>
          </p:cNvPr>
          <p:cNvSpPr txBox="1"/>
          <p:nvPr/>
        </p:nvSpPr>
        <p:spPr>
          <a:xfrm>
            <a:off x="2916494" y="737420"/>
            <a:ext cx="5799802" cy="2830968"/>
          </a:xfrm>
          <a:prstGeom prst="rect">
            <a:avLst/>
          </a:prstGeom>
          <a:noFill/>
        </p:spPr>
        <p:txBody>
          <a:bodyPr wrap="square">
            <a:spAutoFit/>
          </a:bodyPr>
          <a:lstStyle/>
          <a:p>
            <a:pPr marL="342900" marR="0" lvl="0" indent="-342900" algn="just">
              <a:lnSpc>
                <a:spcPct val="150000"/>
              </a:lnSpc>
              <a:spcBef>
                <a:spcPts val="100"/>
              </a:spcBef>
              <a:spcAft>
                <a:spcPts val="100"/>
              </a:spcAft>
              <a:buFont typeface="Wingdings" panose="05000000000000000000" pitchFamily="2" charset="2"/>
              <a:buChar char="Ø"/>
            </a:pPr>
            <a:r>
              <a:rPr lang="en-US" sz="2000">
                <a:effectLst/>
                <a:latin typeface="+mj-lt"/>
                <a:ea typeface="Calibri" panose="020F0502020204030204" pitchFamily="34" charset="0"/>
                <a:cs typeface="Times New Roman" panose="02020603050405020304" pitchFamily="18" charset="0"/>
              </a:rPr>
              <a:t>Dung dịch nước muối trong cốc (4) là dung dịch bão hòa vì không hòa tan thêm chất tan được nữa.</a:t>
            </a:r>
          </a:p>
          <a:p>
            <a:pPr marL="342900" marR="0" lvl="0" indent="-342900" algn="just">
              <a:lnSpc>
                <a:spcPct val="150000"/>
              </a:lnSpc>
              <a:spcBef>
                <a:spcPts val="100"/>
              </a:spcBef>
              <a:spcAft>
                <a:spcPts val="100"/>
              </a:spcAft>
              <a:buFont typeface="Wingdings" panose="05000000000000000000" pitchFamily="2" charset="2"/>
              <a:buChar char="Ø"/>
            </a:pPr>
            <a:r>
              <a:rPr lang="en-US" sz="2000">
                <a:effectLst/>
                <a:latin typeface="+mj-lt"/>
                <a:ea typeface="Calibri" panose="020F0502020204030204" pitchFamily="34" charset="0"/>
              </a:rPr>
              <a:t>Cho chất tan Na</a:t>
            </a:r>
            <a:r>
              <a:rPr lang="en-US" sz="2000" baseline="-25000">
                <a:effectLst/>
                <a:latin typeface="+mj-lt"/>
                <a:ea typeface="Calibri" panose="020F0502020204030204" pitchFamily="34" charset="0"/>
              </a:rPr>
              <a:t>2</a:t>
            </a:r>
            <a:r>
              <a:rPr lang="en-US" sz="2000">
                <a:effectLst/>
                <a:latin typeface="+mj-lt"/>
                <a:ea typeface="Calibri" panose="020F0502020204030204" pitchFamily="34" charset="0"/>
              </a:rPr>
              <a:t>CO</a:t>
            </a:r>
            <a:r>
              <a:rPr lang="en-US" sz="2000" baseline="-25000">
                <a:effectLst/>
                <a:latin typeface="+mj-lt"/>
                <a:ea typeface="Calibri" panose="020F0502020204030204" pitchFamily="34" charset="0"/>
              </a:rPr>
              <a:t>3</a:t>
            </a:r>
            <a:r>
              <a:rPr lang="en-US" sz="2000">
                <a:effectLst/>
                <a:latin typeface="+mj-lt"/>
                <a:ea typeface="Calibri" panose="020F0502020204030204" pitchFamily="34" charset="0"/>
              </a:rPr>
              <a:t> vào nước, khuấy  đều đến khi chất không tan thêm được nữa. Lọc lấy dung dịch bãu hòa Na</a:t>
            </a:r>
            <a:r>
              <a:rPr lang="en-US" sz="2000" baseline="-25000">
                <a:effectLst/>
                <a:latin typeface="+mj-lt"/>
                <a:ea typeface="Calibri" panose="020F0502020204030204" pitchFamily="34" charset="0"/>
              </a:rPr>
              <a:t>2</a:t>
            </a:r>
            <a:r>
              <a:rPr lang="en-US" sz="2000">
                <a:effectLst/>
                <a:latin typeface="+mj-lt"/>
                <a:ea typeface="Calibri" panose="020F0502020204030204" pitchFamily="34" charset="0"/>
              </a:rPr>
              <a:t>CO</a:t>
            </a:r>
            <a:r>
              <a:rPr lang="en-US" sz="2000" baseline="-25000">
                <a:effectLst/>
                <a:latin typeface="+mj-lt"/>
                <a:ea typeface="Calibri" panose="020F0502020204030204" pitchFamily="34" charset="0"/>
              </a:rPr>
              <a:t>3</a:t>
            </a:r>
            <a:r>
              <a:rPr lang="en-US" sz="2000">
                <a:effectLst/>
                <a:latin typeface="+mj-lt"/>
                <a:ea typeface="Calibri" panose="020F0502020204030204" pitchFamily="34" charset="0"/>
              </a:rPr>
              <a:t>.</a:t>
            </a:r>
            <a:endParaRPr lang="en-US" sz="2000">
              <a:latin typeface="+mj-lt"/>
            </a:endParaRPr>
          </a:p>
        </p:txBody>
      </p:sp>
      <p:pic>
        <p:nvPicPr>
          <p:cNvPr id="8" name="Picture 7">
            <a:extLst>
              <a:ext uri="{FF2B5EF4-FFF2-40B4-BE49-F238E27FC236}">
                <a16:creationId xmlns:a16="http://schemas.microsoft.com/office/drawing/2014/main" id="{3486E2E3-0896-01F0-241A-29BF314BA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5749"/>
            <a:ext cx="3998872" cy="3607751"/>
          </a:xfrm>
          <a:prstGeom prst="rect">
            <a:avLst/>
          </a:prstGeom>
        </p:spPr>
      </p:pic>
    </p:spTree>
    <p:extLst>
      <p:ext uri="{BB962C8B-B14F-4D97-AF65-F5344CB8AC3E}">
        <p14:creationId xmlns:p14="http://schemas.microsoft.com/office/powerpoint/2010/main" val="259770245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2" name="Google Shape;1362;p66"/>
          <p:cNvSpPr txBox="1">
            <a:spLocks noGrp="1"/>
          </p:cNvSpPr>
          <p:nvPr>
            <p:ph type="title" idx="2"/>
          </p:nvPr>
        </p:nvSpPr>
        <p:spPr>
          <a:xfrm>
            <a:off x="2281764" y="3295974"/>
            <a:ext cx="1742381" cy="97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b="1">
                <a:latin typeface="+mj-lt"/>
              </a:rPr>
              <a:t>ĐỘ TAN</a:t>
            </a:r>
            <a:endParaRPr sz="3000" b="1">
              <a:latin typeface="+mj-lt"/>
            </a:endParaRPr>
          </a:p>
        </p:txBody>
      </p:sp>
      <p:sp>
        <p:nvSpPr>
          <p:cNvPr id="1363" name="Google Shape;1363;p66"/>
          <p:cNvSpPr/>
          <p:nvPr/>
        </p:nvSpPr>
        <p:spPr>
          <a:xfrm rot="-1042164">
            <a:off x="-391746" y="46195"/>
            <a:ext cx="3746529" cy="2080938"/>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66"/>
          <p:cNvSpPr/>
          <p:nvPr/>
        </p:nvSpPr>
        <p:spPr>
          <a:xfrm>
            <a:off x="3021775" y="16377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5" name="Google Shape;1365;p66"/>
          <p:cNvGrpSpPr/>
          <p:nvPr/>
        </p:nvGrpSpPr>
        <p:grpSpPr>
          <a:xfrm>
            <a:off x="5624475" y="1580253"/>
            <a:ext cx="2833721" cy="2624354"/>
            <a:chOff x="5624475" y="1580253"/>
            <a:chExt cx="2833721" cy="2624354"/>
          </a:xfrm>
        </p:grpSpPr>
        <p:sp>
          <p:nvSpPr>
            <p:cNvPr id="1366" name="Google Shape;1366;p66"/>
            <p:cNvSpPr/>
            <p:nvPr/>
          </p:nvSpPr>
          <p:spPr>
            <a:xfrm>
              <a:off x="6332579" y="1664685"/>
              <a:ext cx="1334653" cy="2054640"/>
            </a:xfrm>
            <a:custGeom>
              <a:avLst/>
              <a:gdLst/>
              <a:ahLst/>
              <a:cxnLst/>
              <a:rect l="l" t="t" r="r" b="b"/>
              <a:pathLst>
                <a:path w="34950" h="53804" extrusionOk="0">
                  <a:moveTo>
                    <a:pt x="17498" y="0"/>
                  </a:moveTo>
                  <a:lnTo>
                    <a:pt x="9622" y="827"/>
                  </a:lnTo>
                  <a:lnTo>
                    <a:pt x="11780" y="21436"/>
                  </a:lnTo>
                  <a:cubicBezTo>
                    <a:pt x="4707" y="23962"/>
                    <a:pt x="0" y="31069"/>
                    <a:pt x="815" y="38865"/>
                  </a:cubicBezTo>
                  <a:cubicBezTo>
                    <a:pt x="1717" y="47434"/>
                    <a:pt x="8946" y="53804"/>
                    <a:pt x="17373" y="53804"/>
                  </a:cubicBezTo>
                  <a:cubicBezTo>
                    <a:pt x="17957" y="53804"/>
                    <a:pt x="18546" y="53773"/>
                    <a:pt x="19139" y="53711"/>
                  </a:cubicBezTo>
                  <a:cubicBezTo>
                    <a:pt x="28290" y="52757"/>
                    <a:pt x="34950" y="44560"/>
                    <a:pt x="33985" y="35397"/>
                  </a:cubicBezTo>
                  <a:cubicBezTo>
                    <a:pt x="33170" y="27590"/>
                    <a:pt x="27096" y="21609"/>
                    <a:pt x="19656" y="20598"/>
                  </a:cubicBezTo>
                  <a:lnTo>
                    <a:pt x="174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66"/>
            <p:cNvSpPr/>
            <p:nvPr/>
          </p:nvSpPr>
          <p:spPr>
            <a:xfrm>
              <a:off x="6405326" y="1683511"/>
              <a:ext cx="1191756" cy="1979716"/>
            </a:xfrm>
            <a:custGeom>
              <a:avLst/>
              <a:gdLst/>
              <a:ahLst/>
              <a:cxnLst/>
              <a:rect l="l" t="t" r="r" b="b"/>
              <a:pathLst>
                <a:path w="31208" h="51842" extrusionOk="0">
                  <a:moveTo>
                    <a:pt x="13859" y="1"/>
                  </a:moveTo>
                  <a:lnTo>
                    <a:pt x="9519" y="460"/>
                  </a:lnTo>
                  <a:lnTo>
                    <a:pt x="11815" y="22458"/>
                  </a:lnTo>
                  <a:lnTo>
                    <a:pt x="10495" y="22918"/>
                  </a:lnTo>
                  <a:cubicBezTo>
                    <a:pt x="4020" y="25237"/>
                    <a:pt x="1" y="31644"/>
                    <a:pt x="713" y="38499"/>
                  </a:cubicBezTo>
                  <a:cubicBezTo>
                    <a:pt x="805" y="39382"/>
                    <a:pt x="976" y="40244"/>
                    <a:pt x="1218" y="41070"/>
                  </a:cubicBezTo>
                  <a:cubicBezTo>
                    <a:pt x="1573" y="42298"/>
                    <a:pt x="2068" y="43459"/>
                    <a:pt x="2711" y="44526"/>
                  </a:cubicBezTo>
                  <a:cubicBezTo>
                    <a:pt x="3112" y="45215"/>
                    <a:pt x="3571" y="45858"/>
                    <a:pt x="4076" y="46467"/>
                  </a:cubicBezTo>
                  <a:cubicBezTo>
                    <a:pt x="4800" y="47327"/>
                    <a:pt x="5604" y="48108"/>
                    <a:pt x="6500" y="48786"/>
                  </a:cubicBezTo>
                  <a:cubicBezTo>
                    <a:pt x="9021" y="50711"/>
                    <a:pt x="12172" y="51841"/>
                    <a:pt x="15519" y="51841"/>
                  </a:cubicBezTo>
                  <a:cubicBezTo>
                    <a:pt x="15586" y="51841"/>
                    <a:pt x="15652" y="51841"/>
                    <a:pt x="15719" y="51840"/>
                  </a:cubicBezTo>
                  <a:cubicBezTo>
                    <a:pt x="16167" y="51840"/>
                    <a:pt x="16626" y="51805"/>
                    <a:pt x="17073" y="51759"/>
                  </a:cubicBezTo>
                  <a:cubicBezTo>
                    <a:pt x="25248" y="50910"/>
                    <a:pt x="31208" y="43573"/>
                    <a:pt x="30346" y="35399"/>
                  </a:cubicBezTo>
                  <a:cubicBezTo>
                    <a:pt x="30300" y="34939"/>
                    <a:pt x="30231" y="34491"/>
                    <a:pt x="30139" y="34044"/>
                  </a:cubicBezTo>
                  <a:cubicBezTo>
                    <a:pt x="29485" y="30702"/>
                    <a:pt x="27728" y="27775"/>
                    <a:pt x="25260" y="25639"/>
                  </a:cubicBezTo>
                  <a:cubicBezTo>
                    <a:pt x="24411" y="24915"/>
                    <a:pt x="23480" y="24284"/>
                    <a:pt x="22493" y="23756"/>
                  </a:cubicBezTo>
                  <a:cubicBezTo>
                    <a:pt x="21793" y="23389"/>
                    <a:pt x="21058" y="23078"/>
                    <a:pt x="20300" y="22826"/>
                  </a:cubicBezTo>
                  <a:cubicBezTo>
                    <a:pt x="19416" y="22527"/>
                    <a:pt x="18497" y="22310"/>
                    <a:pt x="17545" y="22183"/>
                  </a:cubicBezTo>
                  <a:lnTo>
                    <a:pt x="16626" y="22057"/>
                  </a:lnTo>
                  <a:lnTo>
                    <a:pt x="16155" y="21988"/>
                  </a:lnTo>
                  <a:lnTo>
                    <a:pt x="138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66"/>
            <p:cNvSpPr/>
            <p:nvPr/>
          </p:nvSpPr>
          <p:spPr>
            <a:xfrm>
              <a:off x="6462759" y="2904623"/>
              <a:ext cx="1098387" cy="724646"/>
            </a:xfrm>
            <a:custGeom>
              <a:avLst/>
              <a:gdLst/>
              <a:ahLst/>
              <a:cxnLst/>
              <a:rect l="l" t="t" r="r" b="b"/>
              <a:pathLst>
                <a:path w="28763" h="18976" extrusionOk="0">
                  <a:moveTo>
                    <a:pt x="27132" y="0"/>
                  </a:moveTo>
                  <a:cubicBezTo>
                    <a:pt x="25107" y="2126"/>
                    <a:pt x="22167" y="3426"/>
                    <a:pt x="19229" y="3426"/>
                  </a:cubicBezTo>
                  <a:cubicBezTo>
                    <a:pt x="18502" y="3426"/>
                    <a:pt x="17775" y="3346"/>
                    <a:pt x="17062" y="3180"/>
                  </a:cubicBezTo>
                  <a:cubicBezTo>
                    <a:pt x="14307" y="2549"/>
                    <a:pt x="11861" y="804"/>
                    <a:pt x="9060" y="367"/>
                  </a:cubicBezTo>
                  <a:cubicBezTo>
                    <a:pt x="8641" y="301"/>
                    <a:pt x="8218" y="269"/>
                    <a:pt x="7796" y="269"/>
                  </a:cubicBezTo>
                  <a:cubicBezTo>
                    <a:pt x="4704" y="269"/>
                    <a:pt x="1630" y="1992"/>
                    <a:pt x="24" y="4639"/>
                  </a:cubicBezTo>
                  <a:cubicBezTo>
                    <a:pt x="1" y="5224"/>
                    <a:pt x="36" y="5821"/>
                    <a:pt x="92" y="6430"/>
                  </a:cubicBezTo>
                  <a:cubicBezTo>
                    <a:pt x="845" y="13608"/>
                    <a:pt x="6947" y="18975"/>
                    <a:pt x="14013" y="18975"/>
                  </a:cubicBezTo>
                  <a:cubicBezTo>
                    <a:pt x="14497" y="18975"/>
                    <a:pt x="14986" y="18950"/>
                    <a:pt x="15478" y="18899"/>
                  </a:cubicBezTo>
                  <a:cubicBezTo>
                    <a:pt x="23170" y="18095"/>
                    <a:pt x="28762" y="11194"/>
                    <a:pt x="27958" y="3513"/>
                  </a:cubicBezTo>
                  <a:cubicBezTo>
                    <a:pt x="27832" y="2284"/>
                    <a:pt x="27545" y="1102"/>
                    <a:pt x="27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66"/>
            <p:cNvSpPr/>
            <p:nvPr/>
          </p:nvSpPr>
          <p:spPr>
            <a:xfrm>
              <a:off x="6463218" y="2904623"/>
              <a:ext cx="1070281" cy="724761"/>
            </a:xfrm>
            <a:custGeom>
              <a:avLst/>
              <a:gdLst/>
              <a:ahLst/>
              <a:cxnLst/>
              <a:rect l="l" t="t" r="r" b="b"/>
              <a:pathLst>
                <a:path w="28027" h="18979" extrusionOk="0">
                  <a:moveTo>
                    <a:pt x="3927" y="6900"/>
                  </a:moveTo>
                  <a:cubicBezTo>
                    <a:pt x="4352" y="6900"/>
                    <a:pt x="4409" y="7589"/>
                    <a:pt x="3950" y="7635"/>
                  </a:cubicBezTo>
                  <a:lnTo>
                    <a:pt x="3904" y="7635"/>
                  </a:lnTo>
                  <a:cubicBezTo>
                    <a:pt x="3479" y="7635"/>
                    <a:pt x="3422" y="6946"/>
                    <a:pt x="3881" y="6900"/>
                  </a:cubicBezTo>
                  <a:close/>
                  <a:moveTo>
                    <a:pt x="6602" y="6073"/>
                  </a:moveTo>
                  <a:cubicBezTo>
                    <a:pt x="6717" y="6073"/>
                    <a:pt x="6821" y="6096"/>
                    <a:pt x="6923" y="6142"/>
                  </a:cubicBezTo>
                  <a:cubicBezTo>
                    <a:pt x="6992" y="6177"/>
                    <a:pt x="7050" y="6211"/>
                    <a:pt x="7107" y="6257"/>
                  </a:cubicBezTo>
                  <a:cubicBezTo>
                    <a:pt x="7211" y="6338"/>
                    <a:pt x="7291" y="6453"/>
                    <a:pt x="7349" y="6590"/>
                  </a:cubicBezTo>
                  <a:cubicBezTo>
                    <a:pt x="7360" y="6659"/>
                    <a:pt x="7383" y="6728"/>
                    <a:pt x="7395" y="6797"/>
                  </a:cubicBezTo>
                  <a:cubicBezTo>
                    <a:pt x="7418" y="6900"/>
                    <a:pt x="7406" y="7015"/>
                    <a:pt x="7360" y="7107"/>
                  </a:cubicBezTo>
                  <a:cubicBezTo>
                    <a:pt x="7337" y="7210"/>
                    <a:pt x="7291" y="7302"/>
                    <a:pt x="7222" y="7382"/>
                  </a:cubicBezTo>
                  <a:cubicBezTo>
                    <a:pt x="7153" y="7474"/>
                    <a:pt x="7073" y="7532"/>
                    <a:pt x="6981" y="7578"/>
                  </a:cubicBezTo>
                  <a:cubicBezTo>
                    <a:pt x="6889" y="7635"/>
                    <a:pt x="6798" y="7670"/>
                    <a:pt x="6683" y="7681"/>
                  </a:cubicBezTo>
                  <a:lnTo>
                    <a:pt x="6591" y="7681"/>
                  </a:lnTo>
                  <a:cubicBezTo>
                    <a:pt x="6476" y="7681"/>
                    <a:pt x="6372" y="7658"/>
                    <a:pt x="6269" y="7612"/>
                  </a:cubicBezTo>
                  <a:cubicBezTo>
                    <a:pt x="6212" y="7578"/>
                    <a:pt x="6143" y="7543"/>
                    <a:pt x="6086" y="7509"/>
                  </a:cubicBezTo>
                  <a:cubicBezTo>
                    <a:pt x="5982" y="7417"/>
                    <a:pt x="5902" y="7302"/>
                    <a:pt x="5844" y="7176"/>
                  </a:cubicBezTo>
                  <a:cubicBezTo>
                    <a:pt x="5833" y="7107"/>
                    <a:pt x="5810" y="7038"/>
                    <a:pt x="5798" y="6958"/>
                  </a:cubicBezTo>
                  <a:cubicBezTo>
                    <a:pt x="5775" y="6854"/>
                    <a:pt x="5787" y="6751"/>
                    <a:pt x="5833" y="6647"/>
                  </a:cubicBezTo>
                  <a:cubicBezTo>
                    <a:pt x="5856" y="6544"/>
                    <a:pt x="5902" y="6453"/>
                    <a:pt x="5971" y="6372"/>
                  </a:cubicBezTo>
                  <a:cubicBezTo>
                    <a:pt x="6040" y="6280"/>
                    <a:pt x="6120" y="6223"/>
                    <a:pt x="6212" y="6177"/>
                  </a:cubicBezTo>
                  <a:cubicBezTo>
                    <a:pt x="6303" y="6119"/>
                    <a:pt x="6407" y="6085"/>
                    <a:pt x="6510" y="6073"/>
                  </a:cubicBezTo>
                  <a:close/>
                  <a:moveTo>
                    <a:pt x="26143" y="6877"/>
                  </a:moveTo>
                  <a:cubicBezTo>
                    <a:pt x="26247" y="6877"/>
                    <a:pt x="26339" y="6900"/>
                    <a:pt x="26419" y="6935"/>
                  </a:cubicBezTo>
                  <a:cubicBezTo>
                    <a:pt x="26477" y="6969"/>
                    <a:pt x="26523" y="7004"/>
                    <a:pt x="26569" y="7027"/>
                  </a:cubicBezTo>
                  <a:cubicBezTo>
                    <a:pt x="26661" y="7107"/>
                    <a:pt x="26729" y="7198"/>
                    <a:pt x="26775" y="7313"/>
                  </a:cubicBezTo>
                  <a:cubicBezTo>
                    <a:pt x="26786" y="7371"/>
                    <a:pt x="26798" y="7428"/>
                    <a:pt x="26821" y="7486"/>
                  </a:cubicBezTo>
                  <a:cubicBezTo>
                    <a:pt x="26832" y="7578"/>
                    <a:pt x="26821" y="7670"/>
                    <a:pt x="26786" y="7750"/>
                  </a:cubicBezTo>
                  <a:cubicBezTo>
                    <a:pt x="26763" y="7841"/>
                    <a:pt x="26729" y="7910"/>
                    <a:pt x="26672" y="7979"/>
                  </a:cubicBezTo>
                  <a:cubicBezTo>
                    <a:pt x="26615" y="8060"/>
                    <a:pt x="26546" y="8106"/>
                    <a:pt x="26465" y="8140"/>
                  </a:cubicBezTo>
                  <a:cubicBezTo>
                    <a:pt x="26396" y="8198"/>
                    <a:pt x="26304" y="8221"/>
                    <a:pt x="26212" y="8232"/>
                  </a:cubicBezTo>
                  <a:lnTo>
                    <a:pt x="26143" y="8232"/>
                  </a:lnTo>
                  <a:cubicBezTo>
                    <a:pt x="26052" y="8232"/>
                    <a:pt x="25960" y="8209"/>
                    <a:pt x="25868" y="8175"/>
                  </a:cubicBezTo>
                  <a:cubicBezTo>
                    <a:pt x="25822" y="8140"/>
                    <a:pt x="25765" y="8117"/>
                    <a:pt x="25719" y="8083"/>
                  </a:cubicBezTo>
                  <a:cubicBezTo>
                    <a:pt x="25627" y="8002"/>
                    <a:pt x="25558" y="7910"/>
                    <a:pt x="25512" y="7807"/>
                  </a:cubicBezTo>
                  <a:cubicBezTo>
                    <a:pt x="25500" y="7750"/>
                    <a:pt x="25489" y="7681"/>
                    <a:pt x="25477" y="7624"/>
                  </a:cubicBezTo>
                  <a:cubicBezTo>
                    <a:pt x="25454" y="7532"/>
                    <a:pt x="25466" y="7451"/>
                    <a:pt x="25500" y="7359"/>
                  </a:cubicBezTo>
                  <a:cubicBezTo>
                    <a:pt x="25523" y="7279"/>
                    <a:pt x="25558" y="7198"/>
                    <a:pt x="25615" y="7130"/>
                  </a:cubicBezTo>
                  <a:cubicBezTo>
                    <a:pt x="25673" y="7061"/>
                    <a:pt x="25742" y="7004"/>
                    <a:pt x="25822" y="6969"/>
                  </a:cubicBezTo>
                  <a:cubicBezTo>
                    <a:pt x="25903" y="6923"/>
                    <a:pt x="25983" y="6889"/>
                    <a:pt x="26074" y="6889"/>
                  </a:cubicBezTo>
                  <a:cubicBezTo>
                    <a:pt x="26097" y="6877"/>
                    <a:pt x="26120" y="6877"/>
                    <a:pt x="26143" y="6877"/>
                  </a:cubicBezTo>
                  <a:close/>
                  <a:moveTo>
                    <a:pt x="5569" y="8565"/>
                  </a:moveTo>
                  <a:cubicBezTo>
                    <a:pt x="5741" y="8565"/>
                    <a:pt x="5902" y="8599"/>
                    <a:pt x="6051" y="8668"/>
                  </a:cubicBezTo>
                  <a:cubicBezTo>
                    <a:pt x="6143" y="8726"/>
                    <a:pt x="6224" y="8783"/>
                    <a:pt x="6303" y="8829"/>
                  </a:cubicBezTo>
                  <a:cubicBezTo>
                    <a:pt x="6464" y="8956"/>
                    <a:pt x="6591" y="9127"/>
                    <a:pt x="6660" y="9311"/>
                  </a:cubicBezTo>
                  <a:cubicBezTo>
                    <a:pt x="6683" y="9415"/>
                    <a:pt x="6717" y="9518"/>
                    <a:pt x="6740" y="9622"/>
                  </a:cubicBezTo>
                  <a:cubicBezTo>
                    <a:pt x="6763" y="9782"/>
                    <a:pt x="6740" y="9931"/>
                    <a:pt x="6683" y="10081"/>
                  </a:cubicBezTo>
                  <a:cubicBezTo>
                    <a:pt x="6648" y="10230"/>
                    <a:pt x="6579" y="10367"/>
                    <a:pt x="6476" y="10482"/>
                  </a:cubicBezTo>
                  <a:cubicBezTo>
                    <a:pt x="6384" y="10609"/>
                    <a:pt x="6269" y="10701"/>
                    <a:pt x="6132" y="10758"/>
                  </a:cubicBezTo>
                  <a:cubicBezTo>
                    <a:pt x="5994" y="10850"/>
                    <a:pt x="5856" y="10896"/>
                    <a:pt x="5695" y="10907"/>
                  </a:cubicBezTo>
                  <a:cubicBezTo>
                    <a:pt x="5649" y="10918"/>
                    <a:pt x="5604" y="10918"/>
                    <a:pt x="5569" y="10918"/>
                  </a:cubicBezTo>
                  <a:cubicBezTo>
                    <a:pt x="5397" y="10918"/>
                    <a:pt x="5236" y="10884"/>
                    <a:pt x="5086" y="10816"/>
                  </a:cubicBezTo>
                  <a:cubicBezTo>
                    <a:pt x="4995" y="10758"/>
                    <a:pt x="4915" y="10712"/>
                    <a:pt x="4834" y="10655"/>
                  </a:cubicBezTo>
                  <a:cubicBezTo>
                    <a:pt x="4673" y="10528"/>
                    <a:pt x="4547" y="10367"/>
                    <a:pt x="4478" y="10173"/>
                  </a:cubicBezTo>
                  <a:cubicBezTo>
                    <a:pt x="4455" y="10069"/>
                    <a:pt x="4420" y="9966"/>
                    <a:pt x="4397" y="9862"/>
                  </a:cubicBezTo>
                  <a:cubicBezTo>
                    <a:pt x="4375" y="9701"/>
                    <a:pt x="4397" y="9553"/>
                    <a:pt x="4455" y="9403"/>
                  </a:cubicBezTo>
                  <a:cubicBezTo>
                    <a:pt x="4489" y="9254"/>
                    <a:pt x="4558" y="9116"/>
                    <a:pt x="4662" y="9002"/>
                  </a:cubicBezTo>
                  <a:cubicBezTo>
                    <a:pt x="4754" y="8875"/>
                    <a:pt x="4869" y="8783"/>
                    <a:pt x="5006" y="8726"/>
                  </a:cubicBezTo>
                  <a:cubicBezTo>
                    <a:pt x="5144" y="8634"/>
                    <a:pt x="5282" y="8588"/>
                    <a:pt x="5443" y="8576"/>
                  </a:cubicBezTo>
                  <a:cubicBezTo>
                    <a:pt x="5489" y="8565"/>
                    <a:pt x="5535" y="8565"/>
                    <a:pt x="5569" y="8565"/>
                  </a:cubicBezTo>
                  <a:close/>
                  <a:moveTo>
                    <a:pt x="14203" y="10839"/>
                  </a:moveTo>
                  <a:cubicBezTo>
                    <a:pt x="14226" y="10839"/>
                    <a:pt x="14249" y="10850"/>
                    <a:pt x="14272" y="10850"/>
                  </a:cubicBezTo>
                  <a:cubicBezTo>
                    <a:pt x="14283" y="10862"/>
                    <a:pt x="14295" y="10873"/>
                    <a:pt x="14306" y="10873"/>
                  </a:cubicBezTo>
                  <a:cubicBezTo>
                    <a:pt x="14329" y="10896"/>
                    <a:pt x="14352" y="10918"/>
                    <a:pt x="14352" y="10941"/>
                  </a:cubicBezTo>
                  <a:cubicBezTo>
                    <a:pt x="14363" y="10953"/>
                    <a:pt x="14363" y="10976"/>
                    <a:pt x="14363" y="10987"/>
                  </a:cubicBezTo>
                  <a:cubicBezTo>
                    <a:pt x="14375" y="11010"/>
                    <a:pt x="14363" y="11022"/>
                    <a:pt x="14363" y="11045"/>
                  </a:cubicBezTo>
                  <a:cubicBezTo>
                    <a:pt x="14352" y="11068"/>
                    <a:pt x="14340" y="11091"/>
                    <a:pt x="14329" y="11102"/>
                  </a:cubicBezTo>
                  <a:cubicBezTo>
                    <a:pt x="14317" y="11125"/>
                    <a:pt x="14306" y="11137"/>
                    <a:pt x="14283" y="11137"/>
                  </a:cubicBezTo>
                  <a:cubicBezTo>
                    <a:pt x="14261" y="11148"/>
                    <a:pt x="14249" y="11160"/>
                    <a:pt x="14226" y="11160"/>
                  </a:cubicBezTo>
                  <a:lnTo>
                    <a:pt x="14203" y="11160"/>
                  </a:lnTo>
                  <a:cubicBezTo>
                    <a:pt x="14180" y="11160"/>
                    <a:pt x="14157" y="11160"/>
                    <a:pt x="14146" y="11148"/>
                  </a:cubicBezTo>
                  <a:cubicBezTo>
                    <a:pt x="14134" y="11137"/>
                    <a:pt x="14123" y="11137"/>
                    <a:pt x="14111" y="11125"/>
                  </a:cubicBezTo>
                  <a:cubicBezTo>
                    <a:pt x="14088" y="11114"/>
                    <a:pt x="14065" y="11091"/>
                    <a:pt x="14054" y="11056"/>
                  </a:cubicBezTo>
                  <a:cubicBezTo>
                    <a:pt x="14054" y="11045"/>
                    <a:pt x="14054" y="11033"/>
                    <a:pt x="14042" y="11022"/>
                  </a:cubicBezTo>
                  <a:cubicBezTo>
                    <a:pt x="14042" y="10999"/>
                    <a:pt x="14042" y="10976"/>
                    <a:pt x="14054" y="10953"/>
                  </a:cubicBezTo>
                  <a:cubicBezTo>
                    <a:pt x="14054" y="10930"/>
                    <a:pt x="14065" y="10918"/>
                    <a:pt x="14077" y="10896"/>
                  </a:cubicBezTo>
                  <a:cubicBezTo>
                    <a:pt x="14100" y="10884"/>
                    <a:pt x="14111" y="10873"/>
                    <a:pt x="14134" y="10862"/>
                  </a:cubicBezTo>
                  <a:cubicBezTo>
                    <a:pt x="14146" y="10850"/>
                    <a:pt x="14169" y="10839"/>
                    <a:pt x="14192" y="10839"/>
                  </a:cubicBezTo>
                  <a:close/>
                  <a:moveTo>
                    <a:pt x="19083" y="12388"/>
                  </a:moveTo>
                  <a:cubicBezTo>
                    <a:pt x="19140" y="12388"/>
                    <a:pt x="19186" y="12388"/>
                    <a:pt x="19243" y="12411"/>
                  </a:cubicBezTo>
                  <a:cubicBezTo>
                    <a:pt x="19289" y="12423"/>
                    <a:pt x="19335" y="12446"/>
                    <a:pt x="19369" y="12469"/>
                  </a:cubicBezTo>
                  <a:cubicBezTo>
                    <a:pt x="19438" y="12503"/>
                    <a:pt x="19484" y="12549"/>
                    <a:pt x="19530" y="12607"/>
                  </a:cubicBezTo>
                  <a:cubicBezTo>
                    <a:pt x="19553" y="12653"/>
                    <a:pt x="19576" y="12699"/>
                    <a:pt x="19599" y="12733"/>
                  </a:cubicBezTo>
                  <a:cubicBezTo>
                    <a:pt x="19599" y="12744"/>
                    <a:pt x="19611" y="12756"/>
                    <a:pt x="19611" y="12756"/>
                  </a:cubicBezTo>
                  <a:cubicBezTo>
                    <a:pt x="19645" y="12859"/>
                    <a:pt x="19657" y="12962"/>
                    <a:pt x="19645" y="13054"/>
                  </a:cubicBezTo>
                  <a:cubicBezTo>
                    <a:pt x="19622" y="13158"/>
                    <a:pt x="19588" y="13250"/>
                    <a:pt x="19519" y="13319"/>
                  </a:cubicBezTo>
                  <a:cubicBezTo>
                    <a:pt x="19473" y="13387"/>
                    <a:pt x="19415" y="13421"/>
                    <a:pt x="19358" y="13456"/>
                  </a:cubicBezTo>
                  <a:cubicBezTo>
                    <a:pt x="19289" y="13502"/>
                    <a:pt x="19221" y="13525"/>
                    <a:pt x="19140" y="13525"/>
                  </a:cubicBezTo>
                  <a:cubicBezTo>
                    <a:pt x="19117" y="13525"/>
                    <a:pt x="19106" y="13536"/>
                    <a:pt x="19083" y="13536"/>
                  </a:cubicBezTo>
                  <a:cubicBezTo>
                    <a:pt x="19002" y="13536"/>
                    <a:pt x="18922" y="13513"/>
                    <a:pt x="18853" y="13479"/>
                  </a:cubicBezTo>
                  <a:cubicBezTo>
                    <a:pt x="18807" y="13456"/>
                    <a:pt x="18772" y="13433"/>
                    <a:pt x="18726" y="13410"/>
                  </a:cubicBezTo>
                  <a:cubicBezTo>
                    <a:pt x="18646" y="13342"/>
                    <a:pt x="18601" y="13261"/>
                    <a:pt x="18555" y="13169"/>
                  </a:cubicBezTo>
                  <a:cubicBezTo>
                    <a:pt x="18520" y="13077"/>
                    <a:pt x="18509" y="12974"/>
                    <a:pt x="18532" y="12870"/>
                  </a:cubicBezTo>
                  <a:lnTo>
                    <a:pt x="18532" y="12847"/>
                  </a:lnTo>
                  <a:cubicBezTo>
                    <a:pt x="18543" y="12778"/>
                    <a:pt x="18566" y="12710"/>
                    <a:pt x="18612" y="12653"/>
                  </a:cubicBezTo>
                  <a:cubicBezTo>
                    <a:pt x="18646" y="12584"/>
                    <a:pt x="18692" y="12538"/>
                    <a:pt x="18749" y="12492"/>
                  </a:cubicBezTo>
                  <a:cubicBezTo>
                    <a:pt x="18795" y="12469"/>
                    <a:pt x="18841" y="12446"/>
                    <a:pt x="18876" y="12423"/>
                  </a:cubicBezTo>
                  <a:cubicBezTo>
                    <a:pt x="18922" y="12411"/>
                    <a:pt x="18979" y="12400"/>
                    <a:pt x="19025" y="12388"/>
                  </a:cubicBezTo>
                  <a:close/>
                  <a:moveTo>
                    <a:pt x="9380" y="14110"/>
                  </a:moveTo>
                  <a:cubicBezTo>
                    <a:pt x="9530" y="14110"/>
                    <a:pt x="9679" y="14133"/>
                    <a:pt x="9817" y="14202"/>
                  </a:cubicBezTo>
                  <a:cubicBezTo>
                    <a:pt x="9886" y="14248"/>
                    <a:pt x="9966" y="14294"/>
                    <a:pt x="10046" y="14340"/>
                  </a:cubicBezTo>
                  <a:cubicBezTo>
                    <a:pt x="10184" y="14467"/>
                    <a:pt x="10299" y="14604"/>
                    <a:pt x="10368" y="14776"/>
                  </a:cubicBezTo>
                  <a:lnTo>
                    <a:pt x="10437" y="15052"/>
                  </a:lnTo>
                  <a:cubicBezTo>
                    <a:pt x="10449" y="15202"/>
                    <a:pt x="10437" y="15339"/>
                    <a:pt x="10380" y="15477"/>
                  </a:cubicBezTo>
                  <a:cubicBezTo>
                    <a:pt x="10357" y="15603"/>
                    <a:pt x="10299" y="15730"/>
                    <a:pt x="10196" y="15833"/>
                  </a:cubicBezTo>
                  <a:cubicBezTo>
                    <a:pt x="10115" y="15947"/>
                    <a:pt x="10012" y="16028"/>
                    <a:pt x="9886" y="16085"/>
                  </a:cubicBezTo>
                  <a:cubicBezTo>
                    <a:pt x="9771" y="16166"/>
                    <a:pt x="9633" y="16212"/>
                    <a:pt x="9484" y="16223"/>
                  </a:cubicBezTo>
                  <a:lnTo>
                    <a:pt x="9380" y="16223"/>
                  </a:lnTo>
                  <a:cubicBezTo>
                    <a:pt x="9232" y="16223"/>
                    <a:pt x="9082" y="16200"/>
                    <a:pt x="8944" y="16131"/>
                  </a:cubicBezTo>
                  <a:lnTo>
                    <a:pt x="8715" y="15993"/>
                  </a:lnTo>
                  <a:cubicBezTo>
                    <a:pt x="8566" y="15867"/>
                    <a:pt x="8462" y="15730"/>
                    <a:pt x="8393" y="15557"/>
                  </a:cubicBezTo>
                  <a:lnTo>
                    <a:pt x="8324" y="15281"/>
                  </a:lnTo>
                  <a:cubicBezTo>
                    <a:pt x="8301" y="15133"/>
                    <a:pt x="8324" y="14995"/>
                    <a:pt x="8370" y="14857"/>
                  </a:cubicBezTo>
                  <a:cubicBezTo>
                    <a:pt x="8405" y="14730"/>
                    <a:pt x="8462" y="14604"/>
                    <a:pt x="8554" y="14501"/>
                  </a:cubicBezTo>
                  <a:cubicBezTo>
                    <a:pt x="8635" y="14386"/>
                    <a:pt x="8749" y="14306"/>
                    <a:pt x="8875" y="14248"/>
                  </a:cubicBezTo>
                  <a:cubicBezTo>
                    <a:pt x="8990" y="14168"/>
                    <a:pt x="9117" y="14122"/>
                    <a:pt x="9266" y="14110"/>
                  </a:cubicBezTo>
                  <a:close/>
                  <a:moveTo>
                    <a:pt x="17624" y="14202"/>
                  </a:moveTo>
                  <a:cubicBezTo>
                    <a:pt x="17785" y="14202"/>
                    <a:pt x="17935" y="14237"/>
                    <a:pt x="18083" y="14306"/>
                  </a:cubicBezTo>
                  <a:cubicBezTo>
                    <a:pt x="18267" y="14386"/>
                    <a:pt x="18417" y="14501"/>
                    <a:pt x="18532" y="14661"/>
                  </a:cubicBezTo>
                  <a:lnTo>
                    <a:pt x="18543" y="14673"/>
                  </a:lnTo>
                  <a:cubicBezTo>
                    <a:pt x="18669" y="14845"/>
                    <a:pt x="18738" y="15029"/>
                    <a:pt x="18761" y="15236"/>
                  </a:cubicBezTo>
                  <a:cubicBezTo>
                    <a:pt x="18784" y="15442"/>
                    <a:pt x="18749" y="15638"/>
                    <a:pt x="18669" y="15822"/>
                  </a:cubicBezTo>
                  <a:cubicBezTo>
                    <a:pt x="18578" y="16005"/>
                    <a:pt x="18463" y="16154"/>
                    <a:pt x="18302" y="16269"/>
                  </a:cubicBezTo>
                  <a:cubicBezTo>
                    <a:pt x="18129" y="16396"/>
                    <a:pt x="17946" y="16464"/>
                    <a:pt x="17739" y="16487"/>
                  </a:cubicBezTo>
                  <a:lnTo>
                    <a:pt x="17624" y="16487"/>
                  </a:lnTo>
                  <a:cubicBezTo>
                    <a:pt x="17463" y="16487"/>
                    <a:pt x="17303" y="16453"/>
                    <a:pt x="17154" y="16396"/>
                  </a:cubicBezTo>
                  <a:cubicBezTo>
                    <a:pt x="16970" y="16304"/>
                    <a:pt x="16820" y="16189"/>
                    <a:pt x="16706" y="16028"/>
                  </a:cubicBezTo>
                  <a:cubicBezTo>
                    <a:pt x="16580" y="15856"/>
                    <a:pt x="16511" y="15672"/>
                    <a:pt x="16488" y="15465"/>
                  </a:cubicBezTo>
                  <a:cubicBezTo>
                    <a:pt x="16476" y="15270"/>
                    <a:pt x="16499" y="15064"/>
                    <a:pt x="16591" y="14880"/>
                  </a:cubicBezTo>
                  <a:lnTo>
                    <a:pt x="16591" y="14868"/>
                  </a:lnTo>
                  <a:cubicBezTo>
                    <a:pt x="16672" y="14684"/>
                    <a:pt x="16797" y="14536"/>
                    <a:pt x="16958" y="14421"/>
                  </a:cubicBezTo>
                  <a:cubicBezTo>
                    <a:pt x="17119" y="14294"/>
                    <a:pt x="17303" y="14225"/>
                    <a:pt x="17509" y="14202"/>
                  </a:cubicBezTo>
                  <a:close/>
                  <a:moveTo>
                    <a:pt x="27120" y="0"/>
                  </a:moveTo>
                  <a:lnTo>
                    <a:pt x="27120" y="0"/>
                  </a:lnTo>
                  <a:cubicBezTo>
                    <a:pt x="27154" y="2032"/>
                    <a:pt x="25489" y="8301"/>
                    <a:pt x="19381" y="9277"/>
                  </a:cubicBezTo>
                  <a:cubicBezTo>
                    <a:pt x="18876" y="9357"/>
                    <a:pt x="18382" y="9392"/>
                    <a:pt x="17889" y="9392"/>
                  </a:cubicBezTo>
                  <a:cubicBezTo>
                    <a:pt x="14949" y="9392"/>
                    <a:pt x="12309" y="8037"/>
                    <a:pt x="9817" y="6682"/>
                  </a:cubicBezTo>
                  <a:cubicBezTo>
                    <a:pt x="7337" y="5327"/>
                    <a:pt x="4995" y="3984"/>
                    <a:pt x="2664" y="3984"/>
                  </a:cubicBezTo>
                  <a:cubicBezTo>
                    <a:pt x="1780" y="3984"/>
                    <a:pt x="907" y="4167"/>
                    <a:pt x="12" y="4639"/>
                  </a:cubicBezTo>
                  <a:cubicBezTo>
                    <a:pt x="12" y="4753"/>
                    <a:pt x="1" y="4879"/>
                    <a:pt x="1" y="4994"/>
                  </a:cubicBezTo>
                  <a:cubicBezTo>
                    <a:pt x="1" y="5465"/>
                    <a:pt x="35" y="5947"/>
                    <a:pt x="80" y="6430"/>
                  </a:cubicBezTo>
                  <a:cubicBezTo>
                    <a:pt x="838" y="13617"/>
                    <a:pt x="6935" y="18978"/>
                    <a:pt x="14008" y="18978"/>
                  </a:cubicBezTo>
                  <a:cubicBezTo>
                    <a:pt x="14490" y="18978"/>
                    <a:pt x="14983" y="18956"/>
                    <a:pt x="15466" y="18899"/>
                  </a:cubicBezTo>
                  <a:lnTo>
                    <a:pt x="15489" y="18899"/>
                  </a:lnTo>
                  <a:cubicBezTo>
                    <a:pt x="15626" y="18738"/>
                    <a:pt x="15776" y="18577"/>
                    <a:pt x="15937" y="18427"/>
                  </a:cubicBezTo>
                  <a:lnTo>
                    <a:pt x="27740" y="7807"/>
                  </a:lnTo>
                  <a:cubicBezTo>
                    <a:pt x="27923" y="6889"/>
                    <a:pt x="28026" y="5936"/>
                    <a:pt x="28026" y="4971"/>
                  </a:cubicBezTo>
                  <a:cubicBezTo>
                    <a:pt x="28026" y="4489"/>
                    <a:pt x="28003" y="4007"/>
                    <a:pt x="27946" y="3513"/>
                  </a:cubicBezTo>
                  <a:cubicBezTo>
                    <a:pt x="27820" y="2284"/>
                    <a:pt x="27533" y="1102"/>
                    <a:pt x="27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66"/>
            <p:cNvSpPr/>
            <p:nvPr/>
          </p:nvSpPr>
          <p:spPr>
            <a:xfrm>
              <a:off x="6593894" y="3168076"/>
              <a:ext cx="37729" cy="28106"/>
            </a:xfrm>
            <a:custGeom>
              <a:avLst/>
              <a:gdLst/>
              <a:ahLst/>
              <a:cxnLst/>
              <a:rect l="l" t="t" r="r" b="b"/>
              <a:pathLst>
                <a:path w="988" h="736" extrusionOk="0">
                  <a:moveTo>
                    <a:pt x="459" y="1"/>
                  </a:moveTo>
                  <a:cubicBezTo>
                    <a:pt x="0" y="47"/>
                    <a:pt x="57" y="736"/>
                    <a:pt x="482" y="736"/>
                  </a:cubicBezTo>
                  <a:lnTo>
                    <a:pt x="528" y="736"/>
                  </a:lnTo>
                  <a:cubicBezTo>
                    <a:pt x="987" y="690"/>
                    <a:pt x="930" y="1"/>
                    <a:pt x="5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66"/>
            <p:cNvSpPr/>
            <p:nvPr/>
          </p:nvSpPr>
          <p:spPr>
            <a:xfrm>
              <a:off x="6683749" y="3136534"/>
              <a:ext cx="62742" cy="61406"/>
            </a:xfrm>
            <a:custGeom>
              <a:avLst/>
              <a:gdLst/>
              <a:ahLst/>
              <a:cxnLst/>
              <a:rect l="l" t="t" r="r" b="b"/>
              <a:pathLst>
                <a:path w="1643" h="1608" extrusionOk="0">
                  <a:moveTo>
                    <a:pt x="735" y="0"/>
                  </a:moveTo>
                  <a:cubicBezTo>
                    <a:pt x="632" y="12"/>
                    <a:pt x="528" y="46"/>
                    <a:pt x="437" y="104"/>
                  </a:cubicBezTo>
                  <a:cubicBezTo>
                    <a:pt x="345" y="150"/>
                    <a:pt x="265" y="207"/>
                    <a:pt x="196" y="299"/>
                  </a:cubicBezTo>
                  <a:cubicBezTo>
                    <a:pt x="127" y="380"/>
                    <a:pt x="81" y="471"/>
                    <a:pt x="58" y="574"/>
                  </a:cubicBezTo>
                  <a:cubicBezTo>
                    <a:pt x="12" y="678"/>
                    <a:pt x="0" y="781"/>
                    <a:pt x="23" y="885"/>
                  </a:cubicBezTo>
                  <a:cubicBezTo>
                    <a:pt x="35" y="965"/>
                    <a:pt x="58" y="1034"/>
                    <a:pt x="69" y="1103"/>
                  </a:cubicBezTo>
                  <a:cubicBezTo>
                    <a:pt x="127" y="1229"/>
                    <a:pt x="207" y="1344"/>
                    <a:pt x="311" y="1436"/>
                  </a:cubicBezTo>
                  <a:cubicBezTo>
                    <a:pt x="368" y="1470"/>
                    <a:pt x="437" y="1505"/>
                    <a:pt x="494" y="1539"/>
                  </a:cubicBezTo>
                  <a:cubicBezTo>
                    <a:pt x="597" y="1585"/>
                    <a:pt x="701" y="1608"/>
                    <a:pt x="816" y="1608"/>
                  </a:cubicBezTo>
                  <a:lnTo>
                    <a:pt x="908" y="1608"/>
                  </a:lnTo>
                  <a:cubicBezTo>
                    <a:pt x="1023" y="1597"/>
                    <a:pt x="1114" y="1562"/>
                    <a:pt x="1206" y="1505"/>
                  </a:cubicBezTo>
                  <a:cubicBezTo>
                    <a:pt x="1298" y="1459"/>
                    <a:pt x="1378" y="1401"/>
                    <a:pt x="1447" y="1309"/>
                  </a:cubicBezTo>
                  <a:cubicBezTo>
                    <a:pt x="1516" y="1229"/>
                    <a:pt x="1562" y="1137"/>
                    <a:pt x="1585" y="1034"/>
                  </a:cubicBezTo>
                  <a:cubicBezTo>
                    <a:pt x="1631" y="942"/>
                    <a:pt x="1643" y="827"/>
                    <a:pt x="1620" y="724"/>
                  </a:cubicBezTo>
                  <a:cubicBezTo>
                    <a:pt x="1608" y="655"/>
                    <a:pt x="1585" y="586"/>
                    <a:pt x="1574" y="517"/>
                  </a:cubicBezTo>
                  <a:cubicBezTo>
                    <a:pt x="1516" y="380"/>
                    <a:pt x="1436" y="265"/>
                    <a:pt x="1332" y="184"/>
                  </a:cubicBezTo>
                  <a:cubicBezTo>
                    <a:pt x="1275" y="138"/>
                    <a:pt x="1217" y="104"/>
                    <a:pt x="1148" y="69"/>
                  </a:cubicBezTo>
                  <a:cubicBezTo>
                    <a:pt x="1046" y="23"/>
                    <a:pt x="942" y="0"/>
                    <a:pt x="8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6"/>
            <p:cNvSpPr/>
            <p:nvPr/>
          </p:nvSpPr>
          <p:spPr>
            <a:xfrm>
              <a:off x="6630248" y="3231696"/>
              <a:ext cx="91230" cy="89893"/>
            </a:xfrm>
            <a:custGeom>
              <a:avLst/>
              <a:gdLst/>
              <a:ahLst/>
              <a:cxnLst/>
              <a:rect l="l" t="t" r="r" b="b"/>
              <a:pathLst>
                <a:path w="2389" h="2354" extrusionOk="0">
                  <a:moveTo>
                    <a:pt x="1195" y="0"/>
                  </a:moveTo>
                  <a:cubicBezTo>
                    <a:pt x="1161" y="0"/>
                    <a:pt x="1115" y="0"/>
                    <a:pt x="1069" y="11"/>
                  </a:cubicBezTo>
                  <a:cubicBezTo>
                    <a:pt x="908" y="23"/>
                    <a:pt x="770" y="69"/>
                    <a:pt x="632" y="161"/>
                  </a:cubicBezTo>
                  <a:cubicBezTo>
                    <a:pt x="495" y="218"/>
                    <a:pt x="380" y="310"/>
                    <a:pt x="288" y="437"/>
                  </a:cubicBezTo>
                  <a:cubicBezTo>
                    <a:pt x="184" y="551"/>
                    <a:pt x="115" y="689"/>
                    <a:pt x="81" y="838"/>
                  </a:cubicBezTo>
                  <a:cubicBezTo>
                    <a:pt x="23" y="988"/>
                    <a:pt x="1" y="1136"/>
                    <a:pt x="23" y="1297"/>
                  </a:cubicBezTo>
                  <a:cubicBezTo>
                    <a:pt x="46" y="1401"/>
                    <a:pt x="81" y="1504"/>
                    <a:pt x="104" y="1608"/>
                  </a:cubicBezTo>
                  <a:cubicBezTo>
                    <a:pt x="173" y="1802"/>
                    <a:pt x="299" y="1963"/>
                    <a:pt x="460" y="2090"/>
                  </a:cubicBezTo>
                  <a:cubicBezTo>
                    <a:pt x="541" y="2147"/>
                    <a:pt x="621" y="2193"/>
                    <a:pt x="712" y="2251"/>
                  </a:cubicBezTo>
                  <a:cubicBezTo>
                    <a:pt x="862" y="2319"/>
                    <a:pt x="1023" y="2353"/>
                    <a:pt x="1195" y="2353"/>
                  </a:cubicBezTo>
                  <a:cubicBezTo>
                    <a:pt x="1230" y="2353"/>
                    <a:pt x="1275" y="2353"/>
                    <a:pt x="1321" y="2342"/>
                  </a:cubicBezTo>
                  <a:cubicBezTo>
                    <a:pt x="1482" y="2331"/>
                    <a:pt x="1620" y="2285"/>
                    <a:pt x="1758" y="2193"/>
                  </a:cubicBezTo>
                  <a:cubicBezTo>
                    <a:pt x="1895" y="2136"/>
                    <a:pt x="2010" y="2044"/>
                    <a:pt x="2102" y="1917"/>
                  </a:cubicBezTo>
                  <a:cubicBezTo>
                    <a:pt x="2205" y="1802"/>
                    <a:pt x="2274" y="1665"/>
                    <a:pt x="2309" y="1516"/>
                  </a:cubicBezTo>
                  <a:cubicBezTo>
                    <a:pt x="2366" y="1366"/>
                    <a:pt x="2389" y="1217"/>
                    <a:pt x="2366" y="1057"/>
                  </a:cubicBezTo>
                  <a:cubicBezTo>
                    <a:pt x="2343" y="953"/>
                    <a:pt x="2309" y="850"/>
                    <a:pt x="2286" y="746"/>
                  </a:cubicBezTo>
                  <a:cubicBezTo>
                    <a:pt x="2217" y="562"/>
                    <a:pt x="2090" y="391"/>
                    <a:pt x="1929" y="264"/>
                  </a:cubicBezTo>
                  <a:cubicBezTo>
                    <a:pt x="1850" y="218"/>
                    <a:pt x="1769" y="161"/>
                    <a:pt x="1677" y="103"/>
                  </a:cubicBezTo>
                  <a:cubicBezTo>
                    <a:pt x="1528" y="34"/>
                    <a:pt x="1367" y="0"/>
                    <a:pt x="1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6"/>
            <p:cNvSpPr/>
            <p:nvPr/>
          </p:nvSpPr>
          <p:spPr>
            <a:xfrm>
              <a:off x="7092351" y="3446957"/>
              <a:ext cx="88213" cy="87297"/>
            </a:xfrm>
            <a:custGeom>
              <a:avLst/>
              <a:gdLst/>
              <a:ahLst/>
              <a:cxnLst/>
              <a:rect l="l" t="t" r="r" b="b"/>
              <a:pathLst>
                <a:path w="2310" h="2286" extrusionOk="0">
                  <a:moveTo>
                    <a:pt x="1034" y="0"/>
                  </a:moveTo>
                  <a:cubicBezTo>
                    <a:pt x="828" y="23"/>
                    <a:pt x="644" y="92"/>
                    <a:pt x="483" y="219"/>
                  </a:cubicBezTo>
                  <a:cubicBezTo>
                    <a:pt x="322" y="334"/>
                    <a:pt x="197" y="482"/>
                    <a:pt x="116" y="666"/>
                  </a:cubicBezTo>
                  <a:lnTo>
                    <a:pt x="116" y="678"/>
                  </a:lnTo>
                  <a:cubicBezTo>
                    <a:pt x="24" y="862"/>
                    <a:pt x="1" y="1068"/>
                    <a:pt x="13" y="1263"/>
                  </a:cubicBezTo>
                  <a:cubicBezTo>
                    <a:pt x="36" y="1470"/>
                    <a:pt x="105" y="1654"/>
                    <a:pt x="231" y="1826"/>
                  </a:cubicBezTo>
                  <a:cubicBezTo>
                    <a:pt x="345" y="1987"/>
                    <a:pt x="495" y="2102"/>
                    <a:pt x="679" y="2194"/>
                  </a:cubicBezTo>
                  <a:cubicBezTo>
                    <a:pt x="828" y="2251"/>
                    <a:pt x="988" y="2285"/>
                    <a:pt x="1149" y="2285"/>
                  </a:cubicBezTo>
                  <a:lnTo>
                    <a:pt x="1264" y="2285"/>
                  </a:lnTo>
                  <a:cubicBezTo>
                    <a:pt x="1471" y="2262"/>
                    <a:pt x="1654" y="2194"/>
                    <a:pt x="1827" y="2067"/>
                  </a:cubicBezTo>
                  <a:cubicBezTo>
                    <a:pt x="1988" y="1952"/>
                    <a:pt x="2103" y="1803"/>
                    <a:pt x="2194" y="1620"/>
                  </a:cubicBezTo>
                  <a:cubicBezTo>
                    <a:pt x="2274" y="1436"/>
                    <a:pt x="2309" y="1240"/>
                    <a:pt x="2286" y="1034"/>
                  </a:cubicBezTo>
                  <a:cubicBezTo>
                    <a:pt x="2263" y="827"/>
                    <a:pt x="2194" y="643"/>
                    <a:pt x="2068" y="471"/>
                  </a:cubicBezTo>
                  <a:lnTo>
                    <a:pt x="2057" y="459"/>
                  </a:lnTo>
                  <a:cubicBezTo>
                    <a:pt x="1942" y="299"/>
                    <a:pt x="1792" y="184"/>
                    <a:pt x="1608" y="104"/>
                  </a:cubicBezTo>
                  <a:cubicBezTo>
                    <a:pt x="1460" y="35"/>
                    <a:pt x="1310" y="0"/>
                    <a:pt x="1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6"/>
            <p:cNvSpPr/>
            <p:nvPr/>
          </p:nvSpPr>
          <p:spPr>
            <a:xfrm>
              <a:off x="7169986" y="3377686"/>
              <a:ext cx="43877" cy="43877"/>
            </a:xfrm>
            <a:custGeom>
              <a:avLst/>
              <a:gdLst/>
              <a:ahLst/>
              <a:cxnLst/>
              <a:rect l="l" t="t" r="r" b="b"/>
              <a:pathLst>
                <a:path w="1149" h="1149" extrusionOk="0">
                  <a:moveTo>
                    <a:pt x="517" y="0"/>
                  </a:moveTo>
                  <a:cubicBezTo>
                    <a:pt x="471" y="12"/>
                    <a:pt x="414" y="23"/>
                    <a:pt x="368" y="35"/>
                  </a:cubicBezTo>
                  <a:cubicBezTo>
                    <a:pt x="333" y="58"/>
                    <a:pt x="287" y="81"/>
                    <a:pt x="241" y="104"/>
                  </a:cubicBezTo>
                  <a:cubicBezTo>
                    <a:pt x="184" y="150"/>
                    <a:pt x="138" y="196"/>
                    <a:pt x="104" y="265"/>
                  </a:cubicBezTo>
                  <a:cubicBezTo>
                    <a:pt x="58" y="322"/>
                    <a:pt x="35" y="390"/>
                    <a:pt x="24" y="459"/>
                  </a:cubicBezTo>
                  <a:lnTo>
                    <a:pt x="24" y="482"/>
                  </a:lnTo>
                  <a:cubicBezTo>
                    <a:pt x="1" y="586"/>
                    <a:pt x="12" y="689"/>
                    <a:pt x="47" y="781"/>
                  </a:cubicBezTo>
                  <a:cubicBezTo>
                    <a:pt x="93" y="873"/>
                    <a:pt x="138" y="954"/>
                    <a:pt x="218" y="1022"/>
                  </a:cubicBezTo>
                  <a:cubicBezTo>
                    <a:pt x="264" y="1045"/>
                    <a:pt x="299" y="1068"/>
                    <a:pt x="345" y="1091"/>
                  </a:cubicBezTo>
                  <a:cubicBezTo>
                    <a:pt x="414" y="1125"/>
                    <a:pt x="494" y="1148"/>
                    <a:pt x="575" y="1148"/>
                  </a:cubicBezTo>
                  <a:cubicBezTo>
                    <a:pt x="598" y="1148"/>
                    <a:pt x="609" y="1137"/>
                    <a:pt x="632" y="1137"/>
                  </a:cubicBezTo>
                  <a:cubicBezTo>
                    <a:pt x="713" y="1137"/>
                    <a:pt x="781" y="1114"/>
                    <a:pt x="850" y="1068"/>
                  </a:cubicBezTo>
                  <a:cubicBezTo>
                    <a:pt x="907" y="1033"/>
                    <a:pt x="965" y="999"/>
                    <a:pt x="1011" y="931"/>
                  </a:cubicBezTo>
                  <a:cubicBezTo>
                    <a:pt x="1080" y="862"/>
                    <a:pt x="1114" y="770"/>
                    <a:pt x="1137" y="666"/>
                  </a:cubicBezTo>
                  <a:cubicBezTo>
                    <a:pt x="1149" y="574"/>
                    <a:pt x="1137" y="471"/>
                    <a:pt x="1103" y="368"/>
                  </a:cubicBezTo>
                  <a:cubicBezTo>
                    <a:pt x="1103" y="368"/>
                    <a:pt x="1091" y="356"/>
                    <a:pt x="1091" y="345"/>
                  </a:cubicBezTo>
                  <a:cubicBezTo>
                    <a:pt x="1068" y="311"/>
                    <a:pt x="1045" y="265"/>
                    <a:pt x="1022" y="219"/>
                  </a:cubicBezTo>
                  <a:cubicBezTo>
                    <a:pt x="976" y="161"/>
                    <a:pt x="930" y="115"/>
                    <a:pt x="861" y="81"/>
                  </a:cubicBezTo>
                  <a:cubicBezTo>
                    <a:pt x="827" y="58"/>
                    <a:pt x="781" y="35"/>
                    <a:pt x="735" y="23"/>
                  </a:cubicBezTo>
                  <a:cubicBezTo>
                    <a:pt x="678" y="0"/>
                    <a:pt x="632" y="0"/>
                    <a:pt x="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66"/>
            <p:cNvSpPr/>
            <p:nvPr/>
          </p:nvSpPr>
          <p:spPr>
            <a:xfrm>
              <a:off x="7435234" y="3167198"/>
              <a:ext cx="52661" cy="51782"/>
            </a:xfrm>
            <a:custGeom>
              <a:avLst/>
              <a:gdLst/>
              <a:ahLst/>
              <a:cxnLst/>
              <a:rect l="l" t="t" r="r" b="b"/>
              <a:pathLst>
                <a:path w="1379" h="1356" extrusionOk="0">
                  <a:moveTo>
                    <a:pt x="689" y="1"/>
                  </a:moveTo>
                  <a:cubicBezTo>
                    <a:pt x="666" y="1"/>
                    <a:pt x="643" y="1"/>
                    <a:pt x="620" y="13"/>
                  </a:cubicBezTo>
                  <a:cubicBezTo>
                    <a:pt x="529" y="13"/>
                    <a:pt x="449" y="47"/>
                    <a:pt x="368" y="93"/>
                  </a:cubicBezTo>
                  <a:cubicBezTo>
                    <a:pt x="288" y="128"/>
                    <a:pt x="219" y="185"/>
                    <a:pt x="161" y="254"/>
                  </a:cubicBezTo>
                  <a:cubicBezTo>
                    <a:pt x="104" y="322"/>
                    <a:pt x="69" y="403"/>
                    <a:pt x="46" y="483"/>
                  </a:cubicBezTo>
                  <a:cubicBezTo>
                    <a:pt x="12" y="575"/>
                    <a:pt x="0" y="656"/>
                    <a:pt x="23" y="748"/>
                  </a:cubicBezTo>
                  <a:cubicBezTo>
                    <a:pt x="35" y="805"/>
                    <a:pt x="46" y="874"/>
                    <a:pt x="58" y="931"/>
                  </a:cubicBezTo>
                  <a:cubicBezTo>
                    <a:pt x="104" y="1034"/>
                    <a:pt x="173" y="1126"/>
                    <a:pt x="265" y="1207"/>
                  </a:cubicBezTo>
                  <a:cubicBezTo>
                    <a:pt x="311" y="1241"/>
                    <a:pt x="368" y="1264"/>
                    <a:pt x="414" y="1299"/>
                  </a:cubicBezTo>
                  <a:cubicBezTo>
                    <a:pt x="506" y="1333"/>
                    <a:pt x="598" y="1356"/>
                    <a:pt x="689" y="1356"/>
                  </a:cubicBezTo>
                  <a:lnTo>
                    <a:pt x="758" y="1356"/>
                  </a:lnTo>
                  <a:cubicBezTo>
                    <a:pt x="850" y="1345"/>
                    <a:pt x="942" y="1322"/>
                    <a:pt x="1011" y="1264"/>
                  </a:cubicBezTo>
                  <a:cubicBezTo>
                    <a:pt x="1092" y="1230"/>
                    <a:pt x="1161" y="1184"/>
                    <a:pt x="1218" y="1103"/>
                  </a:cubicBezTo>
                  <a:cubicBezTo>
                    <a:pt x="1275" y="1034"/>
                    <a:pt x="1309" y="965"/>
                    <a:pt x="1332" y="874"/>
                  </a:cubicBezTo>
                  <a:cubicBezTo>
                    <a:pt x="1367" y="794"/>
                    <a:pt x="1378" y="702"/>
                    <a:pt x="1367" y="610"/>
                  </a:cubicBezTo>
                  <a:cubicBezTo>
                    <a:pt x="1344" y="552"/>
                    <a:pt x="1332" y="495"/>
                    <a:pt x="1321" y="437"/>
                  </a:cubicBezTo>
                  <a:cubicBezTo>
                    <a:pt x="1275" y="322"/>
                    <a:pt x="1207" y="231"/>
                    <a:pt x="1115" y="151"/>
                  </a:cubicBezTo>
                  <a:cubicBezTo>
                    <a:pt x="1069" y="128"/>
                    <a:pt x="1023" y="93"/>
                    <a:pt x="965" y="59"/>
                  </a:cubicBezTo>
                  <a:cubicBezTo>
                    <a:pt x="885" y="24"/>
                    <a:pt x="793" y="1"/>
                    <a:pt x="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66"/>
            <p:cNvSpPr/>
            <p:nvPr/>
          </p:nvSpPr>
          <p:spPr>
            <a:xfrm>
              <a:off x="6780209" y="3443444"/>
              <a:ext cx="82027" cy="80690"/>
            </a:xfrm>
            <a:custGeom>
              <a:avLst/>
              <a:gdLst/>
              <a:ahLst/>
              <a:cxnLst/>
              <a:rect l="l" t="t" r="r" b="b"/>
              <a:pathLst>
                <a:path w="2148" h="2113" extrusionOk="0">
                  <a:moveTo>
                    <a:pt x="965" y="0"/>
                  </a:moveTo>
                  <a:cubicBezTo>
                    <a:pt x="816" y="12"/>
                    <a:pt x="689" y="58"/>
                    <a:pt x="574" y="138"/>
                  </a:cubicBezTo>
                  <a:cubicBezTo>
                    <a:pt x="448" y="196"/>
                    <a:pt x="334" y="276"/>
                    <a:pt x="253" y="391"/>
                  </a:cubicBezTo>
                  <a:cubicBezTo>
                    <a:pt x="161" y="494"/>
                    <a:pt x="104" y="620"/>
                    <a:pt x="69" y="747"/>
                  </a:cubicBezTo>
                  <a:cubicBezTo>
                    <a:pt x="23" y="885"/>
                    <a:pt x="0" y="1023"/>
                    <a:pt x="23" y="1171"/>
                  </a:cubicBezTo>
                  <a:lnTo>
                    <a:pt x="92" y="1447"/>
                  </a:lnTo>
                  <a:cubicBezTo>
                    <a:pt x="161" y="1620"/>
                    <a:pt x="265" y="1757"/>
                    <a:pt x="414" y="1883"/>
                  </a:cubicBezTo>
                  <a:lnTo>
                    <a:pt x="643" y="2021"/>
                  </a:lnTo>
                  <a:cubicBezTo>
                    <a:pt x="781" y="2090"/>
                    <a:pt x="931" y="2113"/>
                    <a:pt x="1079" y="2113"/>
                  </a:cubicBezTo>
                  <a:lnTo>
                    <a:pt x="1183" y="2113"/>
                  </a:lnTo>
                  <a:cubicBezTo>
                    <a:pt x="1332" y="2102"/>
                    <a:pt x="1470" y="2056"/>
                    <a:pt x="1585" y="1975"/>
                  </a:cubicBezTo>
                  <a:cubicBezTo>
                    <a:pt x="1711" y="1918"/>
                    <a:pt x="1814" y="1837"/>
                    <a:pt x="1895" y="1723"/>
                  </a:cubicBezTo>
                  <a:cubicBezTo>
                    <a:pt x="1998" y="1620"/>
                    <a:pt x="2056" y="1493"/>
                    <a:pt x="2079" y="1367"/>
                  </a:cubicBezTo>
                  <a:cubicBezTo>
                    <a:pt x="2136" y="1229"/>
                    <a:pt x="2148" y="1092"/>
                    <a:pt x="2136" y="942"/>
                  </a:cubicBezTo>
                  <a:lnTo>
                    <a:pt x="2067" y="666"/>
                  </a:lnTo>
                  <a:cubicBezTo>
                    <a:pt x="1998" y="494"/>
                    <a:pt x="1883" y="357"/>
                    <a:pt x="1745" y="230"/>
                  </a:cubicBezTo>
                  <a:cubicBezTo>
                    <a:pt x="1665" y="184"/>
                    <a:pt x="1585" y="138"/>
                    <a:pt x="1516" y="92"/>
                  </a:cubicBezTo>
                  <a:cubicBezTo>
                    <a:pt x="1378" y="23"/>
                    <a:pt x="1229"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6"/>
            <p:cNvSpPr/>
            <p:nvPr/>
          </p:nvSpPr>
          <p:spPr>
            <a:xfrm>
              <a:off x="6999404" y="3318495"/>
              <a:ext cx="12793" cy="12335"/>
            </a:xfrm>
            <a:custGeom>
              <a:avLst/>
              <a:gdLst/>
              <a:ahLst/>
              <a:cxnLst/>
              <a:rect l="l" t="t" r="r" b="b"/>
              <a:pathLst>
                <a:path w="335" h="323" extrusionOk="0">
                  <a:moveTo>
                    <a:pt x="151" y="1"/>
                  </a:moveTo>
                  <a:cubicBezTo>
                    <a:pt x="128" y="1"/>
                    <a:pt x="105" y="12"/>
                    <a:pt x="93" y="24"/>
                  </a:cubicBezTo>
                  <a:cubicBezTo>
                    <a:pt x="70" y="35"/>
                    <a:pt x="59" y="46"/>
                    <a:pt x="36" y="58"/>
                  </a:cubicBezTo>
                  <a:cubicBezTo>
                    <a:pt x="24" y="80"/>
                    <a:pt x="13" y="92"/>
                    <a:pt x="13" y="115"/>
                  </a:cubicBezTo>
                  <a:cubicBezTo>
                    <a:pt x="1" y="138"/>
                    <a:pt x="1" y="161"/>
                    <a:pt x="1" y="184"/>
                  </a:cubicBezTo>
                  <a:cubicBezTo>
                    <a:pt x="13" y="195"/>
                    <a:pt x="13" y="207"/>
                    <a:pt x="13" y="218"/>
                  </a:cubicBezTo>
                  <a:cubicBezTo>
                    <a:pt x="24" y="253"/>
                    <a:pt x="47" y="276"/>
                    <a:pt x="70" y="287"/>
                  </a:cubicBezTo>
                  <a:cubicBezTo>
                    <a:pt x="82" y="299"/>
                    <a:pt x="93" y="299"/>
                    <a:pt x="105" y="310"/>
                  </a:cubicBezTo>
                  <a:cubicBezTo>
                    <a:pt x="116" y="322"/>
                    <a:pt x="139" y="322"/>
                    <a:pt x="162" y="322"/>
                  </a:cubicBezTo>
                  <a:lnTo>
                    <a:pt x="185" y="322"/>
                  </a:lnTo>
                  <a:cubicBezTo>
                    <a:pt x="208" y="322"/>
                    <a:pt x="220" y="310"/>
                    <a:pt x="242" y="299"/>
                  </a:cubicBezTo>
                  <a:cubicBezTo>
                    <a:pt x="265" y="299"/>
                    <a:pt x="276" y="287"/>
                    <a:pt x="288" y="264"/>
                  </a:cubicBezTo>
                  <a:cubicBezTo>
                    <a:pt x="299" y="253"/>
                    <a:pt x="311" y="230"/>
                    <a:pt x="322" y="207"/>
                  </a:cubicBezTo>
                  <a:cubicBezTo>
                    <a:pt x="322" y="184"/>
                    <a:pt x="334" y="172"/>
                    <a:pt x="322" y="149"/>
                  </a:cubicBezTo>
                  <a:cubicBezTo>
                    <a:pt x="322" y="138"/>
                    <a:pt x="322" y="115"/>
                    <a:pt x="311" y="103"/>
                  </a:cubicBezTo>
                  <a:cubicBezTo>
                    <a:pt x="311" y="80"/>
                    <a:pt x="288" y="58"/>
                    <a:pt x="265" y="35"/>
                  </a:cubicBezTo>
                  <a:cubicBezTo>
                    <a:pt x="254" y="35"/>
                    <a:pt x="242" y="24"/>
                    <a:pt x="231" y="12"/>
                  </a:cubicBezTo>
                  <a:cubicBezTo>
                    <a:pt x="208" y="12"/>
                    <a:pt x="185" y="1"/>
                    <a:pt x="1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66"/>
            <p:cNvSpPr/>
            <p:nvPr/>
          </p:nvSpPr>
          <p:spPr>
            <a:xfrm>
              <a:off x="6625857" y="1580253"/>
              <a:ext cx="442020" cy="130296"/>
            </a:xfrm>
            <a:custGeom>
              <a:avLst/>
              <a:gdLst/>
              <a:ahLst/>
              <a:cxnLst/>
              <a:rect l="l" t="t" r="r" b="b"/>
              <a:pathLst>
                <a:path w="11575" h="3412" extrusionOk="0">
                  <a:moveTo>
                    <a:pt x="10277" y="1"/>
                  </a:moveTo>
                  <a:cubicBezTo>
                    <a:pt x="10235" y="1"/>
                    <a:pt x="10193" y="3"/>
                    <a:pt x="10150" y="7"/>
                  </a:cubicBezTo>
                  <a:lnTo>
                    <a:pt x="1172" y="948"/>
                  </a:lnTo>
                  <a:cubicBezTo>
                    <a:pt x="495" y="1017"/>
                    <a:pt x="1" y="1625"/>
                    <a:pt x="70" y="2303"/>
                  </a:cubicBezTo>
                  <a:cubicBezTo>
                    <a:pt x="134" y="2938"/>
                    <a:pt x="673" y="3412"/>
                    <a:pt x="1298" y="3412"/>
                  </a:cubicBezTo>
                  <a:cubicBezTo>
                    <a:pt x="1340" y="3412"/>
                    <a:pt x="1382" y="3410"/>
                    <a:pt x="1424" y="3405"/>
                  </a:cubicBezTo>
                  <a:lnTo>
                    <a:pt x="10403" y="2464"/>
                  </a:lnTo>
                  <a:cubicBezTo>
                    <a:pt x="11081" y="2395"/>
                    <a:pt x="11574" y="1786"/>
                    <a:pt x="11505" y="1109"/>
                  </a:cubicBezTo>
                  <a:cubicBezTo>
                    <a:pt x="11441" y="474"/>
                    <a:pt x="10902" y="1"/>
                    <a:pt x="10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66"/>
            <p:cNvSpPr/>
            <p:nvPr/>
          </p:nvSpPr>
          <p:spPr>
            <a:xfrm>
              <a:off x="6995929" y="2280262"/>
              <a:ext cx="1372382" cy="1924345"/>
            </a:xfrm>
            <a:custGeom>
              <a:avLst/>
              <a:gdLst/>
              <a:ahLst/>
              <a:cxnLst/>
              <a:rect l="l" t="t" r="r" b="b"/>
              <a:pathLst>
                <a:path w="35938" h="50392" extrusionOk="0">
                  <a:moveTo>
                    <a:pt x="28555" y="0"/>
                  </a:moveTo>
                  <a:lnTo>
                    <a:pt x="22044" y="16717"/>
                  </a:lnTo>
                  <a:lnTo>
                    <a:pt x="1987" y="34777"/>
                  </a:lnTo>
                  <a:cubicBezTo>
                    <a:pt x="0" y="36568"/>
                    <a:pt x="597" y="39829"/>
                    <a:pt x="3100" y="40794"/>
                  </a:cubicBezTo>
                  <a:lnTo>
                    <a:pt x="27108" y="50140"/>
                  </a:lnTo>
                  <a:cubicBezTo>
                    <a:pt x="27549" y="50312"/>
                    <a:pt x="27995" y="50391"/>
                    <a:pt x="28428" y="50391"/>
                  </a:cubicBezTo>
                  <a:cubicBezTo>
                    <a:pt x="30452" y="50391"/>
                    <a:pt x="32207" y="48649"/>
                    <a:pt x="31999" y="46455"/>
                  </a:cubicBezTo>
                  <a:lnTo>
                    <a:pt x="29428" y="19599"/>
                  </a:lnTo>
                  <a:lnTo>
                    <a:pt x="35937" y="2882"/>
                  </a:lnTo>
                  <a:lnTo>
                    <a:pt x="285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6"/>
            <p:cNvSpPr/>
            <p:nvPr/>
          </p:nvSpPr>
          <p:spPr>
            <a:xfrm>
              <a:off x="7091511" y="2305237"/>
              <a:ext cx="1213637" cy="1831587"/>
            </a:xfrm>
            <a:custGeom>
              <a:avLst/>
              <a:gdLst/>
              <a:ahLst/>
              <a:cxnLst/>
              <a:rect l="l" t="t" r="r" b="b"/>
              <a:pathLst>
                <a:path w="31781" h="47963" extrusionOk="0">
                  <a:moveTo>
                    <a:pt x="27705" y="0"/>
                  </a:moveTo>
                  <a:lnTo>
                    <a:pt x="21046" y="17108"/>
                  </a:lnTo>
                  <a:lnTo>
                    <a:pt x="18842" y="19095"/>
                  </a:lnTo>
                  <a:lnTo>
                    <a:pt x="10919" y="26213"/>
                  </a:lnTo>
                  <a:lnTo>
                    <a:pt x="5488" y="31104"/>
                  </a:lnTo>
                  <a:lnTo>
                    <a:pt x="678" y="35432"/>
                  </a:lnTo>
                  <a:cubicBezTo>
                    <a:pt x="0" y="36052"/>
                    <a:pt x="58" y="36810"/>
                    <a:pt x="104" y="37120"/>
                  </a:cubicBezTo>
                  <a:cubicBezTo>
                    <a:pt x="161" y="37419"/>
                    <a:pt x="390" y="38154"/>
                    <a:pt x="1240" y="38486"/>
                  </a:cubicBezTo>
                  <a:lnTo>
                    <a:pt x="25248" y="47832"/>
                  </a:lnTo>
                  <a:cubicBezTo>
                    <a:pt x="25490" y="47926"/>
                    <a:pt x="25716" y="47963"/>
                    <a:pt x="25921" y="47963"/>
                  </a:cubicBezTo>
                  <a:cubicBezTo>
                    <a:pt x="26444" y="47963"/>
                    <a:pt x="26831" y="47724"/>
                    <a:pt x="27004" y="47592"/>
                  </a:cubicBezTo>
                  <a:cubicBezTo>
                    <a:pt x="27257" y="47408"/>
                    <a:pt x="27808" y="46880"/>
                    <a:pt x="27728" y="45972"/>
                  </a:cubicBezTo>
                  <a:lnTo>
                    <a:pt x="27545" y="44101"/>
                  </a:lnTo>
                  <a:lnTo>
                    <a:pt x="26706" y="35352"/>
                  </a:lnTo>
                  <a:lnTo>
                    <a:pt x="25799" y="25823"/>
                  </a:lnTo>
                  <a:lnTo>
                    <a:pt x="25466" y="22320"/>
                  </a:lnTo>
                  <a:lnTo>
                    <a:pt x="25236" y="19921"/>
                  </a:lnTo>
                  <a:lnTo>
                    <a:pt x="25110" y="18692"/>
                  </a:lnTo>
                  <a:lnTo>
                    <a:pt x="31781" y="1585"/>
                  </a:lnTo>
                  <a:lnTo>
                    <a:pt x="27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6"/>
            <p:cNvSpPr/>
            <p:nvPr/>
          </p:nvSpPr>
          <p:spPr>
            <a:xfrm>
              <a:off x="8030228" y="2181548"/>
              <a:ext cx="427967" cy="219540"/>
            </a:xfrm>
            <a:custGeom>
              <a:avLst/>
              <a:gdLst/>
              <a:ahLst/>
              <a:cxnLst/>
              <a:rect l="l" t="t" r="r" b="b"/>
              <a:pathLst>
                <a:path w="11207" h="5749" extrusionOk="0">
                  <a:moveTo>
                    <a:pt x="1407" y="1"/>
                  </a:moveTo>
                  <a:cubicBezTo>
                    <a:pt x="911" y="1"/>
                    <a:pt x="438" y="299"/>
                    <a:pt x="253" y="794"/>
                  </a:cubicBezTo>
                  <a:cubicBezTo>
                    <a:pt x="0" y="1425"/>
                    <a:pt x="322" y="2137"/>
                    <a:pt x="953" y="2390"/>
                  </a:cubicBezTo>
                  <a:lnTo>
                    <a:pt x="9369" y="5662"/>
                  </a:lnTo>
                  <a:cubicBezTo>
                    <a:pt x="9516" y="5721"/>
                    <a:pt x="9667" y="5749"/>
                    <a:pt x="9815" y="5749"/>
                  </a:cubicBezTo>
                  <a:cubicBezTo>
                    <a:pt x="10306" y="5749"/>
                    <a:pt x="10771" y="5447"/>
                    <a:pt x="10965" y="4962"/>
                  </a:cubicBezTo>
                  <a:cubicBezTo>
                    <a:pt x="11206" y="4331"/>
                    <a:pt x="10896" y="3607"/>
                    <a:pt x="10265" y="3366"/>
                  </a:cubicBezTo>
                  <a:lnTo>
                    <a:pt x="1848" y="82"/>
                  </a:lnTo>
                  <a:cubicBezTo>
                    <a:pt x="1704" y="27"/>
                    <a:pt x="1554" y="1"/>
                    <a:pt x="1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6"/>
            <p:cNvSpPr/>
            <p:nvPr/>
          </p:nvSpPr>
          <p:spPr>
            <a:xfrm>
              <a:off x="7109497" y="3519742"/>
              <a:ext cx="1026404" cy="583123"/>
            </a:xfrm>
            <a:custGeom>
              <a:avLst/>
              <a:gdLst/>
              <a:ahLst/>
              <a:cxnLst/>
              <a:rect l="l" t="t" r="r" b="b"/>
              <a:pathLst>
                <a:path w="26878" h="15270" extrusionOk="0">
                  <a:moveTo>
                    <a:pt x="5568" y="0"/>
                  </a:moveTo>
                  <a:cubicBezTo>
                    <a:pt x="5282" y="494"/>
                    <a:pt x="0" y="4421"/>
                    <a:pt x="505" y="5156"/>
                  </a:cubicBezTo>
                  <a:cubicBezTo>
                    <a:pt x="551" y="5350"/>
                    <a:pt x="666" y="5684"/>
                    <a:pt x="1091" y="5845"/>
                  </a:cubicBezTo>
                  <a:lnTo>
                    <a:pt x="25099" y="15202"/>
                  </a:lnTo>
                  <a:cubicBezTo>
                    <a:pt x="25227" y="15249"/>
                    <a:pt x="25346" y="15269"/>
                    <a:pt x="25455" y="15269"/>
                  </a:cubicBezTo>
                  <a:cubicBezTo>
                    <a:pt x="25686" y="15269"/>
                    <a:pt x="25869" y="15180"/>
                    <a:pt x="25994" y="15087"/>
                  </a:cubicBezTo>
                  <a:cubicBezTo>
                    <a:pt x="26878" y="14903"/>
                    <a:pt x="25592" y="7922"/>
                    <a:pt x="25707" y="7360"/>
                  </a:cubicBezTo>
                  <a:cubicBezTo>
                    <a:pt x="25033" y="2908"/>
                    <a:pt x="21328" y="2517"/>
                    <a:pt x="17137" y="2517"/>
                  </a:cubicBezTo>
                  <a:cubicBezTo>
                    <a:pt x="16691" y="2517"/>
                    <a:pt x="16240" y="2522"/>
                    <a:pt x="15787" y="2526"/>
                  </a:cubicBezTo>
                  <a:cubicBezTo>
                    <a:pt x="15348" y="2530"/>
                    <a:pt x="14906" y="2534"/>
                    <a:pt x="14464" y="2534"/>
                  </a:cubicBezTo>
                  <a:cubicBezTo>
                    <a:pt x="11064" y="2534"/>
                    <a:pt x="7682" y="2297"/>
                    <a:pt x="5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66"/>
            <p:cNvSpPr/>
            <p:nvPr/>
          </p:nvSpPr>
          <p:spPr>
            <a:xfrm>
              <a:off x="7127445" y="3519742"/>
              <a:ext cx="986994" cy="583161"/>
            </a:xfrm>
            <a:custGeom>
              <a:avLst/>
              <a:gdLst/>
              <a:ahLst/>
              <a:cxnLst/>
              <a:rect l="l" t="t" r="r" b="b"/>
              <a:pathLst>
                <a:path w="25846" h="15271" extrusionOk="0">
                  <a:moveTo>
                    <a:pt x="3801" y="3043"/>
                  </a:moveTo>
                  <a:cubicBezTo>
                    <a:pt x="3870" y="3043"/>
                    <a:pt x="3927" y="3054"/>
                    <a:pt x="3996" y="3089"/>
                  </a:cubicBezTo>
                  <a:cubicBezTo>
                    <a:pt x="4111" y="3135"/>
                    <a:pt x="4203" y="3204"/>
                    <a:pt x="4272" y="3296"/>
                  </a:cubicBezTo>
                  <a:cubicBezTo>
                    <a:pt x="4307" y="3342"/>
                    <a:pt x="4329" y="3388"/>
                    <a:pt x="4363" y="3434"/>
                  </a:cubicBezTo>
                  <a:cubicBezTo>
                    <a:pt x="4409" y="3536"/>
                    <a:pt x="4421" y="3651"/>
                    <a:pt x="4409" y="3766"/>
                  </a:cubicBezTo>
                  <a:lnTo>
                    <a:pt x="4375" y="3939"/>
                  </a:lnTo>
                  <a:cubicBezTo>
                    <a:pt x="4341" y="4019"/>
                    <a:pt x="4295" y="4099"/>
                    <a:pt x="4226" y="4156"/>
                  </a:cubicBezTo>
                  <a:cubicBezTo>
                    <a:pt x="4169" y="4214"/>
                    <a:pt x="4100" y="4271"/>
                    <a:pt x="4019" y="4306"/>
                  </a:cubicBezTo>
                  <a:cubicBezTo>
                    <a:pt x="3950" y="4329"/>
                    <a:pt x="3881" y="4352"/>
                    <a:pt x="3801" y="4352"/>
                  </a:cubicBezTo>
                  <a:lnTo>
                    <a:pt x="3721" y="4352"/>
                  </a:lnTo>
                  <a:cubicBezTo>
                    <a:pt x="3652" y="4352"/>
                    <a:pt x="3583" y="4340"/>
                    <a:pt x="3526" y="4306"/>
                  </a:cubicBezTo>
                  <a:cubicBezTo>
                    <a:pt x="3411" y="4271"/>
                    <a:pt x="3319" y="4202"/>
                    <a:pt x="3238" y="4110"/>
                  </a:cubicBezTo>
                  <a:cubicBezTo>
                    <a:pt x="3215" y="4065"/>
                    <a:pt x="3181" y="4008"/>
                    <a:pt x="3158" y="3962"/>
                  </a:cubicBezTo>
                  <a:cubicBezTo>
                    <a:pt x="3112" y="3858"/>
                    <a:pt x="3089" y="3743"/>
                    <a:pt x="3101" y="3628"/>
                  </a:cubicBezTo>
                  <a:cubicBezTo>
                    <a:pt x="3123" y="3571"/>
                    <a:pt x="3135" y="3513"/>
                    <a:pt x="3146" y="3456"/>
                  </a:cubicBezTo>
                  <a:cubicBezTo>
                    <a:pt x="3181" y="3376"/>
                    <a:pt x="3227" y="3307"/>
                    <a:pt x="3296" y="3250"/>
                  </a:cubicBezTo>
                  <a:cubicBezTo>
                    <a:pt x="3342" y="3181"/>
                    <a:pt x="3411" y="3135"/>
                    <a:pt x="3491" y="3100"/>
                  </a:cubicBezTo>
                  <a:cubicBezTo>
                    <a:pt x="3560" y="3066"/>
                    <a:pt x="3641" y="3043"/>
                    <a:pt x="3709" y="3043"/>
                  </a:cubicBezTo>
                  <a:cubicBezTo>
                    <a:pt x="3721" y="3043"/>
                    <a:pt x="3732" y="3043"/>
                    <a:pt x="3743" y="3054"/>
                  </a:cubicBezTo>
                  <a:cubicBezTo>
                    <a:pt x="3755" y="3043"/>
                    <a:pt x="3778" y="3043"/>
                    <a:pt x="3801" y="3043"/>
                  </a:cubicBezTo>
                  <a:close/>
                  <a:moveTo>
                    <a:pt x="3457" y="4685"/>
                  </a:moveTo>
                  <a:cubicBezTo>
                    <a:pt x="3514" y="4685"/>
                    <a:pt x="3572" y="4696"/>
                    <a:pt x="3641" y="4730"/>
                  </a:cubicBezTo>
                  <a:cubicBezTo>
                    <a:pt x="3743" y="4765"/>
                    <a:pt x="3824" y="4834"/>
                    <a:pt x="3893" y="4914"/>
                  </a:cubicBezTo>
                  <a:cubicBezTo>
                    <a:pt x="3916" y="4960"/>
                    <a:pt x="3950" y="5006"/>
                    <a:pt x="3973" y="5052"/>
                  </a:cubicBezTo>
                  <a:cubicBezTo>
                    <a:pt x="4019" y="5144"/>
                    <a:pt x="4031" y="5248"/>
                    <a:pt x="4019" y="5362"/>
                  </a:cubicBezTo>
                  <a:cubicBezTo>
                    <a:pt x="4008" y="5408"/>
                    <a:pt x="3996" y="5465"/>
                    <a:pt x="3985" y="5511"/>
                  </a:cubicBezTo>
                  <a:cubicBezTo>
                    <a:pt x="3962" y="5592"/>
                    <a:pt x="3916" y="5661"/>
                    <a:pt x="3847" y="5718"/>
                  </a:cubicBezTo>
                  <a:cubicBezTo>
                    <a:pt x="3801" y="5776"/>
                    <a:pt x="3732" y="5822"/>
                    <a:pt x="3664" y="5856"/>
                  </a:cubicBezTo>
                  <a:cubicBezTo>
                    <a:pt x="3595" y="5879"/>
                    <a:pt x="3526" y="5902"/>
                    <a:pt x="3457" y="5902"/>
                  </a:cubicBezTo>
                  <a:lnTo>
                    <a:pt x="3376" y="5902"/>
                  </a:lnTo>
                  <a:cubicBezTo>
                    <a:pt x="3319" y="5902"/>
                    <a:pt x="3250" y="5891"/>
                    <a:pt x="3192" y="5868"/>
                  </a:cubicBezTo>
                  <a:cubicBezTo>
                    <a:pt x="3089" y="5822"/>
                    <a:pt x="3009" y="5764"/>
                    <a:pt x="2940" y="5672"/>
                  </a:cubicBezTo>
                  <a:cubicBezTo>
                    <a:pt x="2906" y="5626"/>
                    <a:pt x="2883" y="5580"/>
                    <a:pt x="2860" y="5534"/>
                  </a:cubicBezTo>
                  <a:cubicBezTo>
                    <a:pt x="2814" y="5442"/>
                    <a:pt x="2802" y="5339"/>
                    <a:pt x="2814" y="5236"/>
                  </a:cubicBezTo>
                  <a:lnTo>
                    <a:pt x="2848" y="5075"/>
                  </a:lnTo>
                  <a:cubicBezTo>
                    <a:pt x="2871" y="4995"/>
                    <a:pt x="2917" y="4926"/>
                    <a:pt x="2986" y="4868"/>
                  </a:cubicBezTo>
                  <a:cubicBezTo>
                    <a:pt x="3032" y="4811"/>
                    <a:pt x="3089" y="4765"/>
                    <a:pt x="3169" y="4730"/>
                  </a:cubicBezTo>
                  <a:cubicBezTo>
                    <a:pt x="3238" y="4708"/>
                    <a:pt x="3307" y="4685"/>
                    <a:pt x="3376" y="4685"/>
                  </a:cubicBezTo>
                  <a:close/>
                  <a:moveTo>
                    <a:pt x="6660" y="5868"/>
                  </a:moveTo>
                  <a:cubicBezTo>
                    <a:pt x="6672" y="5868"/>
                    <a:pt x="6695" y="5879"/>
                    <a:pt x="6706" y="5879"/>
                  </a:cubicBezTo>
                  <a:cubicBezTo>
                    <a:pt x="6798" y="5891"/>
                    <a:pt x="6878" y="5914"/>
                    <a:pt x="6947" y="5970"/>
                  </a:cubicBezTo>
                  <a:lnTo>
                    <a:pt x="7016" y="6005"/>
                  </a:lnTo>
                  <a:cubicBezTo>
                    <a:pt x="7073" y="6062"/>
                    <a:pt x="7119" y="6120"/>
                    <a:pt x="7154" y="6189"/>
                  </a:cubicBezTo>
                  <a:cubicBezTo>
                    <a:pt x="7188" y="6269"/>
                    <a:pt x="7200" y="6350"/>
                    <a:pt x="7188" y="6430"/>
                  </a:cubicBezTo>
                  <a:cubicBezTo>
                    <a:pt x="7188" y="6511"/>
                    <a:pt x="7154" y="6579"/>
                    <a:pt x="7108" y="6648"/>
                  </a:cubicBezTo>
                  <a:cubicBezTo>
                    <a:pt x="7062" y="6717"/>
                    <a:pt x="6993" y="6763"/>
                    <a:pt x="6924" y="6797"/>
                  </a:cubicBezTo>
                  <a:cubicBezTo>
                    <a:pt x="6901" y="6809"/>
                    <a:pt x="6878" y="6809"/>
                    <a:pt x="6855" y="6820"/>
                  </a:cubicBezTo>
                  <a:cubicBezTo>
                    <a:pt x="6787" y="6855"/>
                    <a:pt x="6729" y="6866"/>
                    <a:pt x="6660" y="6866"/>
                  </a:cubicBezTo>
                  <a:lnTo>
                    <a:pt x="6603" y="6866"/>
                  </a:lnTo>
                  <a:cubicBezTo>
                    <a:pt x="6511" y="6855"/>
                    <a:pt x="6430" y="6820"/>
                    <a:pt x="6361" y="6763"/>
                  </a:cubicBezTo>
                  <a:cubicBezTo>
                    <a:pt x="6223" y="6659"/>
                    <a:pt x="6144" y="6488"/>
                    <a:pt x="6167" y="6315"/>
                  </a:cubicBezTo>
                  <a:cubicBezTo>
                    <a:pt x="6178" y="6143"/>
                    <a:pt x="6292" y="5982"/>
                    <a:pt x="6453" y="5914"/>
                  </a:cubicBezTo>
                  <a:cubicBezTo>
                    <a:pt x="6522" y="5891"/>
                    <a:pt x="6591" y="5868"/>
                    <a:pt x="6660" y="5868"/>
                  </a:cubicBezTo>
                  <a:close/>
                  <a:moveTo>
                    <a:pt x="11895" y="6901"/>
                  </a:moveTo>
                  <a:lnTo>
                    <a:pt x="11895" y="6901"/>
                  </a:lnTo>
                  <a:cubicBezTo>
                    <a:pt x="11895" y="6901"/>
                    <a:pt x="11899" y="6912"/>
                    <a:pt x="11903" y="6926"/>
                  </a:cubicBezTo>
                  <a:lnTo>
                    <a:pt x="11903" y="6926"/>
                  </a:lnTo>
                  <a:cubicBezTo>
                    <a:pt x="11900" y="6918"/>
                    <a:pt x="11898" y="6910"/>
                    <a:pt x="11895" y="6901"/>
                  </a:cubicBezTo>
                  <a:close/>
                  <a:moveTo>
                    <a:pt x="11172" y="6258"/>
                  </a:moveTo>
                  <a:cubicBezTo>
                    <a:pt x="11218" y="6258"/>
                    <a:pt x="11264" y="6269"/>
                    <a:pt x="11310" y="6281"/>
                  </a:cubicBezTo>
                  <a:cubicBezTo>
                    <a:pt x="11413" y="6304"/>
                    <a:pt x="11517" y="6338"/>
                    <a:pt x="11597" y="6407"/>
                  </a:cubicBezTo>
                  <a:lnTo>
                    <a:pt x="11735" y="6545"/>
                  </a:lnTo>
                  <a:cubicBezTo>
                    <a:pt x="11735" y="6556"/>
                    <a:pt x="11838" y="6717"/>
                    <a:pt x="11838" y="6717"/>
                  </a:cubicBezTo>
                  <a:cubicBezTo>
                    <a:pt x="11849" y="6751"/>
                    <a:pt x="11861" y="6786"/>
                    <a:pt x="11872" y="6809"/>
                  </a:cubicBezTo>
                  <a:cubicBezTo>
                    <a:pt x="11884" y="6855"/>
                    <a:pt x="11884" y="6878"/>
                    <a:pt x="11895" y="6901"/>
                  </a:cubicBezTo>
                  <a:lnTo>
                    <a:pt x="11895" y="6912"/>
                  </a:lnTo>
                  <a:cubicBezTo>
                    <a:pt x="11907" y="6970"/>
                    <a:pt x="11907" y="7039"/>
                    <a:pt x="11895" y="7096"/>
                  </a:cubicBezTo>
                  <a:lnTo>
                    <a:pt x="11895" y="7119"/>
                  </a:lnTo>
                  <a:cubicBezTo>
                    <a:pt x="11895" y="7176"/>
                    <a:pt x="11884" y="7245"/>
                    <a:pt x="11849" y="7302"/>
                  </a:cubicBezTo>
                  <a:cubicBezTo>
                    <a:pt x="11815" y="7371"/>
                    <a:pt x="11780" y="7429"/>
                    <a:pt x="11758" y="7486"/>
                  </a:cubicBezTo>
                  <a:cubicBezTo>
                    <a:pt x="11712" y="7532"/>
                    <a:pt x="11666" y="7590"/>
                    <a:pt x="11609" y="7636"/>
                  </a:cubicBezTo>
                  <a:cubicBezTo>
                    <a:pt x="11563" y="7670"/>
                    <a:pt x="11505" y="7705"/>
                    <a:pt x="11448" y="7739"/>
                  </a:cubicBezTo>
                  <a:cubicBezTo>
                    <a:pt x="11379" y="7751"/>
                    <a:pt x="11321" y="7774"/>
                    <a:pt x="11252" y="7785"/>
                  </a:cubicBezTo>
                  <a:cubicBezTo>
                    <a:pt x="11195" y="7796"/>
                    <a:pt x="11127" y="7796"/>
                    <a:pt x="11058" y="7796"/>
                  </a:cubicBezTo>
                  <a:cubicBezTo>
                    <a:pt x="10989" y="7774"/>
                    <a:pt x="10920" y="7762"/>
                    <a:pt x="10851" y="7751"/>
                  </a:cubicBezTo>
                  <a:lnTo>
                    <a:pt x="10678" y="7647"/>
                  </a:lnTo>
                  <a:cubicBezTo>
                    <a:pt x="10632" y="7601"/>
                    <a:pt x="10575" y="7555"/>
                    <a:pt x="10529" y="7509"/>
                  </a:cubicBezTo>
                  <a:lnTo>
                    <a:pt x="10426" y="7337"/>
                  </a:lnTo>
                  <a:cubicBezTo>
                    <a:pt x="10380" y="7245"/>
                    <a:pt x="10369" y="7154"/>
                    <a:pt x="10369" y="7050"/>
                  </a:cubicBezTo>
                  <a:cubicBezTo>
                    <a:pt x="10357" y="6981"/>
                    <a:pt x="10369" y="6912"/>
                    <a:pt x="10392" y="6855"/>
                  </a:cubicBezTo>
                  <a:cubicBezTo>
                    <a:pt x="10403" y="6774"/>
                    <a:pt x="10426" y="6717"/>
                    <a:pt x="10472" y="6659"/>
                  </a:cubicBezTo>
                  <a:cubicBezTo>
                    <a:pt x="10495" y="6590"/>
                    <a:pt x="10529" y="6545"/>
                    <a:pt x="10586" y="6499"/>
                  </a:cubicBezTo>
                  <a:cubicBezTo>
                    <a:pt x="10632" y="6442"/>
                    <a:pt x="10678" y="6396"/>
                    <a:pt x="10736" y="6373"/>
                  </a:cubicBezTo>
                  <a:cubicBezTo>
                    <a:pt x="10793" y="6327"/>
                    <a:pt x="10851" y="6304"/>
                    <a:pt x="10920" y="6292"/>
                  </a:cubicBezTo>
                  <a:cubicBezTo>
                    <a:pt x="10966" y="6269"/>
                    <a:pt x="11023" y="6258"/>
                    <a:pt x="11081" y="6258"/>
                  </a:cubicBezTo>
                  <a:cubicBezTo>
                    <a:pt x="11092" y="6258"/>
                    <a:pt x="11104" y="6258"/>
                    <a:pt x="11115" y="6269"/>
                  </a:cubicBezTo>
                  <a:cubicBezTo>
                    <a:pt x="11138" y="6258"/>
                    <a:pt x="11160" y="6258"/>
                    <a:pt x="11172" y="6258"/>
                  </a:cubicBezTo>
                  <a:close/>
                  <a:moveTo>
                    <a:pt x="15467" y="7096"/>
                  </a:moveTo>
                  <a:cubicBezTo>
                    <a:pt x="15546" y="7096"/>
                    <a:pt x="15627" y="7119"/>
                    <a:pt x="15696" y="7154"/>
                  </a:cubicBezTo>
                  <a:cubicBezTo>
                    <a:pt x="15799" y="7188"/>
                    <a:pt x="15891" y="7245"/>
                    <a:pt x="15960" y="7325"/>
                  </a:cubicBezTo>
                  <a:cubicBezTo>
                    <a:pt x="16041" y="7383"/>
                    <a:pt x="16098" y="7463"/>
                    <a:pt x="16132" y="7567"/>
                  </a:cubicBezTo>
                  <a:cubicBezTo>
                    <a:pt x="16132" y="7578"/>
                    <a:pt x="16143" y="7590"/>
                    <a:pt x="16143" y="7590"/>
                  </a:cubicBezTo>
                  <a:cubicBezTo>
                    <a:pt x="16201" y="7716"/>
                    <a:pt x="16224" y="7853"/>
                    <a:pt x="16212" y="7991"/>
                  </a:cubicBezTo>
                  <a:cubicBezTo>
                    <a:pt x="16189" y="8060"/>
                    <a:pt x="16178" y="8129"/>
                    <a:pt x="16155" y="8198"/>
                  </a:cubicBezTo>
                  <a:cubicBezTo>
                    <a:pt x="16109" y="8325"/>
                    <a:pt x="16029" y="8439"/>
                    <a:pt x="15914" y="8519"/>
                  </a:cubicBezTo>
                  <a:lnTo>
                    <a:pt x="15742" y="8623"/>
                  </a:lnTo>
                  <a:cubicBezTo>
                    <a:pt x="15661" y="8669"/>
                    <a:pt x="15569" y="8692"/>
                    <a:pt x="15489" y="8692"/>
                  </a:cubicBezTo>
                  <a:lnTo>
                    <a:pt x="15386" y="8692"/>
                  </a:lnTo>
                  <a:cubicBezTo>
                    <a:pt x="15306" y="8692"/>
                    <a:pt x="15225" y="8669"/>
                    <a:pt x="15145" y="8634"/>
                  </a:cubicBezTo>
                  <a:cubicBezTo>
                    <a:pt x="15041" y="8600"/>
                    <a:pt x="14961" y="8542"/>
                    <a:pt x="14892" y="8462"/>
                  </a:cubicBezTo>
                  <a:cubicBezTo>
                    <a:pt x="14812" y="8405"/>
                    <a:pt x="14755" y="8325"/>
                    <a:pt x="14709" y="8221"/>
                  </a:cubicBezTo>
                  <a:cubicBezTo>
                    <a:pt x="14709" y="8221"/>
                    <a:pt x="14709" y="8210"/>
                    <a:pt x="14697" y="8198"/>
                  </a:cubicBezTo>
                  <a:cubicBezTo>
                    <a:pt x="14640" y="8072"/>
                    <a:pt x="14628" y="7934"/>
                    <a:pt x="14640" y="7796"/>
                  </a:cubicBezTo>
                  <a:cubicBezTo>
                    <a:pt x="14651" y="7728"/>
                    <a:pt x="14674" y="7670"/>
                    <a:pt x="14686" y="7601"/>
                  </a:cubicBezTo>
                  <a:cubicBezTo>
                    <a:pt x="14743" y="7463"/>
                    <a:pt x="14824" y="7360"/>
                    <a:pt x="14926" y="7268"/>
                  </a:cubicBezTo>
                  <a:lnTo>
                    <a:pt x="15099" y="7165"/>
                  </a:lnTo>
                  <a:cubicBezTo>
                    <a:pt x="15179" y="7119"/>
                    <a:pt x="15271" y="7108"/>
                    <a:pt x="15363" y="7108"/>
                  </a:cubicBezTo>
                  <a:lnTo>
                    <a:pt x="15398" y="7108"/>
                  </a:lnTo>
                  <a:cubicBezTo>
                    <a:pt x="15421" y="7108"/>
                    <a:pt x="15444" y="7096"/>
                    <a:pt x="15467" y="7096"/>
                  </a:cubicBezTo>
                  <a:close/>
                  <a:moveTo>
                    <a:pt x="20220" y="10724"/>
                  </a:moveTo>
                  <a:cubicBezTo>
                    <a:pt x="20254" y="10724"/>
                    <a:pt x="20289" y="10736"/>
                    <a:pt x="20323" y="10747"/>
                  </a:cubicBezTo>
                  <a:cubicBezTo>
                    <a:pt x="20358" y="10759"/>
                    <a:pt x="20381" y="10770"/>
                    <a:pt x="20415" y="10782"/>
                  </a:cubicBezTo>
                  <a:cubicBezTo>
                    <a:pt x="20529" y="10828"/>
                    <a:pt x="20598" y="10942"/>
                    <a:pt x="20587" y="11068"/>
                  </a:cubicBezTo>
                  <a:cubicBezTo>
                    <a:pt x="20587" y="11137"/>
                    <a:pt x="20552" y="11195"/>
                    <a:pt x="20506" y="11241"/>
                  </a:cubicBezTo>
                  <a:cubicBezTo>
                    <a:pt x="20483" y="11275"/>
                    <a:pt x="20460" y="11298"/>
                    <a:pt x="20426" y="11310"/>
                  </a:cubicBezTo>
                  <a:cubicBezTo>
                    <a:pt x="20404" y="11310"/>
                    <a:pt x="20381" y="11321"/>
                    <a:pt x="20358" y="11333"/>
                  </a:cubicBezTo>
                  <a:lnTo>
                    <a:pt x="20289" y="11333"/>
                  </a:lnTo>
                  <a:cubicBezTo>
                    <a:pt x="20254" y="11333"/>
                    <a:pt x="20220" y="11333"/>
                    <a:pt x="20185" y="11321"/>
                  </a:cubicBezTo>
                  <a:cubicBezTo>
                    <a:pt x="20093" y="11321"/>
                    <a:pt x="20013" y="11264"/>
                    <a:pt x="19967" y="11183"/>
                  </a:cubicBezTo>
                  <a:cubicBezTo>
                    <a:pt x="19921" y="11114"/>
                    <a:pt x="19909" y="11034"/>
                    <a:pt x="19932" y="10953"/>
                  </a:cubicBezTo>
                  <a:cubicBezTo>
                    <a:pt x="19932" y="10919"/>
                    <a:pt x="19955" y="10885"/>
                    <a:pt x="19978" y="10851"/>
                  </a:cubicBezTo>
                  <a:cubicBezTo>
                    <a:pt x="20013" y="10805"/>
                    <a:pt x="20047" y="10782"/>
                    <a:pt x="20093" y="10759"/>
                  </a:cubicBezTo>
                  <a:cubicBezTo>
                    <a:pt x="20116" y="10747"/>
                    <a:pt x="20139" y="10736"/>
                    <a:pt x="20174" y="10736"/>
                  </a:cubicBezTo>
                  <a:cubicBezTo>
                    <a:pt x="20185" y="10736"/>
                    <a:pt x="20197" y="10724"/>
                    <a:pt x="20220" y="10724"/>
                  </a:cubicBezTo>
                  <a:close/>
                  <a:moveTo>
                    <a:pt x="16982" y="9289"/>
                  </a:moveTo>
                  <a:cubicBezTo>
                    <a:pt x="17097" y="9289"/>
                    <a:pt x="17200" y="9312"/>
                    <a:pt x="17304" y="9346"/>
                  </a:cubicBezTo>
                  <a:cubicBezTo>
                    <a:pt x="17475" y="9415"/>
                    <a:pt x="17625" y="9530"/>
                    <a:pt x="17740" y="9679"/>
                  </a:cubicBezTo>
                  <a:cubicBezTo>
                    <a:pt x="17786" y="9748"/>
                    <a:pt x="17832" y="9828"/>
                    <a:pt x="17878" y="9909"/>
                  </a:cubicBezTo>
                  <a:cubicBezTo>
                    <a:pt x="17958" y="10070"/>
                    <a:pt x="17980" y="10254"/>
                    <a:pt x="17969" y="10437"/>
                  </a:cubicBezTo>
                  <a:cubicBezTo>
                    <a:pt x="17947" y="10529"/>
                    <a:pt x="17924" y="10621"/>
                    <a:pt x="17901" y="10701"/>
                  </a:cubicBezTo>
                  <a:cubicBezTo>
                    <a:pt x="17855" y="10839"/>
                    <a:pt x="17774" y="10953"/>
                    <a:pt x="17671" y="11045"/>
                  </a:cubicBezTo>
                  <a:cubicBezTo>
                    <a:pt x="17579" y="11160"/>
                    <a:pt x="17475" y="11229"/>
                    <a:pt x="17349" y="11287"/>
                  </a:cubicBezTo>
                  <a:cubicBezTo>
                    <a:pt x="17235" y="11344"/>
                    <a:pt x="17120" y="11367"/>
                    <a:pt x="16993" y="11367"/>
                  </a:cubicBezTo>
                  <a:lnTo>
                    <a:pt x="16867" y="11367"/>
                  </a:lnTo>
                  <a:cubicBezTo>
                    <a:pt x="16752" y="11367"/>
                    <a:pt x="16649" y="11344"/>
                    <a:pt x="16546" y="11298"/>
                  </a:cubicBezTo>
                  <a:cubicBezTo>
                    <a:pt x="16373" y="11229"/>
                    <a:pt x="16224" y="11126"/>
                    <a:pt x="16098" y="10976"/>
                  </a:cubicBezTo>
                  <a:cubicBezTo>
                    <a:pt x="16052" y="10896"/>
                    <a:pt x="16006" y="10828"/>
                    <a:pt x="15960" y="10747"/>
                  </a:cubicBezTo>
                  <a:cubicBezTo>
                    <a:pt x="15891" y="10575"/>
                    <a:pt x="15868" y="10402"/>
                    <a:pt x="15880" y="10219"/>
                  </a:cubicBezTo>
                  <a:lnTo>
                    <a:pt x="15949" y="9943"/>
                  </a:lnTo>
                  <a:cubicBezTo>
                    <a:pt x="15995" y="9805"/>
                    <a:pt x="16075" y="9690"/>
                    <a:pt x="16178" y="9599"/>
                  </a:cubicBezTo>
                  <a:cubicBezTo>
                    <a:pt x="16270" y="9496"/>
                    <a:pt x="16373" y="9415"/>
                    <a:pt x="16500" y="9369"/>
                  </a:cubicBezTo>
                  <a:cubicBezTo>
                    <a:pt x="16615" y="9312"/>
                    <a:pt x="16729" y="9289"/>
                    <a:pt x="16844" y="9289"/>
                  </a:cubicBezTo>
                  <a:close/>
                  <a:moveTo>
                    <a:pt x="23687" y="10047"/>
                  </a:moveTo>
                  <a:cubicBezTo>
                    <a:pt x="23767" y="10047"/>
                    <a:pt x="23836" y="10058"/>
                    <a:pt x="23905" y="10093"/>
                  </a:cubicBezTo>
                  <a:cubicBezTo>
                    <a:pt x="24020" y="10139"/>
                    <a:pt x="24124" y="10208"/>
                    <a:pt x="24203" y="10310"/>
                  </a:cubicBezTo>
                  <a:cubicBezTo>
                    <a:pt x="24226" y="10356"/>
                    <a:pt x="24261" y="10414"/>
                    <a:pt x="24295" y="10460"/>
                  </a:cubicBezTo>
                  <a:cubicBezTo>
                    <a:pt x="24341" y="10575"/>
                    <a:pt x="24364" y="10690"/>
                    <a:pt x="24341" y="10816"/>
                  </a:cubicBezTo>
                  <a:cubicBezTo>
                    <a:pt x="24330" y="10874"/>
                    <a:pt x="24318" y="10930"/>
                    <a:pt x="24307" y="10999"/>
                  </a:cubicBezTo>
                  <a:cubicBezTo>
                    <a:pt x="24272" y="11091"/>
                    <a:pt x="24215" y="11160"/>
                    <a:pt x="24146" y="11229"/>
                  </a:cubicBezTo>
                  <a:cubicBezTo>
                    <a:pt x="24089" y="11298"/>
                    <a:pt x="24020" y="11356"/>
                    <a:pt x="23928" y="11390"/>
                  </a:cubicBezTo>
                  <a:cubicBezTo>
                    <a:pt x="23859" y="11425"/>
                    <a:pt x="23779" y="11436"/>
                    <a:pt x="23698" y="11436"/>
                  </a:cubicBezTo>
                  <a:lnTo>
                    <a:pt x="23606" y="11436"/>
                  </a:lnTo>
                  <a:cubicBezTo>
                    <a:pt x="23538" y="11436"/>
                    <a:pt x="23469" y="11425"/>
                    <a:pt x="23389" y="11402"/>
                  </a:cubicBezTo>
                  <a:cubicBezTo>
                    <a:pt x="23274" y="11356"/>
                    <a:pt x="23182" y="11275"/>
                    <a:pt x="23101" y="11183"/>
                  </a:cubicBezTo>
                  <a:cubicBezTo>
                    <a:pt x="23067" y="11126"/>
                    <a:pt x="23032" y="11080"/>
                    <a:pt x="23009" y="11022"/>
                  </a:cubicBezTo>
                  <a:cubicBezTo>
                    <a:pt x="22952" y="10908"/>
                    <a:pt x="22940" y="10793"/>
                    <a:pt x="22952" y="10667"/>
                  </a:cubicBezTo>
                  <a:cubicBezTo>
                    <a:pt x="22963" y="10609"/>
                    <a:pt x="22975" y="10552"/>
                    <a:pt x="22998" y="10483"/>
                  </a:cubicBezTo>
                  <a:cubicBezTo>
                    <a:pt x="23021" y="10391"/>
                    <a:pt x="23078" y="10322"/>
                    <a:pt x="23147" y="10254"/>
                  </a:cubicBezTo>
                  <a:cubicBezTo>
                    <a:pt x="23205" y="10185"/>
                    <a:pt x="23274" y="10139"/>
                    <a:pt x="23366" y="10104"/>
                  </a:cubicBezTo>
                  <a:cubicBezTo>
                    <a:pt x="23446" y="10058"/>
                    <a:pt x="23515" y="10047"/>
                    <a:pt x="23595" y="10047"/>
                  </a:cubicBezTo>
                  <a:close/>
                  <a:moveTo>
                    <a:pt x="21563" y="11619"/>
                  </a:moveTo>
                  <a:cubicBezTo>
                    <a:pt x="21655" y="11619"/>
                    <a:pt x="21735" y="11642"/>
                    <a:pt x="21838" y="11677"/>
                  </a:cubicBezTo>
                  <a:cubicBezTo>
                    <a:pt x="22596" y="11976"/>
                    <a:pt x="22275" y="13055"/>
                    <a:pt x="21586" y="13055"/>
                  </a:cubicBezTo>
                  <a:cubicBezTo>
                    <a:pt x="21506" y="13055"/>
                    <a:pt x="21414" y="13043"/>
                    <a:pt x="21322" y="13009"/>
                  </a:cubicBezTo>
                  <a:cubicBezTo>
                    <a:pt x="20552" y="12711"/>
                    <a:pt x="20886" y="11619"/>
                    <a:pt x="21563" y="11619"/>
                  </a:cubicBezTo>
                  <a:close/>
                  <a:moveTo>
                    <a:pt x="23859" y="13273"/>
                  </a:moveTo>
                  <a:cubicBezTo>
                    <a:pt x="23882" y="13273"/>
                    <a:pt x="23871" y="13296"/>
                    <a:pt x="23859" y="13296"/>
                  </a:cubicBezTo>
                  <a:cubicBezTo>
                    <a:pt x="23836" y="13296"/>
                    <a:pt x="23848" y="13273"/>
                    <a:pt x="23859" y="13273"/>
                  </a:cubicBezTo>
                  <a:close/>
                  <a:moveTo>
                    <a:pt x="5098" y="0"/>
                  </a:moveTo>
                  <a:cubicBezTo>
                    <a:pt x="4823" y="471"/>
                    <a:pt x="1" y="4065"/>
                    <a:pt x="1" y="5029"/>
                  </a:cubicBezTo>
                  <a:cubicBezTo>
                    <a:pt x="1" y="5075"/>
                    <a:pt x="12" y="5121"/>
                    <a:pt x="35" y="5156"/>
                  </a:cubicBezTo>
                  <a:cubicBezTo>
                    <a:pt x="81" y="5350"/>
                    <a:pt x="196" y="5684"/>
                    <a:pt x="621" y="5845"/>
                  </a:cubicBezTo>
                  <a:lnTo>
                    <a:pt x="24629" y="15202"/>
                  </a:lnTo>
                  <a:cubicBezTo>
                    <a:pt x="24755" y="15248"/>
                    <a:pt x="24881" y="15270"/>
                    <a:pt x="24984" y="15270"/>
                  </a:cubicBezTo>
                  <a:cubicBezTo>
                    <a:pt x="25214" y="15270"/>
                    <a:pt x="25398" y="15179"/>
                    <a:pt x="25524" y="15087"/>
                  </a:cubicBezTo>
                  <a:cubicBezTo>
                    <a:pt x="25754" y="15041"/>
                    <a:pt x="25846" y="14536"/>
                    <a:pt x="25846" y="13813"/>
                  </a:cubicBezTo>
                  <a:cubicBezTo>
                    <a:pt x="25846" y="11849"/>
                    <a:pt x="25237" y="8244"/>
                    <a:pt x="25237" y="7475"/>
                  </a:cubicBezTo>
                  <a:lnTo>
                    <a:pt x="25237" y="7360"/>
                  </a:lnTo>
                  <a:cubicBezTo>
                    <a:pt x="24560" y="7899"/>
                    <a:pt x="23882" y="8095"/>
                    <a:pt x="23239" y="8095"/>
                  </a:cubicBezTo>
                  <a:cubicBezTo>
                    <a:pt x="21666" y="8095"/>
                    <a:pt x="20243" y="6935"/>
                    <a:pt x="19324" y="6511"/>
                  </a:cubicBezTo>
                  <a:cubicBezTo>
                    <a:pt x="12309" y="3319"/>
                    <a:pt x="6201" y="6797"/>
                    <a:pt x="50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66"/>
            <p:cNvSpPr/>
            <p:nvPr/>
          </p:nvSpPr>
          <p:spPr>
            <a:xfrm>
              <a:off x="7887714" y="3929223"/>
              <a:ext cx="26349" cy="23294"/>
            </a:xfrm>
            <a:custGeom>
              <a:avLst/>
              <a:gdLst/>
              <a:ahLst/>
              <a:cxnLst/>
              <a:rect l="l" t="t" r="r" b="b"/>
              <a:pathLst>
                <a:path w="690" h="610" extrusionOk="0">
                  <a:moveTo>
                    <a:pt x="207" y="276"/>
                  </a:moveTo>
                  <a:cubicBezTo>
                    <a:pt x="219" y="288"/>
                    <a:pt x="219" y="311"/>
                    <a:pt x="196" y="311"/>
                  </a:cubicBezTo>
                  <a:cubicBezTo>
                    <a:pt x="184" y="299"/>
                    <a:pt x="184" y="276"/>
                    <a:pt x="196" y="276"/>
                  </a:cubicBezTo>
                  <a:close/>
                  <a:moveTo>
                    <a:pt x="311" y="1"/>
                  </a:moveTo>
                  <a:cubicBezTo>
                    <a:pt x="288" y="1"/>
                    <a:pt x="276" y="13"/>
                    <a:pt x="265" y="13"/>
                  </a:cubicBezTo>
                  <a:cubicBezTo>
                    <a:pt x="230" y="13"/>
                    <a:pt x="207" y="24"/>
                    <a:pt x="184" y="36"/>
                  </a:cubicBezTo>
                  <a:cubicBezTo>
                    <a:pt x="138" y="59"/>
                    <a:pt x="104" y="82"/>
                    <a:pt x="69" y="128"/>
                  </a:cubicBezTo>
                  <a:cubicBezTo>
                    <a:pt x="46" y="162"/>
                    <a:pt x="23" y="196"/>
                    <a:pt x="23" y="230"/>
                  </a:cubicBezTo>
                  <a:cubicBezTo>
                    <a:pt x="0" y="311"/>
                    <a:pt x="12" y="391"/>
                    <a:pt x="58" y="460"/>
                  </a:cubicBezTo>
                  <a:cubicBezTo>
                    <a:pt x="104" y="541"/>
                    <a:pt x="184" y="598"/>
                    <a:pt x="276" y="598"/>
                  </a:cubicBezTo>
                  <a:cubicBezTo>
                    <a:pt x="311" y="610"/>
                    <a:pt x="345" y="610"/>
                    <a:pt x="380" y="610"/>
                  </a:cubicBezTo>
                  <a:lnTo>
                    <a:pt x="449" y="610"/>
                  </a:lnTo>
                  <a:cubicBezTo>
                    <a:pt x="472" y="598"/>
                    <a:pt x="495" y="587"/>
                    <a:pt x="517" y="587"/>
                  </a:cubicBezTo>
                  <a:cubicBezTo>
                    <a:pt x="551" y="575"/>
                    <a:pt x="574" y="552"/>
                    <a:pt x="597" y="518"/>
                  </a:cubicBezTo>
                  <a:cubicBezTo>
                    <a:pt x="643" y="472"/>
                    <a:pt x="678" y="414"/>
                    <a:pt x="678" y="345"/>
                  </a:cubicBezTo>
                  <a:cubicBezTo>
                    <a:pt x="689" y="219"/>
                    <a:pt x="620" y="105"/>
                    <a:pt x="506" y="59"/>
                  </a:cubicBezTo>
                  <a:cubicBezTo>
                    <a:pt x="472" y="47"/>
                    <a:pt x="449" y="36"/>
                    <a:pt x="414" y="24"/>
                  </a:cubicBezTo>
                  <a:cubicBezTo>
                    <a:pt x="380" y="13"/>
                    <a:pt x="345" y="1"/>
                    <a:pt x="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66"/>
            <p:cNvSpPr/>
            <p:nvPr/>
          </p:nvSpPr>
          <p:spPr>
            <a:xfrm>
              <a:off x="7894740" y="3939763"/>
              <a:ext cx="1337" cy="1375"/>
            </a:xfrm>
            <a:custGeom>
              <a:avLst/>
              <a:gdLst/>
              <a:ahLst/>
              <a:cxnLst/>
              <a:rect l="l" t="t" r="r" b="b"/>
              <a:pathLst>
                <a:path w="35" h="36" extrusionOk="0">
                  <a:moveTo>
                    <a:pt x="12" y="0"/>
                  </a:moveTo>
                  <a:cubicBezTo>
                    <a:pt x="0" y="0"/>
                    <a:pt x="0" y="23"/>
                    <a:pt x="12" y="35"/>
                  </a:cubicBezTo>
                  <a:cubicBezTo>
                    <a:pt x="35" y="35"/>
                    <a:pt x="35" y="12"/>
                    <a:pt x="23" y="0"/>
                  </a:cubicBezTo>
                  <a:close/>
                </a:path>
              </a:pathLst>
            </a:custGeom>
            <a:solidFill>
              <a:srgbClr val="1553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66"/>
            <p:cNvSpPr/>
            <p:nvPr/>
          </p:nvSpPr>
          <p:spPr>
            <a:xfrm>
              <a:off x="8003459" y="3903370"/>
              <a:ext cx="54417" cy="53081"/>
            </a:xfrm>
            <a:custGeom>
              <a:avLst/>
              <a:gdLst/>
              <a:ahLst/>
              <a:cxnLst/>
              <a:rect l="l" t="t" r="r" b="b"/>
              <a:pathLst>
                <a:path w="1425" h="1390" extrusionOk="0">
                  <a:moveTo>
                    <a:pt x="655" y="1"/>
                  </a:moveTo>
                  <a:cubicBezTo>
                    <a:pt x="575" y="1"/>
                    <a:pt x="506" y="12"/>
                    <a:pt x="426" y="58"/>
                  </a:cubicBezTo>
                  <a:cubicBezTo>
                    <a:pt x="334" y="93"/>
                    <a:pt x="265" y="139"/>
                    <a:pt x="207" y="208"/>
                  </a:cubicBezTo>
                  <a:cubicBezTo>
                    <a:pt x="138" y="276"/>
                    <a:pt x="81" y="345"/>
                    <a:pt x="58" y="437"/>
                  </a:cubicBezTo>
                  <a:cubicBezTo>
                    <a:pt x="35" y="506"/>
                    <a:pt x="23" y="563"/>
                    <a:pt x="12" y="621"/>
                  </a:cubicBezTo>
                  <a:cubicBezTo>
                    <a:pt x="0" y="747"/>
                    <a:pt x="12" y="862"/>
                    <a:pt x="69" y="976"/>
                  </a:cubicBezTo>
                  <a:cubicBezTo>
                    <a:pt x="92" y="1034"/>
                    <a:pt x="127" y="1080"/>
                    <a:pt x="161" y="1137"/>
                  </a:cubicBezTo>
                  <a:cubicBezTo>
                    <a:pt x="242" y="1229"/>
                    <a:pt x="334" y="1310"/>
                    <a:pt x="449" y="1356"/>
                  </a:cubicBezTo>
                  <a:cubicBezTo>
                    <a:pt x="529" y="1379"/>
                    <a:pt x="598" y="1390"/>
                    <a:pt x="666" y="1390"/>
                  </a:cubicBezTo>
                  <a:lnTo>
                    <a:pt x="758" y="1390"/>
                  </a:lnTo>
                  <a:cubicBezTo>
                    <a:pt x="839" y="1390"/>
                    <a:pt x="919" y="1379"/>
                    <a:pt x="988" y="1344"/>
                  </a:cubicBezTo>
                  <a:cubicBezTo>
                    <a:pt x="1080" y="1310"/>
                    <a:pt x="1149" y="1252"/>
                    <a:pt x="1206" y="1183"/>
                  </a:cubicBezTo>
                  <a:cubicBezTo>
                    <a:pt x="1275" y="1114"/>
                    <a:pt x="1332" y="1045"/>
                    <a:pt x="1367" y="953"/>
                  </a:cubicBezTo>
                  <a:cubicBezTo>
                    <a:pt x="1378" y="884"/>
                    <a:pt x="1390" y="828"/>
                    <a:pt x="1401" y="770"/>
                  </a:cubicBezTo>
                  <a:cubicBezTo>
                    <a:pt x="1424" y="644"/>
                    <a:pt x="1401" y="529"/>
                    <a:pt x="1355" y="414"/>
                  </a:cubicBezTo>
                  <a:cubicBezTo>
                    <a:pt x="1321" y="368"/>
                    <a:pt x="1286" y="310"/>
                    <a:pt x="1263" y="264"/>
                  </a:cubicBezTo>
                  <a:cubicBezTo>
                    <a:pt x="1184" y="162"/>
                    <a:pt x="1080" y="93"/>
                    <a:pt x="965" y="47"/>
                  </a:cubicBezTo>
                  <a:cubicBezTo>
                    <a:pt x="896" y="12"/>
                    <a:pt x="827" y="1"/>
                    <a:pt x="7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6"/>
            <p:cNvSpPr/>
            <p:nvPr/>
          </p:nvSpPr>
          <p:spPr>
            <a:xfrm>
              <a:off x="7234408" y="3698611"/>
              <a:ext cx="46971" cy="46512"/>
            </a:xfrm>
            <a:custGeom>
              <a:avLst/>
              <a:gdLst/>
              <a:ahLst/>
              <a:cxnLst/>
              <a:rect l="l" t="t" r="r" b="b"/>
              <a:pathLst>
                <a:path w="1230" h="1218" extrusionOk="0">
                  <a:moveTo>
                    <a:pt x="575" y="1"/>
                  </a:moveTo>
                  <a:cubicBezTo>
                    <a:pt x="506" y="1"/>
                    <a:pt x="437" y="24"/>
                    <a:pt x="368" y="46"/>
                  </a:cubicBezTo>
                  <a:cubicBezTo>
                    <a:pt x="288" y="81"/>
                    <a:pt x="231" y="127"/>
                    <a:pt x="185" y="184"/>
                  </a:cubicBezTo>
                  <a:cubicBezTo>
                    <a:pt x="116" y="242"/>
                    <a:pt x="70" y="311"/>
                    <a:pt x="47" y="391"/>
                  </a:cubicBezTo>
                  <a:lnTo>
                    <a:pt x="13" y="552"/>
                  </a:lnTo>
                  <a:cubicBezTo>
                    <a:pt x="1" y="655"/>
                    <a:pt x="13" y="758"/>
                    <a:pt x="59" y="850"/>
                  </a:cubicBezTo>
                  <a:cubicBezTo>
                    <a:pt x="82" y="896"/>
                    <a:pt x="105" y="942"/>
                    <a:pt x="139" y="988"/>
                  </a:cubicBezTo>
                  <a:cubicBezTo>
                    <a:pt x="208" y="1080"/>
                    <a:pt x="288" y="1138"/>
                    <a:pt x="391" y="1184"/>
                  </a:cubicBezTo>
                  <a:cubicBezTo>
                    <a:pt x="449" y="1207"/>
                    <a:pt x="518" y="1218"/>
                    <a:pt x="575" y="1218"/>
                  </a:cubicBezTo>
                  <a:lnTo>
                    <a:pt x="656" y="1218"/>
                  </a:lnTo>
                  <a:cubicBezTo>
                    <a:pt x="725" y="1218"/>
                    <a:pt x="794" y="1195"/>
                    <a:pt x="863" y="1172"/>
                  </a:cubicBezTo>
                  <a:cubicBezTo>
                    <a:pt x="931" y="1138"/>
                    <a:pt x="1000" y="1092"/>
                    <a:pt x="1046" y="1034"/>
                  </a:cubicBezTo>
                  <a:cubicBezTo>
                    <a:pt x="1115" y="977"/>
                    <a:pt x="1161" y="908"/>
                    <a:pt x="1184" y="827"/>
                  </a:cubicBezTo>
                  <a:cubicBezTo>
                    <a:pt x="1195" y="781"/>
                    <a:pt x="1207" y="724"/>
                    <a:pt x="1218" y="678"/>
                  </a:cubicBezTo>
                  <a:cubicBezTo>
                    <a:pt x="1230" y="564"/>
                    <a:pt x="1218" y="460"/>
                    <a:pt x="1172" y="368"/>
                  </a:cubicBezTo>
                  <a:cubicBezTo>
                    <a:pt x="1149" y="322"/>
                    <a:pt x="1115" y="276"/>
                    <a:pt x="1092" y="230"/>
                  </a:cubicBezTo>
                  <a:cubicBezTo>
                    <a:pt x="1023" y="150"/>
                    <a:pt x="942" y="81"/>
                    <a:pt x="840" y="46"/>
                  </a:cubicBezTo>
                  <a:cubicBezTo>
                    <a:pt x="771" y="12"/>
                    <a:pt x="713" y="1"/>
                    <a:pt x="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6"/>
            <p:cNvSpPr/>
            <p:nvPr/>
          </p:nvSpPr>
          <p:spPr>
            <a:xfrm>
              <a:off x="7245406" y="3635946"/>
              <a:ext cx="50904" cy="50026"/>
            </a:xfrm>
            <a:custGeom>
              <a:avLst/>
              <a:gdLst/>
              <a:ahLst/>
              <a:cxnLst/>
              <a:rect l="l" t="t" r="r" b="b"/>
              <a:pathLst>
                <a:path w="1333" h="1310" extrusionOk="0">
                  <a:moveTo>
                    <a:pt x="620" y="0"/>
                  </a:moveTo>
                  <a:cubicBezTo>
                    <a:pt x="552" y="0"/>
                    <a:pt x="471" y="23"/>
                    <a:pt x="402" y="57"/>
                  </a:cubicBezTo>
                  <a:cubicBezTo>
                    <a:pt x="322" y="92"/>
                    <a:pt x="253" y="138"/>
                    <a:pt x="207" y="207"/>
                  </a:cubicBezTo>
                  <a:cubicBezTo>
                    <a:pt x="138" y="264"/>
                    <a:pt x="92" y="333"/>
                    <a:pt x="57" y="413"/>
                  </a:cubicBezTo>
                  <a:cubicBezTo>
                    <a:pt x="46" y="470"/>
                    <a:pt x="34" y="528"/>
                    <a:pt x="12" y="585"/>
                  </a:cubicBezTo>
                  <a:cubicBezTo>
                    <a:pt x="0" y="700"/>
                    <a:pt x="23" y="815"/>
                    <a:pt x="69" y="919"/>
                  </a:cubicBezTo>
                  <a:cubicBezTo>
                    <a:pt x="92" y="965"/>
                    <a:pt x="126" y="1022"/>
                    <a:pt x="149" y="1067"/>
                  </a:cubicBezTo>
                  <a:cubicBezTo>
                    <a:pt x="230" y="1159"/>
                    <a:pt x="322" y="1228"/>
                    <a:pt x="437" y="1263"/>
                  </a:cubicBezTo>
                  <a:cubicBezTo>
                    <a:pt x="494" y="1297"/>
                    <a:pt x="563" y="1309"/>
                    <a:pt x="632" y="1309"/>
                  </a:cubicBezTo>
                  <a:lnTo>
                    <a:pt x="712" y="1309"/>
                  </a:lnTo>
                  <a:cubicBezTo>
                    <a:pt x="792" y="1309"/>
                    <a:pt x="861" y="1286"/>
                    <a:pt x="930" y="1263"/>
                  </a:cubicBezTo>
                  <a:cubicBezTo>
                    <a:pt x="1011" y="1228"/>
                    <a:pt x="1080" y="1171"/>
                    <a:pt x="1137" y="1113"/>
                  </a:cubicBezTo>
                  <a:cubicBezTo>
                    <a:pt x="1206" y="1056"/>
                    <a:pt x="1252" y="976"/>
                    <a:pt x="1286" y="896"/>
                  </a:cubicBezTo>
                  <a:lnTo>
                    <a:pt x="1320" y="723"/>
                  </a:lnTo>
                  <a:cubicBezTo>
                    <a:pt x="1332" y="608"/>
                    <a:pt x="1320" y="493"/>
                    <a:pt x="1274" y="391"/>
                  </a:cubicBezTo>
                  <a:cubicBezTo>
                    <a:pt x="1240" y="345"/>
                    <a:pt x="1218" y="299"/>
                    <a:pt x="1183" y="253"/>
                  </a:cubicBezTo>
                  <a:cubicBezTo>
                    <a:pt x="1114" y="161"/>
                    <a:pt x="1022" y="92"/>
                    <a:pt x="907" y="46"/>
                  </a:cubicBezTo>
                  <a:cubicBezTo>
                    <a:pt x="838" y="11"/>
                    <a:pt x="781" y="0"/>
                    <a:pt x="712" y="0"/>
                  </a:cubicBezTo>
                  <a:cubicBezTo>
                    <a:pt x="689" y="0"/>
                    <a:pt x="666" y="0"/>
                    <a:pt x="654" y="11"/>
                  </a:cubicBezTo>
                  <a:cubicBezTo>
                    <a:pt x="643" y="0"/>
                    <a:pt x="632"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66"/>
            <p:cNvSpPr/>
            <p:nvPr/>
          </p:nvSpPr>
          <p:spPr>
            <a:xfrm>
              <a:off x="7362029" y="3743786"/>
              <a:ext cx="40364" cy="38188"/>
            </a:xfrm>
            <a:custGeom>
              <a:avLst/>
              <a:gdLst/>
              <a:ahLst/>
              <a:cxnLst/>
              <a:rect l="l" t="t" r="r" b="b"/>
              <a:pathLst>
                <a:path w="1057" h="1000" extrusionOk="0">
                  <a:moveTo>
                    <a:pt x="517" y="1"/>
                  </a:moveTo>
                  <a:cubicBezTo>
                    <a:pt x="448" y="1"/>
                    <a:pt x="379" y="24"/>
                    <a:pt x="310" y="47"/>
                  </a:cubicBezTo>
                  <a:cubicBezTo>
                    <a:pt x="149" y="115"/>
                    <a:pt x="35" y="276"/>
                    <a:pt x="24" y="448"/>
                  </a:cubicBezTo>
                  <a:cubicBezTo>
                    <a:pt x="1" y="621"/>
                    <a:pt x="80" y="792"/>
                    <a:pt x="218" y="896"/>
                  </a:cubicBezTo>
                  <a:cubicBezTo>
                    <a:pt x="287" y="953"/>
                    <a:pt x="368" y="988"/>
                    <a:pt x="460" y="999"/>
                  </a:cubicBezTo>
                  <a:lnTo>
                    <a:pt x="517" y="999"/>
                  </a:lnTo>
                  <a:cubicBezTo>
                    <a:pt x="586" y="999"/>
                    <a:pt x="644" y="988"/>
                    <a:pt x="712" y="953"/>
                  </a:cubicBezTo>
                  <a:cubicBezTo>
                    <a:pt x="735" y="942"/>
                    <a:pt x="758" y="942"/>
                    <a:pt x="781" y="930"/>
                  </a:cubicBezTo>
                  <a:cubicBezTo>
                    <a:pt x="850" y="896"/>
                    <a:pt x="919" y="850"/>
                    <a:pt x="965" y="781"/>
                  </a:cubicBezTo>
                  <a:cubicBezTo>
                    <a:pt x="1011" y="712"/>
                    <a:pt x="1045" y="644"/>
                    <a:pt x="1045" y="563"/>
                  </a:cubicBezTo>
                  <a:cubicBezTo>
                    <a:pt x="1057" y="483"/>
                    <a:pt x="1045" y="402"/>
                    <a:pt x="1011" y="322"/>
                  </a:cubicBezTo>
                  <a:cubicBezTo>
                    <a:pt x="976" y="253"/>
                    <a:pt x="930" y="195"/>
                    <a:pt x="873" y="138"/>
                  </a:cubicBezTo>
                  <a:lnTo>
                    <a:pt x="804" y="103"/>
                  </a:lnTo>
                  <a:cubicBezTo>
                    <a:pt x="735" y="47"/>
                    <a:pt x="655" y="24"/>
                    <a:pt x="563" y="12"/>
                  </a:cubicBezTo>
                  <a:cubicBezTo>
                    <a:pt x="552" y="12"/>
                    <a:pt x="529" y="1"/>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6"/>
            <p:cNvSpPr/>
            <p:nvPr/>
          </p:nvSpPr>
          <p:spPr>
            <a:xfrm>
              <a:off x="7581682" y="3783234"/>
              <a:ext cx="1375" cy="4430"/>
            </a:xfrm>
            <a:custGeom>
              <a:avLst/>
              <a:gdLst/>
              <a:ahLst/>
              <a:cxnLst/>
              <a:rect l="l" t="t" r="r" b="b"/>
              <a:pathLst>
                <a:path w="36" h="116" extrusionOk="0">
                  <a:moveTo>
                    <a:pt x="0" y="1"/>
                  </a:moveTo>
                  <a:cubicBezTo>
                    <a:pt x="3" y="10"/>
                    <a:pt x="5" y="18"/>
                    <a:pt x="8" y="26"/>
                  </a:cubicBezTo>
                  <a:lnTo>
                    <a:pt x="8" y="26"/>
                  </a:lnTo>
                  <a:cubicBezTo>
                    <a:pt x="4" y="12"/>
                    <a:pt x="0" y="1"/>
                    <a:pt x="0" y="1"/>
                  </a:cubicBezTo>
                  <a:close/>
                  <a:moveTo>
                    <a:pt x="8" y="26"/>
                  </a:moveTo>
                  <a:cubicBezTo>
                    <a:pt x="10" y="37"/>
                    <a:pt x="12" y="48"/>
                    <a:pt x="12" y="58"/>
                  </a:cubicBezTo>
                  <a:cubicBezTo>
                    <a:pt x="23" y="81"/>
                    <a:pt x="35" y="116"/>
                    <a:pt x="35" y="116"/>
                  </a:cubicBezTo>
                  <a:cubicBezTo>
                    <a:pt x="35" y="116"/>
                    <a:pt x="26" y="88"/>
                    <a:pt x="8" y="26"/>
                  </a:cubicBezTo>
                  <a:close/>
                </a:path>
              </a:pathLst>
            </a:custGeom>
            <a:solidFill>
              <a:srgbClr val="267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66"/>
            <p:cNvSpPr/>
            <p:nvPr/>
          </p:nvSpPr>
          <p:spPr>
            <a:xfrm>
              <a:off x="7522912" y="3758679"/>
              <a:ext cx="59267" cy="58809"/>
            </a:xfrm>
            <a:custGeom>
              <a:avLst/>
              <a:gdLst/>
              <a:ahLst/>
              <a:cxnLst/>
              <a:rect l="l" t="t" r="r" b="b"/>
              <a:pathLst>
                <a:path w="1552" h="1540" extrusionOk="0">
                  <a:moveTo>
                    <a:pt x="725" y="1"/>
                  </a:moveTo>
                  <a:cubicBezTo>
                    <a:pt x="667" y="1"/>
                    <a:pt x="610" y="12"/>
                    <a:pt x="564" y="35"/>
                  </a:cubicBezTo>
                  <a:cubicBezTo>
                    <a:pt x="495" y="47"/>
                    <a:pt x="437" y="70"/>
                    <a:pt x="380" y="116"/>
                  </a:cubicBezTo>
                  <a:cubicBezTo>
                    <a:pt x="322" y="139"/>
                    <a:pt x="276" y="185"/>
                    <a:pt x="230" y="242"/>
                  </a:cubicBezTo>
                  <a:cubicBezTo>
                    <a:pt x="173" y="288"/>
                    <a:pt x="139" y="333"/>
                    <a:pt x="116" y="402"/>
                  </a:cubicBezTo>
                  <a:cubicBezTo>
                    <a:pt x="70" y="460"/>
                    <a:pt x="47" y="517"/>
                    <a:pt x="36" y="598"/>
                  </a:cubicBezTo>
                  <a:cubicBezTo>
                    <a:pt x="13" y="655"/>
                    <a:pt x="1" y="724"/>
                    <a:pt x="13" y="793"/>
                  </a:cubicBezTo>
                  <a:cubicBezTo>
                    <a:pt x="13" y="897"/>
                    <a:pt x="24" y="988"/>
                    <a:pt x="70" y="1080"/>
                  </a:cubicBezTo>
                  <a:lnTo>
                    <a:pt x="173" y="1252"/>
                  </a:lnTo>
                  <a:cubicBezTo>
                    <a:pt x="219" y="1298"/>
                    <a:pt x="276" y="1344"/>
                    <a:pt x="322" y="1390"/>
                  </a:cubicBezTo>
                  <a:lnTo>
                    <a:pt x="495" y="1494"/>
                  </a:lnTo>
                  <a:cubicBezTo>
                    <a:pt x="564" y="1505"/>
                    <a:pt x="633" y="1517"/>
                    <a:pt x="702" y="1539"/>
                  </a:cubicBezTo>
                  <a:cubicBezTo>
                    <a:pt x="771" y="1539"/>
                    <a:pt x="839" y="1539"/>
                    <a:pt x="896" y="1528"/>
                  </a:cubicBezTo>
                  <a:cubicBezTo>
                    <a:pt x="965" y="1517"/>
                    <a:pt x="1023" y="1494"/>
                    <a:pt x="1092" y="1482"/>
                  </a:cubicBezTo>
                  <a:cubicBezTo>
                    <a:pt x="1149" y="1448"/>
                    <a:pt x="1207" y="1413"/>
                    <a:pt x="1253" y="1379"/>
                  </a:cubicBezTo>
                  <a:cubicBezTo>
                    <a:pt x="1310" y="1333"/>
                    <a:pt x="1356" y="1275"/>
                    <a:pt x="1402" y="1229"/>
                  </a:cubicBezTo>
                  <a:cubicBezTo>
                    <a:pt x="1424" y="1172"/>
                    <a:pt x="1459" y="1114"/>
                    <a:pt x="1493" y="1045"/>
                  </a:cubicBezTo>
                  <a:cubicBezTo>
                    <a:pt x="1528" y="988"/>
                    <a:pt x="1539" y="919"/>
                    <a:pt x="1539" y="862"/>
                  </a:cubicBezTo>
                  <a:lnTo>
                    <a:pt x="1539" y="839"/>
                  </a:lnTo>
                  <a:cubicBezTo>
                    <a:pt x="1551" y="782"/>
                    <a:pt x="1551" y="713"/>
                    <a:pt x="1539" y="655"/>
                  </a:cubicBezTo>
                  <a:lnTo>
                    <a:pt x="1539" y="644"/>
                  </a:lnTo>
                  <a:cubicBezTo>
                    <a:pt x="1528" y="621"/>
                    <a:pt x="1528" y="598"/>
                    <a:pt x="1516" y="552"/>
                  </a:cubicBezTo>
                  <a:cubicBezTo>
                    <a:pt x="1505" y="529"/>
                    <a:pt x="1493" y="494"/>
                    <a:pt x="1482" y="460"/>
                  </a:cubicBezTo>
                  <a:cubicBezTo>
                    <a:pt x="1482" y="460"/>
                    <a:pt x="1379" y="299"/>
                    <a:pt x="1379" y="288"/>
                  </a:cubicBezTo>
                  <a:lnTo>
                    <a:pt x="1241" y="150"/>
                  </a:lnTo>
                  <a:cubicBezTo>
                    <a:pt x="1161" y="81"/>
                    <a:pt x="1057" y="47"/>
                    <a:pt x="954" y="24"/>
                  </a:cubicBezTo>
                  <a:cubicBezTo>
                    <a:pt x="908" y="12"/>
                    <a:pt x="862" y="1"/>
                    <a:pt x="816" y="1"/>
                  </a:cubicBezTo>
                  <a:cubicBezTo>
                    <a:pt x="804" y="1"/>
                    <a:pt x="782" y="1"/>
                    <a:pt x="759" y="12"/>
                  </a:cubicBezTo>
                  <a:cubicBezTo>
                    <a:pt x="748" y="1"/>
                    <a:pt x="736" y="1"/>
                    <a:pt x="7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66"/>
            <p:cNvSpPr/>
            <p:nvPr/>
          </p:nvSpPr>
          <p:spPr>
            <a:xfrm>
              <a:off x="7733361" y="3874463"/>
              <a:ext cx="80728" cy="79354"/>
            </a:xfrm>
            <a:custGeom>
              <a:avLst/>
              <a:gdLst/>
              <a:ahLst/>
              <a:cxnLst/>
              <a:rect l="l" t="t" r="r" b="b"/>
              <a:pathLst>
                <a:path w="2114" h="2078" extrusionOk="0">
                  <a:moveTo>
                    <a:pt x="977" y="0"/>
                  </a:moveTo>
                  <a:cubicBezTo>
                    <a:pt x="862" y="0"/>
                    <a:pt x="748" y="23"/>
                    <a:pt x="633" y="80"/>
                  </a:cubicBezTo>
                  <a:cubicBezTo>
                    <a:pt x="506" y="126"/>
                    <a:pt x="403" y="207"/>
                    <a:pt x="311" y="310"/>
                  </a:cubicBezTo>
                  <a:cubicBezTo>
                    <a:pt x="208" y="401"/>
                    <a:pt x="128" y="516"/>
                    <a:pt x="82" y="654"/>
                  </a:cubicBezTo>
                  <a:lnTo>
                    <a:pt x="13" y="930"/>
                  </a:lnTo>
                  <a:cubicBezTo>
                    <a:pt x="1" y="1113"/>
                    <a:pt x="24" y="1286"/>
                    <a:pt x="93" y="1458"/>
                  </a:cubicBezTo>
                  <a:cubicBezTo>
                    <a:pt x="139" y="1539"/>
                    <a:pt x="185" y="1607"/>
                    <a:pt x="231" y="1687"/>
                  </a:cubicBezTo>
                  <a:cubicBezTo>
                    <a:pt x="357" y="1837"/>
                    <a:pt x="506" y="1940"/>
                    <a:pt x="679" y="2009"/>
                  </a:cubicBezTo>
                  <a:cubicBezTo>
                    <a:pt x="782" y="2055"/>
                    <a:pt x="885" y="2078"/>
                    <a:pt x="1000" y="2078"/>
                  </a:cubicBezTo>
                  <a:lnTo>
                    <a:pt x="1126" y="2078"/>
                  </a:lnTo>
                  <a:cubicBezTo>
                    <a:pt x="1253" y="2078"/>
                    <a:pt x="1368" y="2055"/>
                    <a:pt x="1482" y="1998"/>
                  </a:cubicBezTo>
                  <a:cubicBezTo>
                    <a:pt x="1608" y="1940"/>
                    <a:pt x="1712" y="1871"/>
                    <a:pt x="1804" y="1756"/>
                  </a:cubicBezTo>
                  <a:cubicBezTo>
                    <a:pt x="1907" y="1664"/>
                    <a:pt x="1988" y="1550"/>
                    <a:pt x="2034" y="1412"/>
                  </a:cubicBezTo>
                  <a:cubicBezTo>
                    <a:pt x="2057" y="1332"/>
                    <a:pt x="2080" y="1240"/>
                    <a:pt x="2102" y="1148"/>
                  </a:cubicBezTo>
                  <a:cubicBezTo>
                    <a:pt x="2113" y="965"/>
                    <a:pt x="2091" y="781"/>
                    <a:pt x="2011" y="620"/>
                  </a:cubicBezTo>
                  <a:cubicBezTo>
                    <a:pt x="1965" y="539"/>
                    <a:pt x="1919" y="459"/>
                    <a:pt x="1873" y="390"/>
                  </a:cubicBezTo>
                  <a:cubicBezTo>
                    <a:pt x="1758" y="241"/>
                    <a:pt x="1608" y="126"/>
                    <a:pt x="1437" y="57"/>
                  </a:cubicBezTo>
                  <a:cubicBezTo>
                    <a:pt x="1333" y="23"/>
                    <a:pt x="1230" y="0"/>
                    <a:pt x="1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66"/>
            <p:cNvSpPr/>
            <p:nvPr/>
          </p:nvSpPr>
          <p:spPr>
            <a:xfrm>
              <a:off x="7686009" y="3790680"/>
              <a:ext cx="61024" cy="61024"/>
            </a:xfrm>
            <a:custGeom>
              <a:avLst/>
              <a:gdLst/>
              <a:ahLst/>
              <a:cxnLst/>
              <a:rect l="l" t="t" r="r" b="b"/>
              <a:pathLst>
                <a:path w="1598" h="1598" extrusionOk="0">
                  <a:moveTo>
                    <a:pt x="840" y="1"/>
                  </a:moveTo>
                  <a:cubicBezTo>
                    <a:pt x="817" y="1"/>
                    <a:pt x="794" y="13"/>
                    <a:pt x="771" y="13"/>
                  </a:cubicBezTo>
                  <a:lnTo>
                    <a:pt x="736" y="13"/>
                  </a:lnTo>
                  <a:cubicBezTo>
                    <a:pt x="644" y="13"/>
                    <a:pt x="552" y="24"/>
                    <a:pt x="472" y="70"/>
                  </a:cubicBezTo>
                  <a:lnTo>
                    <a:pt x="299" y="173"/>
                  </a:lnTo>
                  <a:cubicBezTo>
                    <a:pt x="197" y="265"/>
                    <a:pt x="116" y="368"/>
                    <a:pt x="59" y="506"/>
                  </a:cubicBezTo>
                  <a:cubicBezTo>
                    <a:pt x="47" y="575"/>
                    <a:pt x="24" y="633"/>
                    <a:pt x="13" y="701"/>
                  </a:cubicBezTo>
                  <a:cubicBezTo>
                    <a:pt x="1" y="839"/>
                    <a:pt x="13" y="977"/>
                    <a:pt x="70" y="1103"/>
                  </a:cubicBezTo>
                  <a:cubicBezTo>
                    <a:pt x="82" y="1115"/>
                    <a:pt x="82" y="1126"/>
                    <a:pt x="82" y="1126"/>
                  </a:cubicBezTo>
                  <a:cubicBezTo>
                    <a:pt x="128" y="1230"/>
                    <a:pt x="185" y="1310"/>
                    <a:pt x="265" y="1367"/>
                  </a:cubicBezTo>
                  <a:cubicBezTo>
                    <a:pt x="334" y="1447"/>
                    <a:pt x="414" y="1505"/>
                    <a:pt x="518" y="1539"/>
                  </a:cubicBezTo>
                  <a:cubicBezTo>
                    <a:pt x="598" y="1574"/>
                    <a:pt x="679" y="1597"/>
                    <a:pt x="759" y="1597"/>
                  </a:cubicBezTo>
                  <a:lnTo>
                    <a:pt x="862" y="1597"/>
                  </a:lnTo>
                  <a:cubicBezTo>
                    <a:pt x="942" y="1597"/>
                    <a:pt x="1034" y="1574"/>
                    <a:pt x="1115" y="1528"/>
                  </a:cubicBezTo>
                  <a:lnTo>
                    <a:pt x="1287" y="1424"/>
                  </a:lnTo>
                  <a:cubicBezTo>
                    <a:pt x="1402" y="1344"/>
                    <a:pt x="1482" y="1230"/>
                    <a:pt x="1528" y="1103"/>
                  </a:cubicBezTo>
                  <a:cubicBezTo>
                    <a:pt x="1551" y="1034"/>
                    <a:pt x="1562" y="965"/>
                    <a:pt x="1585" y="896"/>
                  </a:cubicBezTo>
                  <a:cubicBezTo>
                    <a:pt x="1597" y="758"/>
                    <a:pt x="1574" y="621"/>
                    <a:pt x="1516" y="495"/>
                  </a:cubicBezTo>
                  <a:cubicBezTo>
                    <a:pt x="1516" y="495"/>
                    <a:pt x="1505" y="483"/>
                    <a:pt x="1505" y="472"/>
                  </a:cubicBezTo>
                  <a:cubicBezTo>
                    <a:pt x="1471" y="368"/>
                    <a:pt x="1414" y="288"/>
                    <a:pt x="1333" y="230"/>
                  </a:cubicBezTo>
                  <a:cubicBezTo>
                    <a:pt x="1264" y="150"/>
                    <a:pt x="1172" y="93"/>
                    <a:pt x="1069" y="59"/>
                  </a:cubicBezTo>
                  <a:cubicBezTo>
                    <a:pt x="1000" y="24"/>
                    <a:pt x="919" y="1"/>
                    <a:pt x="8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66"/>
            <p:cNvSpPr/>
            <p:nvPr/>
          </p:nvSpPr>
          <p:spPr>
            <a:xfrm>
              <a:off x="5709517" y="2758175"/>
              <a:ext cx="623984" cy="1336906"/>
            </a:xfrm>
            <a:custGeom>
              <a:avLst/>
              <a:gdLst/>
              <a:ahLst/>
              <a:cxnLst/>
              <a:rect l="l" t="t" r="r" b="b"/>
              <a:pathLst>
                <a:path w="16340" h="35009" extrusionOk="0">
                  <a:moveTo>
                    <a:pt x="7659" y="0"/>
                  </a:moveTo>
                  <a:lnTo>
                    <a:pt x="0" y="2078"/>
                  </a:lnTo>
                  <a:lnTo>
                    <a:pt x="8118" y="32080"/>
                  </a:lnTo>
                  <a:cubicBezTo>
                    <a:pt x="8588" y="33845"/>
                    <a:pt x="10188" y="35008"/>
                    <a:pt x="11934" y="35008"/>
                  </a:cubicBezTo>
                  <a:cubicBezTo>
                    <a:pt x="12278" y="35008"/>
                    <a:pt x="12627" y="34963"/>
                    <a:pt x="12975" y="34869"/>
                  </a:cubicBezTo>
                  <a:cubicBezTo>
                    <a:pt x="15087" y="34307"/>
                    <a:pt x="16339" y="32125"/>
                    <a:pt x="15765" y="30013"/>
                  </a:cubicBezTo>
                  <a:lnTo>
                    <a:pt x="76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66"/>
            <p:cNvSpPr/>
            <p:nvPr/>
          </p:nvSpPr>
          <p:spPr>
            <a:xfrm>
              <a:off x="5775276" y="2776123"/>
              <a:ext cx="482805" cy="1251137"/>
            </a:xfrm>
            <a:custGeom>
              <a:avLst/>
              <a:gdLst/>
              <a:ahLst/>
              <a:cxnLst/>
              <a:rect l="l" t="t" r="r" b="b"/>
              <a:pathLst>
                <a:path w="12643" h="32763" extrusionOk="0">
                  <a:moveTo>
                    <a:pt x="4215" y="1"/>
                  </a:moveTo>
                  <a:lnTo>
                    <a:pt x="1" y="1138"/>
                  </a:lnTo>
                  <a:lnTo>
                    <a:pt x="8107" y="31150"/>
                  </a:lnTo>
                  <a:cubicBezTo>
                    <a:pt x="8187" y="31449"/>
                    <a:pt x="8336" y="31724"/>
                    <a:pt x="8520" y="31954"/>
                  </a:cubicBezTo>
                  <a:cubicBezTo>
                    <a:pt x="8933" y="32457"/>
                    <a:pt x="9563" y="32763"/>
                    <a:pt x="10230" y="32763"/>
                  </a:cubicBezTo>
                  <a:cubicBezTo>
                    <a:pt x="10416" y="32763"/>
                    <a:pt x="10605" y="32739"/>
                    <a:pt x="10793" y="32689"/>
                  </a:cubicBezTo>
                  <a:cubicBezTo>
                    <a:pt x="11953" y="32367"/>
                    <a:pt x="12642" y="31173"/>
                    <a:pt x="12332" y="30013"/>
                  </a:cubicBezTo>
                  <a:lnTo>
                    <a:pt x="4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66"/>
            <p:cNvSpPr/>
            <p:nvPr/>
          </p:nvSpPr>
          <p:spPr>
            <a:xfrm>
              <a:off x="5937495" y="3282294"/>
              <a:ext cx="282855" cy="710937"/>
            </a:xfrm>
            <a:custGeom>
              <a:avLst/>
              <a:gdLst/>
              <a:ahLst/>
              <a:cxnLst/>
              <a:rect l="l" t="t" r="r" b="b"/>
              <a:pathLst>
                <a:path w="7407" h="18617" extrusionOk="0">
                  <a:moveTo>
                    <a:pt x="540" y="0"/>
                  </a:moveTo>
                  <a:cubicBezTo>
                    <a:pt x="343" y="0"/>
                    <a:pt x="166" y="53"/>
                    <a:pt x="1" y="202"/>
                  </a:cubicBezTo>
                  <a:lnTo>
                    <a:pt x="4720" y="17666"/>
                  </a:lnTo>
                  <a:cubicBezTo>
                    <a:pt x="4874" y="18242"/>
                    <a:pt x="5397" y="18617"/>
                    <a:pt x="5967" y="18617"/>
                  </a:cubicBezTo>
                  <a:cubicBezTo>
                    <a:pt x="6078" y="18617"/>
                    <a:pt x="6192" y="18602"/>
                    <a:pt x="6305" y="18572"/>
                  </a:cubicBezTo>
                  <a:cubicBezTo>
                    <a:pt x="6993" y="18388"/>
                    <a:pt x="7407" y="17677"/>
                    <a:pt x="7223" y="16988"/>
                  </a:cubicBezTo>
                  <a:cubicBezTo>
                    <a:pt x="7223" y="16988"/>
                    <a:pt x="4789" y="7975"/>
                    <a:pt x="2699" y="260"/>
                  </a:cubicBezTo>
                  <a:cubicBezTo>
                    <a:pt x="2556" y="281"/>
                    <a:pt x="2418" y="290"/>
                    <a:pt x="2286" y="290"/>
                  </a:cubicBezTo>
                  <a:cubicBezTo>
                    <a:pt x="1920" y="290"/>
                    <a:pt x="1596" y="220"/>
                    <a:pt x="1310" y="145"/>
                  </a:cubicBezTo>
                  <a:cubicBezTo>
                    <a:pt x="1020" y="71"/>
                    <a:pt x="767" y="0"/>
                    <a:pt x="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66"/>
            <p:cNvSpPr/>
            <p:nvPr/>
          </p:nvSpPr>
          <p:spPr>
            <a:xfrm>
              <a:off x="6198390" y="3876219"/>
              <a:ext cx="14969" cy="54799"/>
            </a:xfrm>
            <a:custGeom>
              <a:avLst/>
              <a:gdLst/>
              <a:ahLst/>
              <a:cxnLst/>
              <a:rect l="l" t="t" r="r" b="b"/>
              <a:pathLst>
                <a:path w="392" h="1435" extrusionOk="0">
                  <a:moveTo>
                    <a:pt x="1" y="0"/>
                  </a:moveTo>
                  <a:cubicBezTo>
                    <a:pt x="1" y="11"/>
                    <a:pt x="1" y="11"/>
                    <a:pt x="12" y="23"/>
                  </a:cubicBezTo>
                  <a:lnTo>
                    <a:pt x="1" y="0"/>
                  </a:lnTo>
                  <a:close/>
                  <a:moveTo>
                    <a:pt x="12" y="34"/>
                  </a:moveTo>
                  <a:cubicBezTo>
                    <a:pt x="12" y="57"/>
                    <a:pt x="12" y="69"/>
                    <a:pt x="24" y="80"/>
                  </a:cubicBezTo>
                  <a:lnTo>
                    <a:pt x="12" y="34"/>
                  </a:lnTo>
                  <a:close/>
                  <a:moveTo>
                    <a:pt x="24" y="80"/>
                  </a:moveTo>
                  <a:lnTo>
                    <a:pt x="28" y="97"/>
                  </a:lnTo>
                  <a:lnTo>
                    <a:pt x="28" y="97"/>
                  </a:lnTo>
                  <a:cubicBezTo>
                    <a:pt x="27" y="91"/>
                    <a:pt x="26" y="86"/>
                    <a:pt x="24" y="80"/>
                  </a:cubicBezTo>
                  <a:close/>
                  <a:moveTo>
                    <a:pt x="28" y="97"/>
                  </a:moveTo>
                  <a:lnTo>
                    <a:pt x="28" y="97"/>
                  </a:lnTo>
                  <a:cubicBezTo>
                    <a:pt x="35" y="123"/>
                    <a:pt x="37" y="142"/>
                    <a:pt x="47" y="161"/>
                  </a:cubicBezTo>
                  <a:lnTo>
                    <a:pt x="28" y="97"/>
                  </a:lnTo>
                  <a:close/>
                  <a:moveTo>
                    <a:pt x="47" y="161"/>
                  </a:moveTo>
                  <a:cubicBezTo>
                    <a:pt x="47" y="195"/>
                    <a:pt x="58" y="218"/>
                    <a:pt x="70" y="241"/>
                  </a:cubicBezTo>
                  <a:lnTo>
                    <a:pt x="47" y="161"/>
                  </a:lnTo>
                  <a:close/>
                  <a:moveTo>
                    <a:pt x="70" y="253"/>
                  </a:moveTo>
                  <a:cubicBezTo>
                    <a:pt x="87" y="329"/>
                    <a:pt x="110" y="405"/>
                    <a:pt x="130" y="477"/>
                  </a:cubicBezTo>
                  <a:lnTo>
                    <a:pt x="130" y="477"/>
                  </a:lnTo>
                  <a:lnTo>
                    <a:pt x="70" y="253"/>
                  </a:lnTo>
                  <a:close/>
                  <a:moveTo>
                    <a:pt x="130" y="477"/>
                  </a:moveTo>
                  <a:lnTo>
                    <a:pt x="150" y="551"/>
                  </a:lnTo>
                  <a:cubicBezTo>
                    <a:pt x="144" y="527"/>
                    <a:pt x="137" y="502"/>
                    <a:pt x="130" y="477"/>
                  </a:cubicBezTo>
                  <a:close/>
                  <a:moveTo>
                    <a:pt x="150" y="551"/>
                  </a:moveTo>
                  <a:cubicBezTo>
                    <a:pt x="179" y="669"/>
                    <a:pt x="209" y="778"/>
                    <a:pt x="235" y="877"/>
                  </a:cubicBezTo>
                  <a:lnTo>
                    <a:pt x="235" y="877"/>
                  </a:lnTo>
                  <a:lnTo>
                    <a:pt x="150" y="551"/>
                  </a:lnTo>
                  <a:close/>
                  <a:moveTo>
                    <a:pt x="235" y="877"/>
                  </a:moveTo>
                  <a:lnTo>
                    <a:pt x="276" y="1033"/>
                  </a:lnTo>
                  <a:cubicBezTo>
                    <a:pt x="264" y="984"/>
                    <a:pt x="250" y="932"/>
                    <a:pt x="235" y="877"/>
                  </a:cubicBezTo>
                  <a:close/>
                  <a:moveTo>
                    <a:pt x="276" y="1033"/>
                  </a:moveTo>
                  <a:cubicBezTo>
                    <a:pt x="345" y="1297"/>
                    <a:pt x="391" y="1435"/>
                    <a:pt x="391" y="1435"/>
                  </a:cubicBezTo>
                  <a:lnTo>
                    <a:pt x="276" y="1033"/>
                  </a:lnTo>
                  <a:close/>
                </a:path>
              </a:pathLst>
            </a:custGeom>
            <a:solidFill>
              <a:srgbClr val="CAE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66"/>
            <p:cNvSpPr/>
            <p:nvPr/>
          </p:nvSpPr>
          <p:spPr>
            <a:xfrm>
              <a:off x="6024791" y="3586837"/>
              <a:ext cx="190326" cy="406468"/>
            </a:xfrm>
            <a:custGeom>
              <a:avLst/>
              <a:gdLst/>
              <a:ahLst/>
              <a:cxnLst/>
              <a:rect l="l" t="t" r="r" b="b"/>
              <a:pathLst>
                <a:path w="4984" h="10644" extrusionOk="0">
                  <a:moveTo>
                    <a:pt x="1309" y="1791"/>
                  </a:moveTo>
                  <a:cubicBezTo>
                    <a:pt x="1699" y="1791"/>
                    <a:pt x="1837" y="2422"/>
                    <a:pt x="1401" y="2537"/>
                  </a:cubicBezTo>
                  <a:cubicBezTo>
                    <a:pt x="1366" y="2549"/>
                    <a:pt x="1320" y="2560"/>
                    <a:pt x="1286" y="2560"/>
                  </a:cubicBezTo>
                  <a:cubicBezTo>
                    <a:pt x="896" y="2560"/>
                    <a:pt x="769" y="1929"/>
                    <a:pt x="1205" y="1802"/>
                  </a:cubicBezTo>
                  <a:cubicBezTo>
                    <a:pt x="1240" y="1802"/>
                    <a:pt x="1274" y="1791"/>
                    <a:pt x="1309" y="1791"/>
                  </a:cubicBezTo>
                  <a:close/>
                  <a:moveTo>
                    <a:pt x="2537" y="3479"/>
                  </a:moveTo>
                  <a:cubicBezTo>
                    <a:pt x="2572" y="3479"/>
                    <a:pt x="2606" y="3479"/>
                    <a:pt x="2641" y="3502"/>
                  </a:cubicBezTo>
                  <a:cubicBezTo>
                    <a:pt x="2664" y="3514"/>
                    <a:pt x="2675" y="3525"/>
                    <a:pt x="2687" y="3548"/>
                  </a:cubicBezTo>
                  <a:cubicBezTo>
                    <a:pt x="2710" y="3571"/>
                    <a:pt x="2721" y="3593"/>
                    <a:pt x="2733" y="3616"/>
                  </a:cubicBezTo>
                  <a:lnTo>
                    <a:pt x="2733" y="3697"/>
                  </a:lnTo>
                  <a:cubicBezTo>
                    <a:pt x="2733" y="3720"/>
                    <a:pt x="2721" y="3743"/>
                    <a:pt x="2710" y="3766"/>
                  </a:cubicBezTo>
                  <a:lnTo>
                    <a:pt x="2675" y="3812"/>
                  </a:lnTo>
                  <a:cubicBezTo>
                    <a:pt x="2652" y="3835"/>
                    <a:pt x="2629" y="3846"/>
                    <a:pt x="2595" y="3858"/>
                  </a:cubicBezTo>
                  <a:cubicBezTo>
                    <a:pt x="2572" y="3858"/>
                    <a:pt x="2560" y="3869"/>
                    <a:pt x="2537" y="3869"/>
                  </a:cubicBezTo>
                  <a:cubicBezTo>
                    <a:pt x="2503" y="3869"/>
                    <a:pt x="2468" y="3858"/>
                    <a:pt x="2445" y="3846"/>
                  </a:cubicBezTo>
                  <a:cubicBezTo>
                    <a:pt x="2434" y="3835"/>
                    <a:pt x="2411" y="3823"/>
                    <a:pt x="2399" y="3812"/>
                  </a:cubicBezTo>
                  <a:cubicBezTo>
                    <a:pt x="2376" y="3789"/>
                    <a:pt x="2365" y="3754"/>
                    <a:pt x="2353" y="3720"/>
                  </a:cubicBezTo>
                  <a:cubicBezTo>
                    <a:pt x="2342" y="3708"/>
                    <a:pt x="2342" y="3685"/>
                    <a:pt x="2342" y="3674"/>
                  </a:cubicBezTo>
                  <a:cubicBezTo>
                    <a:pt x="2342" y="3639"/>
                    <a:pt x="2353" y="3605"/>
                    <a:pt x="2365" y="3571"/>
                  </a:cubicBezTo>
                  <a:lnTo>
                    <a:pt x="2399" y="3537"/>
                  </a:lnTo>
                  <a:cubicBezTo>
                    <a:pt x="2411" y="3525"/>
                    <a:pt x="2422" y="3514"/>
                    <a:pt x="2445" y="3502"/>
                  </a:cubicBezTo>
                  <a:cubicBezTo>
                    <a:pt x="2445" y="3491"/>
                    <a:pt x="2457" y="3491"/>
                    <a:pt x="2468" y="3491"/>
                  </a:cubicBezTo>
                  <a:cubicBezTo>
                    <a:pt x="2480" y="3479"/>
                    <a:pt x="2503" y="3479"/>
                    <a:pt x="2526" y="3479"/>
                  </a:cubicBezTo>
                  <a:close/>
                  <a:moveTo>
                    <a:pt x="3353" y="5499"/>
                  </a:moveTo>
                  <a:cubicBezTo>
                    <a:pt x="3399" y="5499"/>
                    <a:pt x="3433" y="5511"/>
                    <a:pt x="3479" y="5522"/>
                  </a:cubicBezTo>
                  <a:cubicBezTo>
                    <a:pt x="3513" y="5534"/>
                    <a:pt x="3547" y="5545"/>
                    <a:pt x="3582" y="5568"/>
                  </a:cubicBezTo>
                  <a:cubicBezTo>
                    <a:pt x="3651" y="5603"/>
                    <a:pt x="3708" y="5660"/>
                    <a:pt x="3754" y="5729"/>
                  </a:cubicBezTo>
                  <a:cubicBezTo>
                    <a:pt x="3766" y="5764"/>
                    <a:pt x="3789" y="5810"/>
                    <a:pt x="3800" y="5844"/>
                  </a:cubicBezTo>
                  <a:cubicBezTo>
                    <a:pt x="3823" y="5902"/>
                    <a:pt x="3823" y="5971"/>
                    <a:pt x="3812" y="6028"/>
                  </a:cubicBezTo>
                  <a:cubicBezTo>
                    <a:pt x="3800" y="6085"/>
                    <a:pt x="3789" y="6142"/>
                    <a:pt x="3754" y="6188"/>
                  </a:cubicBezTo>
                  <a:cubicBezTo>
                    <a:pt x="3731" y="6246"/>
                    <a:pt x="3685" y="6292"/>
                    <a:pt x="3639" y="6326"/>
                  </a:cubicBezTo>
                  <a:cubicBezTo>
                    <a:pt x="3593" y="6372"/>
                    <a:pt x="3536" y="6395"/>
                    <a:pt x="3479" y="6407"/>
                  </a:cubicBezTo>
                  <a:cubicBezTo>
                    <a:pt x="3433" y="6418"/>
                    <a:pt x="3399" y="6430"/>
                    <a:pt x="3353" y="6430"/>
                  </a:cubicBezTo>
                  <a:cubicBezTo>
                    <a:pt x="3318" y="6430"/>
                    <a:pt x="3272" y="6418"/>
                    <a:pt x="3238" y="6407"/>
                  </a:cubicBezTo>
                  <a:cubicBezTo>
                    <a:pt x="3203" y="6395"/>
                    <a:pt x="3169" y="6384"/>
                    <a:pt x="3123" y="6361"/>
                  </a:cubicBezTo>
                  <a:cubicBezTo>
                    <a:pt x="3054" y="6326"/>
                    <a:pt x="2996" y="6269"/>
                    <a:pt x="2962" y="6200"/>
                  </a:cubicBezTo>
                  <a:cubicBezTo>
                    <a:pt x="2939" y="6165"/>
                    <a:pt x="2927" y="6119"/>
                    <a:pt x="2916" y="6085"/>
                  </a:cubicBezTo>
                  <a:cubicBezTo>
                    <a:pt x="2893" y="6028"/>
                    <a:pt x="2893" y="5959"/>
                    <a:pt x="2904" y="5902"/>
                  </a:cubicBezTo>
                  <a:cubicBezTo>
                    <a:pt x="2904" y="5844"/>
                    <a:pt x="2927" y="5787"/>
                    <a:pt x="2962" y="5741"/>
                  </a:cubicBezTo>
                  <a:cubicBezTo>
                    <a:pt x="2985" y="5683"/>
                    <a:pt x="3031" y="5637"/>
                    <a:pt x="3077" y="5603"/>
                  </a:cubicBezTo>
                  <a:cubicBezTo>
                    <a:pt x="3123" y="5568"/>
                    <a:pt x="3180" y="5534"/>
                    <a:pt x="3238" y="5522"/>
                  </a:cubicBezTo>
                  <a:cubicBezTo>
                    <a:pt x="3272" y="5511"/>
                    <a:pt x="3318" y="5499"/>
                    <a:pt x="3353" y="5499"/>
                  </a:cubicBezTo>
                  <a:close/>
                  <a:moveTo>
                    <a:pt x="2675" y="7027"/>
                  </a:moveTo>
                  <a:cubicBezTo>
                    <a:pt x="2710" y="7027"/>
                    <a:pt x="2744" y="7027"/>
                    <a:pt x="2779" y="7038"/>
                  </a:cubicBezTo>
                  <a:cubicBezTo>
                    <a:pt x="2813" y="7050"/>
                    <a:pt x="2847" y="7061"/>
                    <a:pt x="2870" y="7084"/>
                  </a:cubicBezTo>
                  <a:cubicBezTo>
                    <a:pt x="2939" y="7119"/>
                    <a:pt x="2985" y="7165"/>
                    <a:pt x="3019" y="7222"/>
                  </a:cubicBezTo>
                  <a:cubicBezTo>
                    <a:pt x="3042" y="7257"/>
                    <a:pt x="3054" y="7291"/>
                    <a:pt x="3065" y="7325"/>
                  </a:cubicBezTo>
                  <a:cubicBezTo>
                    <a:pt x="3088" y="7382"/>
                    <a:pt x="3088" y="7440"/>
                    <a:pt x="3077" y="7486"/>
                  </a:cubicBezTo>
                  <a:cubicBezTo>
                    <a:pt x="3077" y="7543"/>
                    <a:pt x="3054" y="7589"/>
                    <a:pt x="3031" y="7635"/>
                  </a:cubicBezTo>
                  <a:cubicBezTo>
                    <a:pt x="2996" y="7693"/>
                    <a:pt x="2962" y="7727"/>
                    <a:pt x="2927" y="7750"/>
                  </a:cubicBezTo>
                  <a:cubicBezTo>
                    <a:pt x="2881" y="7796"/>
                    <a:pt x="2836" y="7819"/>
                    <a:pt x="2779" y="7831"/>
                  </a:cubicBezTo>
                  <a:cubicBezTo>
                    <a:pt x="2744" y="7842"/>
                    <a:pt x="2710" y="7842"/>
                    <a:pt x="2675" y="7842"/>
                  </a:cubicBezTo>
                  <a:cubicBezTo>
                    <a:pt x="2641" y="7842"/>
                    <a:pt x="2595" y="7842"/>
                    <a:pt x="2560" y="7831"/>
                  </a:cubicBezTo>
                  <a:cubicBezTo>
                    <a:pt x="2537" y="7819"/>
                    <a:pt x="2503" y="7808"/>
                    <a:pt x="2468" y="7796"/>
                  </a:cubicBezTo>
                  <a:cubicBezTo>
                    <a:pt x="2399" y="7750"/>
                    <a:pt x="2353" y="7704"/>
                    <a:pt x="2319" y="7647"/>
                  </a:cubicBezTo>
                  <a:cubicBezTo>
                    <a:pt x="2307" y="7612"/>
                    <a:pt x="2284" y="7578"/>
                    <a:pt x="2273" y="7543"/>
                  </a:cubicBezTo>
                  <a:cubicBezTo>
                    <a:pt x="2261" y="7486"/>
                    <a:pt x="2261" y="7428"/>
                    <a:pt x="2273" y="7382"/>
                  </a:cubicBezTo>
                  <a:cubicBezTo>
                    <a:pt x="2273" y="7325"/>
                    <a:pt x="2284" y="7279"/>
                    <a:pt x="2319" y="7234"/>
                  </a:cubicBezTo>
                  <a:cubicBezTo>
                    <a:pt x="2342" y="7188"/>
                    <a:pt x="2376" y="7142"/>
                    <a:pt x="2422" y="7119"/>
                  </a:cubicBezTo>
                  <a:cubicBezTo>
                    <a:pt x="2457" y="7073"/>
                    <a:pt x="2514" y="7050"/>
                    <a:pt x="2560" y="7038"/>
                  </a:cubicBezTo>
                  <a:cubicBezTo>
                    <a:pt x="2595" y="7027"/>
                    <a:pt x="2641" y="7027"/>
                    <a:pt x="2675" y="7027"/>
                  </a:cubicBezTo>
                  <a:close/>
                  <a:moveTo>
                    <a:pt x="3720" y="7922"/>
                  </a:moveTo>
                  <a:cubicBezTo>
                    <a:pt x="3754" y="7922"/>
                    <a:pt x="3777" y="7922"/>
                    <a:pt x="3812" y="7933"/>
                  </a:cubicBezTo>
                  <a:cubicBezTo>
                    <a:pt x="3835" y="7945"/>
                    <a:pt x="3869" y="7956"/>
                    <a:pt x="3892" y="7968"/>
                  </a:cubicBezTo>
                  <a:cubicBezTo>
                    <a:pt x="3938" y="7991"/>
                    <a:pt x="3984" y="8037"/>
                    <a:pt x="4007" y="8083"/>
                  </a:cubicBezTo>
                  <a:cubicBezTo>
                    <a:pt x="4019" y="8117"/>
                    <a:pt x="4030" y="8140"/>
                    <a:pt x="4042" y="8163"/>
                  </a:cubicBezTo>
                  <a:cubicBezTo>
                    <a:pt x="4065" y="8209"/>
                    <a:pt x="4065" y="8255"/>
                    <a:pt x="4053" y="8301"/>
                  </a:cubicBezTo>
                  <a:cubicBezTo>
                    <a:pt x="4053" y="8347"/>
                    <a:pt x="4042" y="8382"/>
                    <a:pt x="4019" y="8416"/>
                  </a:cubicBezTo>
                  <a:cubicBezTo>
                    <a:pt x="3996" y="8462"/>
                    <a:pt x="3961" y="8497"/>
                    <a:pt x="3927" y="8519"/>
                  </a:cubicBezTo>
                  <a:cubicBezTo>
                    <a:pt x="3892" y="8542"/>
                    <a:pt x="3858" y="8565"/>
                    <a:pt x="3812" y="8576"/>
                  </a:cubicBezTo>
                  <a:cubicBezTo>
                    <a:pt x="3777" y="8588"/>
                    <a:pt x="3754" y="8588"/>
                    <a:pt x="3720" y="8588"/>
                  </a:cubicBezTo>
                  <a:cubicBezTo>
                    <a:pt x="3697" y="8588"/>
                    <a:pt x="3662" y="8588"/>
                    <a:pt x="3639" y="8576"/>
                  </a:cubicBezTo>
                  <a:cubicBezTo>
                    <a:pt x="3605" y="8565"/>
                    <a:pt x="3582" y="8553"/>
                    <a:pt x="3559" y="8542"/>
                  </a:cubicBezTo>
                  <a:cubicBezTo>
                    <a:pt x="3501" y="8519"/>
                    <a:pt x="3467" y="8474"/>
                    <a:pt x="3433" y="8428"/>
                  </a:cubicBezTo>
                  <a:cubicBezTo>
                    <a:pt x="3422" y="8393"/>
                    <a:pt x="3410" y="8370"/>
                    <a:pt x="3399" y="8347"/>
                  </a:cubicBezTo>
                  <a:cubicBezTo>
                    <a:pt x="3387" y="8301"/>
                    <a:pt x="3387" y="8255"/>
                    <a:pt x="3399" y="8209"/>
                  </a:cubicBezTo>
                  <a:cubicBezTo>
                    <a:pt x="3399" y="8163"/>
                    <a:pt x="3410" y="8129"/>
                    <a:pt x="3433" y="8083"/>
                  </a:cubicBezTo>
                  <a:cubicBezTo>
                    <a:pt x="3456" y="8048"/>
                    <a:pt x="3479" y="8014"/>
                    <a:pt x="3524" y="7991"/>
                  </a:cubicBezTo>
                  <a:cubicBezTo>
                    <a:pt x="3547" y="7968"/>
                    <a:pt x="3593" y="7945"/>
                    <a:pt x="3639" y="7933"/>
                  </a:cubicBezTo>
                  <a:cubicBezTo>
                    <a:pt x="3662" y="7922"/>
                    <a:pt x="3697" y="7922"/>
                    <a:pt x="3720" y="7922"/>
                  </a:cubicBezTo>
                  <a:close/>
                  <a:moveTo>
                    <a:pt x="4397" y="8806"/>
                  </a:moveTo>
                  <a:cubicBezTo>
                    <a:pt x="4478" y="8829"/>
                    <a:pt x="4535" y="8898"/>
                    <a:pt x="4558" y="8967"/>
                  </a:cubicBezTo>
                  <a:cubicBezTo>
                    <a:pt x="4570" y="9013"/>
                    <a:pt x="4570" y="9048"/>
                    <a:pt x="4558" y="9094"/>
                  </a:cubicBezTo>
                  <a:cubicBezTo>
                    <a:pt x="4547" y="9128"/>
                    <a:pt x="4535" y="9162"/>
                    <a:pt x="4501" y="9196"/>
                  </a:cubicBezTo>
                  <a:cubicBezTo>
                    <a:pt x="4489" y="9208"/>
                    <a:pt x="4466" y="9219"/>
                    <a:pt x="4455" y="9231"/>
                  </a:cubicBezTo>
                  <a:cubicBezTo>
                    <a:pt x="4420" y="9254"/>
                    <a:pt x="4374" y="9265"/>
                    <a:pt x="4340" y="9265"/>
                  </a:cubicBezTo>
                  <a:cubicBezTo>
                    <a:pt x="4259" y="9265"/>
                    <a:pt x="4179" y="9219"/>
                    <a:pt x="4144" y="9151"/>
                  </a:cubicBezTo>
                  <a:cubicBezTo>
                    <a:pt x="4121" y="9117"/>
                    <a:pt x="4110" y="9071"/>
                    <a:pt x="4110" y="9036"/>
                  </a:cubicBezTo>
                  <a:cubicBezTo>
                    <a:pt x="4110" y="9013"/>
                    <a:pt x="4110" y="8990"/>
                    <a:pt x="4121" y="8967"/>
                  </a:cubicBezTo>
                  <a:cubicBezTo>
                    <a:pt x="4121" y="8933"/>
                    <a:pt x="4144" y="8887"/>
                    <a:pt x="4167" y="8875"/>
                  </a:cubicBezTo>
                  <a:lnTo>
                    <a:pt x="4179" y="8875"/>
                  </a:lnTo>
                  <a:cubicBezTo>
                    <a:pt x="4202" y="8841"/>
                    <a:pt x="4236" y="8818"/>
                    <a:pt x="4282" y="8806"/>
                  </a:cubicBezTo>
                  <a:close/>
                  <a:moveTo>
                    <a:pt x="3422" y="9484"/>
                  </a:moveTo>
                  <a:cubicBezTo>
                    <a:pt x="3433" y="9495"/>
                    <a:pt x="3456" y="9495"/>
                    <a:pt x="3467" y="9507"/>
                  </a:cubicBezTo>
                  <a:cubicBezTo>
                    <a:pt x="3479" y="9518"/>
                    <a:pt x="3490" y="9518"/>
                    <a:pt x="3501" y="9530"/>
                  </a:cubicBezTo>
                  <a:cubicBezTo>
                    <a:pt x="3524" y="9541"/>
                    <a:pt x="3536" y="9553"/>
                    <a:pt x="3559" y="9576"/>
                  </a:cubicBezTo>
                  <a:cubicBezTo>
                    <a:pt x="3570" y="9587"/>
                    <a:pt x="3570" y="9599"/>
                    <a:pt x="3582" y="9610"/>
                  </a:cubicBezTo>
                  <a:cubicBezTo>
                    <a:pt x="3593" y="9633"/>
                    <a:pt x="3593" y="9656"/>
                    <a:pt x="3593" y="9691"/>
                  </a:cubicBezTo>
                  <a:lnTo>
                    <a:pt x="3593" y="9737"/>
                  </a:lnTo>
                  <a:cubicBezTo>
                    <a:pt x="3582" y="9748"/>
                    <a:pt x="3582" y="9759"/>
                    <a:pt x="3570" y="9782"/>
                  </a:cubicBezTo>
                  <a:cubicBezTo>
                    <a:pt x="3559" y="9793"/>
                    <a:pt x="3547" y="9805"/>
                    <a:pt x="3547" y="9816"/>
                  </a:cubicBezTo>
                  <a:cubicBezTo>
                    <a:pt x="3524" y="9828"/>
                    <a:pt x="3513" y="9839"/>
                    <a:pt x="3501" y="9839"/>
                  </a:cubicBezTo>
                  <a:cubicBezTo>
                    <a:pt x="3490" y="9851"/>
                    <a:pt x="3479" y="9862"/>
                    <a:pt x="3456" y="9862"/>
                  </a:cubicBezTo>
                  <a:cubicBezTo>
                    <a:pt x="3445" y="9874"/>
                    <a:pt x="3433" y="9874"/>
                    <a:pt x="3422" y="9874"/>
                  </a:cubicBezTo>
                  <a:cubicBezTo>
                    <a:pt x="3410" y="9874"/>
                    <a:pt x="3399" y="9874"/>
                    <a:pt x="3387" y="9862"/>
                  </a:cubicBezTo>
                  <a:cubicBezTo>
                    <a:pt x="3376" y="9862"/>
                    <a:pt x="3353" y="9862"/>
                    <a:pt x="3341" y="9851"/>
                  </a:cubicBezTo>
                  <a:cubicBezTo>
                    <a:pt x="3330" y="9851"/>
                    <a:pt x="3307" y="9839"/>
                    <a:pt x="3295" y="9828"/>
                  </a:cubicBezTo>
                  <a:cubicBezTo>
                    <a:pt x="3284" y="9828"/>
                    <a:pt x="3272" y="9816"/>
                    <a:pt x="3272" y="9793"/>
                  </a:cubicBezTo>
                  <a:lnTo>
                    <a:pt x="3238" y="9759"/>
                  </a:lnTo>
                  <a:cubicBezTo>
                    <a:pt x="3226" y="9737"/>
                    <a:pt x="3226" y="9714"/>
                    <a:pt x="3226" y="9691"/>
                  </a:cubicBezTo>
                  <a:cubicBezTo>
                    <a:pt x="3226" y="9668"/>
                    <a:pt x="3226" y="9656"/>
                    <a:pt x="3238" y="9633"/>
                  </a:cubicBezTo>
                  <a:cubicBezTo>
                    <a:pt x="3238" y="9622"/>
                    <a:pt x="3249" y="9610"/>
                    <a:pt x="3249" y="9599"/>
                  </a:cubicBezTo>
                  <a:cubicBezTo>
                    <a:pt x="3261" y="9587"/>
                    <a:pt x="3261" y="9576"/>
                    <a:pt x="3272" y="9564"/>
                  </a:cubicBezTo>
                  <a:cubicBezTo>
                    <a:pt x="3284" y="9530"/>
                    <a:pt x="3318" y="9507"/>
                    <a:pt x="3364" y="9495"/>
                  </a:cubicBezTo>
                  <a:cubicBezTo>
                    <a:pt x="3376" y="9484"/>
                    <a:pt x="3387" y="9484"/>
                    <a:pt x="3387" y="9484"/>
                  </a:cubicBezTo>
                  <a:close/>
                  <a:moveTo>
                    <a:pt x="2503" y="0"/>
                  </a:moveTo>
                  <a:cubicBezTo>
                    <a:pt x="2113" y="218"/>
                    <a:pt x="1687" y="379"/>
                    <a:pt x="1286" y="482"/>
                  </a:cubicBezTo>
                  <a:cubicBezTo>
                    <a:pt x="884" y="585"/>
                    <a:pt x="459" y="666"/>
                    <a:pt x="23" y="666"/>
                  </a:cubicBezTo>
                  <a:lnTo>
                    <a:pt x="0" y="666"/>
                  </a:lnTo>
                  <a:lnTo>
                    <a:pt x="2434" y="9691"/>
                  </a:lnTo>
                  <a:cubicBezTo>
                    <a:pt x="2595" y="10265"/>
                    <a:pt x="3111" y="10643"/>
                    <a:pt x="3685" y="10643"/>
                  </a:cubicBezTo>
                  <a:cubicBezTo>
                    <a:pt x="3800" y="10643"/>
                    <a:pt x="3915" y="10632"/>
                    <a:pt x="4019" y="10597"/>
                  </a:cubicBezTo>
                  <a:cubicBezTo>
                    <a:pt x="4593" y="10436"/>
                    <a:pt x="4983" y="9920"/>
                    <a:pt x="4983" y="9346"/>
                  </a:cubicBezTo>
                  <a:cubicBezTo>
                    <a:pt x="4983" y="9242"/>
                    <a:pt x="4960" y="9128"/>
                    <a:pt x="4937" y="9013"/>
                  </a:cubicBezTo>
                  <a:cubicBezTo>
                    <a:pt x="4937" y="9013"/>
                    <a:pt x="4891" y="8875"/>
                    <a:pt x="4822" y="8611"/>
                  </a:cubicBezTo>
                  <a:cubicBezTo>
                    <a:pt x="4787" y="8474"/>
                    <a:pt x="4741" y="8313"/>
                    <a:pt x="4696" y="8129"/>
                  </a:cubicBezTo>
                  <a:cubicBezTo>
                    <a:pt x="4673" y="8037"/>
                    <a:pt x="4639" y="7933"/>
                    <a:pt x="4616" y="7831"/>
                  </a:cubicBezTo>
                  <a:lnTo>
                    <a:pt x="4616" y="7819"/>
                  </a:lnTo>
                  <a:cubicBezTo>
                    <a:pt x="4604" y="7796"/>
                    <a:pt x="4593" y="7773"/>
                    <a:pt x="4593" y="7739"/>
                  </a:cubicBezTo>
                  <a:cubicBezTo>
                    <a:pt x="4581" y="7716"/>
                    <a:pt x="4581" y="7693"/>
                    <a:pt x="4570" y="7658"/>
                  </a:cubicBezTo>
                  <a:cubicBezTo>
                    <a:pt x="4558" y="7647"/>
                    <a:pt x="4558" y="7635"/>
                    <a:pt x="4558" y="7612"/>
                  </a:cubicBezTo>
                  <a:lnTo>
                    <a:pt x="4558" y="7601"/>
                  </a:lnTo>
                  <a:cubicBezTo>
                    <a:pt x="4547" y="7589"/>
                    <a:pt x="4547" y="7589"/>
                    <a:pt x="4547" y="7578"/>
                  </a:cubicBezTo>
                  <a:lnTo>
                    <a:pt x="4547" y="7566"/>
                  </a:lnTo>
                  <a:lnTo>
                    <a:pt x="4535" y="7555"/>
                  </a:lnTo>
                  <a:lnTo>
                    <a:pt x="4535" y="7543"/>
                  </a:lnTo>
                  <a:lnTo>
                    <a:pt x="4501" y="7417"/>
                  </a:lnTo>
                  <a:lnTo>
                    <a:pt x="4466" y="7279"/>
                  </a:lnTo>
                  <a:lnTo>
                    <a:pt x="4466" y="7268"/>
                  </a:lnTo>
                  <a:lnTo>
                    <a:pt x="4455" y="7234"/>
                  </a:lnTo>
                  <a:lnTo>
                    <a:pt x="4386" y="6969"/>
                  </a:lnTo>
                  <a:lnTo>
                    <a:pt x="25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66"/>
            <p:cNvSpPr/>
            <p:nvPr/>
          </p:nvSpPr>
          <p:spPr>
            <a:xfrm>
              <a:off x="6154092" y="3889356"/>
              <a:ext cx="25929" cy="25471"/>
            </a:xfrm>
            <a:custGeom>
              <a:avLst/>
              <a:gdLst/>
              <a:ahLst/>
              <a:cxnLst/>
              <a:rect l="l" t="t" r="r" b="b"/>
              <a:pathLst>
                <a:path w="679" h="667" extrusionOk="0">
                  <a:moveTo>
                    <a:pt x="334" y="0"/>
                  </a:moveTo>
                  <a:cubicBezTo>
                    <a:pt x="311" y="0"/>
                    <a:pt x="276" y="0"/>
                    <a:pt x="253" y="11"/>
                  </a:cubicBezTo>
                  <a:cubicBezTo>
                    <a:pt x="207" y="23"/>
                    <a:pt x="161" y="46"/>
                    <a:pt x="138" y="69"/>
                  </a:cubicBezTo>
                  <a:cubicBezTo>
                    <a:pt x="93" y="92"/>
                    <a:pt x="70" y="126"/>
                    <a:pt x="47" y="161"/>
                  </a:cubicBezTo>
                  <a:cubicBezTo>
                    <a:pt x="24" y="207"/>
                    <a:pt x="13" y="241"/>
                    <a:pt x="13" y="287"/>
                  </a:cubicBezTo>
                  <a:cubicBezTo>
                    <a:pt x="1" y="333"/>
                    <a:pt x="1" y="379"/>
                    <a:pt x="13" y="425"/>
                  </a:cubicBezTo>
                  <a:cubicBezTo>
                    <a:pt x="24" y="448"/>
                    <a:pt x="36" y="471"/>
                    <a:pt x="47" y="506"/>
                  </a:cubicBezTo>
                  <a:cubicBezTo>
                    <a:pt x="81" y="552"/>
                    <a:pt x="115" y="597"/>
                    <a:pt x="173" y="620"/>
                  </a:cubicBezTo>
                  <a:cubicBezTo>
                    <a:pt x="196" y="631"/>
                    <a:pt x="219" y="643"/>
                    <a:pt x="253" y="654"/>
                  </a:cubicBezTo>
                  <a:cubicBezTo>
                    <a:pt x="276" y="666"/>
                    <a:pt x="311" y="666"/>
                    <a:pt x="334" y="666"/>
                  </a:cubicBezTo>
                  <a:cubicBezTo>
                    <a:pt x="368" y="666"/>
                    <a:pt x="391" y="666"/>
                    <a:pt x="426" y="654"/>
                  </a:cubicBezTo>
                  <a:cubicBezTo>
                    <a:pt x="472" y="643"/>
                    <a:pt x="506" y="620"/>
                    <a:pt x="541" y="597"/>
                  </a:cubicBezTo>
                  <a:cubicBezTo>
                    <a:pt x="575" y="575"/>
                    <a:pt x="610" y="540"/>
                    <a:pt x="633" y="494"/>
                  </a:cubicBezTo>
                  <a:cubicBezTo>
                    <a:pt x="656" y="460"/>
                    <a:pt x="667" y="425"/>
                    <a:pt x="667" y="379"/>
                  </a:cubicBezTo>
                  <a:cubicBezTo>
                    <a:pt x="679" y="333"/>
                    <a:pt x="679" y="287"/>
                    <a:pt x="656" y="241"/>
                  </a:cubicBezTo>
                  <a:cubicBezTo>
                    <a:pt x="644" y="218"/>
                    <a:pt x="633" y="195"/>
                    <a:pt x="621" y="161"/>
                  </a:cubicBezTo>
                  <a:cubicBezTo>
                    <a:pt x="598" y="115"/>
                    <a:pt x="552" y="69"/>
                    <a:pt x="506" y="46"/>
                  </a:cubicBezTo>
                  <a:cubicBezTo>
                    <a:pt x="483" y="34"/>
                    <a:pt x="449" y="23"/>
                    <a:pt x="426" y="11"/>
                  </a:cubicBezTo>
                  <a:cubicBezTo>
                    <a:pt x="391" y="0"/>
                    <a:pt x="368"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66"/>
            <p:cNvSpPr/>
            <p:nvPr/>
          </p:nvSpPr>
          <p:spPr>
            <a:xfrm>
              <a:off x="6111132" y="3855140"/>
              <a:ext cx="31619" cy="31161"/>
            </a:xfrm>
            <a:custGeom>
              <a:avLst/>
              <a:gdLst/>
              <a:ahLst/>
              <a:cxnLst/>
              <a:rect l="l" t="t" r="r" b="b"/>
              <a:pathLst>
                <a:path w="828" h="816" extrusionOk="0">
                  <a:moveTo>
                    <a:pt x="414" y="1"/>
                  </a:moveTo>
                  <a:cubicBezTo>
                    <a:pt x="380" y="1"/>
                    <a:pt x="334" y="1"/>
                    <a:pt x="299" y="12"/>
                  </a:cubicBezTo>
                  <a:cubicBezTo>
                    <a:pt x="253" y="24"/>
                    <a:pt x="196" y="47"/>
                    <a:pt x="161" y="93"/>
                  </a:cubicBezTo>
                  <a:cubicBezTo>
                    <a:pt x="115" y="116"/>
                    <a:pt x="81" y="162"/>
                    <a:pt x="58" y="208"/>
                  </a:cubicBezTo>
                  <a:cubicBezTo>
                    <a:pt x="23" y="253"/>
                    <a:pt x="12" y="299"/>
                    <a:pt x="12" y="356"/>
                  </a:cubicBezTo>
                  <a:cubicBezTo>
                    <a:pt x="0" y="402"/>
                    <a:pt x="0" y="460"/>
                    <a:pt x="12" y="517"/>
                  </a:cubicBezTo>
                  <a:cubicBezTo>
                    <a:pt x="23" y="552"/>
                    <a:pt x="46" y="586"/>
                    <a:pt x="58" y="621"/>
                  </a:cubicBezTo>
                  <a:cubicBezTo>
                    <a:pt x="92" y="678"/>
                    <a:pt x="138" y="724"/>
                    <a:pt x="207" y="770"/>
                  </a:cubicBezTo>
                  <a:cubicBezTo>
                    <a:pt x="242" y="782"/>
                    <a:pt x="276" y="793"/>
                    <a:pt x="299" y="805"/>
                  </a:cubicBezTo>
                  <a:cubicBezTo>
                    <a:pt x="334" y="816"/>
                    <a:pt x="380" y="816"/>
                    <a:pt x="414" y="816"/>
                  </a:cubicBezTo>
                  <a:cubicBezTo>
                    <a:pt x="449" y="816"/>
                    <a:pt x="483" y="816"/>
                    <a:pt x="518" y="805"/>
                  </a:cubicBezTo>
                  <a:cubicBezTo>
                    <a:pt x="575" y="793"/>
                    <a:pt x="620" y="770"/>
                    <a:pt x="666" y="724"/>
                  </a:cubicBezTo>
                  <a:cubicBezTo>
                    <a:pt x="701" y="701"/>
                    <a:pt x="735" y="667"/>
                    <a:pt x="770" y="609"/>
                  </a:cubicBezTo>
                  <a:cubicBezTo>
                    <a:pt x="793" y="563"/>
                    <a:pt x="816" y="517"/>
                    <a:pt x="816" y="460"/>
                  </a:cubicBezTo>
                  <a:cubicBezTo>
                    <a:pt x="827" y="414"/>
                    <a:pt x="827" y="356"/>
                    <a:pt x="804" y="299"/>
                  </a:cubicBezTo>
                  <a:cubicBezTo>
                    <a:pt x="793" y="265"/>
                    <a:pt x="781" y="231"/>
                    <a:pt x="758" y="196"/>
                  </a:cubicBezTo>
                  <a:cubicBezTo>
                    <a:pt x="724" y="139"/>
                    <a:pt x="678" y="93"/>
                    <a:pt x="609" y="58"/>
                  </a:cubicBezTo>
                  <a:cubicBezTo>
                    <a:pt x="586" y="35"/>
                    <a:pt x="552" y="24"/>
                    <a:pt x="518" y="12"/>
                  </a:cubicBezTo>
                  <a:cubicBezTo>
                    <a:pt x="483" y="1"/>
                    <a:pt x="449"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66"/>
            <p:cNvSpPr/>
            <p:nvPr/>
          </p:nvSpPr>
          <p:spPr>
            <a:xfrm>
              <a:off x="6135266" y="3796828"/>
              <a:ext cx="35514" cy="35553"/>
            </a:xfrm>
            <a:custGeom>
              <a:avLst/>
              <a:gdLst/>
              <a:ahLst/>
              <a:cxnLst/>
              <a:rect l="l" t="t" r="r" b="b"/>
              <a:pathLst>
                <a:path w="930" h="931" extrusionOk="0">
                  <a:moveTo>
                    <a:pt x="460" y="0"/>
                  </a:moveTo>
                  <a:cubicBezTo>
                    <a:pt x="425" y="0"/>
                    <a:pt x="379" y="12"/>
                    <a:pt x="345" y="23"/>
                  </a:cubicBezTo>
                  <a:cubicBezTo>
                    <a:pt x="287" y="35"/>
                    <a:pt x="230" y="69"/>
                    <a:pt x="184" y="104"/>
                  </a:cubicBezTo>
                  <a:cubicBezTo>
                    <a:pt x="138" y="138"/>
                    <a:pt x="92" y="184"/>
                    <a:pt x="69" y="242"/>
                  </a:cubicBezTo>
                  <a:cubicBezTo>
                    <a:pt x="34" y="288"/>
                    <a:pt x="11" y="345"/>
                    <a:pt x="11" y="403"/>
                  </a:cubicBezTo>
                  <a:cubicBezTo>
                    <a:pt x="0" y="460"/>
                    <a:pt x="0" y="529"/>
                    <a:pt x="23" y="586"/>
                  </a:cubicBezTo>
                  <a:cubicBezTo>
                    <a:pt x="34" y="620"/>
                    <a:pt x="46" y="666"/>
                    <a:pt x="69" y="701"/>
                  </a:cubicBezTo>
                  <a:cubicBezTo>
                    <a:pt x="103" y="770"/>
                    <a:pt x="161" y="827"/>
                    <a:pt x="230" y="862"/>
                  </a:cubicBezTo>
                  <a:cubicBezTo>
                    <a:pt x="276" y="885"/>
                    <a:pt x="310" y="896"/>
                    <a:pt x="345" y="908"/>
                  </a:cubicBezTo>
                  <a:cubicBezTo>
                    <a:pt x="379" y="919"/>
                    <a:pt x="425" y="931"/>
                    <a:pt x="460" y="931"/>
                  </a:cubicBezTo>
                  <a:cubicBezTo>
                    <a:pt x="506" y="931"/>
                    <a:pt x="540" y="919"/>
                    <a:pt x="586" y="908"/>
                  </a:cubicBezTo>
                  <a:cubicBezTo>
                    <a:pt x="643" y="896"/>
                    <a:pt x="700" y="873"/>
                    <a:pt x="746" y="827"/>
                  </a:cubicBezTo>
                  <a:cubicBezTo>
                    <a:pt x="792" y="793"/>
                    <a:pt x="838" y="747"/>
                    <a:pt x="861" y="689"/>
                  </a:cubicBezTo>
                  <a:cubicBezTo>
                    <a:pt x="896" y="643"/>
                    <a:pt x="907" y="586"/>
                    <a:pt x="919" y="529"/>
                  </a:cubicBezTo>
                  <a:cubicBezTo>
                    <a:pt x="930" y="472"/>
                    <a:pt x="930" y="403"/>
                    <a:pt x="907" y="345"/>
                  </a:cubicBezTo>
                  <a:cubicBezTo>
                    <a:pt x="896" y="311"/>
                    <a:pt x="873" y="265"/>
                    <a:pt x="861" y="230"/>
                  </a:cubicBezTo>
                  <a:cubicBezTo>
                    <a:pt x="815" y="161"/>
                    <a:pt x="758" y="104"/>
                    <a:pt x="689" y="69"/>
                  </a:cubicBezTo>
                  <a:cubicBezTo>
                    <a:pt x="654" y="46"/>
                    <a:pt x="620" y="35"/>
                    <a:pt x="586" y="23"/>
                  </a:cubicBezTo>
                  <a:cubicBezTo>
                    <a:pt x="540" y="12"/>
                    <a:pt x="506" y="0"/>
                    <a:pt x="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66"/>
            <p:cNvSpPr/>
            <p:nvPr/>
          </p:nvSpPr>
          <p:spPr>
            <a:xfrm>
              <a:off x="6147944" y="3948966"/>
              <a:ext cx="14091" cy="14969"/>
            </a:xfrm>
            <a:custGeom>
              <a:avLst/>
              <a:gdLst/>
              <a:ahLst/>
              <a:cxnLst/>
              <a:rect l="l" t="t" r="r" b="b"/>
              <a:pathLst>
                <a:path w="369" h="392" extrusionOk="0">
                  <a:moveTo>
                    <a:pt x="162" y="1"/>
                  </a:moveTo>
                  <a:cubicBezTo>
                    <a:pt x="162" y="1"/>
                    <a:pt x="151" y="1"/>
                    <a:pt x="139" y="12"/>
                  </a:cubicBezTo>
                  <a:cubicBezTo>
                    <a:pt x="93" y="24"/>
                    <a:pt x="59" y="47"/>
                    <a:pt x="47" y="81"/>
                  </a:cubicBezTo>
                  <a:cubicBezTo>
                    <a:pt x="36" y="93"/>
                    <a:pt x="36" y="104"/>
                    <a:pt x="24" y="116"/>
                  </a:cubicBezTo>
                  <a:cubicBezTo>
                    <a:pt x="24" y="127"/>
                    <a:pt x="13" y="139"/>
                    <a:pt x="13" y="150"/>
                  </a:cubicBezTo>
                  <a:cubicBezTo>
                    <a:pt x="1" y="173"/>
                    <a:pt x="1" y="185"/>
                    <a:pt x="1" y="208"/>
                  </a:cubicBezTo>
                  <a:cubicBezTo>
                    <a:pt x="1" y="231"/>
                    <a:pt x="1" y="254"/>
                    <a:pt x="13" y="276"/>
                  </a:cubicBezTo>
                  <a:lnTo>
                    <a:pt x="47" y="310"/>
                  </a:lnTo>
                  <a:cubicBezTo>
                    <a:pt x="47" y="333"/>
                    <a:pt x="59" y="345"/>
                    <a:pt x="70" y="345"/>
                  </a:cubicBezTo>
                  <a:cubicBezTo>
                    <a:pt x="82" y="356"/>
                    <a:pt x="105" y="368"/>
                    <a:pt x="116" y="368"/>
                  </a:cubicBezTo>
                  <a:cubicBezTo>
                    <a:pt x="128" y="379"/>
                    <a:pt x="151" y="379"/>
                    <a:pt x="162" y="379"/>
                  </a:cubicBezTo>
                  <a:cubicBezTo>
                    <a:pt x="174" y="391"/>
                    <a:pt x="185" y="391"/>
                    <a:pt x="197" y="391"/>
                  </a:cubicBezTo>
                  <a:cubicBezTo>
                    <a:pt x="208" y="391"/>
                    <a:pt x="220" y="391"/>
                    <a:pt x="231" y="379"/>
                  </a:cubicBezTo>
                  <a:cubicBezTo>
                    <a:pt x="254" y="379"/>
                    <a:pt x="265" y="368"/>
                    <a:pt x="276" y="356"/>
                  </a:cubicBezTo>
                  <a:cubicBezTo>
                    <a:pt x="288" y="356"/>
                    <a:pt x="299" y="345"/>
                    <a:pt x="322" y="333"/>
                  </a:cubicBezTo>
                  <a:cubicBezTo>
                    <a:pt x="322" y="322"/>
                    <a:pt x="334" y="310"/>
                    <a:pt x="345" y="299"/>
                  </a:cubicBezTo>
                  <a:cubicBezTo>
                    <a:pt x="357" y="276"/>
                    <a:pt x="357" y="265"/>
                    <a:pt x="368" y="254"/>
                  </a:cubicBezTo>
                  <a:lnTo>
                    <a:pt x="368" y="208"/>
                  </a:lnTo>
                  <a:cubicBezTo>
                    <a:pt x="368" y="173"/>
                    <a:pt x="368" y="150"/>
                    <a:pt x="357" y="127"/>
                  </a:cubicBezTo>
                  <a:cubicBezTo>
                    <a:pt x="345" y="116"/>
                    <a:pt x="345" y="104"/>
                    <a:pt x="334" y="93"/>
                  </a:cubicBezTo>
                  <a:cubicBezTo>
                    <a:pt x="311" y="70"/>
                    <a:pt x="299" y="58"/>
                    <a:pt x="276" y="47"/>
                  </a:cubicBezTo>
                  <a:cubicBezTo>
                    <a:pt x="265" y="35"/>
                    <a:pt x="254" y="35"/>
                    <a:pt x="242" y="24"/>
                  </a:cubicBezTo>
                  <a:cubicBezTo>
                    <a:pt x="231" y="12"/>
                    <a:pt x="208" y="12"/>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66"/>
            <p:cNvSpPr/>
            <p:nvPr/>
          </p:nvSpPr>
          <p:spPr>
            <a:xfrm>
              <a:off x="6181740" y="3923113"/>
              <a:ext cx="17566" cy="17566"/>
            </a:xfrm>
            <a:custGeom>
              <a:avLst/>
              <a:gdLst/>
              <a:ahLst/>
              <a:cxnLst/>
              <a:rect l="l" t="t" r="r" b="b"/>
              <a:pathLst>
                <a:path w="460" h="460" extrusionOk="0">
                  <a:moveTo>
                    <a:pt x="172" y="0"/>
                  </a:moveTo>
                  <a:cubicBezTo>
                    <a:pt x="126" y="12"/>
                    <a:pt x="92" y="35"/>
                    <a:pt x="69" y="69"/>
                  </a:cubicBezTo>
                  <a:lnTo>
                    <a:pt x="57" y="69"/>
                  </a:lnTo>
                  <a:cubicBezTo>
                    <a:pt x="34" y="81"/>
                    <a:pt x="11" y="127"/>
                    <a:pt x="11" y="161"/>
                  </a:cubicBezTo>
                  <a:cubicBezTo>
                    <a:pt x="0" y="184"/>
                    <a:pt x="0" y="207"/>
                    <a:pt x="0" y="230"/>
                  </a:cubicBezTo>
                  <a:cubicBezTo>
                    <a:pt x="0" y="265"/>
                    <a:pt x="11" y="311"/>
                    <a:pt x="34" y="345"/>
                  </a:cubicBezTo>
                  <a:cubicBezTo>
                    <a:pt x="69" y="413"/>
                    <a:pt x="149" y="459"/>
                    <a:pt x="230" y="459"/>
                  </a:cubicBezTo>
                  <a:cubicBezTo>
                    <a:pt x="264" y="459"/>
                    <a:pt x="310" y="448"/>
                    <a:pt x="345" y="425"/>
                  </a:cubicBezTo>
                  <a:cubicBezTo>
                    <a:pt x="356" y="413"/>
                    <a:pt x="379" y="402"/>
                    <a:pt x="391" y="390"/>
                  </a:cubicBezTo>
                  <a:cubicBezTo>
                    <a:pt x="425" y="356"/>
                    <a:pt x="437" y="322"/>
                    <a:pt x="448" y="288"/>
                  </a:cubicBezTo>
                  <a:cubicBezTo>
                    <a:pt x="460" y="242"/>
                    <a:pt x="460" y="207"/>
                    <a:pt x="448" y="161"/>
                  </a:cubicBezTo>
                  <a:cubicBezTo>
                    <a:pt x="425" y="92"/>
                    <a:pt x="368" y="23"/>
                    <a:pt x="2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66"/>
            <p:cNvSpPr/>
            <p:nvPr/>
          </p:nvSpPr>
          <p:spPr>
            <a:xfrm>
              <a:off x="6054118" y="3655230"/>
              <a:ext cx="40861" cy="29404"/>
            </a:xfrm>
            <a:custGeom>
              <a:avLst/>
              <a:gdLst/>
              <a:ahLst/>
              <a:cxnLst/>
              <a:rect l="l" t="t" r="r" b="b"/>
              <a:pathLst>
                <a:path w="1070" h="770" extrusionOk="0">
                  <a:moveTo>
                    <a:pt x="541" y="0"/>
                  </a:moveTo>
                  <a:cubicBezTo>
                    <a:pt x="506" y="0"/>
                    <a:pt x="472" y="11"/>
                    <a:pt x="437" y="11"/>
                  </a:cubicBezTo>
                  <a:cubicBezTo>
                    <a:pt x="1" y="138"/>
                    <a:pt x="128" y="769"/>
                    <a:pt x="518" y="769"/>
                  </a:cubicBezTo>
                  <a:cubicBezTo>
                    <a:pt x="552" y="769"/>
                    <a:pt x="598" y="758"/>
                    <a:pt x="633" y="746"/>
                  </a:cubicBezTo>
                  <a:cubicBezTo>
                    <a:pt x="1069" y="631"/>
                    <a:pt x="931"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6"/>
            <p:cNvSpPr/>
            <p:nvPr/>
          </p:nvSpPr>
          <p:spPr>
            <a:xfrm>
              <a:off x="6114225" y="3719652"/>
              <a:ext cx="14931" cy="14969"/>
            </a:xfrm>
            <a:custGeom>
              <a:avLst/>
              <a:gdLst/>
              <a:ahLst/>
              <a:cxnLst/>
              <a:rect l="l" t="t" r="r" b="b"/>
              <a:pathLst>
                <a:path w="391" h="392" extrusionOk="0">
                  <a:moveTo>
                    <a:pt x="184" y="1"/>
                  </a:moveTo>
                  <a:cubicBezTo>
                    <a:pt x="161" y="1"/>
                    <a:pt x="138" y="1"/>
                    <a:pt x="126" y="13"/>
                  </a:cubicBezTo>
                  <a:cubicBezTo>
                    <a:pt x="115" y="13"/>
                    <a:pt x="103" y="13"/>
                    <a:pt x="103" y="24"/>
                  </a:cubicBezTo>
                  <a:cubicBezTo>
                    <a:pt x="80" y="36"/>
                    <a:pt x="69" y="47"/>
                    <a:pt x="57" y="59"/>
                  </a:cubicBezTo>
                  <a:lnTo>
                    <a:pt x="23" y="93"/>
                  </a:lnTo>
                  <a:cubicBezTo>
                    <a:pt x="11" y="127"/>
                    <a:pt x="0" y="161"/>
                    <a:pt x="0" y="196"/>
                  </a:cubicBezTo>
                  <a:cubicBezTo>
                    <a:pt x="0" y="207"/>
                    <a:pt x="0" y="230"/>
                    <a:pt x="11" y="242"/>
                  </a:cubicBezTo>
                  <a:cubicBezTo>
                    <a:pt x="23" y="276"/>
                    <a:pt x="34" y="311"/>
                    <a:pt x="57" y="334"/>
                  </a:cubicBezTo>
                  <a:cubicBezTo>
                    <a:pt x="69" y="345"/>
                    <a:pt x="92" y="357"/>
                    <a:pt x="103" y="368"/>
                  </a:cubicBezTo>
                  <a:cubicBezTo>
                    <a:pt x="126" y="380"/>
                    <a:pt x="161" y="391"/>
                    <a:pt x="195" y="391"/>
                  </a:cubicBezTo>
                  <a:cubicBezTo>
                    <a:pt x="218" y="391"/>
                    <a:pt x="230" y="380"/>
                    <a:pt x="253" y="380"/>
                  </a:cubicBezTo>
                  <a:cubicBezTo>
                    <a:pt x="287" y="368"/>
                    <a:pt x="310" y="357"/>
                    <a:pt x="333" y="334"/>
                  </a:cubicBezTo>
                  <a:lnTo>
                    <a:pt x="368" y="288"/>
                  </a:lnTo>
                  <a:cubicBezTo>
                    <a:pt x="379" y="265"/>
                    <a:pt x="391" y="242"/>
                    <a:pt x="391" y="219"/>
                  </a:cubicBezTo>
                  <a:lnTo>
                    <a:pt x="391" y="138"/>
                  </a:lnTo>
                  <a:cubicBezTo>
                    <a:pt x="379" y="115"/>
                    <a:pt x="368" y="93"/>
                    <a:pt x="345" y="70"/>
                  </a:cubicBezTo>
                  <a:cubicBezTo>
                    <a:pt x="333" y="47"/>
                    <a:pt x="322" y="36"/>
                    <a:pt x="299" y="24"/>
                  </a:cubicBezTo>
                  <a:cubicBezTo>
                    <a:pt x="264" y="1"/>
                    <a:pt x="230" y="1"/>
                    <a:pt x="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6"/>
            <p:cNvSpPr/>
            <p:nvPr/>
          </p:nvSpPr>
          <p:spPr>
            <a:xfrm>
              <a:off x="5624475" y="2659690"/>
              <a:ext cx="437591" cy="184446"/>
            </a:xfrm>
            <a:custGeom>
              <a:avLst/>
              <a:gdLst/>
              <a:ahLst/>
              <a:cxnLst/>
              <a:rect l="l" t="t" r="r" b="b"/>
              <a:pathLst>
                <a:path w="11459" h="4830" extrusionOk="0">
                  <a:moveTo>
                    <a:pt x="10077" y="1"/>
                  </a:moveTo>
                  <a:cubicBezTo>
                    <a:pt x="9972" y="1"/>
                    <a:pt x="9866" y="14"/>
                    <a:pt x="9759" y="41"/>
                  </a:cubicBezTo>
                  <a:lnTo>
                    <a:pt x="1056" y="2407"/>
                  </a:lnTo>
                  <a:cubicBezTo>
                    <a:pt x="390" y="2579"/>
                    <a:pt x="0" y="3256"/>
                    <a:pt x="184" y="3922"/>
                  </a:cubicBezTo>
                  <a:cubicBezTo>
                    <a:pt x="327" y="4467"/>
                    <a:pt x="821" y="4829"/>
                    <a:pt x="1366" y="4829"/>
                  </a:cubicBezTo>
                  <a:cubicBezTo>
                    <a:pt x="1476" y="4829"/>
                    <a:pt x="1588" y="4814"/>
                    <a:pt x="1699" y="4784"/>
                  </a:cubicBezTo>
                  <a:lnTo>
                    <a:pt x="10414" y="2430"/>
                  </a:lnTo>
                  <a:cubicBezTo>
                    <a:pt x="11068" y="2258"/>
                    <a:pt x="11459" y="1580"/>
                    <a:pt x="11275" y="914"/>
                  </a:cubicBezTo>
                  <a:cubicBezTo>
                    <a:pt x="11130" y="364"/>
                    <a:pt x="10629" y="1"/>
                    <a:pt x="10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98;p63">
            <a:extLst>
              <a:ext uri="{FF2B5EF4-FFF2-40B4-BE49-F238E27FC236}">
                <a16:creationId xmlns:a16="http://schemas.microsoft.com/office/drawing/2014/main" id="{9AC37D0F-37EA-376F-9E9D-923B6CA99260}"/>
              </a:ext>
            </a:extLst>
          </p:cNvPr>
          <p:cNvSpPr txBox="1">
            <a:spLocks/>
          </p:cNvSpPr>
          <p:nvPr/>
        </p:nvSpPr>
        <p:spPr>
          <a:xfrm>
            <a:off x="2564641" y="2627617"/>
            <a:ext cx="1030126" cy="642797"/>
          </a:xfrm>
          <a:prstGeom prst="rect">
            <a:avLst/>
          </a:prstGeom>
          <a:solidFill>
            <a:schemeClr val="accent5">
              <a:lumMod val="9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Nunito Black"/>
              <a:buNone/>
              <a:defRPr sz="4800" b="0" i="0" u="none" strike="noStrike" cap="none">
                <a:solidFill>
                  <a:schemeClr val="accent6"/>
                </a:solidFill>
                <a:latin typeface="Nunito Black"/>
                <a:ea typeface="Nunito Black"/>
                <a:cs typeface="Nunito Black"/>
                <a:sym typeface="Nunito Black"/>
              </a:defRPr>
            </a:lvl1pPr>
            <a:lvl2pPr marR="0" lvl="1"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2pPr>
            <a:lvl3pPr marR="0" lvl="2"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3pPr>
            <a:lvl4pPr marR="0" lvl="3"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4pPr>
            <a:lvl5pPr marR="0" lvl="4"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5pPr>
            <a:lvl6pPr marR="0" lvl="5"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6pPr>
            <a:lvl7pPr marR="0" lvl="6"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7pPr>
            <a:lvl8pPr marR="0" lvl="7"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8pPr>
            <a:lvl9pPr marR="0" lvl="8"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9pPr>
          </a:lstStyle>
          <a:p>
            <a:r>
              <a:rPr lang="en" sz="4000" b="1">
                <a:solidFill>
                  <a:schemeClr val="bg1"/>
                </a:solidFill>
                <a:latin typeface="+mj-lt"/>
              </a:rPr>
              <a:t>02</a:t>
            </a:r>
          </a:p>
        </p:txBody>
      </p: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grpSp>
        <p:nvGrpSpPr>
          <p:cNvPr id="1485" name="Google Shape;1485;p69"/>
          <p:cNvGrpSpPr/>
          <p:nvPr/>
        </p:nvGrpSpPr>
        <p:grpSpPr>
          <a:xfrm>
            <a:off x="8385520" y="1"/>
            <a:ext cx="758479" cy="758338"/>
            <a:chOff x="5404500" y="1493900"/>
            <a:chExt cx="1605600" cy="1605300"/>
          </a:xfrm>
        </p:grpSpPr>
        <p:sp>
          <p:nvSpPr>
            <p:cNvPr id="1486" name="Google Shape;1486;p69"/>
            <p:cNvSpPr/>
            <p:nvPr/>
          </p:nvSpPr>
          <p:spPr>
            <a:xfrm>
              <a:off x="5404500" y="1493900"/>
              <a:ext cx="1605600" cy="1605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7" name="Google Shape;1487;p69"/>
            <p:cNvGrpSpPr/>
            <p:nvPr/>
          </p:nvGrpSpPr>
          <p:grpSpPr>
            <a:xfrm>
              <a:off x="5652192" y="1893539"/>
              <a:ext cx="1109958" cy="806070"/>
              <a:chOff x="4685700" y="1626225"/>
              <a:chExt cx="215225" cy="156300"/>
            </a:xfrm>
          </p:grpSpPr>
          <p:sp>
            <p:nvSpPr>
              <p:cNvPr id="1488" name="Google Shape;1488;p69"/>
              <p:cNvSpPr/>
              <p:nvPr/>
            </p:nvSpPr>
            <p:spPr>
              <a:xfrm>
                <a:off x="4757725" y="1656575"/>
                <a:ext cx="15200" cy="27425"/>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9"/>
              <p:cNvSpPr/>
              <p:nvPr/>
            </p:nvSpPr>
            <p:spPr>
              <a:xfrm>
                <a:off x="4736000" y="1717600"/>
                <a:ext cx="18775" cy="11050"/>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9"/>
              <p:cNvSpPr/>
              <p:nvPr/>
            </p:nvSpPr>
            <p:spPr>
              <a:xfrm>
                <a:off x="4799400" y="1726525"/>
                <a:ext cx="21450" cy="24750"/>
              </a:xfrm>
              <a:custGeom>
                <a:avLst/>
                <a:gdLst/>
                <a:ahLst/>
                <a:cxnLst/>
                <a:rect l="l" t="t" r="r" b="b"/>
                <a:pathLst>
                  <a:path w="858" h="990" extrusionOk="0">
                    <a:moveTo>
                      <a:pt x="191" y="1"/>
                    </a:moveTo>
                    <a:cubicBezTo>
                      <a:pt x="131" y="96"/>
                      <a:pt x="72" y="167"/>
                      <a:pt x="0" y="227"/>
                    </a:cubicBezTo>
                    <a:lnTo>
                      <a:pt x="667" y="989"/>
                    </a:lnTo>
                    <a:cubicBezTo>
                      <a:pt x="715" y="894"/>
                      <a:pt x="786" y="810"/>
                      <a:pt x="858" y="751"/>
                    </a:cubicBezTo>
                    <a:lnTo>
                      <a:pt x="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9"/>
              <p:cNvSpPr/>
              <p:nvPr/>
            </p:nvSpPr>
            <p:spPr>
              <a:xfrm>
                <a:off x="4849100" y="1727125"/>
                <a:ext cx="24450" cy="24425"/>
              </a:xfrm>
              <a:custGeom>
                <a:avLst/>
                <a:gdLst/>
                <a:ahLst/>
                <a:cxnLst/>
                <a:rect l="l" t="t" r="r" b="b"/>
                <a:pathLst>
                  <a:path w="978" h="977" extrusionOk="0">
                    <a:moveTo>
                      <a:pt x="763" y="1"/>
                    </a:moveTo>
                    <a:lnTo>
                      <a:pt x="1" y="739"/>
                    </a:lnTo>
                    <a:cubicBezTo>
                      <a:pt x="84" y="810"/>
                      <a:pt x="144" y="894"/>
                      <a:pt x="179" y="977"/>
                    </a:cubicBezTo>
                    <a:lnTo>
                      <a:pt x="977" y="203"/>
                    </a:lnTo>
                    <a:cubicBezTo>
                      <a:pt x="882" y="155"/>
                      <a:pt x="810" y="84"/>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9"/>
              <p:cNvSpPr/>
              <p:nvPr/>
            </p:nvSpPr>
            <p:spPr>
              <a:xfrm>
                <a:off x="4750575" y="1680100"/>
                <a:ext cx="58675" cy="59250"/>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9"/>
              <p:cNvSpPr/>
              <p:nvPr/>
            </p:nvSpPr>
            <p:spPr>
              <a:xfrm>
                <a:off x="4737175" y="1626225"/>
                <a:ext cx="34275" cy="34250"/>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9"/>
              <p:cNvSpPr/>
              <p:nvPr/>
            </p:nvSpPr>
            <p:spPr>
              <a:xfrm>
                <a:off x="4813100" y="1739925"/>
                <a:ext cx="42575" cy="42600"/>
              </a:xfrm>
              <a:custGeom>
                <a:avLst/>
                <a:gdLst/>
                <a:ahLst/>
                <a:cxnLst/>
                <a:rect l="l" t="t" r="r" b="b"/>
                <a:pathLst>
                  <a:path w="1703" h="1704" extrusionOk="0">
                    <a:moveTo>
                      <a:pt x="845" y="1"/>
                    </a:moveTo>
                    <a:cubicBezTo>
                      <a:pt x="643" y="1"/>
                      <a:pt x="441" y="84"/>
                      <a:pt x="298" y="203"/>
                    </a:cubicBezTo>
                    <a:cubicBezTo>
                      <a:pt x="226" y="274"/>
                      <a:pt x="143" y="346"/>
                      <a:pt x="107" y="441"/>
                    </a:cubicBezTo>
                    <a:cubicBezTo>
                      <a:pt x="48" y="572"/>
                      <a:pt x="0" y="703"/>
                      <a:pt x="0" y="858"/>
                    </a:cubicBezTo>
                    <a:cubicBezTo>
                      <a:pt x="0" y="1334"/>
                      <a:pt x="393" y="1703"/>
                      <a:pt x="845" y="1703"/>
                    </a:cubicBezTo>
                    <a:cubicBezTo>
                      <a:pt x="1322" y="1703"/>
                      <a:pt x="1703" y="1310"/>
                      <a:pt x="1703" y="858"/>
                    </a:cubicBezTo>
                    <a:cubicBezTo>
                      <a:pt x="1703" y="715"/>
                      <a:pt x="1667" y="584"/>
                      <a:pt x="1596" y="465"/>
                    </a:cubicBezTo>
                    <a:cubicBezTo>
                      <a:pt x="1548" y="382"/>
                      <a:pt x="1488" y="298"/>
                      <a:pt x="1417" y="227"/>
                    </a:cubicBezTo>
                    <a:cubicBezTo>
                      <a:pt x="1262" y="96"/>
                      <a:pt x="1072"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9"/>
              <p:cNvSpPr/>
              <p:nvPr/>
            </p:nvSpPr>
            <p:spPr>
              <a:xfrm>
                <a:off x="4864000" y="1698250"/>
                <a:ext cx="36925" cy="36650"/>
              </a:xfrm>
              <a:custGeom>
                <a:avLst/>
                <a:gdLst/>
                <a:ahLst/>
                <a:cxnLst/>
                <a:rect l="l" t="t" r="r" b="b"/>
                <a:pathLst>
                  <a:path w="1477" h="1466" extrusionOk="0">
                    <a:moveTo>
                      <a:pt x="738" y="1"/>
                    </a:moveTo>
                    <a:cubicBezTo>
                      <a:pt x="333" y="1"/>
                      <a:pt x="0" y="334"/>
                      <a:pt x="0" y="739"/>
                    </a:cubicBezTo>
                    <a:cubicBezTo>
                      <a:pt x="0" y="882"/>
                      <a:pt x="48" y="1037"/>
                      <a:pt x="143" y="1156"/>
                    </a:cubicBezTo>
                    <a:cubicBezTo>
                      <a:pt x="202" y="1239"/>
                      <a:pt x="274" y="1310"/>
                      <a:pt x="357" y="1358"/>
                    </a:cubicBezTo>
                    <a:cubicBezTo>
                      <a:pt x="476" y="1418"/>
                      <a:pt x="607" y="1465"/>
                      <a:pt x="750" y="1465"/>
                    </a:cubicBezTo>
                    <a:cubicBezTo>
                      <a:pt x="1155" y="1465"/>
                      <a:pt x="1476" y="1132"/>
                      <a:pt x="1476" y="739"/>
                    </a:cubicBezTo>
                    <a:cubicBezTo>
                      <a:pt x="1476" y="334"/>
                      <a:pt x="1155" y="1"/>
                      <a:pt x="7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9"/>
              <p:cNvSpPr/>
              <p:nvPr/>
            </p:nvSpPr>
            <p:spPr>
              <a:xfrm>
                <a:off x="4685700" y="1703325"/>
                <a:ext cx="51500" cy="51200"/>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7" name="Google Shape;1497;p69"/>
          <p:cNvGrpSpPr/>
          <p:nvPr/>
        </p:nvGrpSpPr>
        <p:grpSpPr>
          <a:xfrm>
            <a:off x="0" y="4424158"/>
            <a:ext cx="719341" cy="719341"/>
            <a:chOff x="2133999" y="1493900"/>
            <a:chExt cx="1605599" cy="1605600"/>
          </a:xfrm>
        </p:grpSpPr>
        <p:sp>
          <p:nvSpPr>
            <p:cNvPr id="1498" name="Google Shape;1498;p69"/>
            <p:cNvSpPr/>
            <p:nvPr/>
          </p:nvSpPr>
          <p:spPr>
            <a:xfrm>
              <a:off x="2133999" y="1493900"/>
              <a:ext cx="1605599" cy="160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9" name="Google Shape;1499;p69"/>
            <p:cNvGrpSpPr/>
            <p:nvPr/>
          </p:nvGrpSpPr>
          <p:grpSpPr>
            <a:xfrm>
              <a:off x="2432309" y="1893626"/>
              <a:ext cx="1008984" cy="806063"/>
              <a:chOff x="2027956" y="1873070"/>
              <a:chExt cx="1161755" cy="928109"/>
            </a:xfrm>
          </p:grpSpPr>
          <p:cxnSp>
            <p:nvCxnSpPr>
              <p:cNvPr id="1500" name="Google Shape;1500;p69"/>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501" name="Google Shape;1501;p69"/>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502" name="Google Shape;1502;p69"/>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503" name="Google Shape;1503;p69"/>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504" name="Google Shape;1504;p69"/>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9"/>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9"/>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9"/>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9"/>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Line Callout 1 (Border and Accent Bar) 3">
            <a:extLst>
              <a:ext uri="{FF2B5EF4-FFF2-40B4-BE49-F238E27FC236}">
                <a16:creationId xmlns:a16="http://schemas.microsoft.com/office/drawing/2014/main" id="{A0A17846-8499-7D64-9792-453F5E5A4107}"/>
              </a:ext>
            </a:extLst>
          </p:cNvPr>
          <p:cNvSpPr/>
          <p:nvPr/>
        </p:nvSpPr>
        <p:spPr>
          <a:xfrm>
            <a:off x="486999" y="156569"/>
            <a:ext cx="2816106" cy="601769"/>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1200" cap="none" spc="0" normalizeH="0" baseline="0" noProof="0">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rPr>
              <a:t>Thảo</a:t>
            </a:r>
            <a:r>
              <a:rPr kumimoji="0" lang="en-US" sz="2500" b="1" i="0" u="none" strike="noStrike" kern="1200" cap="none" spc="0" normalizeH="0" noProof="0">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rPr>
              <a:t> luận nhóm</a:t>
            </a:r>
            <a:endParaRPr kumimoji="0" lang="en-US" sz="2500" b="1" i="0" u="none" strike="noStrike" kern="1200" cap="none" spc="0" normalizeH="0" baseline="0" noProof="0">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endParaRPr>
          </a:p>
        </p:txBody>
      </p:sp>
      <p:graphicFrame>
        <p:nvGraphicFramePr>
          <p:cNvPr id="13" name="Table 12">
            <a:extLst>
              <a:ext uri="{FF2B5EF4-FFF2-40B4-BE49-F238E27FC236}">
                <a16:creationId xmlns:a16="http://schemas.microsoft.com/office/drawing/2014/main" id="{843F1C2B-06A6-1ABF-987F-28F76EA27D49}"/>
              </a:ext>
            </a:extLst>
          </p:cNvPr>
          <p:cNvGraphicFramePr>
            <a:graphicFrameLocks noGrp="1"/>
          </p:cNvGraphicFramePr>
          <p:nvPr>
            <p:extLst>
              <p:ext uri="{D42A27DB-BD31-4B8C-83A1-F6EECF244321}">
                <p14:modId xmlns:p14="http://schemas.microsoft.com/office/powerpoint/2010/main" val="1742068070"/>
              </p:ext>
            </p:extLst>
          </p:nvPr>
        </p:nvGraphicFramePr>
        <p:xfrm>
          <a:off x="836047" y="1001797"/>
          <a:ext cx="7681353" cy="3702749"/>
        </p:xfrm>
        <a:graphic>
          <a:graphicData uri="http://schemas.openxmlformats.org/drawingml/2006/table">
            <a:tbl>
              <a:tblPr firstRow="1" firstCol="1" bandRow="1"/>
              <a:tblGrid>
                <a:gridCol w="7681353">
                  <a:extLst>
                    <a:ext uri="{9D8B030D-6E8A-4147-A177-3AD203B41FA5}">
                      <a16:colId xmlns:a16="http://schemas.microsoft.com/office/drawing/2014/main" val="2805867525"/>
                    </a:ext>
                  </a:extLst>
                </a:gridCol>
              </a:tblGrid>
              <a:tr h="3416300">
                <a:tc>
                  <a:txBody>
                    <a:bodyPr/>
                    <a:lstStyle/>
                    <a:p>
                      <a:pPr marL="0" marR="0" algn="ctr">
                        <a:lnSpc>
                          <a:spcPct val="150000"/>
                        </a:lnSpc>
                        <a:spcBef>
                          <a:spcPts val="100"/>
                        </a:spcBef>
                        <a:spcAft>
                          <a:spcPts val="100"/>
                        </a:spcAft>
                      </a:pPr>
                      <a:r>
                        <a:rPr lang="fr-FR" sz="2000" b="1">
                          <a:effectLst/>
                          <a:latin typeface="+mj-lt"/>
                          <a:ea typeface="Calibri" panose="020F0502020204030204" pitchFamily="34" charset="0"/>
                          <a:cs typeface="Times New Roman" panose="02020603050405020304" pitchFamily="18" charset="0"/>
                        </a:rPr>
                        <a:t>PHIẾU HỌC TẬP SỐ 2</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fr-FR" sz="2000" b="1">
                          <a:effectLst/>
                          <a:latin typeface="+mj-lt"/>
                          <a:ea typeface="Calibri" panose="020F0502020204030204" pitchFamily="34" charset="0"/>
                          <a:cs typeface="Times New Roman" panose="02020603050405020304" pitchFamily="18" charset="0"/>
                        </a:rPr>
                        <a:t>Câu 1: </a:t>
                      </a:r>
                      <a:r>
                        <a:rPr lang="fr-FR" sz="2000">
                          <a:effectLst/>
                          <a:latin typeface="+mj-lt"/>
                          <a:ea typeface="Calibri" panose="020F0502020204030204" pitchFamily="34" charset="0"/>
                          <a:cs typeface="Times New Roman" panose="02020603050405020304" pitchFamily="18" charset="0"/>
                        </a:rPr>
                        <a:t>Thế nào là độ tan của một chất trong nước?</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fr-FR" sz="2000" b="1">
                          <a:effectLst/>
                          <a:latin typeface="+mj-lt"/>
                          <a:ea typeface="Calibri" panose="020F0502020204030204" pitchFamily="34" charset="0"/>
                          <a:cs typeface="Times New Roman" panose="02020603050405020304" pitchFamily="18" charset="0"/>
                        </a:rPr>
                        <a:t>Câu 2:</a:t>
                      </a:r>
                      <a:r>
                        <a:rPr lang="fr-FR" sz="2000">
                          <a:effectLst/>
                          <a:latin typeface="+mj-lt"/>
                          <a:ea typeface="Calibri" panose="020F0502020204030204" pitchFamily="34" charset="0"/>
                          <a:cs typeface="Times New Roman" panose="02020603050405020304" pitchFamily="18" charset="0"/>
                        </a:rPr>
                        <a:t> Công thức tính độ tan của một chất trong nước là gì?</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fr-FR" sz="2000" b="1">
                          <a:effectLst/>
                          <a:latin typeface="+mj-lt"/>
                          <a:ea typeface="Calibri" panose="020F0502020204030204" pitchFamily="34" charset="0"/>
                          <a:cs typeface="Times New Roman" panose="02020603050405020304" pitchFamily="18" charset="0"/>
                        </a:rPr>
                        <a:t>Câu 3:</a:t>
                      </a:r>
                      <a:r>
                        <a:rPr lang="fr-FR" sz="2000">
                          <a:effectLst/>
                          <a:latin typeface="+mj-lt"/>
                          <a:ea typeface="Calibri" panose="020F0502020204030204" pitchFamily="34" charset="0"/>
                          <a:cs typeface="Times New Roman" panose="02020603050405020304" pitchFamily="18" charset="0"/>
                        </a:rPr>
                        <a:t> Ở nhiệt độ 25</a:t>
                      </a:r>
                      <a:r>
                        <a:rPr lang="fr-FR" sz="2000" baseline="30000">
                          <a:effectLst/>
                          <a:latin typeface="+mj-lt"/>
                          <a:ea typeface="Calibri" panose="020F0502020204030204" pitchFamily="34" charset="0"/>
                          <a:cs typeface="Times New Roman" panose="02020603050405020304" pitchFamily="18" charset="0"/>
                        </a:rPr>
                        <a:t>o</a:t>
                      </a:r>
                      <a:r>
                        <a:rPr lang="fr-FR" sz="2000">
                          <a:effectLst/>
                          <a:latin typeface="+mj-lt"/>
                          <a:ea typeface="Calibri" panose="020F0502020204030204" pitchFamily="34" charset="0"/>
                          <a:cs typeface="Times New Roman" panose="02020603050405020304" pitchFamily="18" charset="0"/>
                        </a:rPr>
                        <a:t>C, kho cho 12g muối X vào 20 gam nước, khuấy kĩ thì còn lại 5gam muối không tan. Tính độ tan của muối X</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fr-FR" sz="2000" b="1">
                          <a:effectLst/>
                          <a:latin typeface="+mj-lt"/>
                          <a:ea typeface="Calibri" panose="020F0502020204030204" pitchFamily="34" charset="0"/>
                          <a:cs typeface="Times New Roman" panose="02020603050405020304" pitchFamily="18" charset="0"/>
                        </a:rPr>
                        <a:t>Câu 4:</a:t>
                      </a:r>
                      <a:r>
                        <a:rPr lang="fr-FR" sz="2000">
                          <a:effectLst/>
                          <a:latin typeface="+mj-lt"/>
                          <a:ea typeface="Calibri" panose="020F0502020204030204" pitchFamily="34" charset="0"/>
                          <a:cs typeface="Times New Roman" panose="02020603050405020304" pitchFamily="18" charset="0"/>
                        </a:rPr>
                        <a:t> Ở 18</a:t>
                      </a:r>
                      <a:r>
                        <a:rPr lang="fr-FR" sz="2000" baseline="30000">
                          <a:effectLst/>
                          <a:latin typeface="+mj-lt"/>
                          <a:ea typeface="Calibri" panose="020F0502020204030204" pitchFamily="34" charset="0"/>
                          <a:cs typeface="Times New Roman" panose="02020603050405020304" pitchFamily="18" charset="0"/>
                        </a:rPr>
                        <a:t>o</a:t>
                      </a:r>
                      <a:r>
                        <a:rPr lang="fr-FR" sz="2000">
                          <a:effectLst/>
                          <a:latin typeface="+mj-lt"/>
                          <a:ea typeface="Calibri" panose="020F0502020204030204" pitchFamily="34" charset="0"/>
                          <a:cs typeface="Times New Roman" panose="02020603050405020304" pitchFamily="18" charset="0"/>
                        </a:rPr>
                        <a:t>C, khi hòa tan hết 53 gam Na</a:t>
                      </a:r>
                      <a:r>
                        <a:rPr lang="fr-FR" sz="2000" baseline="-25000">
                          <a:effectLst/>
                          <a:latin typeface="+mj-lt"/>
                          <a:ea typeface="Calibri" panose="020F0502020204030204" pitchFamily="34" charset="0"/>
                          <a:cs typeface="Times New Roman" panose="02020603050405020304" pitchFamily="18" charset="0"/>
                        </a:rPr>
                        <a:t>2</a:t>
                      </a:r>
                      <a:r>
                        <a:rPr lang="fr-FR" sz="2000">
                          <a:effectLst/>
                          <a:latin typeface="+mj-lt"/>
                          <a:ea typeface="Calibri" panose="020F0502020204030204" pitchFamily="34" charset="0"/>
                          <a:cs typeface="Times New Roman" panose="02020603050405020304" pitchFamily="18" charset="0"/>
                        </a:rPr>
                        <a:t>CO</a:t>
                      </a:r>
                      <a:r>
                        <a:rPr lang="fr-FR" sz="2000" baseline="-25000">
                          <a:effectLst/>
                          <a:latin typeface="+mj-lt"/>
                          <a:ea typeface="Calibri" panose="020F0502020204030204" pitchFamily="34" charset="0"/>
                          <a:cs typeface="Times New Roman" panose="02020603050405020304" pitchFamily="18" charset="0"/>
                        </a:rPr>
                        <a:t>3</a:t>
                      </a:r>
                      <a:r>
                        <a:rPr lang="fr-FR" sz="2000">
                          <a:effectLst/>
                          <a:latin typeface="+mj-lt"/>
                          <a:ea typeface="Calibri" panose="020F0502020204030204" pitchFamily="34" charset="0"/>
                          <a:cs typeface="Times New Roman" panose="02020603050405020304" pitchFamily="18" charset="0"/>
                        </a:rPr>
                        <a:t> trong 250 gam nước thì được dung dịch bão hòa. </a:t>
                      </a:r>
                      <a:r>
                        <a:rPr lang="en-US" sz="2000">
                          <a:effectLst/>
                          <a:latin typeface="+mj-lt"/>
                          <a:ea typeface="Calibri" panose="020F0502020204030204" pitchFamily="34" charset="0"/>
                          <a:cs typeface="Times New Roman" panose="02020603050405020304" pitchFamily="18" charset="0"/>
                        </a:rPr>
                        <a:t>Tính độ tan của Na</a:t>
                      </a:r>
                      <a:r>
                        <a:rPr lang="en-US" sz="2000" baseline="-25000">
                          <a:effectLst/>
                          <a:latin typeface="+mj-lt"/>
                          <a:ea typeface="Calibri" panose="020F0502020204030204" pitchFamily="34" charset="0"/>
                          <a:cs typeface="Times New Roman" panose="02020603050405020304" pitchFamily="18" charset="0"/>
                        </a:rPr>
                        <a:t>2</a:t>
                      </a:r>
                      <a:r>
                        <a:rPr lang="en-US" sz="2000">
                          <a:effectLst/>
                          <a:latin typeface="+mj-lt"/>
                          <a:ea typeface="Calibri" panose="020F0502020204030204" pitchFamily="34" charset="0"/>
                          <a:cs typeface="Times New Roman" panose="02020603050405020304" pitchFamily="18" charset="0"/>
                        </a:rPr>
                        <a:t>CO</a:t>
                      </a:r>
                      <a:r>
                        <a:rPr lang="en-US" sz="2000" baseline="-25000">
                          <a:effectLst/>
                          <a:latin typeface="+mj-lt"/>
                          <a:ea typeface="Calibri" panose="020F0502020204030204" pitchFamily="34" charset="0"/>
                          <a:cs typeface="Times New Roman" panose="02020603050405020304" pitchFamily="18" charset="0"/>
                        </a:rPr>
                        <a:t>3</a:t>
                      </a:r>
                      <a:r>
                        <a:rPr lang="en-US" sz="2000">
                          <a:effectLst/>
                          <a:latin typeface="+mj-lt"/>
                          <a:ea typeface="Calibri" panose="020F0502020204030204" pitchFamily="34" charset="0"/>
                          <a:cs typeface="Times New Roman" panose="02020603050405020304" pitchFamily="18" charset="0"/>
                        </a:rPr>
                        <a:t> trong nước ở nhiệt độ trên.</a:t>
                      </a:r>
                    </a:p>
                  </a:txBody>
                  <a:tcPr marL="62179" marR="62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452721"/>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grpSp>
        <p:nvGrpSpPr>
          <p:cNvPr id="1551" name="Google Shape;1551;p70"/>
          <p:cNvGrpSpPr/>
          <p:nvPr/>
        </p:nvGrpSpPr>
        <p:grpSpPr>
          <a:xfrm>
            <a:off x="324555" y="709887"/>
            <a:ext cx="1695973" cy="4433613"/>
            <a:chOff x="5418600" y="5600950"/>
            <a:chExt cx="780975" cy="2041625"/>
          </a:xfrm>
        </p:grpSpPr>
        <p:sp>
          <p:nvSpPr>
            <p:cNvPr id="1552" name="Google Shape;1552;p70"/>
            <p:cNvSpPr/>
            <p:nvPr/>
          </p:nvSpPr>
          <p:spPr>
            <a:xfrm>
              <a:off x="5451000" y="6269025"/>
              <a:ext cx="64525" cy="15625"/>
            </a:xfrm>
            <a:custGeom>
              <a:avLst/>
              <a:gdLst/>
              <a:ahLst/>
              <a:cxnLst/>
              <a:rect l="l" t="t" r="r" b="b"/>
              <a:pathLst>
                <a:path w="2581" h="625" extrusionOk="0">
                  <a:moveTo>
                    <a:pt x="1" y="1"/>
                  </a:moveTo>
                  <a:lnTo>
                    <a:pt x="1" y="625"/>
                  </a:lnTo>
                  <a:lnTo>
                    <a:pt x="2581" y="625"/>
                  </a:lnTo>
                  <a:lnTo>
                    <a:pt x="2581" y="1"/>
                  </a:lnTo>
                  <a:close/>
                </a:path>
              </a:pathLst>
            </a:custGeom>
            <a:solidFill>
              <a:srgbClr val="EBF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70"/>
            <p:cNvSpPr/>
            <p:nvPr/>
          </p:nvSpPr>
          <p:spPr>
            <a:xfrm>
              <a:off x="5596225" y="5600950"/>
              <a:ext cx="417650" cy="581850"/>
            </a:xfrm>
            <a:custGeom>
              <a:avLst/>
              <a:gdLst/>
              <a:ahLst/>
              <a:cxnLst/>
              <a:rect l="l" t="t" r="r" b="b"/>
              <a:pathLst>
                <a:path w="16706" h="23274" extrusionOk="0">
                  <a:moveTo>
                    <a:pt x="6188" y="0"/>
                  </a:moveTo>
                  <a:cubicBezTo>
                    <a:pt x="5362" y="0"/>
                    <a:pt x="4701" y="201"/>
                    <a:pt x="3876" y="741"/>
                  </a:cubicBezTo>
                  <a:cubicBezTo>
                    <a:pt x="2112" y="1906"/>
                    <a:pt x="2556" y="2734"/>
                    <a:pt x="1392" y="3370"/>
                  </a:cubicBezTo>
                  <a:cubicBezTo>
                    <a:pt x="60" y="4102"/>
                    <a:pt x="168" y="5578"/>
                    <a:pt x="1260" y="7342"/>
                  </a:cubicBezTo>
                  <a:cubicBezTo>
                    <a:pt x="2352" y="9106"/>
                    <a:pt x="0" y="8926"/>
                    <a:pt x="588" y="10894"/>
                  </a:cubicBezTo>
                  <a:cubicBezTo>
                    <a:pt x="1140" y="12742"/>
                    <a:pt x="1956" y="13139"/>
                    <a:pt x="2208" y="15035"/>
                  </a:cubicBezTo>
                  <a:cubicBezTo>
                    <a:pt x="2436" y="16787"/>
                    <a:pt x="1404" y="18455"/>
                    <a:pt x="1152" y="20195"/>
                  </a:cubicBezTo>
                  <a:cubicBezTo>
                    <a:pt x="1044" y="20999"/>
                    <a:pt x="1164" y="21935"/>
                    <a:pt x="1884" y="22391"/>
                  </a:cubicBezTo>
                  <a:cubicBezTo>
                    <a:pt x="2268" y="22631"/>
                    <a:pt x="2760" y="22679"/>
                    <a:pt x="3228" y="22727"/>
                  </a:cubicBezTo>
                  <a:cubicBezTo>
                    <a:pt x="4537" y="22847"/>
                    <a:pt x="5833" y="22979"/>
                    <a:pt x="7140" y="23100"/>
                  </a:cubicBezTo>
                  <a:cubicBezTo>
                    <a:pt x="8085" y="23191"/>
                    <a:pt x="9069" y="23273"/>
                    <a:pt x="10039" y="23273"/>
                  </a:cubicBezTo>
                  <a:cubicBezTo>
                    <a:pt x="11854" y="23273"/>
                    <a:pt x="13621" y="22987"/>
                    <a:pt x="14989" y="21947"/>
                  </a:cubicBezTo>
                  <a:cubicBezTo>
                    <a:pt x="15097" y="21863"/>
                    <a:pt x="15205" y="21767"/>
                    <a:pt x="15229" y="21647"/>
                  </a:cubicBezTo>
                  <a:cubicBezTo>
                    <a:pt x="15241" y="21539"/>
                    <a:pt x="15193" y="21455"/>
                    <a:pt x="15145" y="21359"/>
                  </a:cubicBezTo>
                  <a:cubicBezTo>
                    <a:pt x="14029" y="18995"/>
                    <a:pt x="16693" y="16511"/>
                    <a:pt x="16705" y="13918"/>
                  </a:cubicBezTo>
                  <a:cubicBezTo>
                    <a:pt x="16705" y="11230"/>
                    <a:pt x="13633" y="12203"/>
                    <a:pt x="13093" y="9550"/>
                  </a:cubicBezTo>
                  <a:cubicBezTo>
                    <a:pt x="12877" y="8494"/>
                    <a:pt x="13705" y="8038"/>
                    <a:pt x="13309" y="6202"/>
                  </a:cubicBezTo>
                  <a:cubicBezTo>
                    <a:pt x="12805" y="4570"/>
                    <a:pt x="11701" y="4918"/>
                    <a:pt x="11353" y="3526"/>
                  </a:cubicBezTo>
                  <a:cubicBezTo>
                    <a:pt x="11161" y="2758"/>
                    <a:pt x="11245" y="1341"/>
                    <a:pt x="9337" y="1173"/>
                  </a:cubicBezTo>
                  <a:cubicBezTo>
                    <a:pt x="9337" y="1173"/>
                    <a:pt x="8113" y="178"/>
                    <a:pt x="7140" y="69"/>
                  </a:cubicBezTo>
                  <a:cubicBezTo>
                    <a:pt x="6793" y="25"/>
                    <a:pt x="6480" y="0"/>
                    <a:pt x="61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70"/>
            <p:cNvSpPr/>
            <p:nvPr/>
          </p:nvSpPr>
          <p:spPr>
            <a:xfrm>
              <a:off x="5653225" y="7444800"/>
              <a:ext cx="170425" cy="177300"/>
            </a:xfrm>
            <a:custGeom>
              <a:avLst/>
              <a:gdLst/>
              <a:ahLst/>
              <a:cxnLst/>
              <a:rect l="l" t="t" r="r" b="b"/>
              <a:pathLst>
                <a:path w="6817" h="7092" extrusionOk="0">
                  <a:moveTo>
                    <a:pt x="6324" y="1"/>
                  </a:moveTo>
                  <a:cubicBezTo>
                    <a:pt x="5875" y="22"/>
                    <a:pt x="5294" y="43"/>
                    <a:pt x="4738" y="43"/>
                  </a:cubicBezTo>
                  <a:cubicBezTo>
                    <a:pt x="4329" y="43"/>
                    <a:pt x="3933" y="31"/>
                    <a:pt x="3612" y="1"/>
                  </a:cubicBezTo>
                  <a:lnTo>
                    <a:pt x="3612" y="1"/>
                  </a:lnTo>
                  <a:cubicBezTo>
                    <a:pt x="3684" y="1009"/>
                    <a:pt x="4081" y="2029"/>
                    <a:pt x="4081" y="2737"/>
                  </a:cubicBezTo>
                  <a:cubicBezTo>
                    <a:pt x="4081" y="2941"/>
                    <a:pt x="3804" y="3505"/>
                    <a:pt x="3649" y="3638"/>
                  </a:cubicBezTo>
                  <a:cubicBezTo>
                    <a:pt x="3097" y="4105"/>
                    <a:pt x="2497" y="4513"/>
                    <a:pt x="1849" y="4849"/>
                  </a:cubicBezTo>
                  <a:cubicBezTo>
                    <a:pt x="1188" y="5198"/>
                    <a:pt x="432" y="5510"/>
                    <a:pt x="96" y="6182"/>
                  </a:cubicBezTo>
                  <a:cubicBezTo>
                    <a:pt x="36" y="6289"/>
                    <a:pt x="0" y="6409"/>
                    <a:pt x="24" y="6529"/>
                  </a:cubicBezTo>
                  <a:cubicBezTo>
                    <a:pt x="72" y="6697"/>
                    <a:pt x="240" y="6782"/>
                    <a:pt x="408" y="6841"/>
                  </a:cubicBezTo>
                  <a:cubicBezTo>
                    <a:pt x="902" y="7030"/>
                    <a:pt x="1423" y="7092"/>
                    <a:pt x="1950" y="7092"/>
                  </a:cubicBezTo>
                  <a:cubicBezTo>
                    <a:pt x="2397" y="7092"/>
                    <a:pt x="2848" y="7047"/>
                    <a:pt x="3289" y="6998"/>
                  </a:cubicBezTo>
                  <a:cubicBezTo>
                    <a:pt x="4345" y="6865"/>
                    <a:pt x="5401" y="6697"/>
                    <a:pt x="6444" y="6481"/>
                  </a:cubicBezTo>
                  <a:cubicBezTo>
                    <a:pt x="6540" y="6457"/>
                    <a:pt x="6660" y="6433"/>
                    <a:pt x="6721" y="6350"/>
                  </a:cubicBezTo>
                  <a:cubicBezTo>
                    <a:pt x="6769" y="6278"/>
                    <a:pt x="6817" y="4790"/>
                    <a:pt x="6793" y="4705"/>
                  </a:cubicBezTo>
                  <a:cubicBezTo>
                    <a:pt x="6300" y="2977"/>
                    <a:pt x="6361" y="2077"/>
                    <a:pt x="6324" y="1"/>
                  </a:cubicBezTo>
                  <a:close/>
                </a:path>
              </a:pathLst>
            </a:custGeom>
            <a:solidFill>
              <a:srgbClr val="FEB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70"/>
            <p:cNvSpPr/>
            <p:nvPr/>
          </p:nvSpPr>
          <p:spPr>
            <a:xfrm>
              <a:off x="5583025" y="7535725"/>
              <a:ext cx="256825" cy="100550"/>
            </a:xfrm>
            <a:custGeom>
              <a:avLst/>
              <a:gdLst/>
              <a:ahLst/>
              <a:cxnLst/>
              <a:rect l="l" t="t" r="r" b="b"/>
              <a:pathLst>
                <a:path w="10273" h="4022" extrusionOk="0">
                  <a:moveTo>
                    <a:pt x="6457" y="1"/>
                  </a:moveTo>
                  <a:cubicBezTo>
                    <a:pt x="6457" y="1"/>
                    <a:pt x="4116" y="1489"/>
                    <a:pt x="3096" y="1836"/>
                  </a:cubicBezTo>
                  <a:cubicBezTo>
                    <a:pt x="2064" y="2196"/>
                    <a:pt x="0" y="3348"/>
                    <a:pt x="2208" y="3865"/>
                  </a:cubicBezTo>
                  <a:cubicBezTo>
                    <a:pt x="2690" y="3977"/>
                    <a:pt x="3330" y="4021"/>
                    <a:pt x="4035" y="4021"/>
                  </a:cubicBezTo>
                  <a:cubicBezTo>
                    <a:pt x="6563" y="4021"/>
                    <a:pt x="9937" y="3457"/>
                    <a:pt x="9937" y="3457"/>
                  </a:cubicBezTo>
                  <a:cubicBezTo>
                    <a:pt x="10273" y="2521"/>
                    <a:pt x="9601" y="1068"/>
                    <a:pt x="9601" y="1068"/>
                  </a:cubicBezTo>
                  <a:cubicBezTo>
                    <a:pt x="9359" y="1120"/>
                    <a:pt x="9128" y="1143"/>
                    <a:pt x="8910" y="1143"/>
                  </a:cubicBezTo>
                  <a:cubicBezTo>
                    <a:pt x="7368" y="1143"/>
                    <a:pt x="6457" y="1"/>
                    <a:pt x="6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70"/>
            <p:cNvSpPr/>
            <p:nvPr/>
          </p:nvSpPr>
          <p:spPr>
            <a:xfrm>
              <a:off x="5775025" y="7451400"/>
              <a:ext cx="170450" cy="177150"/>
            </a:xfrm>
            <a:custGeom>
              <a:avLst/>
              <a:gdLst/>
              <a:ahLst/>
              <a:cxnLst/>
              <a:rect l="l" t="t" r="r" b="b"/>
              <a:pathLst>
                <a:path w="6818" h="7086" extrusionOk="0">
                  <a:moveTo>
                    <a:pt x="6325" y="1"/>
                  </a:moveTo>
                  <a:lnTo>
                    <a:pt x="6325" y="1"/>
                  </a:lnTo>
                  <a:cubicBezTo>
                    <a:pt x="5867" y="15"/>
                    <a:pt x="5260" y="34"/>
                    <a:pt x="4684" y="34"/>
                  </a:cubicBezTo>
                  <a:cubicBezTo>
                    <a:pt x="4294" y="34"/>
                    <a:pt x="3918" y="25"/>
                    <a:pt x="3613" y="1"/>
                  </a:cubicBezTo>
                  <a:lnTo>
                    <a:pt x="3613" y="1"/>
                  </a:lnTo>
                  <a:cubicBezTo>
                    <a:pt x="3685" y="997"/>
                    <a:pt x="4093" y="2029"/>
                    <a:pt x="4093" y="2737"/>
                  </a:cubicBezTo>
                  <a:cubicBezTo>
                    <a:pt x="4093" y="2942"/>
                    <a:pt x="3805" y="3494"/>
                    <a:pt x="3649" y="3625"/>
                  </a:cubicBezTo>
                  <a:cubicBezTo>
                    <a:pt x="3108" y="4105"/>
                    <a:pt x="2497" y="4502"/>
                    <a:pt x="1860" y="4838"/>
                  </a:cubicBezTo>
                  <a:cubicBezTo>
                    <a:pt x="1201" y="5185"/>
                    <a:pt x="433" y="5497"/>
                    <a:pt x="97" y="6169"/>
                  </a:cubicBezTo>
                  <a:cubicBezTo>
                    <a:pt x="49" y="6278"/>
                    <a:pt x="1" y="6409"/>
                    <a:pt x="36" y="6518"/>
                  </a:cubicBezTo>
                  <a:cubicBezTo>
                    <a:pt x="84" y="6686"/>
                    <a:pt x="252" y="6782"/>
                    <a:pt x="409" y="6841"/>
                  </a:cubicBezTo>
                  <a:cubicBezTo>
                    <a:pt x="902" y="7023"/>
                    <a:pt x="1423" y="7085"/>
                    <a:pt x="1952" y="7085"/>
                  </a:cubicBezTo>
                  <a:cubicBezTo>
                    <a:pt x="2400" y="7085"/>
                    <a:pt x="2854" y="7040"/>
                    <a:pt x="3300" y="6985"/>
                  </a:cubicBezTo>
                  <a:cubicBezTo>
                    <a:pt x="4357" y="6854"/>
                    <a:pt x="5413" y="6686"/>
                    <a:pt x="6457" y="6470"/>
                  </a:cubicBezTo>
                  <a:cubicBezTo>
                    <a:pt x="6553" y="6457"/>
                    <a:pt x="6661" y="6422"/>
                    <a:pt x="6733" y="6337"/>
                  </a:cubicBezTo>
                  <a:cubicBezTo>
                    <a:pt x="6781" y="6278"/>
                    <a:pt x="6817" y="4777"/>
                    <a:pt x="6793" y="4694"/>
                  </a:cubicBezTo>
                  <a:cubicBezTo>
                    <a:pt x="6313" y="2966"/>
                    <a:pt x="6373" y="2077"/>
                    <a:pt x="6325" y="1"/>
                  </a:cubicBezTo>
                  <a:close/>
                </a:path>
              </a:pathLst>
            </a:custGeom>
            <a:solidFill>
              <a:srgbClr val="FEB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70"/>
            <p:cNvSpPr/>
            <p:nvPr/>
          </p:nvSpPr>
          <p:spPr>
            <a:xfrm>
              <a:off x="5704825" y="7542025"/>
              <a:ext cx="257125" cy="100550"/>
            </a:xfrm>
            <a:custGeom>
              <a:avLst/>
              <a:gdLst/>
              <a:ahLst/>
              <a:cxnLst/>
              <a:rect l="l" t="t" r="r" b="b"/>
              <a:pathLst>
                <a:path w="10285" h="4022" extrusionOk="0">
                  <a:moveTo>
                    <a:pt x="6457" y="0"/>
                  </a:moveTo>
                  <a:cubicBezTo>
                    <a:pt x="6457" y="0"/>
                    <a:pt x="4129" y="1488"/>
                    <a:pt x="3097" y="1848"/>
                  </a:cubicBezTo>
                  <a:cubicBezTo>
                    <a:pt x="2076" y="2197"/>
                    <a:pt x="1" y="3360"/>
                    <a:pt x="2209" y="3864"/>
                  </a:cubicBezTo>
                  <a:cubicBezTo>
                    <a:pt x="2691" y="3977"/>
                    <a:pt x="3331" y="4021"/>
                    <a:pt x="4037" y="4021"/>
                  </a:cubicBezTo>
                  <a:cubicBezTo>
                    <a:pt x="6564" y="4021"/>
                    <a:pt x="9937" y="3456"/>
                    <a:pt x="9937" y="3456"/>
                  </a:cubicBezTo>
                  <a:cubicBezTo>
                    <a:pt x="10285" y="2520"/>
                    <a:pt x="9601" y="1069"/>
                    <a:pt x="9601" y="1069"/>
                  </a:cubicBezTo>
                  <a:cubicBezTo>
                    <a:pt x="9355" y="1123"/>
                    <a:pt x="9121" y="1147"/>
                    <a:pt x="8900" y="1147"/>
                  </a:cubicBezTo>
                  <a:cubicBezTo>
                    <a:pt x="7365" y="1147"/>
                    <a:pt x="6457" y="0"/>
                    <a:pt x="6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70"/>
            <p:cNvSpPr/>
            <p:nvPr/>
          </p:nvSpPr>
          <p:spPr>
            <a:xfrm>
              <a:off x="5699125" y="6641100"/>
              <a:ext cx="317150" cy="327950"/>
            </a:xfrm>
            <a:custGeom>
              <a:avLst/>
              <a:gdLst/>
              <a:ahLst/>
              <a:cxnLst/>
              <a:rect l="l" t="t" r="r" b="b"/>
              <a:pathLst>
                <a:path w="12686" h="13118" extrusionOk="0">
                  <a:moveTo>
                    <a:pt x="4800" y="1"/>
                  </a:moveTo>
                  <a:cubicBezTo>
                    <a:pt x="4756" y="1"/>
                    <a:pt x="4712" y="4"/>
                    <a:pt x="4669" y="10"/>
                  </a:cubicBezTo>
                  <a:cubicBezTo>
                    <a:pt x="1776" y="431"/>
                    <a:pt x="0" y="13115"/>
                    <a:pt x="0" y="13115"/>
                  </a:cubicBezTo>
                  <a:cubicBezTo>
                    <a:pt x="96" y="13115"/>
                    <a:pt x="3867" y="13030"/>
                    <a:pt x="7000" y="13030"/>
                  </a:cubicBezTo>
                  <a:cubicBezTo>
                    <a:pt x="8566" y="13030"/>
                    <a:pt x="9973" y="13051"/>
                    <a:pt x="10681" y="13115"/>
                  </a:cubicBezTo>
                  <a:cubicBezTo>
                    <a:pt x="10696" y="13117"/>
                    <a:pt x="10712" y="13118"/>
                    <a:pt x="10726" y="13118"/>
                  </a:cubicBezTo>
                  <a:cubicBezTo>
                    <a:pt x="12685" y="13118"/>
                    <a:pt x="7683" y="1"/>
                    <a:pt x="4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70"/>
            <p:cNvSpPr/>
            <p:nvPr/>
          </p:nvSpPr>
          <p:spPr>
            <a:xfrm>
              <a:off x="5667300" y="6412725"/>
              <a:ext cx="364250" cy="1090750"/>
            </a:xfrm>
            <a:custGeom>
              <a:avLst/>
              <a:gdLst/>
              <a:ahLst/>
              <a:cxnLst/>
              <a:rect l="l" t="t" r="r" b="b"/>
              <a:pathLst>
                <a:path w="14570" h="43630" extrusionOk="0">
                  <a:moveTo>
                    <a:pt x="12686" y="1"/>
                  </a:moveTo>
                  <a:cubicBezTo>
                    <a:pt x="9150" y="704"/>
                    <a:pt x="6468" y="1110"/>
                    <a:pt x="3320" y="1110"/>
                  </a:cubicBezTo>
                  <a:cubicBezTo>
                    <a:pt x="2280" y="1110"/>
                    <a:pt x="1190" y="1066"/>
                    <a:pt x="1" y="973"/>
                  </a:cubicBezTo>
                  <a:lnTo>
                    <a:pt x="1" y="973"/>
                  </a:lnTo>
                  <a:cubicBezTo>
                    <a:pt x="1" y="6206"/>
                    <a:pt x="517" y="16490"/>
                    <a:pt x="1273" y="25563"/>
                  </a:cubicBezTo>
                  <a:cubicBezTo>
                    <a:pt x="1862" y="32619"/>
                    <a:pt x="2665" y="38644"/>
                    <a:pt x="3025" y="42832"/>
                  </a:cubicBezTo>
                  <a:cubicBezTo>
                    <a:pt x="3385" y="43038"/>
                    <a:pt x="3781" y="43122"/>
                    <a:pt x="4200" y="43122"/>
                  </a:cubicBezTo>
                  <a:cubicBezTo>
                    <a:pt x="4856" y="43122"/>
                    <a:pt x="5567" y="42916"/>
                    <a:pt x="6278" y="42652"/>
                  </a:cubicBezTo>
                  <a:cubicBezTo>
                    <a:pt x="5809" y="36075"/>
                    <a:pt x="6014" y="20727"/>
                    <a:pt x="5942" y="10874"/>
                  </a:cubicBezTo>
                  <a:lnTo>
                    <a:pt x="5942" y="10874"/>
                  </a:lnTo>
                  <a:cubicBezTo>
                    <a:pt x="6289" y="16010"/>
                    <a:pt x="6865" y="35056"/>
                    <a:pt x="7729" y="42868"/>
                  </a:cubicBezTo>
                  <a:cubicBezTo>
                    <a:pt x="7784" y="43372"/>
                    <a:pt x="8558" y="43630"/>
                    <a:pt x="9354" y="43630"/>
                  </a:cubicBezTo>
                  <a:cubicBezTo>
                    <a:pt x="10151" y="43630"/>
                    <a:pt x="10970" y="43372"/>
                    <a:pt x="11114" y="42844"/>
                  </a:cubicBezTo>
                  <a:cubicBezTo>
                    <a:pt x="11114" y="34491"/>
                    <a:pt x="12446" y="17378"/>
                    <a:pt x="13778" y="10874"/>
                  </a:cubicBezTo>
                  <a:cubicBezTo>
                    <a:pt x="14570" y="7081"/>
                    <a:pt x="14342" y="3517"/>
                    <a:pt x="12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70"/>
            <p:cNvSpPr/>
            <p:nvPr/>
          </p:nvSpPr>
          <p:spPr>
            <a:xfrm>
              <a:off x="5622025" y="5915875"/>
              <a:ext cx="370250" cy="631175"/>
            </a:xfrm>
            <a:custGeom>
              <a:avLst/>
              <a:gdLst/>
              <a:ahLst/>
              <a:cxnLst/>
              <a:rect l="l" t="t" r="r" b="b"/>
              <a:pathLst>
                <a:path w="14810" h="25247" extrusionOk="0">
                  <a:moveTo>
                    <a:pt x="7603" y="1"/>
                  </a:moveTo>
                  <a:cubicBezTo>
                    <a:pt x="7330" y="1"/>
                    <a:pt x="6987" y="13"/>
                    <a:pt x="6516" y="38"/>
                  </a:cubicBezTo>
                  <a:cubicBezTo>
                    <a:pt x="4897" y="110"/>
                    <a:pt x="4897" y="110"/>
                    <a:pt x="4489" y="182"/>
                  </a:cubicBezTo>
                  <a:cubicBezTo>
                    <a:pt x="3433" y="337"/>
                    <a:pt x="564" y="1801"/>
                    <a:pt x="360" y="2846"/>
                  </a:cubicBezTo>
                  <a:cubicBezTo>
                    <a:pt x="0" y="4586"/>
                    <a:pt x="456" y="6626"/>
                    <a:pt x="732" y="8378"/>
                  </a:cubicBezTo>
                  <a:cubicBezTo>
                    <a:pt x="1872" y="15794"/>
                    <a:pt x="2436" y="14930"/>
                    <a:pt x="1572" y="24448"/>
                  </a:cubicBezTo>
                  <a:cubicBezTo>
                    <a:pt x="3855" y="24966"/>
                    <a:pt x="5604" y="25246"/>
                    <a:pt x="7244" y="25246"/>
                  </a:cubicBezTo>
                  <a:cubicBezTo>
                    <a:pt x="9553" y="25246"/>
                    <a:pt x="11647" y="24691"/>
                    <a:pt x="14713" y="23463"/>
                  </a:cubicBezTo>
                  <a:cubicBezTo>
                    <a:pt x="13825" y="22155"/>
                    <a:pt x="14305" y="22179"/>
                    <a:pt x="13813" y="20679"/>
                  </a:cubicBezTo>
                  <a:cubicBezTo>
                    <a:pt x="11509" y="13791"/>
                    <a:pt x="14809" y="10634"/>
                    <a:pt x="13645" y="3457"/>
                  </a:cubicBezTo>
                  <a:cubicBezTo>
                    <a:pt x="13585" y="3121"/>
                    <a:pt x="13405" y="1993"/>
                    <a:pt x="13201" y="1718"/>
                  </a:cubicBezTo>
                  <a:cubicBezTo>
                    <a:pt x="12877" y="1297"/>
                    <a:pt x="10741" y="481"/>
                    <a:pt x="10213" y="398"/>
                  </a:cubicBezTo>
                  <a:cubicBezTo>
                    <a:pt x="8658" y="139"/>
                    <a:pt x="8524" y="1"/>
                    <a:pt x="76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70"/>
            <p:cNvSpPr/>
            <p:nvPr/>
          </p:nvSpPr>
          <p:spPr>
            <a:xfrm>
              <a:off x="5724625" y="5814800"/>
              <a:ext cx="113725" cy="144100"/>
            </a:xfrm>
            <a:custGeom>
              <a:avLst/>
              <a:gdLst/>
              <a:ahLst/>
              <a:cxnLst/>
              <a:rect l="l" t="t" r="r" b="b"/>
              <a:pathLst>
                <a:path w="4549" h="5764" extrusionOk="0">
                  <a:moveTo>
                    <a:pt x="3793" y="0"/>
                  </a:moveTo>
                  <a:cubicBezTo>
                    <a:pt x="2772" y="0"/>
                    <a:pt x="1308" y="288"/>
                    <a:pt x="300" y="288"/>
                  </a:cubicBezTo>
                  <a:cubicBezTo>
                    <a:pt x="169" y="840"/>
                    <a:pt x="252" y="1452"/>
                    <a:pt x="529" y="1956"/>
                  </a:cubicBezTo>
                  <a:lnTo>
                    <a:pt x="276" y="1884"/>
                  </a:lnTo>
                  <a:lnTo>
                    <a:pt x="276" y="1884"/>
                  </a:lnTo>
                  <a:cubicBezTo>
                    <a:pt x="721" y="2724"/>
                    <a:pt x="660" y="4188"/>
                    <a:pt x="1" y="4860"/>
                  </a:cubicBezTo>
                  <a:cubicBezTo>
                    <a:pt x="321" y="5451"/>
                    <a:pt x="900" y="5630"/>
                    <a:pt x="1300" y="5630"/>
                  </a:cubicBezTo>
                  <a:cubicBezTo>
                    <a:pt x="1364" y="5630"/>
                    <a:pt x="1423" y="5625"/>
                    <a:pt x="1476" y="5617"/>
                  </a:cubicBezTo>
                  <a:cubicBezTo>
                    <a:pt x="1478" y="5617"/>
                    <a:pt x="1479" y="5617"/>
                    <a:pt x="1480" y="5617"/>
                  </a:cubicBezTo>
                  <a:cubicBezTo>
                    <a:pt x="1553" y="5617"/>
                    <a:pt x="1793" y="5764"/>
                    <a:pt x="2211" y="5764"/>
                  </a:cubicBezTo>
                  <a:cubicBezTo>
                    <a:pt x="2629" y="5764"/>
                    <a:pt x="3225" y="5617"/>
                    <a:pt x="4009" y="5028"/>
                  </a:cubicBezTo>
                  <a:cubicBezTo>
                    <a:pt x="4116" y="4945"/>
                    <a:pt x="4524" y="4369"/>
                    <a:pt x="4537" y="4236"/>
                  </a:cubicBezTo>
                  <a:cubicBezTo>
                    <a:pt x="4548" y="3780"/>
                    <a:pt x="4345" y="3577"/>
                    <a:pt x="4129" y="3060"/>
                  </a:cubicBezTo>
                  <a:cubicBezTo>
                    <a:pt x="3793" y="2220"/>
                    <a:pt x="3924" y="936"/>
                    <a:pt x="3793"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70"/>
            <p:cNvSpPr/>
            <p:nvPr/>
          </p:nvSpPr>
          <p:spPr>
            <a:xfrm>
              <a:off x="5822725" y="5908400"/>
              <a:ext cx="270050" cy="1077975"/>
            </a:xfrm>
            <a:custGeom>
              <a:avLst/>
              <a:gdLst/>
              <a:ahLst/>
              <a:cxnLst/>
              <a:rect l="l" t="t" r="r" b="b"/>
              <a:pathLst>
                <a:path w="10802" h="43119" extrusionOk="0">
                  <a:moveTo>
                    <a:pt x="901" y="1"/>
                  </a:moveTo>
                  <a:cubicBezTo>
                    <a:pt x="709" y="612"/>
                    <a:pt x="504" y="3853"/>
                    <a:pt x="432" y="5101"/>
                  </a:cubicBezTo>
                  <a:cubicBezTo>
                    <a:pt x="24" y="11485"/>
                    <a:pt x="0" y="18626"/>
                    <a:pt x="312" y="24987"/>
                  </a:cubicBezTo>
                  <a:cubicBezTo>
                    <a:pt x="781" y="34383"/>
                    <a:pt x="1309" y="35367"/>
                    <a:pt x="1405" y="43060"/>
                  </a:cubicBezTo>
                  <a:cubicBezTo>
                    <a:pt x="1895" y="43100"/>
                    <a:pt x="2393" y="43118"/>
                    <a:pt x="2900" y="43118"/>
                  </a:cubicBezTo>
                  <a:cubicBezTo>
                    <a:pt x="5102" y="43118"/>
                    <a:pt x="7483" y="42777"/>
                    <a:pt x="10166" y="42436"/>
                  </a:cubicBezTo>
                  <a:cubicBezTo>
                    <a:pt x="9734" y="37551"/>
                    <a:pt x="10801" y="36483"/>
                    <a:pt x="9134" y="27134"/>
                  </a:cubicBezTo>
                  <a:cubicBezTo>
                    <a:pt x="8701" y="24771"/>
                    <a:pt x="6685" y="20906"/>
                    <a:pt x="6481" y="19730"/>
                  </a:cubicBezTo>
                  <a:cubicBezTo>
                    <a:pt x="6109" y="17498"/>
                    <a:pt x="6745" y="16549"/>
                    <a:pt x="6757" y="12013"/>
                  </a:cubicBezTo>
                  <a:cubicBezTo>
                    <a:pt x="6757" y="10069"/>
                    <a:pt x="7009" y="8125"/>
                    <a:pt x="6913" y="6181"/>
                  </a:cubicBezTo>
                  <a:cubicBezTo>
                    <a:pt x="6817" y="4249"/>
                    <a:pt x="7645" y="2820"/>
                    <a:pt x="6073" y="1585"/>
                  </a:cubicBezTo>
                  <a:cubicBezTo>
                    <a:pt x="4789" y="564"/>
                    <a:pt x="901" y="1"/>
                    <a:pt x="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70"/>
            <p:cNvSpPr/>
            <p:nvPr/>
          </p:nvSpPr>
          <p:spPr>
            <a:xfrm>
              <a:off x="5432900" y="5960775"/>
              <a:ext cx="270625" cy="329600"/>
            </a:xfrm>
            <a:custGeom>
              <a:avLst/>
              <a:gdLst/>
              <a:ahLst/>
              <a:cxnLst/>
              <a:rect l="l" t="t" r="r" b="b"/>
              <a:pathLst>
                <a:path w="10825" h="13184" extrusionOk="0">
                  <a:moveTo>
                    <a:pt x="8412" y="0"/>
                  </a:moveTo>
                  <a:cubicBezTo>
                    <a:pt x="8191" y="0"/>
                    <a:pt x="7978" y="26"/>
                    <a:pt x="7793" y="66"/>
                  </a:cubicBezTo>
                  <a:cubicBezTo>
                    <a:pt x="4697" y="714"/>
                    <a:pt x="3641" y="4830"/>
                    <a:pt x="1408" y="8298"/>
                  </a:cubicBezTo>
                  <a:cubicBezTo>
                    <a:pt x="917" y="9054"/>
                    <a:pt x="256" y="10974"/>
                    <a:pt x="125" y="11862"/>
                  </a:cubicBezTo>
                  <a:cubicBezTo>
                    <a:pt x="1" y="12750"/>
                    <a:pt x="782" y="13184"/>
                    <a:pt x="1601" y="13184"/>
                  </a:cubicBezTo>
                  <a:cubicBezTo>
                    <a:pt x="2132" y="13184"/>
                    <a:pt x="2679" y="13002"/>
                    <a:pt x="3005" y="12643"/>
                  </a:cubicBezTo>
                  <a:cubicBezTo>
                    <a:pt x="3125" y="12523"/>
                    <a:pt x="5321" y="10099"/>
                    <a:pt x="7289" y="7410"/>
                  </a:cubicBezTo>
                  <a:cubicBezTo>
                    <a:pt x="8117" y="6282"/>
                    <a:pt x="9353" y="4710"/>
                    <a:pt x="9833" y="3390"/>
                  </a:cubicBezTo>
                  <a:cubicBezTo>
                    <a:pt x="10824" y="647"/>
                    <a:pt x="9520" y="0"/>
                    <a:pt x="8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70"/>
            <p:cNvSpPr/>
            <p:nvPr/>
          </p:nvSpPr>
          <p:spPr>
            <a:xfrm>
              <a:off x="5603425" y="5920400"/>
              <a:ext cx="161425" cy="1075925"/>
            </a:xfrm>
            <a:custGeom>
              <a:avLst/>
              <a:gdLst/>
              <a:ahLst/>
              <a:cxnLst/>
              <a:rect l="l" t="t" r="r" b="b"/>
              <a:pathLst>
                <a:path w="6457" h="43037" extrusionOk="0">
                  <a:moveTo>
                    <a:pt x="5233" y="1"/>
                  </a:moveTo>
                  <a:cubicBezTo>
                    <a:pt x="4020" y="313"/>
                    <a:pt x="2736" y="972"/>
                    <a:pt x="1848" y="1332"/>
                  </a:cubicBezTo>
                  <a:cubicBezTo>
                    <a:pt x="1068" y="3385"/>
                    <a:pt x="1560" y="5329"/>
                    <a:pt x="864" y="7417"/>
                  </a:cubicBezTo>
                  <a:cubicBezTo>
                    <a:pt x="0" y="10033"/>
                    <a:pt x="216" y="11018"/>
                    <a:pt x="648" y="12469"/>
                  </a:cubicBezTo>
                  <a:cubicBezTo>
                    <a:pt x="1992" y="16910"/>
                    <a:pt x="1824" y="21818"/>
                    <a:pt x="1824" y="22190"/>
                  </a:cubicBezTo>
                  <a:cubicBezTo>
                    <a:pt x="1824" y="26342"/>
                    <a:pt x="60" y="27398"/>
                    <a:pt x="972" y="42255"/>
                  </a:cubicBezTo>
                  <a:cubicBezTo>
                    <a:pt x="1684" y="42765"/>
                    <a:pt x="2949" y="43036"/>
                    <a:pt x="4234" y="43036"/>
                  </a:cubicBezTo>
                  <a:cubicBezTo>
                    <a:pt x="5006" y="43036"/>
                    <a:pt x="5785" y="42938"/>
                    <a:pt x="6457" y="42735"/>
                  </a:cubicBezTo>
                  <a:cubicBezTo>
                    <a:pt x="6252" y="35115"/>
                    <a:pt x="6217" y="30999"/>
                    <a:pt x="5796" y="21938"/>
                  </a:cubicBezTo>
                  <a:cubicBezTo>
                    <a:pt x="5316" y="11474"/>
                    <a:pt x="5233" y="1"/>
                    <a:pt x="52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70"/>
            <p:cNvSpPr/>
            <p:nvPr/>
          </p:nvSpPr>
          <p:spPr>
            <a:xfrm>
              <a:off x="5713525" y="5887100"/>
              <a:ext cx="137425" cy="115225"/>
            </a:xfrm>
            <a:custGeom>
              <a:avLst/>
              <a:gdLst/>
              <a:ahLst/>
              <a:cxnLst/>
              <a:rect l="l" t="t" r="r" b="b"/>
              <a:pathLst>
                <a:path w="5497" h="4609" extrusionOk="0">
                  <a:moveTo>
                    <a:pt x="4524" y="0"/>
                  </a:moveTo>
                  <a:cubicBezTo>
                    <a:pt x="4520" y="0"/>
                    <a:pt x="4516" y="0"/>
                    <a:pt x="4512" y="0"/>
                  </a:cubicBezTo>
                  <a:cubicBezTo>
                    <a:pt x="4512" y="0"/>
                    <a:pt x="4848" y="2581"/>
                    <a:pt x="2040" y="2629"/>
                  </a:cubicBezTo>
                  <a:cubicBezTo>
                    <a:pt x="2040" y="2629"/>
                    <a:pt x="997" y="2413"/>
                    <a:pt x="997" y="325"/>
                  </a:cubicBezTo>
                  <a:cubicBezTo>
                    <a:pt x="997" y="325"/>
                    <a:pt x="600" y="445"/>
                    <a:pt x="301" y="1416"/>
                  </a:cubicBezTo>
                  <a:cubicBezTo>
                    <a:pt x="301" y="1416"/>
                    <a:pt x="0" y="3253"/>
                    <a:pt x="1117" y="4608"/>
                  </a:cubicBezTo>
                  <a:lnTo>
                    <a:pt x="1957" y="2893"/>
                  </a:lnTo>
                  <a:lnTo>
                    <a:pt x="3685" y="4261"/>
                  </a:lnTo>
                  <a:cubicBezTo>
                    <a:pt x="3685" y="4261"/>
                    <a:pt x="5496" y="3192"/>
                    <a:pt x="5496" y="1152"/>
                  </a:cubicBezTo>
                  <a:cubicBezTo>
                    <a:pt x="5496" y="1152"/>
                    <a:pt x="5271" y="0"/>
                    <a:pt x="45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70"/>
            <p:cNvSpPr/>
            <p:nvPr/>
          </p:nvSpPr>
          <p:spPr>
            <a:xfrm>
              <a:off x="5933725" y="6443050"/>
              <a:ext cx="147950" cy="192150"/>
            </a:xfrm>
            <a:custGeom>
              <a:avLst/>
              <a:gdLst/>
              <a:ahLst/>
              <a:cxnLst/>
              <a:rect l="l" t="t" r="r" b="b"/>
              <a:pathLst>
                <a:path w="5918" h="7686" extrusionOk="0">
                  <a:moveTo>
                    <a:pt x="4177" y="0"/>
                  </a:moveTo>
                  <a:cubicBezTo>
                    <a:pt x="3601" y="432"/>
                    <a:pt x="3277" y="864"/>
                    <a:pt x="2737" y="1224"/>
                  </a:cubicBezTo>
                  <a:cubicBezTo>
                    <a:pt x="2029" y="1704"/>
                    <a:pt x="1105" y="2124"/>
                    <a:pt x="565" y="2940"/>
                  </a:cubicBezTo>
                  <a:cubicBezTo>
                    <a:pt x="421" y="3193"/>
                    <a:pt x="253" y="3457"/>
                    <a:pt x="205" y="3745"/>
                  </a:cubicBezTo>
                  <a:cubicBezTo>
                    <a:pt x="215" y="3838"/>
                    <a:pt x="259" y="3877"/>
                    <a:pt x="327" y="3877"/>
                  </a:cubicBezTo>
                  <a:cubicBezTo>
                    <a:pt x="594" y="3877"/>
                    <a:pt x="1229" y="3280"/>
                    <a:pt x="1621" y="2964"/>
                  </a:cubicBezTo>
                  <a:lnTo>
                    <a:pt x="1621" y="2964"/>
                  </a:lnTo>
                  <a:cubicBezTo>
                    <a:pt x="1549" y="3900"/>
                    <a:pt x="1" y="6300"/>
                    <a:pt x="277" y="6625"/>
                  </a:cubicBezTo>
                  <a:cubicBezTo>
                    <a:pt x="286" y="6632"/>
                    <a:pt x="297" y="6635"/>
                    <a:pt x="309" y="6635"/>
                  </a:cubicBezTo>
                  <a:cubicBezTo>
                    <a:pt x="597" y="6635"/>
                    <a:pt x="1671" y="4795"/>
                    <a:pt x="2005" y="4393"/>
                  </a:cubicBezTo>
                  <a:lnTo>
                    <a:pt x="2005" y="4393"/>
                  </a:lnTo>
                  <a:cubicBezTo>
                    <a:pt x="2317" y="4572"/>
                    <a:pt x="601" y="7369"/>
                    <a:pt x="1033" y="7585"/>
                  </a:cubicBezTo>
                  <a:cubicBezTo>
                    <a:pt x="1040" y="7590"/>
                    <a:pt x="1049" y="7593"/>
                    <a:pt x="1058" y="7593"/>
                  </a:cubicBezTo>
                  <a:cubicBezTo>
                    <a:pt x="1327" y="7593"/>
                    <a:pt x="2425" y="5524"/>
                    <a:pt x="2761" y="4932"/>
                  </a:cubicBezTo>
                  <a:lnTo>
                    <a:pt x="2761" y="4932"/>
                  </a:lnTo>
                  <a:cubicBezTo>
                    <a:pt x="2557" y="5737"/>
                    <a:pt x="1993" y="7321"/>
                    <a:pt x="2137" y="7633"/>
                  </a:cubicBezTo>
                  <a:cubicBezTo>
                    <a:pt x="2140" y="7669"/>
                    <a:pt x="2151" y="7686"/>
                    <a:pt x="2168" y="7686"/>
                  </a:cubicBezTo>
                  <a:cubicBezTo>
                    <a:pt x="2335" y="7686"/>
                    <a:pt x="3124" y="6014"/>
                    <a:pt x="3505" y="5185"/>
                  </a:cubicBezTo>
                  <a:lnTo>
                    <a:pt x="3505" y="5185"/>
                  </a:lnTo>
                  <a:cubicBezTo>
                    <a:pt x="3253" y="6025"/>
                    <a:pt x="3061" y="7092"/>
                    <a:pt x="3301" y="7092"/>
                  </a:cubicBezTo>
                  <a:cubicBezTo>
                    <a:pt x="3553" y="7092"/>
                    <a:pt x="4177" y="4561"/>
                    <a:pt x="4177" y="3577"/>
                  </a:cubicBezTo>
                  <a:cubicBezTo>
                    <a:pt x="4165" y="2592"/>
                    <a:pt x="5150" y="1836"/>
                    <a:pt x="5785" y="1080"/>
                  </a:cubicBezTo>
                  <a:cubicBezTo>
                    <a:pt x="5918" y="912"/>
                    <a:pt x="4417" y="252"/>
                    <a:pt x="4177"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70"/>
            <p:cNvSpPr/>
            <p:nvPr/>
          </p:nvSpPr>
          <p:spPr>
            <a:xfrm>
              <a:off x="5897125" y="5944225"/>
              <a:ext cx="302450" cy="555650"/>
            </a:xfrm>
            <a:custGeom>
              <a:avLst/>
              <a:gdLst/>
              <a:ahLst/>
              <a:cxnLst/>
              <a:rect l="l" t="t" r="r" b="b"/>
              <a:pathLst>
                <a:path w="12098" h="22226" extrusionOk="0">
                  <a:moveTo>
                    <a:pt x="2466" y="1"/>
                  </a:moveTo>
                  <a:cubicBezTo>
                    <a:pt x="1755" y="1"/>
                    <a:pt x="1058" y="577"/>
                    <a:pt x="769" y="1075"/>
                  </a:cubicBezTo>
                  <a:cubicBezTo>
                    <a:pt x="1" y="2420"/>
                    <a:pt x="805" y="4628"/>
                    <a:pt x="1669" y="5912"/>
                  </a:cubicBezTo>
                  <a:cubicBezTo>
                    <a:pt x="2545" y="7184"/>
                    <a:pt x="5269" y="10484"/>
                    <a:pt x="6745" y="11516"/>
                  </a:cubicBezTo>
                  <a:cubicBezTo>
                    <a:pt x="6361" y="15284"/>
                    <a:pt x="5773" y="17385"/>
                    <a:pt x="4441" y="20433"/>
                  </a:cubicBezTo>
                  <a:cubicBezTo>
                    <a:pt x="4248" y="20862"/>
                    <a:pt x="5727" y="22226"/>
                    <a:pt x="6551" y="22226"/>
                  </a:cubicBezTo>
                  <a:cubicBezTo>
                    <a:pt x="6651" y="22226"/>
                    <a:pt x="6741" y="22206"/>
                    <a:pt x="6817" y="22161"/>
                  </a:cubicBezTo>
                  <a:cubicBezTo>
                    <a:pt x="9206" y="20757"/>
                    <a:pt x="12097" y="12753"/>
                    <a:pt x="11558" y="10929"/>
                  </a:cubicBezTo>
                  <a:cubicBezTo>
                    <a:pt x="11281" y="9956"/>
                    <a:pt x="8857" y="6152"/>
                    <a:pt x="5846" y="2984"/>
                  </a:cubicBezTo>
                  <a:cubicBezTo>
                    <a:pt x="5257" y="2372"/>
                    <a:pt x="4069" y="907"/>
                    <a:pt x="3241" y="272"/>
                  </a:cubicBezTo>
                  <a:cubicBezTo>
                    <a:pt x="2994" y="80"/>
                    <a:pt x="2729"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70"/>
            <p:cNvSpPr/>
            <p:nvPr/>
          </p:nvSpPr>
          <p:spPr>
            <a:xfrm>
              <a:off x="5620225" y="5637750"/>
              <a:ext cx="215725" cy="262825"/>
            </a:xfrm>
            <a:custGeom>
              <a:avLst/>
              <a:gdLst/>
              <a:ahLst/>
              <a:cxnLst/>
              <a:rect l="l" t="t" r="r" b="b"/>
              <a:pathLst>
                <a:path w="8629" h="10513" extrusionOk="0">
                  <a:moveTo>
                    <a:pt x="5155" y="1"/>
                  </a:moveTo>
                  <a:cubicBezTo>
                    <a:pt x="5037" y="1"/>
                    <a:pt x="4915" y="5"/>
                    <a:pt x="4788" y="13"/>
                  </a:cubicBezTo>
                  <a:cubicBezTo>
                    <a:pt x="4273" y="37"/>
                    <a:pt x="3084" y="445"/>
                    <a:pt x="2616" y="674"/>
                  </a:cubicBezTo>
                  <a:cubicBezTo>
                    <a:pt x="0" y="1958"/>
                    <a:pt x="1356" y="6974"/>
                    <a:pt x="3012" y="8846"/>
                  </a:cubicBezTo>
                  <a:cubicBezTo>
                    <a:pt x="3775" y="9701"/>
                    <a:pt x="4460" y="10513"/>
                    <a:pt x="5321" y="10513"/>
                  </a:cubicBezTo>
                  <a:cubicBezTo>
                    <a:pt x="5585" y="10513"/>
                    <a:pt x="5865" y="10437"/>
                    <a:pt x="6169" y="10262"/>
                  </a:cubicBezTo>
                  <a:cubicBezTo>
                    <a:pt x="7201" y="9662"/>
                    <a:pt x="8196" y="8739"/>
                    <a:pt x="8436" y="7574"/>
                  </a:cubicBezTo>
                  <a:cubicBezTo>
                    <a:pt x="8628" y="6590"/>
                    <a:pt x="8508" y="5642"/>
                    <a:pt x="8545" y="4646"/>
                  </a:cubicBezTo>
                  <a:cubicBezTo>
                    <a:pt x="8604" y="3434"/>
                    <a:pt x="8377" y="2486"/>
                    <a:pt x="7825" y="1406"/>
                  </a:cubicBezTo>
                  <a:cubicBezTo>
                    <a:pt x="7479" y="704"/>
                    <a:pt x="6699" y="1"/>
                    <a:pt x="5155"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70"/>
            <p:cNvSpPr/>
            <p:nvPr/>
          </p:nvSpPr>
          <p:spPr>
            <a:xfrm>
              <a:off x="5610025" y="5619475"/>
              <a:ext cx="258625" cy="158425"/>
            </a:xfrm>
            <a:custGeom>
              <a:avLst/>
              <a:gdLst/>
              <a:ahLst/>
              <a:cxnLst/>
              <a:rect l="l" t="t" r="r" b="b"/>
              <a:pathLst>
                <a:path w="10345" h="6337" extrusionOk="0">
                  <a:moveTo>
                    <a:pt x="6188" y="1"/>
                  </a:moveTo>
                  <a:cubicBezTo>
                    <a:pt x="5255" y="1"/>
                    <a:pt x="4296" y="334"/>
                    <a:pt x="3492" y="733"/>
                  </a:cubicBezTo>
                  <a:cubicBezTo>
                    <a:pt x="1908" y="1512"/>
                    <a:pt x="0" y="3865"/>
                    <a:pt x="1236" y="5557"/>
                  </a:cubicBezTo>
                  <a:cubicBezTo>
                    <a:pt x="1541" y="5975"/>
                    <a:pt x="1838" y="6141"/>
                    <a:pt x="2121" y="6141"/>
                  </a:cubicBezTo>
                  <a:cubicBezTo>
                    <a:pt x="2929" y="6141"/>
                    <a:pt x="3628" y="4795"/>
                    <a:pt x="4116" y="4093"/>
                  </a:cubicBezTo>
                  <a:cubicBezTo>
                    <a:pt x="4369" y="3713"/>
                    <a:pt x="5298" y="3369"/>
                    <a:pt x="6349" y="3369"/>
                  </a:cubicBezTo>
                  <a:cubicBezTo>
                    <a:pt x="6793" y="3369"/>
                    <a:pt x="7259" y="3431"/>
                    <a:pt x="7705" y="3577"/>
                  </a:cubicBezTo>
                  <a:cubicBezTo>
                    <a:pt x="7836" y="4489"/>
                    <a:pt x="8353" y="6037"/>
                    <a:pt x="10201" y="6337"/>
                  </a:cubicBezTo>
                  <a:cubicBezTo>
                    <a:pt x="10345" y="5065"/>
                    <a:pt x="10117" y="4273"/>
                    <a:pt x="9900" y="3577"/>
                  </a:cubicBezTo>
                  <a:cubicBezTo>
                    <a:pt x="9673" y="2881"/>
                    <a:pt x="9697" y="2221"/>
                    <a:pt x="8436" y="925"/>
                  </a:cubicBezTo>
                  <a:cubicBezTo>
                    <a:pt x="7785" y="251"/>
                    <a:pt x="6996" y="1"/>
                    <a:pt x="6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0"/>
            <p:cNvSpPr/>
            <p:nvPr/>
          </p:nvSpPr>
          <p:spPr>
            <a:xfrm>
              <a:off x="5819425" y="5735975"/>
              <a:ext cx="38350" cy="65850"/>
            </a:xfrm>
            <a:custGeom>
              <a:avLst/>
              <a:gdLst/>
              <a:ahLst/>
              <a:cxnLst/>
              <a:rect l="l" t="t" r="r" b="b"/>
              <a:pathLst>
                <a:path w="1534" h="2634" extrusionOk="0">
                  <a:moveTo>
                    <a:pt x="787" y="1"/>
                  </a:moveTo>
                  <a:cubicBezTo>
                    <a:pt x="510" y="1"/>
                    <a:pt x="233" y="252"/>
                    <a:pt x="108" y="621"/>
                  </a:cubicBezTo>
                  <a:cubicBezTo>
                    <a:pt x="1" y="933"/>
                    <a:pt x="60" y="2229"/>
                    <a:pt x="337" y="2445"/>
                  </a:cubicBezTo>
                  <a:cubicBezTo>
                    <a:pt x="500" y="2575"/>
                    <a:pt x="662" y="2634"/>
                    <a:pt x="813" y="2634"/>
                  </a:cubicBezTo>
                  <a:cubicBezTo>
                    <a:pt x="1217" y="2634"/>
                    <a:pt x="1534" y="2209"/>
                    <a:pt x="1524" y="1605"/>
                  </a:cubicBezTo>
                  <a:cubicBezTo>
                    <a:pt x="1511" y="434"/>
                    <a:pt x="1150" y="1"/>
                    <a:pt x="78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70"/>
            <p:cNvSpPr/>
            <p:nvPr/>
          </p:nvSpPr>
          <p:spPr>
            <a:xfrm>
              <a:off x="5830225" y="5748475"/>
              <a:ext cx="19225" cy="41100"/>
            </a:xfrm>
            <a:custGeom>
              <a:avLst/>
              <a:gdLst/>
              <a:ahLst/>
              <a:cxnLst/>
              <a:rect l="l" t="t" r="r" b="b"/>
              <a:pathLst>
                <a:path w="769" h="1644" extrusionOk="0">
                  <a:moveTo>
                    <a:pt x="348" y="1"/>
                  </a:moveTo>
                  <a:cubicBezTo>
                    <a:pt x="324" y="1"/>
                    <a:pt x="300" y="13"/>
                    <a:pt x="289" y="25"/>
                  </a:cubicBezTo>
                  <a:cubicBezTo>
                    <a:pt x="252" y="49"/>
                    <a:pt x="241" y="73"/>
                    <a:pt x="217" y="97"/>
                  </a:cubicBezTo>
                  <a:cubicBezTo>
                    <a:pt x="156" y="169"/>
                    <a:pt x="121" y="253"/>
                    <a:pt x="84" y="337"/>
                  </a:cubicBezTo>
                  <a:cubicBezTo>
                    <a:pt x="49" y="397"/>
                    <a:pt x="25" y="469"/>
                    <a:pt x="12" y="541"/>
                  </a:cubicBezTo>
                  <a:cubicBezTo>
                    <a:pt x="1" y="553"/>
                    <a:pt x="1" y="565"/>
                    <a:pt x="1" y="577"/>
                  </a:cubicBezTo>
                  <a:lnTo>
                    <a:pt x="12" y="577"/>
                  </a:lnTo>
                  <a:cubicBezTo>
                    <a:pt x="12" y="553"/>
                    <a:pt x="12" y="529"/>
                    <a:pt x="25" y="505"/>
                  </a:cubicBezTo>
                  <a:lnTo>
                    <a:pt x="60" y="397"/>
                  </a:lnTo>
                  <a:cubicBezTo>
                    <a:pt x="97" y="313"/>
                    <a:pt x="132" y="241"/>
                    <a:pt x="180" y="157"/>
                  </a:cubicBezTo>
                  <a:cubicBezTo>
                    <a:pt x="204" y="133"/>
                    <a:pt x="228" y="97"/>
                    <a:pt x="252" y="73"/>
                  </a:cubicBezTo>
                  <a:cubicBezTo>
                    <a:pt x="276" y="49"/>
                    <a:pt x="289" y="25"/>
                    <a:pt x="324" y="13"/>
                  </a:cubicBezTo>
                  <a:cubicBezTo>
                    <a:pt x="331" y="7"/>
                    <a:pt x="340" y="4"/>
                    <a:pt x="349" y="4"/>
                  </a:cubicBezTo>
                  <a:cubicBezTo>
                    <a:pt x="358" y="4"/>
                    <a:pt x="367" y="7"/>
                    <a:pt x="372" y="13"/>
                  </a:cubicBezTo>
                  <a:cubicBezTo>
                    <a:pt x="396" y="25"/>
                    <a:pt x="409" y="37"/>
                    <a:pt x="420" y="49"/>
                  </a:cubicBezTo>
                  <a:cubicBezTo>
                    <a:pt x="468" y="97"/>
                    <a:pt x="505" y="145"/>
                    <a:pt x="540" y="205"/>
                  </a:cubicBezTo>
                  <a:cubicBezTo>
                    <a:pt x="588" y="277"/>
                    <a:pt x="625" y="361"/>
                    <a:pt x="660" y="445"/>
                  </a:cubicBezTo>
                  <a:cubicBezTo>
                    <a:pt x="697" y="553"/>
                    <a:pt x="721" y="649"/>
                    <a:pt x="732" y="757"/>
                  </a:cubicBezTo>
                  <a:cubicBezTo>
                    <a:pt x="745" y="865"/>
                    <a:pt x="756" y="985"/>
                    <a:pt x="745" y="1105"/>
                  </a:cubicBezTo>
                  <a:cubicBezTo>
                    <a:pt x="732" y="1225"/>
                    <a:pt x="697" y="1345"/>
                    <a:pt x="649" y="1465"/>
                  </a:cubicBezTo>
                  <a:lnTo>
                    <a:pt x="612" y="1537"/>
                  </a:lnTo>
                  <a:cubicBezTo>
                    <a:pt x="601" y="1561"/>
                    <a:pt x="577" y="1573"/>
                    <a:pt x="553" y="1585"/>
                  </a:cubicBezTo>
                  <a:cubicBezTo>
                    <a:pt x="516" y="1621"/>
                    <a:pt x="457" y="1633"/>
                    <a:pt x="409" y="1633"/>
                  </a:cubicBezTo>
                  <a:cubicBezTo>
                    <a:pt x="385" y="1633"/>
                    <a:pt x="361" y="1621"/>
                    <a:pt x="337" y="1609"/>
                  </a:cubicBezTo>
                  <a:cubicBezTo>
                    <a:pt x="337" y="1609"/>
                    <a:pt x="324" y="1621"/>
                    <a:pt x="337" y="1621"/>
                  </a:cubicBezTo>
                  <a:cubicBezTo>
                    <a:pt x="363" y="1636"/>
                    <a:pt x="393" y="1643"/>
                    <a:pt x="423" y="1643"/>
                  </a:cubicBezTo>
                  <a:cubicBezTo>
                    <a:pt x="491" y="1643"/>
                    <a:pt x="563" y="1610"/>
                    <a:pt x="612" y="1561"/>
                  </a:cubicBezTo>
                  <a:lnTo>
                    <a:pt x="649" y="1489"/>
                  </a:lnTo>
                  <a:cubicBezTo>
                    <a:pt x="660" y="1453"/>
                    <a:pt x="673" y="1429"/>
                    <a:pt x="684" y="1393"/>
                  </a:cubicBezTo>
                  <a:cubicBezTo>
                    <a:pt x="708" y="1333"/>
                    <a:pt x="721" y="1273"/>
                    <a:pt x="732" y="1213"/>
                  </a:cubicBezTo>
                  <a:cubicBezTo>
                    <a:pt x="756" y="1093"/>
                    <a:pt x="769" y="973"/>
                    <a:pt x="756" y="853"/>
                  </a:cubicBezTo>
                  <a:cubicBezTo>
                    <a:pt x="745" y="745"/>
                    <a:pt x="721" y="625"/>
                    <a:pt x="684" y="517"/>
                  </a:cubicBezTo>
                  <a:cubicBezTo>
                    <a:pt x="660" y="433"/>
                    <a:pt x="625" y="337"/>
                    <a:pt x="577" y="253"/>
                  </a:cubicBezTo>
                  <a:cubicBezTo>
                    <a:pt x="540" y="181"/>
                    <a:pt x="505" y="121"/>
                    <a:pt x="457" y="73"/>
                  </a:cubicBezTo>
                  <a:cubicBezTo>
                    <a:pt x="444" y="49"/>
                    <a:pt x="420" y="37"/>
                    <a:pt x="396" y="13"/>
                  </a:cubicBezTo>
                  <a:cubicBezTo>
                    <a:pt x="385" y="13"/>
                    <a:pt x="372" y="1"/>
                    <a:pt x="348"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70"/>
            <p:cNvSpPr/>
            <p:nvPr/>
          </p:nvSpPr>
          <p:spPr>
            <a:xfrm>
              <a:off x="5727325" y="5844350"/>
              <a:ext cx="37825" cy="14475"/>
            </a:xfrm>
            <a:custGeom>
              <a:avLst/>
              <a:gdLst/>
              <a:ahLst/>
              <a:cxnLst/>
              <a:rect l="l" t="t" r="r" b="b"/>
              <a:pathLst>
                <a:path w="1513" h="579" extrusionOk="0">
                  <a:moveTo>
                    <a:pt x="1504" y="1"/>
                  </a:moveTo>
                  <a:cubicBezTo>
                    <a:pt x="1502" y="1"/>
                    <a:pt x="1501" y="2"/>
                    <a:pt x="1501" y="6"/>
                  </a:cubicBezTo>
                  <a:cubicBezTo>
                    <a:pt x="1477" y="102"/>
                    <a:pt x="1416" y="198"/>
                    <a:pt x="1344" y="270"/>
                  </a:cubicBezTo>
                  <a:cubicBezTo>
                    <a:pt x="1272" y="342"/>
                    <a:pt x="1189" y="403"/>
                    <a:pt x="1080" y="451"/>
                  </a:cubicBezTo>
                  <a:cubicBezTo>
                    <a:pt x="984" y="499"/>
                    <a:pt x="864" y="534"/>
                    <a:pt x="757" y="547"/>
                  </a:cubicBezTo>
                  <a:cubicBezTo>
                    <a:pt x="687" y="560"/>
                    <a:pt x="617" y="566"/>
                    <a:pt x="547" y="566"/>
                  </a:cubicBezTo>
                  <a:cubicBezTo>
                    <a:pt x="497" y="566"/>
                    <a:pt x="447" y="563"/>
                    <a:pt x="397" y="558"/>
                  </a:cubicBezTo>
                  <a:cubicBezTo>
                    <a:pt x="277" y="534"/>
                    <a:pt x="157" y="510"/>
                    <a:pt x="48" y="451"/>
                  </a:cubicBezTo>
                  <a:cubicBezTo>
                    <a:pt x="37" y="451"/>
                    <a:pt x="24" y="438"/>
                    <a:pt x="13" y="438"/>
                  </a:cubicBezTo>
                  <a:lnTo>
                    <a:pt x="0" y="438"/>
                  </a:lnTo>
                  <a:cubicBezTo>
                    <a:pt x="109" y="499"/>
                    <a:pt x="229" y="534"/>
                    <a:pt x="349" y="558"/>
                  </a:cubicBezTo>
                  <a:cubicBezTo>
                    <a:pt x="420" y="572"/>
                    <a:pt x="490" y="578"/>
                    <a:pt x="561" y="578"/>
                  </a:cubicBezTo>
                  <a:cubicBezTo>
                    <a:pt x="610" y="578"/>
                    <a:pt x="660" y="575"/>
                    <a:pt x="709" y="571"/>
                  </a:cubicBezTo>
                  <a:cubicBezTo>
                    <a:pt x="829" y="558"/>
                    <a:pt x="949" y="523"/>
                    <a:pt x="1056" y="486"/>
                  </a:cubicBezTo>
                  <a:cubicBezTo>
                    <a:pt x="1152" y="438"/>
                    <a:pt x="1248" y="379"/>
                    <a:pt x="1333" y="307"/>
                  </a:cubicBezTo>
                  <a:cubicBezTo>
                    <a:pt x="1405" y="235"/>
                    <a:pt x="1464" y="150"/>
                    <a:pt x="1501" y="43"/>
                  </a:cubicBezTo>
                  <a:cubicBezTo>
                    <a:pt x="1501" y="30"/>
                    <a:pt x="1512" y="19"/>
                    <a:pt x="1512" y="6"/>
                  </a:cubicBezTo>
                  <a:cubicBezTo>
                    <a:pt x="1512" y="6"/>
                    <a:pt x="1507" y="1"/>
                    <a:pt x="1504" y="1"/>
                  </a:cubicBezTo>
                  <a:close/>
                </a:path>
              </a:pathLst>
            </a:custGeom>
            <a:solidFill>
              <a:srgbClr val="F8A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70"/>
            <p:cNvSpPr/>
            <p:nvPr/>
          </p:nvSpPr>
          <p:spPr>
            <a:xfrm>
              <a:off x="5418600" y="6116900"/>
              <a:ext cx="103225" cy="193300"/>
            </a:xfrm>
            <a:custGeom>
              <a:avLst/>
              <a:gdLst/>
              <a:ahLst/>
              <a:cxnLst/>
              <a:rect l="l" t="t" r="r" b="b"/>
              <a:pathLst>
                <a:path w="4129" h="7732" extrusionOk="0">
                  <a:moveTo>
                    <a:pt x="2257" y="1"/>
                  </a:moveTo>
                  <a:cubicBezTo>
                    <a:pt x="1297" y="1525"/>
                    <a:pt x="697" y="2785"/>
                    <a:pt x="396" y="4201"/>
                  </a:cubicBezTo>
                  <a:cubicBezTo>
                    <a:pt x="84" y="5689"/>
                    <a:pt x="1" y="6662"/>
                    <a:pt x="996" y="7430"/>
                  </a:cubicBezTo>
                  <a:cubicBezTo>
                    <a:pt x="1271" y="7639"/>
                    <a:pt x="1555" y="7732"/>
                    <a:pt x="1834" y="7732"/>
                  </a:cubicBezTo>
                  <a:cubicBezTo>
                    <a:pt x="2740" y="7732"/>
                    <a:pt x="3592" y="6755"/>
                    <a:pt x="3877" y="5617"/>
                  </a:cubicBezTo>
                  <a:cubicBezTo>
                    <a:pt x="4069" y="4862"/>
                    <a:pt x="4129" y="1621"/>
                    <a:pt x="4009" y="1585"/>
                  </a:cubicBezTo>
                  <a:cubicBezTo>
                    <a:pt x="3420" y="1417"/>
                    <a:pt x="2809" y="769"/>
                    <a:pt x="2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70"/>
            <p:cNvSpPr/>
            <p:nvPr/>
          </p:nvSpPr>
          <p:spPr>
            <a:xfrm>
              <a:off x="5483400" y="5848100"/>
              <a:ext cx="276350" cy="372650"/>
            </a:xfrm>
            <a:custGeom>
              <a:avLst/>
              <a:gdLst/>
              <a:ahLst/>
              <a:cxnLst/>
              <a:rect l="l" t="t" r="r" b="b"/>
              <a:pathLst>
                <a:path w="11054" h="14906" extrusionOk="0">
                  <a:moveTo>
                    <a:pt x="8941" y="0"/>
                  </a:moveTo>
                  <a:lnTo>
                    <a:pt x="1" y="1488"/>
                  </a:lnTo>
                  <a:lnTo>
                    <a:pt x="1969" y="14905"/>
                  </a:lnTo>
                  <a:lnTo>
                    <a:pt x="11053" y="13489"/>
                  </a:lnTo>
                  <a:lnTo>
                    <a:pt x="9794" y="5485"/>
                  </a:lnTo>
                  <a:lnTo>
                    <a:pt x="10418" y="4669"/>
                  </a:lnTo>
                  <a:cubicBezTo>
                    <a:pt x="10466" y="4608"/>
                    <a:pt x="10477" y="4525"/>
                    <a:pt x="10466" y="4453"/>
                  </a:cubicBezTo>
                  <a:lnTo>
                    <a:pt x="10189" y="2424"/>
                  </a:lnTo>
                  <a:cubicBezTo>
                    <a:pt x="10167" y="2272"/>
                    <a:pt x="10038" y="2169"/>
                    <a:pt x="9888" y="2169"/>
                  </a:cubicBezTo>
                  <a:cubicBezTo>
                    <a:pt x="9873" y="2169"/>
                    <a:pt x="9857" y="2170"/>
                    <a:pt x="9842" y="2173"/>
                  </a:cubicBezTo>
                  <a:lnTo>
                    <a:pt x="9301" y="2280"/>
                  </a:lnTo>
                  <a:lnTo>
                    <a:pt x="894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70"/>
            <p:cNvSpPr/>
            <p:nvPr/>
          </p:nvSpPr>
          <p:spPr>
            <a:xfrm>
              <a:off x="5478300" y="6010500"/>
              <a:ext cx="105350" cy="142150"/>
            </a:xfrm>
            <a:custGeom>
              <a:avLst/>
              <a:gdLst/>
              <a:ahLst/>
              <a:cxnLst/>
              <a:rect l="l" t="t" r="r" b="b"/>
              <a:pathLst>
                <a:path w="4214" h="5686" extrusionOk="0">
                  <a:moveTo>
                    <a:pt x="3145" y="0"/>
                  </a:moveTo>
                  <a:cubicBezTo>
                    <a:pt x="2796" y="0"/>
                    <a:pt x="1692" y="927"/>
                    <a:pt x="1261" y="1569"/>
                  </a:cubicBezTo>
                  <a:cubicBezTo>
                    <a:pt x="1261" y="1569"/>
                    <a:pt x="1189" y="1089"/>
                    <a:pt x="1032" y="645"/>
                  </a:cubicBezTo>
                  <a:cubicBezTo>
                    <a:pt x="853" y="1737"/>
                    <a:pt x="733" y="2385"/>
                    <a:pt x="421" y="3441"/>
                  </a:cubicBezTo>
                  <a:cubicBezTo>
                    <a:pt x="277" y="3909"/>
                    <a:pt x="0" y="4437"/>
                    <a:pt x="0" y="4437"/>
                  </a:cubicBezTo>
                  <a:cubicBezTo>
                    <a:pt x="253" y="4929"/>
                    <a:pt x="949" y="5661"/>
                    <a:pt x="1261" y="5685"/>
                  </a:cubicBezTo>
                  <a:cubicBezTo>
                    <a:pt x="1261" y="5685"/>
                    <a:pt x="1417" y="5217"/>
                    <a:pt x="1453" y="5049"/>
                  </a:cubicBezTo>
                  <a:cubicBezTo>
                    <a:pt x="1573" y="4389"/>
                    <a:pt x="1849" y="4077"/>
                    <a:pt x="2497" y="3909"/>
                  </a:cubicBezTo>
                  <a:cubicBezTo>
                    <a:pt x="3157" y="3729"/>
                    <a:pt x="3985" y="3201"/>
                    <a:pt x="3961" y="2949"/>
                  </a:cubicBezTo>
                  <a:cubicBezTo>
                    <a:pt x="3936" y="2920"/>
                    <a:pt x="3897" y="2908"/>
                    <a:pt x="3846" y="2908"/>
                  </a:cubicBezTo>
                  <a:cubicBezTo>
                    <a:pt x="3575" y="2908"/>
                    <a:pt x="2990" y="3267"/>
                    <a:pt x="2685" y="3267"/>
                  </a:cubicBezTo>
                  <a:cubicBezTo>
                    <a:pt x="2583" y="3267"/>
                    <a:pt x="2513" y="3226"/>
                    <a:pt x="2497" y="3117"/>
                  </a:cubicBezTo>
                  <a:cubicBezTo>
                    <a:pt x="2977" y="2721"/>
                    <a:pt x="4213" y="2397"/>
                    <a:pt x="4153" y="2157"/>
                  </a:cubicBezTo>
                  <a:cubicBezTo>
                    <a:pt x="4093" y="2073"/>
                    <a:pt x="3987" y="2041"/>
                    <a:pt x="3855" y="2041"/>
                  </a:cubicBezTo>
                  <a:cubicBezTo>
                    <a:pt x="3400" y="2041"/>
                    <a:pt x="2639" y="2429"/>
                    <a:pt x="2425" y="2457"/>
                  </a:cubicBezTo>
                  <a:cubicBezTo>
                    <a:pt x="2197" y="2373"/>
                    <a:pt x="4009" y="1185"/>
                    <a:pt x="3937" y="813"/>
                  </a:cubicBezTo>
                  <a:cubicBezTo>
                    <a:pt x="3923" y="755"/>
                    <a:pt x="3885" y="730"/>
                    <a:pt x="3828" y="730"/>
                  </a:cubicBezTo>
                  <a:cubicBezTo>
                    <a:pt x="3470" y="730"/>
                    <a:pt x="2373" y="1722"/>
                    <a:pt x="2053" y="1929"/>
                  </a:cubicBezTo>
                  <a:cubicBezTo>
                    <a:pt x="1825" y="1653"/>
                    <a:pt x="3529" y="273"/>
                    <a:pt x="3217" y="21"/>
                  </a:cubicBezTo>
                  <a:cubicBezTo>
                    <a:pt x="3199" y="7"/>
                    <a:pt x="3175" y="0"/>
                    <a:pt x="3145"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roup 14">
            <a:extLst>
              <a:ext uri="{FF2B5EF4-FFF2-40B4-BE49-F238E27FC236}">
                <a16:creationId xmlns:a16="http://schemas.microsoft.com/office/drawing/2014/main" id="{3AB95B1E-D9BE-DDD8-4DA5-9567CFDE7FD7}"/>
              </a:ext>
            </a:extLst>
          </p:cNvPr>
          <p:cNvGrpSpPr/>
          <p:nvPr/>
        </p:nvGrpSpPr>
        <p:grpSpPr>
          <a:xfrm>
            <a:off x="2446720" y="922134"/>
            <a:ext cx="5653699" cy="2971800"/>
            <a:chOff x="2426110" y="1194619"/>
            <a:chExt cx="5653699" cy="2485104"/>
          </a:xfrm>
        </p:grpSpPr>
        <p:sp>
          <p:nvSpPr>
            <p:cNvPr id="12" name="Rectangle: Rounded Corners 11">
              <a:extLst>
                <a:ext uri="{FF2B5EF4-FFF2-40B4-BE49-F238E27FC236}">
                  <a16:creationId xmlns:a16="http://schemas.microsoft.com/office/drawing/2014/main" id="{E5FD11BD-F094-74BE-0C99-7EB2D6F2CF75}"/>
                </a:ext>
              </a:extLst>
            </p:cNvPr>
            <p:cNvSpPr/>
            <p:nvPr/>
          </p:nvSpPr>
          <p:spPr>
            <a:xfrm>
              <a:off x="2426110" y="1532147"/>
              <a:ext cx="5653699" cy="2147576"/>
            </a:xfrm>
            <a:prstGeom prst="roundRect">
              <a:avLst/>
            </a:prstGeom>
            <a:solidFill>
              <a:schemeClr val="bg1"/>
            </a:solidFill>
            <a:ln>
              <a:solidFill>
                <a:schemeClr val="accent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100"/>
                </a:spcBef>
                <a:spcAft>
                  <a:spcPts val="100"/>
                </a:spcAft>
              </a:pPr>
              <a:r>
                <a:rPr lang="en-US" sz="2000">
                  <a:solidFill>
                    <a:schemeClr val="tx1"/>
                  </a:solidFill>
                  <a:effectLst/>
                  <a:latin typeface="+mj-lt"/>
                  <a:ea typeface="Calibri" panose="020F0502020204030204" pitchFamily="34" charset="0"/>
                  <a:cs typeface="Times New Roman" panose="02020603050405020304" pitchFamily="18" charset="0"/>
                </a:rPr>
                <a:t>Độ tan của một chất trong nước là số gam chất đó hòa tan trong 100 gam nước để tạo thành dung dịch bão hòa ở nhiệt độ, áp suất xác định.</a:t>
              </a:r>
            </a:p>
          </p:txBody>
        </p:sp>
        <p:sp>
          <p:nvSpPr>
            <p:cNvPr id="14" name="Arrow: Pentagon 13">
              <a:extLst>
                <a:ext uri="{FF2B5EF4-FFF2-40B4-BE49-F238E27FC236}">
                  <a16:creationId xmlns:a16="http://schemas.microsoft.com/office/drawing/2014/main" id="{5386FE88-DE32-55E7-C7CF-2E9FAD35AD5B}"/>
                </a:ext>
              </a:extLst>
            </p:cNvPr>
            <p:cNvSpPr/>
            <p:nvPr/>
          </p:nvSpPr>
          <p:spPr>
            <a:xfrm>
              <a:off x="2721076" y="1194619"/>
              <a:ext cx="2308123" cy="486833"/>
            </a:xfrm>
            <a:prstGeom prst="homePlat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t>Câu trả lời 1</a:t>
              </a:r>
            </a:p>
          </p:txBody>
        </p:sp>
      </p:grpSp>
      <p:sp>
        <p:nvSpPr>
          <p:cNvPr id="16" name="Freeform 5">
            <a:extLst>
              <a:ext uri="{FF2B5EF4-FFF2-40B4-BE49-F238E27FC236}">
                <a16:creationId xmlns:a16="http://schemas.microsoft.com/office/drawing/2014/main" id="{42E742D3-5EAA-A5F1-5448-7DDFC7080AE6}"/>
              </a:ext>
            </a:extLst>
          </p:cNvPr>
          <p:cNvSpPr/>
          <p:nvPr/>
        </p:nvSpPr>
        <p:spPr>
          <a:xfrm>
            <a:off x="6586472" y="3176793"/>
            <a:ext cx="1623782" cy="1748352"/>
          </a:xfrm>
          <a:custGeom>
            <a:avLst/>
            <a:gdLst/>
            <a:ahLst/>
            <a:cxnLst/>
            <a:rect l="l" t="t" r="r" b="b"/>
            <a:pathLst>
              <a:path w="4948458" h="5328084">
                <a:moveTo>
                  <a:pt x="0" y="0"/>
                </a:moveTo>
                <a:lnTo>
                  <a:pt x="4948458" y="0"/>
                </a:lnTo>
                <a:lnTo>
                  <a:pt x="4948458" y="5328084"/>
                </a:lnTo>
                <a:lnTo>
                  <a:pt x="0" y="5328084"/>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grpSp>
        <p:nvGrpSpPr>
          <p:cNvPr id="1551" name="Google Shape;1551;p70"/>
          <p:cNvGrpSpPr/>
          <p:nvPr/>
        </p:nvGrpSpPr>
        <p:grpSpPr>
          <a:xfrm>
            <a:off x="324555" y="709887"/>
            <a:ext cx="1695973" cy="4433613"/>
            <a:chOff x="5418600" y="5600950"/>
            <a:chExt cx="780975" cy="2041625"/>
          </a:xfrm>
        </p:grpSpPr>
        <p:sp>
          <p:nvSpPr>
            <p:cNvPr id="1552" name="Google Shape;1552;p70"/>
            <p:cNvSpPr/>
            <p:nvPr/>
          </p:nvSpPr>
          <p:spPr>
            <a:xfrm>
              <a:off x="5451000" y="6269025"/>
              <a:ext cx="64525" cy="15625"/>
            </a:xfrm>
            <a:custGeom>
              <a:avLst/>
              <a:gdLst/>
              <a:ahLst/>
              <a:cxnLst/>
              <a:rect l="l" t="t" r="r" b="b"/>
              <a:pathLst>
                <a:path w="2581" h="625" extrusionOk="0">
                  <a:moveTo>
                    <a:pt x="1" y="1"/>
                  </a:moveTo>
                  <a:lnTo>
                    <a:pt x="1" y="625"/>
                  </a:lnTo>
                  <a:lnTo>
                    <a:pt x="2581" y="625"/>
                  </a:lnTo>
                  <a:lnTo>
                    <a:pt x="2581" y="1"/>
                  </a:lnTo>
                  <a:close/>
                </a:path>
              </a:pathLst>
            </a:custGeom>
            <a:solidFill>
              <a:srgbClr val="EBF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70"/>
            <p:cNvSpPr/>
            <p:nvPr/>
          </p:nvSpPr>
          <p:spPr>
            <a:xfrm>
              <a:off x="5596225" y="5600950"/>
              <a:ext cx="417650" cy="581850"/>
            </a:xfrm>
            <a:custGeom>
              <a:avLst/>
              <a:gdLst/>
              <a:ahLst/>
              <a:cxnLst/>
              <a:rect l="l" t="t" r="r" b="b"/>
              <a:pathLst>
                <a:path w="16706" h="23274" extrusionOk="0">
                  <a:moveTo>
                    <a:pt x="6188" y="0"/>
                  </a:moveTo>
                  <a:cubicBezTo>
                    <a:pt x="5362" y="0"/>
                    <a:pt x="4701" y="201"/>
                    <a:pt x="3876" y="741"/>
                  </a:cubicBezTo>
                  <a:cubicBezTo>
                    <a:pt x="2112" y="1906"/>
                    <a:pt x="2556" y="2734"/>
                    <a:pt x="1392" y="3370"/>
                  </a:cubicBezTo>
                  <a:cubicBezTo>
                    <a:pt x="60" y="4102"/>
                    <a:pt x="168" y="5578"/>
                    <a:pt x="1260" y="7342"/>
                  </a:cubicBezTo>
                  <a:cubicBezTo>
                    <a:pt x="2352" y="9106"/>
                    <a:pt x="0" y="8926"/>
                    <a:pt x="588" y="10894"/>
                  </a:cubicBezTo>
                  <a:cubicBezTo>
                    <a:pt x="1140" y="12742"/>
                    <a:pt x="1956" y="13139"/>
                    <a:pt x="2208" y="15035"/>
                  </a:cubicBezTo>
                  <a:cubicBezTo>
                    <a:pt x="2436" y="16787"/>
                    <a:pt x="1404" y="18455"/>
                    <a:pt x="1152" y="20195"/>
                  </a:cubicBezTo>
                  <a:cubicBezTo>
                    <a:pt x="1044" y="20999"/>
                    <a:pt x="1164" y="21935"/>
                    <a:pt x="1884" y="22391"/>
                  </a:cubicBezTo>
                  <a:cubicBezTo>
                    <a:pt x="2268" y="22631"/>
                    <a:pt x="2760" y="22679"/>
                    <a:pt x="3228" y="22727"/>
                  </a:cubicBezTo>
                  <a:cubicBezTo>
                    <a:pt x="4537" y="22847"/>
                    <a:pt x="5833" y="22979"/>
                    <a:pt x="7140" y="23100"/>
                  </a:cubicBezTo>
                  <a:cubicBezTo>
                    <a:pt x="8085" y="23191"/>
                    <a:pt x="9069" y="23273"/>
                    <a:pt x="10039" y="23273"/>
                  </a:cubicBezTo>
                  <a:cubicBezTo>
                    <a:pt x="11854" y="23273"/>
                    <a:pt x="13621" y="22987"/>
                    <a:pt x="14989" y="21947"/>
                  </a:cubicBezTo>
                  <a:cubicBezTo>
                    <a:pt x="15097" y="21863"/>
                    <a:pt x="15205" y="21767"/>
                    <a:pt x="15229" y="21647"/>
                  </a:cubicBezTo>
                  <a:cubicBezTo>
                    <a:pt x="15241" y="21539"/>
                    <a:pt x="15193" y="21455"/>
                    <a:pt x="15145" y="21359"/>
                  </a:cubicBezTo>
                  <a:cubicBezTo>
                    <a:pt x="14029" y="18995"/>
                    <a:pt x="16693" y="16511"/>
                    <a:pt x="16705" y="13918"/>
                  </a:cubicBezTo>
                  <a:cubicBezTo>
                    <a:pt x="16705" y="11230"/>
                    <a:pt x="13633" y="12203"/>
                    <a:pt x="13093" y="9550"/>
                  </a:cubicBezTo>
                  <a:cubicBezTo>
                    <a:pt x="12877" y="8494"/>
                    <a:pt x="13705" y="8038"/>
                    <a:pt x="13309" y="6202"/>
                  </a:cubicBezTo>
                  <a:cubicBezTo>
                    <a:pt x="12805" y="4570"/>
                    <a:pt x="11701" y="4918"/>
                    <a:pt x="11353" y="3526"/>
                  </a:cubicBezTo>
                  <a:cubicBezTo>
                    <a:pt x="11161" y="2758"/>
                    <a:pt x="11245" y="1341"/>
                    <a:pt x="9337" y="1173"/>
                  </a:cubicBezTo>
                  <a:cubicBezTo>
                    <a:pt x="9337" y="1173"/>
                    <a:pt x="8113" y="178"/>
                    <a:pt x="7140" y="69"/>
                  </a:cubicBezTo>
                  <a:cubicBezTo>
                    <a:pt x="6793" y="25"/>
                    <a:pt x="6480" y="0"/>
                    <a:pt x="618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70"/>
            <p:cNvSpPr/>
            <p:nvPr/>
          </p:nvSpPr>
          <p:spPr>
            <a:xfrm>
              <a:off x="5653225" y="7444800"/>
              <a:ext cx="170425" cy="177300"/>
            </a:xfrm>
            <a:custGeom>
              <a:avLst/>
              <a:gdLst/>
              <a:ahLst/>
              <a:cxnLst/>
              <a:rect l="l" t="t" r="r" b="b"/>
              <a:pathLst>
                <a:path w="6817" h="7092" extrusionOk="0">
                  <a:moveTo>
                    <a:pt x="6324" y="1"/>
                  </a:moveTo>
                  <a:cubicBezTo>
                    <a:pt x="5875" y="22"/>
                    <a:pt x="5294" y="43"/>
                    <a:pt x="4738" y="43"/>
                  </a:cubicBezTo>
                  <a:cubicBezTo>
                    <a:pt x="4329" y="43"/>
                    <a:pt x="3933" y="31"/>
                    <a:pt x="3612" y="1"/>
                  </a:cubicBezTo>
                  <a:lnTo>
                    <a:pt x="3612" y="1"/>
                  </a:lnTo>
                  <a:cubicBezTo>
                    <a:pt x="3684" y="1009"/>
                    <a:pt x="4081" y="2029"/>
                    <a:pt x="4081" y="2737"/>
                  </a:cubicBezTo>
                  <a:cubicBezTo>
                    <a:pt x="4081" y="2941"/>
                    <a:pt x="3804" y="3505"/>
                    <a:pt x="3649" y="3638"/>
                  </a:cubicBezTo>
                  <a:cubicBezTo>
                    <a:pt x="3097" y="4105"/>
                    <a:pt x="2497" y="4513"/>
                    <a:pt x="1849" y="4849"/>
                  </a:cubicBezTo>
                  <a:cubicBezTo>
                    <a:pt x="1188" y="5198"/>
                    <a:pt x="432" y="5510"/>
                    <a:pt x="96" y="6182"/>
                  </a:cubicBezTo>
                  <a:cubicBezTo>
                    <a:pt x="36" y="6289"/>
                    <a:pt x="0" y="6409"/>
                    <a:pt x="24" y="6529"/>
                  </a:cubicBezTo>
                  <a:cubicBezTo>
                    <a:pt x="72" y="6697"/>
                    <a:pt x="240" y="6782"/>
                    <a:pt x="408" y="6841"/>
                  </a:cubicBezTo>
                  <a:cubicBezTo>
                    <a:pt x="902" y="7030"/>
                    <a:pt x="1423" y="7092"/>
                    <a:pt x="1950" y="7092"/>
                  </a:cubicBezTo>
                  <a:cubicBezTo>
                    <a:pt x="2397" y="7092"/>
                    <a:pt x="2848" y="7047"/>
                    <a:pt x="3289" y="6998"/>
                  </a:cubicBezTo>
                  <a:cubicBezTo>
                    <a:pt x="4345" y="6865"/>
                    <a:pt x="5401" y="6697"/>
                    <a:pt x="6444" y="6481"/>
                  </a:cubicBezTo>
                  <a:cubicBezTo>
                    <a:pt x="6540" y="6457"/>
                    <a:pt x="6660" y="6433"/>
                    <a:pt x="6721" y="6350"/>
                  </a:cubicBezTo>
                  <a:cubicBezTo>
                    <a:pt x="6769" y="6278"/>
                    <a:pt x="6817" y="4790"/>
                    <a:pt x="6793" y="4705"/>
                  </a:cubicBezTo>
                  <a:cubicBezTo>
                    <a:pt x="6300" y="2977"/>
                    <a:pt x="6361" y="2077"/>
                    <a:pt x="6324" y="1"/>
                  </a:cubicBezTo>
                  <a:close/>
                </a:path>
              </a:pathLst>
            </a:custGeom>
            <a:solidFill>
              <a:srgbClr val="FEB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70"/>
            <p:cNvSpPr/>
            <p:nvPr/>
          </p:nvSpPr>
          <p:spPr>
            <a:xfrm>
              <a:off x="5583025" y="7535725"/>
              <a:ext cx="256825" cy="100550"/>
            </a:xfrm>
            <a:custGeom>
              <a:avLst/>
              <a:gdLst/>
              <a:ahLst/>
              <a:cxnLst/>
              <a:rect l="l" t="t" r="r" b="b"/>
              <a:pathLst>
                <a:path w="10273" h="4022" extrusionOk="0">
                  <a:moveTo>
                    <a:pt x="6457" y="1"/>
                  </a:moveTo>
                  <a:cubicBezTo>
                    <a:pt x="6457" y="1"/>
                    <a:pt x="4116" y="1489"/>
                    <a:pt x="3096" y="1836"/>
                  </a:cubicBezTo>
                  <a:cubicBezTo>
                    <a:pt x="2064" y="2196"/>
                    <a:pt x="0" y="3348"/>
                    <a:pt x="2208" y="3865"/>
                  </a:cubicBezTo>
                  <a:cubicBezTo>
                    <a:pt x="2690" y="3977"/>
                    <a:pt x="3330" y="4021"/>
                    <a:pt x="4035" y="4021"/>
                  </a:cubicBezTo>
                  <a:cubicBezTo>
                    <a:pt x="6563" y="4021"/>
                    <a:pt x="9937" y="3457"/>
                    <a:pt x="9937" y="3457"/>
                  </a:cubicBezTo>
                  <a:cubicBezTo>
                    <a:pt x="10273" y="2521"/>
                    <a:pt x="9601" y="1068"/>
                    <a:pt x="9601" y="1068"/>
                  </a:cubicBezTo>
                  <a:cubicBezTo>
                    <a:pt x="9359" y="1120"/>
                    <a:pt x="9128" y="1143"/>
                    <a:pt x="8910" y="1143"/>
                  </a:cubicBezTo>
                  <a:cubicBezTo>
                    <a:pt x="7368" y="1143"/>
                    <a:pt x="6457" y="1"/>
                    <a:pt x="645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70"/>
            <p:cNvSpPr/>
            <p:nvPr/>
          </p:nvSpPr>
          <p:spPr>
            <a:xfrm>
              <a:off x="5775025" y="7451400"/>
              <a:ext cx="170450" cy="177150"/>
            </a:xfrm>
            <a:custGeom>
              <a:avLst/>
              <a:gdLst/>
              <a:ahLst/>
              <a:cxnLst/>
              <a:rect l="l" t="t" r="r" b="b"/>
              <a:pathLst>
                <a:path w="6818" h="7086" extrusionOk="0">
                  <a:moveTo>
                    <a:pt x="6325" y="1"/>
                  </a:moveTo>
                  <a:lnTo>
                    <a:pt x="6325" y="1"/>
                  </a:lnTo>
                  <a:cubicBezTo>
                    <a:pt x="5867" y="15"/>
                    <a:pt x="5260" y="34"/>
                    <a:pt x="4684" y="34"/>
                  </a:cubicBezTo>
                  <a:cubicBezTo>
                    <a:pt x="4294" y="34"/>
                    <a:pt x="3918" y="25"/>
                    <a:pt x="3613" y="1"/>
                  </a:cubicBezTo>
                  <a:lnTo>
                    <a:pt x="3613" y="1"/>
                  </a:lnTo>
                  <a:cubicBezTo>
                    <a:pt x="3685" y="997"/>
                    <a:pt x="4093" y="2029"/>
                    <a:pt x="4093" y="2737"/>
                  </a:cubicBezTo>
                  <a:cubicBezTo>
                    <a:pt x="4093" y="2942"/>
                    <a:pt x="3805" y="3494"/>
                    <a:pt x="3649" y="3625"/>
                  </a:cubicBezTo>
                  <a:cubicBezTo>
                    <a:pt x="3108" y="4105"/>
                    <a:pt x="2497" y="4502"/>
                    <a:pt x="1860" y="4838"/>
                  </a:cubicBezTo>
                  <a:cubicBezTo>
                    <a:pt x="1201" y="5185"/>
                    <a:pt x="433" y="5497"/>
                    <a:pt x="97" y="6169"/>
                  </a:cubicBezTo>
                  <a:cubicBezTo>
                    <a:pt x="49" y="6278"/>
                    <a:pt x="1" y="6409"/>
                    <a:pt x="36" y="6518"/>
                  </a:cubicBezTo>
                  <a:cubicBezTo>
                    <a:pt x="84" y="6686"/>
                    <a:pt x="252" y="6782"/>
                    <a:pt x="409" y="6841"/>
                  </a:cubicBezTo>
                  <a:cubicBezTo>
                    <a:pt x="902" y="7023"/>
                    <a:pt x="1423" y="7085"/>
                    <a:pt x="1952" y="7085"/>
                  </a:cubicBezTo>
                  <a:cubicBezTo>
                    <a:pt x="2400" y="7085"/>
                    <a:pt x="2854" y="7040"/>
                    <a:pt x="3300" y="6985"/>
                  </a:cubicBezTo>
                  <a:cubicBezTo>
                    <a:pt x="4357" y="6854"/>
                    <a:pt x="5413" y="6686"/>
                    <a:pt x="6457" y="6470"/>
                  </a:cubicBezTo>
                  <a:cubicBezTo>
                    <a:pt x="6553" y="6457"/>
                    <a:pt x="6661" y="6422"/>
                    <a:pt x="6733" y="6337"/>
                  </a:cubicBezTo>
                  <a:cubicBezTo>
                    <a:pt x="6781" y="6278"/>
                    <a:pt x="6817" y="4777"/>
                    <a:pt x="6793" y="4694"/>
                  </a:cubicBezTo>
                  <a:cubicBezTo>
                    <a:pt x="6313" y="2966"/>
                    <a:pt x="6373" y="2077"/>
                    <a:pt x="6325" y="1"/>
                  </a:cubicBezTo>
                  <a:close/>
                </a:path>
              </a:pathLst>
            </a:custGeom>
            <a:solidFill>
              <a:srgbClr val="FEB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70"/>
            <p:cNvSpPr/>
            <p:nvPr/>
          </p:nvSpPr>
          <p:spPr>
            <a:xfrm>
              <a:off x="5704825" y="7542025"/>
              <a:ext cx="257125" cy="100550"/>
            </a:xfrm>
            <a:custGeom>
              <a:avLst/>
              <a:gdLst/>
              <a:ahLst/>
              <a:cxnLst/>
              <a:rect l="l" t="t" r="r" b="b"/>
              <a:pathLst>
                <a:path w="10285" h="4022" extrusionOk="0">
                  <a:moveTo>
                    <a:pt x="6457" y="0"/>
                  </a:moveTo>
                  <a:cubicBezTo>
                    <a:pt x="6457" y="0"/>
                    <a:pt x="4129" y="1488"/>
                    <a:pt x="3097" y="1848"/>
                  </a:cubicBezTo>
                  <a:cubicBezTo>
                    <a:pt x="2076" y="2197"/>
                    <a:pt x="1" y="3360"/>
                    <a:pt x="2209" y="3864"/>
                  </a:cubicBezTo>
                  <a:cubicBezTo>
                    <a:pt x="2691" y="3977"/>
                    <a:pt x="3331" y="4021"/>
                    <a:pt x="4037" y="4021"/>
                  </a:cubicBezTo>
                  <a:cubicBezTo>
                    <a:pt x="6564" y="4021"/>
                    <a:pt x="9937" y="3456"/>
                    <a:pt x="9937" y="3456"/>
                  </a:cubicBezTo>
                  <a:cubicBezTo>
                    <a:pt x="10285" y="2520"/>
                    <a:pt x="9601" y="1069"/>
                    <a:pt x="9601" y="1069"/>
                  </a:cubicBezTo>
                  <a:cubicBezTo>
                    <a:pt x="9355" y="1123"/>
                    <a:pt x="9121" y="1147"/>
                    <a:pt x="8900" y="1147"/>
                  </a:cubicBezTo>
                  <a:cubicBezTo>
                    <a:pt x="7365" y="1147"/>
                    <a:pt x="6457" y="0"/>
                    <a:pt x="64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70"/>
            <p:cNvSpPr/>
            <p:nvPr/>
          </p:nvSpPr>
          <p:spPr>
            <a:xfrm>
              <a:off x="5699125" y="6641100"/>
              <a:ext cx="317150" cy="327950"/>
            </a:xfrm>
            <a:custGeom>
              <a:avLst/>
              <a:gdLst/>
              <a:ahLst/>
              <a:cxnLst/>
              <a:rect l="l" t="t" r="r" b="b"/>
              <a:pathLst>
                <a:path w="12686" h="13118" extrusionOk="0">
                  <a:moveTo>
                    <a:pt x="4800" y="1"/>
                  </a:moveTo>
                  <a:cubicBezTo>
                    <a:pt x="4756" y="1"/>
                    <a:pt x="4712" y="4"/>
                    <a:pt x="4669" y="10"/>
                  </a:cubicBezTo>
                  <a:cubicBezTo>
                    <a:pt x="1776" y="431"/>
                    <a:pt x="0" y="13115"/>
                    <a:pt x="0" y="13115"/>
                  </a:cubicBezTo>
                  <a:cubicBezTo>
                    <a:pt x="96" y="13115"/>
                    <a:pt x="3867" y="13030"/>
                    <a:pt x="7000" y="13030"/>
                  </a:cubicBezTo>
                  <a:cubicBezTo>
                    <a:pt x="8566" y="13030"/>
                    <a:pt x="9973" y="13051"/>
                    <a:pt x="10681" y="13115"/>
                  </a:cubicBezTo>
                  <a:cubicBezTo>
                    <a:pt x="10696" y="13117"/>
                    <a:pt x="10712" y="13118"/>
                    <a:pt x="10726" y="13118"/>
                  </a:cubicBezTo>
                  <a:cubicBezTo>
                    <a:pt x="12685" y="13118"/>
                    <a:pt x="7683" y="1"/>
                    <a:pt x="48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70"/>
            <p:cNvSpPr/>
            <p:nvPr/>
          </p:nvSpPr>
          <p:spPr>
            <a:xfrm>
              <a:off x="5667300" y="6412725"/>
              <a:ext cx="364250" cy="1090750"/>
            </a:xfrm>
            <a:custGeom>
              <a:avLst/>
              <a:gdLst/>
              <a:ahLst/>
              <a:cxnLst/>
              <a:rect l="l" t="t" r="r" b="b"/>
              <a:pathLst>
                <a:path w="14570" h="43630" extrusionOk="0">
                  <a:moveTo>
                    <a:pt x="12686" y="1"/>
                  </a:moveTo>
                  <a:cubicBezTo>
                    <a:pt x="9150" y="704"/>
                    <a:pt x="6468" y="1110"/>
                    <a:pt x="3320" y="1110"/>
                  </a:cubicBezTo>
                  <a:cubicBezTo>
                    <a:pt x="2280" y="1110"/>
                    <a:pt x="1190" y="1066"/>
                    <a:pt x="1" y="973"/>
                  </a:cubicBezTo>
                  <a:lnTo>
                    <a:pt x="1" y="973"/>
                  </a:lnTo>
                  <a:cubicBezTo>
                    <a:pt x="1" y="6206"/>
                    <a:pt x="517" y="16490"/>
                    <a:pt x="1273" y="25563"/>
                  </a:cubicBezTo>
                  <a:cubicBezTo>
                    <a:pt x="1862" y="32619"/>
                    <a:pt x="2665" y="38644"/>
                    <a:pt x="3025" y="42832"/>
                  </a:cubicBezTo>
                  <a:cubicBezTo>
                    <a:pt x="3385" y="43038"/>
                    <a:pt x="3781" y="43122"/>
                    <a:pt x="4200" y="43122"/>
                  </a:cubicBezTo>
                  <a:cubicBezTo>
                    <a:pt x="4856" y="43122"/>
                    <a:pt x="5567" y="42916"/>
                    <a:pt x="6278" y="42652"/>
                  </a:cubicBezTo>
                  <a:cubicBezTo>
                    <a:pt x="5809" y="36075"/>
                    <a:pt x="6014" y="20727"/>
                    <a:pt x="5942" y="10874"/>
                  </a:cubicBezTo>
                  <a:lnTo>
                    <a:pt x="5942" y="10874"/>
                  </a:lnTo>
                  <a:cubicBezTo>
                    <a:pt x="6289" y="16010"/>
                    <a:pt x="6865" y="35056"/>
                    <a:pt x="7729" y="42868"/>
                  </a:cubicBezTo>
                  <a:cubicBezTo>
                    <a:pt x="7784" y="43372"/>
                    <a:pt x="8558" y="43630"/>
                    <a:pt x="9354" y="43630"/>
                  </a:cubicBezTo>
                  <a:cubicBezTo>
                    <a:pt x="10151" y="43630"/>
                    <a:pt x="10970" y="43372"/>
                    <a:pt x="11114" y="42844"/>
                  </a:cubicBezTo>
                  <a:cubicBezTo>
                    <a:pt x="11114" y="34491"/>
                    <a:pt x="12446" y="17378"/>
                    <a:pt x="13778" y="10874"/>
                  </a:cubicBezTo>
                  <a:cubicBezTo>
                    <a:pt x="14570" y="7081"/>
                    <a:pt x="14342" y="3517"/>
                    <a:pt x="126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70"/>
            <p:cNvSpPr/>
            <p:nvPr/>
          </p:nvSpPr>
          <p:spPr>
            <a:xfrm>
              <a:off x="5622025" y="5915875"/>
              <a:ext cx="370250" cy="631175"/>
            </a:xfrm>
            <a:custGeom>
              <a:avLst/>
              <a:gdLst/>
              <a:ahLst/>
              <a:cxnLst/>
              <a:rect l="l" t="t" r="r" b="b"/>
              <a:pathLst>
                <a:path w="14810" h="25247" extrusionOk="0">
                  <a:moveTo>
                    <a:pt x="7603" y="1"/>
                  </a:moveTo>
                  <a:cubicBezTo>
                    <a:pt x="7330" y="1"/>
                    <a:pt x="6987" y="13"/>
                    <a:pt x="6516" y="38"/>
                  </a:cubicBezTo>
                  <a:cubicBezTo>
                    <a:pt x="4897" y="110"/>
                    <a:pt x="4897" y="110"/>
                    <a:pt x="4489" y="182"/>
                  </a:cubicBezTo>
                  <a:cubicBezTo>
                    <a:pt x="3433" y="337"/>
                    <a:pt x="564" y="1801"/>
                    <a:pt x="360" y="2846"/>
                  </a:cubicBezTo>
                  <a:cubicBezTo>
                    <a:pt x="0" y="4586"/>
                    <a:pt x="456" y="6626"/>
                    <a:pt x="732" y="8378"/>
                  </a:cubicBezTo>
                  <a:cubicBezTo>
                    <a:pt x="1872" y="15794"/>
                    <a:pt x="2436" y="14930"/>
                    <a:pt x="1572" y="24448"/>
                  </a:cubicBezTo>
                  <a:cubicBezTo>
                    <a:pt x="3855" y="24966"/>
                    <a:pt x="5604" y="25246"/>
                    <a:pt x="7244" y="25246"/>
                  </a:cubicBezTo>
                  <a:cubicBezTo>
                    <a:pt x="9553" y="25246"/>
                    <a:pt x="11647" y="24691"/>
                    <a:pt x="14713" y="23463"/>
                  </a:cubicBezTo>
                  <a:cubicBezTo>
                    <a:pt x="13825" y="22155"/>
                    <a:pt x="14305" y="22179"/>
                    <a:pt x="13813" y="20679"/>
                  </a:cubicBezTo>
                  <a:cubicBezTo>
                    <a:pt x="11509" y="13791"/>
                    <a:pt x="14809" y="10634"/>
                    <a:pt x="13645" y="3457"/>
                  </a:cubicBezTo>
                  <a:cubicBezTo>
                    <a:pt x="13585" y="3121"/>
                    <a:pt x="13405" y="1993"/>
                    <a:pt x="13201" y="1718"/>
                  </a:cubicBezTo>
                  <a:cubicBezTo>
                    <a:pt x="12877" y="1297"/>
                    <a:pt x="10741" y="481"/>
                    <a:pt x="10213" y="398"/>
                  </a:cubicBezTo>
                  <a:cubicBezTo>
                    <a:pt x="8658" y="139"/>
                    <a:pt x="8524" y="1"/>
                    <a:pt x="760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70"/>
            <p:cNvSpPr/>
            <p:nvPr/>
          </p:nvSpPr>
          <p:spPr>
            <a:xfrm>
              <a:off x="5724625" y="5814800"/>
              <a:ext cx="113725" cy="144100"/>
            </a:xfrm>
            <a:custGeom>
              <a:avLst/>
              <a:gdLst/>
              <a:ahLst/>
              <a:cxnLst/>
              <a:rect l="l" t="t" r="r" b="b"/>
              <a:pathLst>
                <a:path w="4549" h="5764" extrusionOk="0">
                  <a:moveTo>
                    <a:pt x="3793" y="0"/>
                  </a:moveTo>
                  <a:cubicBezTo>
                    <a:pt x="2772" y="0"/>
                    <a:pt x="1308" y="288"/>
                    <a:pt x="300" y="288"/>
                  </a:cubicBezTo>
                  <a:cubicBezTo>
                    <a:pt x="169" y="840"/>
                    <a:pt x="252" y="1452"/>
                    <a:pt x="529" y="1956"/>
                  </a:cubicBezTo>
                  <a:lnTo>
                    <a:pt x="276" y="1884"/>
                  </a:lnTo>
                  <a:lnTo>
                    <a:pt x="276" y="1884"/>
                  </a:lnTo>
                  <a:cubicBezTo>
                    <a:pt x="721" y="2724"/>
                    <a:pt x="660" y="4188"/>
                    <a:pt x="1" y="4860"/>
                  </a:cubicBezTo>
                  <a:cubicBezTo>
                    <a:pt x="321" y="5451"/>
                    <a:pt x="900" y="5630"/>
                    <a:pt x="1300" y="5630"/>
                  </a:cubicBezTo>
                  <a:cubicBezTo>
                    <a:pt x="1364" y="5630"/>
                    <a:pt x="1423" y="5625"/>
                    <a:pt x="1476" y="5617"/>
                  </a:cubicBezTo>
                  <a:cubicBezTo>
                    <a:pt x="1478" y="5617"/>
                    <a:pt x="1479" y="5617"/>
                    <a:pt x="1480" y="5617"/>
                  </a:cubicBezTo>
                  <a:cubicBezTo>
                    <a:pt x="1553" y="5617"/>
                    <a:pt x="1793" y="5764"/>
                    <a:pt x="2211" y="5764"/>
                  </a:cubicBezTo>
                  <a:cubicBezTo>
                    <a:pt x="2629" y="5764"/>
                    <a:pt x="3225" y="5617"/>
                    <a:pt x="4009" y="5028"/>
                  </a:cubicBezTo>
                  <a:cubicBezTo>
                    <a:pt x="4116" y="4945"/>
                    <a:pt x="4524" y="4369"/>
                    <a:pt x="4537" y="4236"/>
                  </a:cubicBezTo>
                  <a:cubicBezTo>
                    <a:pt x="4548" y="3780"/>
                    <a:pt x="4345" y="3577"/>
                    <a:pt x="4129" y="3060"/>
                  </a:cubicBezTo>
                  <a:cubicBezTo>
                    <a:pt x="3793" y="2220"/>
                    <a:pt x="3924" y="936"/>
                    <a:pt x="3793" y="0"/>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70"/>
            <p:cNvSpPr/>
            <p:nvPr/>
          </p:nvSpPr>
          <p:spPr>
            <a:xfrm>
              <a:off x="5822725" y="5908400"/>
              <a:ext cx="270050" cy="1077975"/>
            </a:xfrm>
            <a:custGeom>
              <a:avLst/>
              <a:gdLst/>
              <a:ahLst/>
              <a:cxnLst/>
              <a:rect l="l" t="t" r="r" b="b"/>
              <a:pathLst>
                <a:path w="10802" h="43119" extrusionOk="0">
                  <a:moveTo>
                    <a:pt x="901" y="1"/>
                  </a:moveTo>
                  <a:cubicBezTo>
                    <a:pt x="709" y="612"/>
                    <a:pt x="504" y="3853"/>
                    <a:pt x="432" y="5101"/>
                  </a:cubicBezTo>
                  <a:cubicBezTo>
                    <a:pt x="24" y="11485"/>
                    <a:pt x="0" y="18626"/>
                    <a:pt x="312" y="24987"/>
                  </a:cubicBezTo>
                  <a:cubicBezTo>
                    <a:pt x="781" y="34383"/>
                    <a:pt x="1309" y="35367"/>
                    <a:pt x="1405" y="43060"/>
                  </a:cubicBezTo>
                  <a:cubicBezTo>
                    <a:pt x="1895" y="43100"/>
                    <a:pt x="2393" y="43118"/>
                    <a:pt x="2900" y="43118"/>
                  </a:cubicBezTo>
                  <a:cubicBezTo>
                    <a:pt x="5102" y="43118"/>
                    <a:pt x="7483" y="42777"/>
                    <a:pt x="10166" y="42436"/>
                  </a:cubicBezTo>
                  <a:cubicBezTo>
                    <a:pt x="9734" y="37551"/>
                    <a:pt x="10801" y="36483"/>
                    <a:pt x="9134" y="27134"/>
                  </a:cubicBezTo>
                  <a:cubicBezTo>
                    <a:pt x="8701" y="24771"/>
                    <a:pt x="6685" y="20906"/>
                    <a:pt x="6481" y="19730"/>
                  </a:cubicBezTo>
                  <a:cubicBezTo>
                    <a:pt x="6109" y="17498"/>
                    <a:pt x="6745" y="16549"/>
                    <a:pt x="6757" y="12013"/>
                  </a:cubicBezTo>
                  <a:cubicBezTo>
                    <a:pt x="6757" y="10069"/>
                    <a:pt x="7009" y="8125"/>
                    <a:pt x="6913" y="6181"/>
                  </a:cubicBezTo>
                  <a:cubicBezTo>
                    <a:pt x="6817" y="4249"/>
                    <a:pt x="7645" y="2820"/>
                    <a:pt x="6073" y="1585"/>
                  </a:cubicBezTo>
                  <a:cubicBezTo>
                    <a:pt x="4789" y="564"/>
                    <a:pt x="901" y="1"/>
                    <a:pt x="9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70"/>
            <p:cNvSpPr/>
            <p:nvPr/>
          </p:nvSpPr>
          <p:spPr>
            <a:xfrm>
              <a:off x="5432900" y="5960775"/>
              <a:ext cx="270625" cy="329600"/>
            </a:xfrm>
            <a:custGeom>
              <a:avLst/>
              <a:gdLst/>
              <a:ahLst/>
              <a:cxnLst/>
              <a:rect l="l" t="t" r="r" b="b"/>
              <a:pathLst>
                <a:path w="10825" h="13184" extrusionOk="0">
                  <a:moveTo>
                    <a:pt x="8412" y="0"/>
                  </a:moveTo>
                  <a:cubicBezTo>
                    <a:pt x="8191" y="0"/>
                    <a:pt x="7978" y="26"/>
                    <a:pt x="7793" y="66"/>
                  </a:cubicBezTo>
                  <a:cubicBezTo>
                    <a:pt x="4697" y="714"/>
                    <a:pt x="3641" y="4830"/>
                    <a:pt x="1408" y="8298"/>
                  </a:cubicBezTo>
                  <a:cubicBezTo>
                    <a:pt x="917" y="9054"/>
                    <a:pt x="256" y="10974"/>
                    <a:pt x="125" y="11862"/>
                  </a:cubicBezTo>
                  <a:cubicBezTo>
                    <a:pt x="1" y="12750"/>
                    <a:pt x="782" y="13184"/>
                    <a:pt x="1601" y="13184"/>
                  </a:cubicBezTo>
                  <a:cubicBezTo>
                    <a:pt x="2132" y="13184"/>
                    <a:pt x="2679" y="13002"/>
                    <a:pt x="3005" y="12643"/>
                  </a:cubicBezTo>
                  <a:cubicBezTo>
                    <a:pt x="3125" y="12523"/>
                    <a:pt x="5321" y="10099"/>
                    <a:pt x="7289" y="7410"/>
                  </a:cubicBezTo>
                  <a:cubicBezTo>
                    <a:pt x="8117" y="6282"/>
                    <a:pt x="9353" y="4710"/>
                    <a:pt x="9833" y="3390"/>
                  </a:cubicBezTo>
                  <a:cubicBezTo>
                    <a:pt x="10824" y="647"/>
                    <a:pt x="9520" y="0"/>
                    <a:pt x="841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70"/>
            <p:cNvSpPr/>
            <p:nvPr/>
          </p:nvSpPr>
          <p:spPr>
            <a:xfrm>
              <a:off x="5603425" y="5920400"/>
              <a:ext cx="161425" cy="1075925"/>
            </a:xfrm>
            <a:custGeom>
              <a:avLst/>
              <a:gdLst/>
              <a:ahLst/>
              <a:cxnLst/>
              <a:rect l="l" t="t" r="r" b="b"/>
              <a:pathLst>
                <a:path w="6457" h="43037" extrusionOk="0">
                  <a:moveTo>
                    <a:pt x="5233" y="1"/>
                  </a:moveTo>
                  <a:cubicBezTo>
                    <a:pt x="4020" y="313"/>
                    <a:pt x="2736" y="972"/>
                    <a:pt x="1848" y="1332"/>
                  </a:cubicBezTo>
                  <a:cubicBezTo>
                    <a:pt x="1068" y="3385"/>
                    <a:pt x="1560" y="5329"/>
                    <a:pt x="864" y="7417"/>
                  </a:cubicBezTo>
                  <a:cubicBezTo>
                    <a:pt x="0" y="10033"/>
                    <a:pt x="216" y="11018"/>
                    <a:pt x="648" y="12469"/>
                  </a:cubicBezTo>
                  <a:cubicBezTo>
                    <a:pt x="1992" y="16910"/>
                    <a:pt x="1824" y="21818"/>
                    <a:pt x="1824" y="22190"/>
                  </a:cubicBezTo>
                  <a:cubicBezTo>
                    <a:pt x="1824" y="26342"/>
                    <a:pt x="60" y="27398"/>
                    <a:pt x="972" y="42255"/>
                  </a:cubicBezTo>
                  <a:cubicBezTo>
                    <a:pt x="1684" y="42765"/>
                    <a:pt x="2949" y="43036"/>
                    <a:pt x="4234" y="43036"/>
                  </a:cubicBezTo>
                  <a:cubicBezTo>
                    <a:pt x="5006" y="43036"/>
                    <a:pt x="5785" y="42938"/>
                    <a:pt x="6457" y="42735"/>
                  </a:cubicBezTo>
                  <a:cubicBezTo>
                    <a:pt x="6252" y="35115"/>
                    <a:pt x="6217" y="30999"/>
                    <a:pt x="5796" y="21938"/>
                  </a:cubicBezTo>
                  <a:cubicBezTo>
                    <a:pt x="5316" y="11474"/>
                    <a:pt x="5233" y="1"/>
                    <a:pt x="523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70"/>
            <p:cNvSpPr/>
            <p:nvPr/>
          </p:nvSpPr>
          <p:spPr>
            <a:xfrm>
              <a:off x="5713525" y="5887100"/>
              <a:ext cx="137425" cy="115225"/>
            </a:xfrm>
            <a:custGeom>
              <a:avLst/>
              <a:gdLst/>
              <a:ahLst/>
              <a:cxnLst/>
              <a:rect l="l" t="t" r="r" b="b"/>
              <a:pathLst>
                <a:path w="5497" h="4609" extrusionOk="0">
                  <a:moveTo>
                    <a:pt x="4524" y="0"/>
                  </a:moveTo>
                  <a:cubicBezTo>
                    <a:pt x="4520" y="0"/>
                    <a:pt x="4516" y="0"/>
                    <a:pt x="4512" y="0"/>
                  </a:cubicBezTo>
                  <a:cubicBezTo>
                    <a:pt x="4512" y="0"/>
                    <a:pt x="4848" y="2581"/>
                    <a:pt x="2040" y="2629"/>
                  </a:cubicBezTo>
                  <a:cubicBezTo>
                    <a:pt x="2040" y="2629"/>
                    <a:pt x="997" y="2413"/>
                    <a:pt x="997" y="325"/>
                  </a:cubicBezTo>
                  <a:cubicBezTo>
                    <a:pt x="997" y="325"/>
                    <a:pt x="600" y="445"/>
                    <a:pt x="301" y="1416"/>
                  </a:cubicBezTo>
                  <a:cubicBezTo>
                    <a:pt x="301" y="1416"/>
                    <a:pt x="0" y="3253"/>
                    <a:pt x="1117" y="4608"/>
                  </a:cubicBezTo>
                  <a:lnTo>
                    <a:pt x="1957" y="2893"/>
                  </a:lnTo>
                  <a:lnTo>
                    <a:pt x="3685" y="4261"/>
                  </a:lnTo>
                  <a:cubicBezTo>
                    <a:pt x="3685" y="4261"/>
                    <a:pt x="5496" y="3192"/>
                    <a:pt x="5496" y="1152"/>
                  </a:cubicBezTo>
                  <a:cubicBezTo>
                    <a:pt x="5496" y="1152"/>
                    <a:pt x="5271" y="0"/>
                    <a:pt x="45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70"/>
            <p:cNvSpPr/>
            <p:nvPr/>
          </p:nvSpPr>
          <p:spPr>
            <a:xfrm>
              <a:off x="5933725" y="6443050"/>
              <a:ext cx="147950" cy="192150"/>
            </a:xfrm>
            <a:custGeom>
              <a:avLst/>
              <a:gdLst/>
              <a:ahLst/>
              <a:cxnLst/>
              <a:rect l="l" t="t" r="r" b="b"/>
              <a:pathLst>
                <a:path w="5918" h="7686" extrusionOk="0">
                  <a:moveTo>
                    <a:pt x="4177" y="0"/>
                  </a:moveTo>
                  <a:cubicBezTo>
                    <a:pt x="3601" y="432"/>
                    <a:pt x="3277" y="864"/>
                    <a:pt x="2737" y="1224"/>
                  </a:cubicBezTo>
                  <a:cubicBezTo>
                    <a:pt x="2029" y="1704"/>
                    <a:pt x="1105" y="2124"/>
                    <a:pt x="565" y="2940"/>
                  </a:cubicBezTo>
                  <a:cubicBezTo>
                    <a:pt x="421" y="3193"/>
                    <a:pt x="253" y="3457"/>
                    <a:pt x="205" y="3745"/>
                  </a:cubicBezTo>
                  <a:cubicBezTo>
                    <a:pt x="215" y="3838"/>
                    <a:pt x="259" y="3877"/>
                    <a:pt x="327" y="3877"/>
                  </a:cubicBezTo>
                  <a:cubicBezTo>
                    <a:pt x="594" y="3877"/>
                    <a:pt x="1229" y="3280"/>
                    <a:pt x="1621" y="2964"/>
                  </a:cubicBezTo>
                  <a:lnTo>
                    <a:pt x="1621" y="2964"/>
                  </a:lnTo>
                  <a:cubicBezTo>
                    <a:pt x="1549" y="3900"/>
                    <a:pt x="1" y="6300"/>
                    <a:pt x="277" y="6625"/>
                  </a:cubicBezTo>
                  <a:cubicBezTo>
                    <a:pt x="286" y="6632"/>
                    <a:pt x="297" y="6635"/>
                    <a:pt x="309" y="6635"/>
                  </a:cubicBezTo>
                  <a:cubicBezTo>
                    <a:pt x="597" y="6635"/>
                    <a:pt x="1671" y="4795"/>
                    <a:pt x="2005" y="4393"/>
                  </a:cubicBezTo>
                  <a:lnTo>
                    <a:pt x="2005" y="4393"/>
                  </a:lnTo>
                  <a:cubicBezTo>
                    <a:pt x="2317" y="4572"/>
                    <a:pt x="601" y="7369"/>
                    <a:pt x="1033" y="7585"/>
                  </a:cubicBezTo>
                  <a:cubicBezTo>
                    <a:pt x="1040" y="7590"/>
                    <a:pt x="1049" y="7593"/>
                    <a:pt x="1058" y="7593"/>
                  </a:cubicBezTo>
                  <a:cubicBezTo>
                    <a:pt x="1327" y="7593"/>
                    <a:pt x="2425" y="5524"/>
                    <a:pt x="2761" y="4932"/>
                  </a:cubicBezTo>
                  <a:lnTo>
                    <a:pt x="2761" y="4932"/>
                  </a:lnTo>
                  <a:cubicBezTo>
                    <a:pt x="2557" y="5737"/>
                    <a:pt x="1993" y="7321"/>
                    <a:pt x="2137" y="7633"/>
                  </a:cubicBezTo>
                  <a:cubicBezTo>
                    <a:pt x="2140" y="7669"/>
                    <a:pt x="2151" y="7686"/>
                    <a:pt x="2168" y="7686"/>
                  </a:cubicBezTo>
                  <a:cubicBezTo>
                    <a:pt x="2335" y="7686"/>
                    <a:pt x="3124" y="6014"/>
                    <a:pt x="3505" y="5185"/>
                  </a:cubicBezTo>
                  <a:lnTo>
                    <a:pt x="3505" y="5185"/>
                  </a:lnTo>
                  <a:cubicBezTo>
                    <a:pt x="3253" y="6025"/>
                    <a:pt x="3061" y="7092"/>
                    <a:pt x="3301" y="7092"/>
                  </a:cubicBezTo>
                  <a:cubicBezTo>
                    <a:pt x="3553" y="7092"/>
                    <a:pt x="4177" y="4561"/>
                    <a:pt x="4177" y="3577"/>
                  </a:cubicBezTo>
                  <a:cubicBezTo>
                    <a:pt x="4165" y="2592"/>
                    <a:pt x="5150" y="1836"/>
                    <a:pt x="5785" y="1080"/>
                  </a:cubicBezTo>
                  <a:cubicBezTo>
                    <a:pt x="5918" y="912"/>
                    <a:pt x="4417" y="252"/>
                    <a:pt x="4177" y="0"/>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70"/>
            <p:cNvSpPr/>
            <p:nvPr/>
          </p:nvSpPr>
          <p:spPr>
            <a:xfrm>
              <a:off x="5897125" y="5944225"/>
              <a:ext cx="302450" cy="555650"/>
            </a:xfrm>
            <a:custGeom>
              <a:avLst/>
              <a:gdLst/>
              <a:ahLst/>
              <a:cxnLst/>
              <a:rect l="l" t="t" r="r" b="b"/>
              <a:pathLst>
                <a:path w="12098" h="22226" extrusionOk="0">
                  <a:moveTo>
                    <a:pt x="2466" y="1"/>
                  </a:moveTo>
                  <a:cubicBezTo>
                    <a:pt x="1755" y="1"/>
                    <a:pt x="1058" y="577"/>
                    <a:pt x="769" y="1075"/>
                  </a:cubicBezTo>
                  <a:cubicBezTo>
                    <a:pt x="1" y="2420"/>
                    <a:pt x="805" y="4628"/>
                    <a:pt x="1669" y="5912"/>
                  </a:cubicBezTo>
                  <a:cubicBezTo>
                    <a:pt x="2545" y="7184"/>
                    <a:pt x="5269" y="10484"/>
                    <a:pt x="6745" y="11516"/>
                  </a:cubicBezTo>
                  <a:cubicBezTo>
                    <a:pt x="6361" y="15284"/>
                    <a:pt x="5773" y="17385"/>
                    <a:pt x="4441" y="20433"/>
                  </a:cubicBezTo>
                  <a:cubicBezTo>
                    <a:pt x="4248" y="20862"/>
                    <a:pt x="5727" y="22226"/>
                    <a:pt x="6551" y="22226"/>
                  </a:cubicBezTo>
                  <a:cubicBezTo>
                    <a:pt x="6651" y="22226"/>
                    <a:pt x="6741" y="22206"/>
                    <a:pt x="6817" y="22161"/>
                  </a:cubicBezTo>
                  <a:cubicBezTo>
                    <a:pt x="9206" y="20757"/>
                    <a:pt x="12097" y="12753"/>
                    <a:pt x="11558" y="10929"/>
                  </a:cubicBezTo>
                  <a:cubicBezTo>
                    <a:pt x="11281" y="9956"/>
                    <a:pt x="8857" y="6152"/>
                    <a:pt x="5846" y="2984"/>
                  </a:cubicBezTo>
                  <a:cubicBezTo>
                    <a:pt x="5257" y="2372"/>
                    <a:pt x="4069" y="907"/>
                    <a:pt x="3241" y="272"/>
                  </a:cubicBezTo>
                  <a:cubicBezTo>
                    <a:pt x="2994" y="80"/>
                    <a:pt x="2729" y="1"/>
                    <a:pt x="24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70"/>
            <p:cNvSpPr/>
            <p:nvPr/>
          </p:nvSpPr>
          <p:spPr>
            <a:xfrm>
              <a:off x="5620225" y="5637750"/>
              <a:ext cx="215725" cy="262825"/>
            </a:xfrm>
            <a:custGeom>
              <a:avLst/>
              <a:gdLst/>
              <a:ahLst/>
              <a:cxnLst/>
              <a:rect l="l" t="t" r="r" b="b"/>
              <a:pathLst>
                <a:path w="8629" h="10513" extrusionOk="0">
                  <a:moveTo>
                    <a:pt x="5155" y="1"/>
                  </a:moveTo>
                  <a:cubicBezTo>
                    <a:pt x="5037" y="1"/>
                    <a:pt x="4915" y="5"/>
                    <a:pt x="4788" y="13"/>
                  </a:cubicBezTo>
                  <a:cubicBezTo>
                    <a:pt x="4273" y="37"/>
                    <a:pt x="3084" y="445"/>
                    <a:pt x="2616" y="674"/>
                  </a:cubicBezTo>
                  <a:cubicBezTo>
                    <a:pt x="0" y="1958"/>
                    <a:pt x="1356" y="6974"/>
                    <a:pt x="3012" y="8846"/>
                  </a:cubicBezTo>
                  <a:cubicBezTo>
                    <a:pt x="3775" y="9701"/>
                    <a:pt x="4460" y="10513"/>
                    <a:pt x="5321" y="10513"/>
                  </a:cubicBezTo>
                  <a:cubicBezTo>
                    <a:pt x="5585" y="10513"/>
                    <a:pt x="5865" y="10437"/>
                    <a:pt x="6169" y="10262"/>
                  </a:cubicBezTo>
                  <a:cubicBezTo>
                    <a:pt x="7201" y="9662"/>
                    <a:pt x="8196" y="8739"/>
                    <a:pt x="8436" y="7574"/>
                  </a:cubicBezTo>
                  <a:cubicBezTo>
                    <a:pt x="8628" y="6590"/>
                    <a:pt x="8508" y="5642"/>
                    <a:pt x="8545" y="4646"/>
                  </a:cubicBezTo>
                  <a:cubicBezTo>
                    <a:pt x="8604" y="3434"/>
                    <a:pt x="8377" y="2486"/>
                    <a:pt x="7825" y="1406"/>
                  </a:cubicBezTo>
                  <a:cubicBezTo>
                    <a:pt x="7479" y="704"/>
                    <a:pt x="6699" y="1"/>
                    <a:pt x="5155" y="1"/>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70"/>
            <p:cNvSpPr/>
            <p:nvPr/>
          </p:nvSpPr>
          <p:spPr>
            <a:xfrm>
              <a:off x="5610025" y="5619475"/>
              <a:ext cx="258625" cy="158425"/>
            </a:xfrm>
            <a:custGeom>
              <a:avLst/>
              <a:gdLst/>
              <a:ahLst/>
              <a:cxnLst/>
              <a:rect l="l" t="t" r="r" b="b"/>
              <a:pathLst>
                <a:path w="10345" h="6337" extrusionOk="0">
                  <a:moveTo>
                    <a:pt x="6188" y="1"/>
                  </a:moveTo>
                  <a:cubicBezTo>
                    <a:pt x="5255" y="1"/>
                    <a:pt x="4296" y="334"/>
                    <a:pt x="3492" y="733"/>
                  </a:cubicBezTo>
                  <a:cubicBezTo>
                    <a:pt x="1908" y="1512"/>
                    <a:pt x="0" y="3865"/>
                    <a:pt x="1236" y="5557"/>
                  </a:cubicBezTo>
                  <a:cubicBezTo>
                    <a:pt x="1541" y="5975"/>
                    <a:pt x="1838" y="6141"/>
                    <a:pt x="2121" y="6141"/>
                  </a:cubicBezTo>
                  <a:cubicBezTo>
                    <a:pt x="2929" y="6141"/>
                    <a:pt x="3628" y="4795"/>
                    <a:pt x="4116" y="4093"/>
                  </a:cubicBezTo>
                  <a:cubicBezTo>
                    <a:pt x="4369" y="3713"/>
                    <a:pt x="5298" y="3369"/>
                    <a:pt x="6349" y="3369"/>
                  </a:cubicBezTo>
                  <a:cubicBezTo>
                    <a:pt x="6793" y="3369"/>
                    <a:pt x="7259" y="3431"/>
                    <a:pt x="7705" y="3577"/>
                  </a:cubicBezTo>
                  <a:cubicBezTo>
                    <a:pt x="7836" y="4489"/>
                    <a:pt x="8353" y="6037"/>
                    <a:pt x="10201" y="6337"/>
                  </a:cubicBezTo>
                  <a:cubicBezTo>
                    <a:pt x="10345" y="5065"/>
                    <a:pt x="10117" y="4273"/>
                    <a:pt x="9900" y="3577"/>
                  </a:cubicBezTo>
                  <a:cubicBezTo>
                    <a:pt x="9673" y="2881"/>
                    <a:pt x="9697" y="2221"/>
                    <a:pt x="8436" y="925"/>
                  </a:cubicBezTo>
                  <a:cubicBezTo>
                    <a:pt x="7785" y="251"/>
                    <a:pt x="6996" y="1"/>
                    <a:pt x="61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70"/>
            <p:cNvSpPr/>
            <p:nvPr/>
          </p:nvSpPr>
          <p:spPr>
            <a:xfrm>
              <a:off x="5819425" y="5735975"/>
              <a:ext cx="38350" cy="65850"/>
            </a:xfrm>
            <a:custGeom>
              <a:avLst/>
              <a:gdLst/>
              <a:ahLst/>
              <a:cxnLst/>
              <a:rect l="l" t="t" r="r" b="b"/>
              <a:pathLst>
                <a:path w="1534" h="2634" extrusionOk="0">
                  <a:moveTo>
                    <a:pt x="787" y="1"/>
                  </a:moveTo>
                  <a:cubicBezTo>
                    <a:pt x="510" y="1"/>
                    <a:pt x="233" y="252"/>
                    <a:pt x="108" y="621"/>
                  </a:cubicBezTo>
                  <a:cubicBezTo>
                    <a:pt x="1" y="933"/>
                    <a:pt x="60" y="2229"/>
                    <a:pt x="337" y="2445"/>
                  </a:cubicBezTo>
                  <a:cubicBezTo>
                    <a:pt x="500" y="2575"/>
                    <a:pt x="662" y="2634"/>
                    <a:pt x="813" y="2634"/>
                  </a:cubicBezTo>
                  <a:cubicBezTo>
                    <a:pt x="1217" y="2634"/>
                    <a:pt x="1534" y="2209"/>
                    <a:pt x="1524" y="1605"/>
                  </a:cubicBezTo>
                  <a:cubicBezTo>
                    <a:pt x="1511" y="434"/>
                    <a:pt x="1150" y="1"/>
                    <a:pt x="787" y="1"/>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70"/>
            <p:cNvSpPr/>
            <p:nvPr/>
          </p:nvSpPr>
          <p:spPr>
            <a:xfrm>
              <a:off x="5830225" y="5748475"/>
              <a:ext cx="19225" cy="41100"/>
            </a:xfrm>
            <a:custGeom>
              <a:avLst/>
              <a:gdLst/>
              <a:ahLst/>
              <a:cxnLst/>
              <a:rect l="l" t="t" r="r" b="b"/>
              <a:pathLst>
                <a:path w="769" h="1644" extrusionOk="0">
                  <a:moveTo>
                    <a:pt x="348" y="1"/>
                  </a:moveTo>
                  <a:cubicBezTo>
                    <a:pt x="324" y="1"/>
                    <a:pt x="300" y="13"/>
                    <a:pt x="289" y="25"/>
                  </a:cubicBezTo>
                  <a:cubicBezTo>
                    <a:pt x="252" y="49"/>
                    <a:pt x="241" y="73"/>
                    <a:pt x="217" y="97"/>
                  </a:cubicBezTo>
                  <a:cubicBezTo>
                    <a:pt x="156" y="169"/>
                    <a:pt x="121" y="253"/>
                    <a:pt x="84" y="337"/>
                  </a:cubicBezTo>
                  <a:cubicBezTo>
                    <a:pt x="49" y="397"/>
                    <a:pt x="25" y="469"/>
                    <a:pt x="12" y="541"/>
                  </a:cubicBezTo>
                  <a:cubicBezTo>
                    <a:pt x="1" y="553"/>
                    <a:pt x="1" y="565"/>
                    <a:pt x="1" y="577"/>
                  </a:cubicBezTo>
                  <a:lnTo>
                    <a:pt x="12" y="577"/>
                  </a:lnTo>
                  <a:cubicBezTo>
                    <a:pt x="12" y="553"/>
                    <a:pt x="12" y="529"/>
                    <a:pt x="25" y="505"/>
                  </a:cubicBezTo>
                  <a:lnTo>
                    <a:pt x="60" y="397"/>
                  </a:lnTo>
                  <a:cubicBezTo>
                    <a:pt x="97" y="313"/>
                    <a:pt x="132" y="241"/>
                    <a:pt x="180" y="157"/>
                  </a:cubicBezTo>
                  <a:cubicBezTo>
                    <a:pt x="204" y="133"/>
                    <a:pt x="228" y="97"/>
                    <a:pt x="252" y="73"/>
                  </a:cubicBezTo>
                  <a:cubicBezTo>
                    <a:pt x="276" y="49"/>
                    <a:pt x="289" y="25"/>
                    <a:pt x="324" y="13"/>
                  </a:cubicBezTo>
                  <a:cubicBezTo>
                    <a:pt x="331" y="7"/>
                    <a:pt x="340" y="4"/>
                    <a:pt x="349" y="4"/>
                  </a:cubicBezTo>
                  <a:cubicBezTo>
                    <a:pt x="358" y="4"/>
                    <a:pt x="367" y="7"/>
                    <a:pt x="372" y="13"/>
                  </a:cubicBezTo>
                  <a:cubicBezTo>
                    <a:pt x="396" y="25"/>
                    <a:pt x="409" y="37"/>
                    <a:pt x="420" y="49"/>
                  </a:cubicBezTo>
                  <a:cubicBezTo>
                    <a:pt x="468" y="97"/>
                    <a:pt x="505" y="145"/>
                    <a:pt x="540" y="205"/>
                  </a:cubicBezTo>
                  <a:cubicBezTo>
                    <a:pt x="588" y="277"/>
                    <a:pt x="625" y="361"/>
                    <a:pt x="660" y="445"/>
                  </a:cubicBezTo>
                  <a:cubicBezTo>
                    <a:pt x="697" y="553"/>
                    <a:pt x="721" y="649"/>
                    <a:pt x="732" y="757"/>
                  </a:cubicBezTo>
                  <a:cubicBezTo>
                    <a:pt x="745" y="865"/>
                    <a:pt x="756" y="985"/>
                    <a:pt x="745" y="1105"/>
                  </a:cubicBezTo>
                  <a:cubicBezTo>
                    <a:pt x="732" y="1225"/>
                    <a:pt x="697" y="1345"/>
                    <a:pt x="649" y="1465"/>
                  </a:cubicBezTo>
                  <a:lnTo>
                    <a:pt x="612" y="1537"/>
                  </a:lnTo>
                  <a:cubicBezTo>
                    <a:pt x="601" y="1561"/>
                    <a:pt x="577" y="1573"/>
                    <a:pt x="553" y="1585"/>
                  </a:cubicBezTo>
                  <a:cubicBezTo>
                    <a:pt x="516" y="1621"/>
                    <a:pt x="457" y="1633"/>
                    <a:pt x="409" y="1633"/>
                  </a:cubicBezTo>
                  <a:cubicBezTo>
                    <a:pt x="385" y="1633"/>
                    <a:pt x="361" y="1621"/>
                    <a:pt x="337" y="1609"/>
                  </a:cubicBezTo>
                  <a:cubicBezTo>
                    <a:pt x="337" y="1609"/>
                    <a:pt x="324" y="1621"/>
                    <a:pt x="337" y="1621"/>
                  </a:cubicBezTo>
                  <a:cubicBezTo>
                    <a:pt x="363" y="1636"/>
                    <a:pt x="393" y="1643"/>
                    <a:pt x="423" y="1643"/>
                  </a:cubicBezTo>
                  <a:cubicBezTo>
                    <a:pt x="491" y="1643"/>
                    <a:pt x="563" y="1610"/>
                    <a:pt x="612" y="1561"/>
                  </a:cubicBezTo>
                  <a:lnTo>
                    <a:pt x="649" y="1489"/>
                  </a:lnTo>
                  <a:cubicBezTo>
                    <a:pt x="660" y="1453"/>
                    <a:pt x="673" y="1429"/>
                    <a:pt x="684" y="1393"/>
                  </a:cubicBezTo>
                  <a:cubicBezTo>
                    <a:pt x="708" y="1333"/>
                    <a:pt x="721" y="1273"/>
                    <a:pt x="732" y="1213"/>
                  </a:cubicBezTo>
                  <a:cubicBezTo>
                    <a:pt x="756" y="1093"/>
                    <a:pt x="769" y="973"/>
                    <a:pt x="756" y="853"/>
                  </a:cubicBezTo>
                  <a:cubicBezTo>
                    <a:pt x="745" y="745"/>
                    <a:pt x="721" y="625"/>
                    <a:pt x="684" y="517"/>
                  </a:cubicBezTo>
                  <a:cubicBezTo>
                    <a:pt x="660" y="433"/>
                    <a:pt x="625" y="337"/>
                    <a:pt x="577" y="253"/>
                  </a:cubicBezTo>
                  <a:cubicBezTo>
                    <a:pt x="540" y="181"/>
                    <a:pt x="505" y="121"/>
                    <a:pt x="457" y="73"/>
                  </a:cubicBezTo>
                  <a:cubicBezTo>
                    <a:pt x="444" y="49"/>
                    <a:pt x="420" y="37"/>
                    <a:pt x="396" y="13"/>
                  </a:cubicBezTo>
                  <a:cubicBezTo>
                    <a:pt x="385" y="13"/>
                    <a:pt x="372" y="1"/>
                    <a:pt x="348" y="1"/>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70"/>
            <p:cNvSpPr/>
            <p:nvPr/>
          </p:nvSpPr>
          <p:spPr>
            <a:xfrm>
              <a:off x="5727325" y="5844350"/>
              <a:ext cx="37825" cy="14475"/>
            </a:xfrm>
            <a:custGeom>
              <a:avLst/>
              <a:gdLst/>
              <a:ahLst/>
              <a:cxnLst/>
              <a:rect l="l" t="t" r="r" b="b"/>
              <a:pathLst>
                <a:path w="1513" h="579" extrusionOk="0">
                  <a:moveTo>
                    <a:pt x="1504" y="1"/>
                  </a:moveTo>
                  <a:cubicBezTo>
                    <a:pt x="1502" y="1"/>
                    <a:pt x="1501" y="2"/>
                    <a:pt x="1501" y="6"/>
                  </a:cubicBezTo>
                  <a:cubicBezTo>
                    <a:pt x="1477" y="102"/>
                    <a:pt x="1416" y="198"/>
                    <a:pt x="1344" y="270"/>
                  </a:cubicBezTo>
                  <a:cubicBezTo>
                    <a:pt x="1272" y="342"/>
                    <a:pt x="1189" y="403"/>
                    <a:pt x="1080" y="451"/>
                  </a:cubicBezTo>
                  <a:cubicBezTo>
                    <a:pt x="984" y="499"/>
                    <a:pt x="864" y="534"/>
                    <a:pt x="757" y="547"/>
                  </a:cubicBezTo>
                  <a:cubicBezTo>
                    <a:pt x="687" y="560"/>
                    <a:pt x="617" y="566"/>
                    <a:pt x="547" y="566"/>
                  </a:cubicBezTo>
                  <a:cubicBezTo>
                    <a:pt x="497" y="566"/>
                    <a:pt x="447" y="563"/>
                    <a:pt x="397" y="558"/>
                  </a:cubicBezTo>
                  <a:cubicBezTo>
                    <a:pt x="277" y="534"/>
                    <a:pt x="157" y="510"/>
                    <a:pt x="48" y="451"/>
                  </a:cubicBezTo>
                  <a:cubicBezTo>
                    <a:pt x="37" y="451"/>
                    <a:pt x="24" y="438"/>
                    <a:pt x="13" y="438"/>
                  </a:cubicBezTo>
                  <a:lnTo>
                    <a:pt x="0" y="438"/>
                  </a:lnTo>
                  <a:cubicBezTo>
                    <a:pt x="109" y="499"/>
                    <a:pt x="229" y="534"/>
                    <a:pt x="349" y="558"/>
                  </a:cubicBezTo>
                  <a:cubicBezTo>
                    <a:pt x="420" y="572"/>
                    <a:pt x="490" y="578"/>
                    <a:pt x="561" y="578"/>
                  </a:cubicBezTo>
                  <a:cubicBezTo>
                    <a:pt x="610" y="578"/>
                    <a:pt x="660" y="575"/>
                    <a:pt x="709" y="571"/>
                  </a:cubicBezTo>
                  <a:cubicBezTo>
                    <a:pt x="829" y="558"/>
                    <a:pt x="949" y="523"/>
                    <a:pt x="1056" y="486"/>
                  </a:cubicBezTo>
                  <a:cubicBezTo>
                    <a:pt x="1152" y="438"/>
                    <a:pt x="1248" y="379"/>
                    <a:pt x="1333" y="307"/>
                  </a:cubicBezTo>
                  <a:cubicBezTo>
                    <a:pt x="1405" y="235"/>
                    <a:pt x="1464" y="150"/>
                    <a:pt x="1501" y="43"/>
                  </a:cubicBezTo>
                  <a:cubicBezTo>
                    <a:pt x="1501" y="30"/>
                    <a:pt x="1512" y="19"/>
                    <a:pt x="1512" y="6"/>
                  </a:cubicBezTo>
                  <a:cubicBezTo>
                    <a:pt x="1512" y="6"/>
                    <a:pt x="1507" y="1"/>
                    <a:pt x="1504" y="1"/>
                  </a:cubicBezTo>
                  <a:close/>
                </a:path>
              </a:pathLst>
            </a:custGeom>
            <a:solidFill>
              <a:srgbClr val="F8A1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70"/>
            <p:cNvSpPr/>
            <p:nvPr/>
          </p:nvSpPr>
          <p:spPr>
            <a:xfrm>
              <a:off x="5418600" y="6116900"/>
              <a:ext cx="103225" cy="193300"/>
            </a:xfrm>
            <a:custGeom>
              <a:avLst/>
              <a:gdLst/>
              <a:ahLst/>
              <a:cxnLst/>
              <a:rect l="l" t="t" r="r" b="b"/>
              <a:pathLst>
                <a:path w="4129" h="7732" extrusionOk="0">
                  <a:moveTo>
                    <a:pt x="2257" y="1"/>
                  </a:moveTo>
                  <a:cubicBezTo>
                    <a:pt x="1297" y="1525"/>
                    <a:pt x="697" y="2785"/>
                    <a:pt x="396" y="4201"/>
                  </a:cubicBezTo>
                  <a:cubicBezTo>
                    <a:pt x="84" y="5689"/>
                    <a:pt x="1" y="6662"/>
                    <a:pt x="996" y="7430"/>
                  </a:cubicBezTo>
                  <a:cubicBezTo>
                    <a:pt x="1271" y="7639"/>
                    <a:pt x="1555" y="7732"/>
                    <a:pt x="1834" y="7732"/>
                  </a:cubicBezTo>
                  <a:cubicBezTo>
                    <a:pt x="2740" y="7732"/>
                    <a:pt x="3592" y="6755"/>
                    <a:pt x="3877" y="5617"/>
                  </a:cubicBezTo>
                  <a:cubicBezTo>
                    <a:pt x="4069" y="4862"/>
                    <a:pt x="4129" y="1621"/>
                    <a:pt x="4009" y="1585"/>
                  </a:cubicBezTo>
                  <a:cubicBezTo>
                    <a:pt x="3420" y="1417"/>
                    <a:pt x="2809" y="769"/>
                    <a:pt x="22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70"/>
            <p:cNvSpPr/>
            <p:nvPr/>
          </p:nvSpPr>
          <p:spPr>
            <a:xfrm>
              <a:off x="5483400" y="5848100"/>
              <a:ext cx="276350" cy="372650"/>
            </a:xfrm>
            <a:custGeom>
              <a:avLst/>
              <a:gdLst/>
              <a:ahLst/>
              <a:cxnLst/>
              <a:rect l="l" t="t" r="r" b="b"/>
              <a:pathLst>
                <a:path w="11054" h="14906" extrusionOk="0">
                  <a:moveTo>
                    <a:pt x="8941" y="0"/>
                  </a:moveTo>
                  <a:lnTo>
                    <a:pt x="1" y="1488"/>
                  </a:lnTo>
                  <a:lnTo>
                    <a:pt x="1969" y="14905"/>
                  </a:lnTo>
                  <a:lnTo>
                    <a:pt x="11053" y="13489"/>
                  </a:lnTo>
                  <a:lnTo>
                    <a:pt x="9794" y="5485"/>
                  </a:lnTo>
                  <a:lnTo>
                    <a:pt x="10418" y="4669"/>
                  </a:lnTo>
                  <a:cubicBezTo>
                    <a:pt x="10466" y="4608"/>
                    <a:pt x="10477" y="4525"/>
                    <a:pt x="10466" y="4453"/>
                  </a:cubicBezTo>
                  <a:lnTo>
                    <a:pt x="10189" y="2424"/>
                  </a:lnTo>
                  <a:cubicBezTo>
                    <a:pt x="10167" y="2272"/>
                    <a:pt x="10038" y="2169"/>
                    <a:pt x="9888" y="2169"/>
                  </a:cubicBezTo>
                  <a:cubicBezTo>
                    <a:pt x="9873" y="2169"/>
                    <a:pt x="9857" y="2170"/>
                    <a:pt x="9842" y="2173"/>
                  </a:cubicBezTo>
                  <a:lnTo>
                    <a:pt x="9301" y="2280"/>
                  </a:lnTo>
                  <a:lnTo>
                    <a:pt x="894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70"/>
            <p:cNvSpPr/>
            <p:nvPr/>
          </p:nvSpPr>
          <p:spPr>
            <a:xfrm>
              <a:off x="5478300" y="6010500"/>
              <a:ext cx="105350" cy="142150"/>
            </a:xfrm>
            <a:custGeom>
              <a:avLst/>
              <a:gdLst/>
              <a:ahLst/>
              <a:cxnLst/>
              <a:rect l="l" t="t" r="r" b="b"/>
              <a:pathLst>
                <a:path w="4214" h="5686" extrusionOk="0">
                  <a:moveTo>
                    <a:pt x="3145" y="0"/>
                  </a:moveTo>
                  <a:cubicBezTo>
                    <a:pt x="2796" y="0"/>
                    <a:pt x="1692" y="927"/>
                    <a:pt x="1261" y="1569"/>
                  </a:cubicBezTo>
                  <a:cubicBezTo>
                    <a:pt x="1261" y="1569"/>
                    <a:pt x="1189" y="1089"/>
                    <a:pt x="1032" y="645"/>
                  </a:cubicBezTo>
                  <a:cubicBezTo>
                    <a:pt x="853" y="1737"/>
                    <a:pt x="733" y="2385"/>
                    <a:pt x="421" y="3441"/>
                  </a:cubicBezTo>
                  <a:cubicBezTo>
                    <a:pt x="277" y="3909"/>
                    <a:pt x="0" y="4437"/>
                    <a:pt x="0" y="4437"/>
                  </a:cubicBezTo>
                  <a:cubicBezTo>
                    <a:pt x="253" y="4929"/>
                    <a:pt x="949" y="5661"/>
                    <a:pt x="1261" y="5685"/>
                  </a:cubicBezTo>
                  <a:cubicBezTo>
                    <a:pt x="1261" y="5685"/>
                    <a:pt x="1417" y="5217"/>
                    <a:pt x="1453" y="5049"/>
                  </a:cubicBezTo>
                  <a:cubicBezTo>
                    <a:pt x="1573" y="4389"/>
                    <a:pt x="1849" y="4077"/>
                    <a:pt x="2497" y="3909"/>
                  </a:cubicBezTo>
                  <a:cubicBezTo>
                    <a:pt x="3157" y="3729"/>
                    <a:pt x="3985" y="3201"/>
                    <a:pt x="3961" y="2949"/>
                  </a:cubicBezTo>
                  <a:cubicBezTo>
                    <a:pt x="3936" y="2920"/>
                    <a:pt x="3897" y="2908"/>
                    <a:pt x="3846" y="2908"/>
                  </a:cubicBezTo>
                  <a:cubicBezTo>
                    <a:pt x="3575" y="2908"/>
                    <a:pt x="2990" y="3267"/>
                    <a:pt x="2685" y="3267"/>
                  </a:cubicBezTo>
                  <a:cubicBezTo>
                    <a:pt x="2583" y="3267"/>
                    <a:pt x="2513" y="3226"/>
                    <a:pt x="2497" y="3117"/>
                  </a:cubicBezTo>
                  <a:cubicBezTo>
                    <a:pt x="2977" y="2721"/>
                    <a:pt x="4213" y="2397"/>
                    <a:pt x="4153" y="2157"/>
                  </a:cubicBezTo>
                  <a:cubicBezTo>
                    <a:pt x="4093" y="2073"/>
                    <a:pt x="3987" y="2041"/>
                    <a:pt x="3855" y="2041"/>
                  </a:cubicBezTo>
                  <a:cubicBezTo>
                    <a:pt x="3400" y="2041"/>
                    <a:pt x="2639" y="2429"/>
                    <a:pt x="2425" y="2457"/>
                  </a:cubicBezTo>
                  <a:cubicBezTo>
                    <a:pt x="2197" y="2373"/>
                    <a:pt x="4009" y="1185"/>
                    <a:pt x="3937" y="813"/>
                  </a:cubicBezTo>
                  <a:cubicBezTo>
                    <a:pt x="3923" y="755"/>
                    <a:pt x="3885" y="730"/>
                    <a:pt x="3828" y="730"/>
                  </a:cubicBezTo>
                  <a:cubicBezTo>
                    <a:pt x="3470" y="730"/>
                    <a:pt x="2373" y="1722"/>
                    <a:pt x="2053" y="1929"/>
                  </a:cubicBezTo>
                  <a:cubicBezTo>
                    <a:pt x="1825" y="1653"/>
                    <a:pt x="3529" y="273"/>
                    <a:pt x="3217" y="21"/>
                  </a:cubicBezTo>
                  <a:cubicBezTo>
                    <a:pt x="3199" y="7"/>
                    <a:pt x="3175" y="0"/>
                    <a:pt x="3145" y="0"/>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roup 14">
            <a:extLst>
              <a:ext uri="{FF2B5EF4-FFF2-40B4-BE49-F238E27FC236}">
                <a16:creationId xmlns:a16="http://schemas.microsoft.com/office/drawing/2014/main" id="{3AB95B1E-D9BE-DDD8-4DA5-9567CFDE7FD7}"/>
              </a:ext>
            </a:extLst>
          </p:cNvPr>
          <p:cNvGrpSpPr/>
          <p:nvPr/>
        </p:nvGrpSpPr>
        <p:grpSpPr>
          <a:xfrm>
            <a:off x="2328008" y="369912"/>
            <a:ext cx="5653699" cy="4241070"/>
            <a:chOff x="2426110" y="910694"/>
            <a:chExt cx="5653699" cy="2769029"/>
          </a:xfrm>
        </p:grpSpPr>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E5FD11BD-F094-74BE-0C99-7EB2D6F2CF75}"/>
                    </a:ext>
                  </a:extLst>
                </p:cNvPr>
                <p:cNvSpPr/>
                <p:nvPr/>
              </p:nvSpPr>
              <p:spPr>
                <a:xfrm>
                  <a:off x="2426110" y="1159146"/>
                  <a:ext cx="5653699" cy="2520577"/>
                </a:xfrm>
                <a:prstGeom prst="roundRect">
                  <a:avLst/>
                </a:prstGeom>
                <a:solidFill>
                  <a:schemeClr val="bg1"/>
                </a:solidFill>
                <a:ln>
                  <a:solidFill>
                    <a:schemeClr val="accent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100"/>
                    </a:spcBef>
                    <a:spcAft>
                      <a:spcPts val="100"/>
                    </a:spcAft>
                  </a:pPr>
                  <a:r>
                    <a:rPr lang="en-US" sz="2000">
                      <a:solidFill>
                        <a:schemeClr val="tx1"/>
                      </a:solidFill>
                      <a:effectLst/>
                      <a:latin typeface="+mj-lt"/>
                      <a:ea typeface="Calibri" panose="020F0502020204030204" pitchFamily="34" charset="0"/>
                      <a:cs typeface="Times New Roman" panose="02020603050405020304" pitchFamily="18" charset="0"/>
                    </a:rPr>
                    <a:t>Công thức tính độ tan:</a:t>
                  </a:r>
                </a:p>
                <a:p>
                  <a:pPr marL="0" marR="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ct</m:t>
                                </m:r>
                              </m:sub>
                            </m:sSub>
                          </m:num>
                          <m:den>
                            <m:sSub>
                              <m:sSubPr>
                                <m:ctrlPr>
                                  <a:rPr lang="en-U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n</m:t>
                                </m:r>
                                <m: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ướ</m:t>
                                </m:r>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c</m:t>
                                </m:r>
                              </m:sub>
                            </m:sSub>
                          </m:den>
                        </m:f>
                        <m: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 100</m:t>
                        </m:r>
                      </m:oMath>
                    </m:oMathPara>
                  </a14:m>
                  <a:endParaRPr lang="en-US" sz="2000">
                    <a:solidFill>
                      <a:schemeClr val="tx1"/>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chemeClr val="tx1"/>
                      </a:solidFill>
                      <a:effectLst/>
                      <a:latin typeface="+mj-lt"/>
                      <a:ea typeface="Calibri" panose="020F0502020204030204" pitchFamily="34" charset="0"/>
                      <a:cs typeface="Times New Roman" panose="02020603050405020304" pitchFamily="18" charset="0"/>
                    </a:rPr>
                    <a:t>Trong đó: </a:t>
                  </a:r>
                </a:p>
                <a:p>
                  <a:pPr marL="0" marR="0" algn="just">
                    <a:lnSpc>
                      <a:spcPct val="150000"/>
                    </a:lnSpc>
                    <a:spcBef>
                      <a:spcPts val="100"/>
                    </a:spcBef>
                    <a:spcAft>
                      <a:spcPts val="100"/>
                    </a:spcAft>
                  </a:pPr>
                  <a:r>
                    <a:rPr lang="en-US" sz="2000">
                      <a:solidFill>
                        <a:schemeClr val="tx1"/>
                      </a:solidFill>
                      <a:effectLst/>
                      <a:latin typeface="+mj-lt"/>
                      <a:ea typeface="Calibri" panose="020F0502020204030204" pitchFamily="34" charset="0"/>
                      <a:cs typeface="Times New Roman" panose="02020603050405020304" pitchFamily="18" charset="0"/>
                    </a:rPr>
                    <a:t>S là độ tan, đơn vị g/100g nước</a:t>
                  </a:r>
                </a:p>
                <a:p>
                  <a:pPr marL="0" marR="0" algn="just">
                    <a:lnSpc>
                      <a:spcPct val="150000"/>
                    </a:lnSpc>
                    <a:spcBef>
                      <a:spcPts val="100"/>
                    </a:spcBef>
                    <a:spcAft>
                      <a:spcPts val="100"/>
                    </a:spcAft>
                  </a:pPr>
                  <a14:m>
                    <m:oMath xmlns:m="http://schemas.openxmlformats.org/officeDocument/2006/math">
                      <m:sSub>
                        <m:sSubPr>
                          <m:ctrlPr>
                            <a:rPr lang="en-U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ct</m:t>
                          </m:r>
                        </m:sub>
                      </m:sSub>
                    </m:oMath>
                  </a14:m>
                  <a:r>
                    <a:rPr lang="en-US" sz="2000">
                      <a:solidFill>
                        <a:schemeClr val="tx1"/>
                      </a:solidFill>
                      <a:effectLst/>
                      <a:latin typeface="+mj-lt"/>
                      <a:ea typeface="Calibri" panose="020F0502020204030204" pitchFamily="34" charset="0"/>
                      <a:cs typeface="Times New Roman" panose="02020603050405020304" pitchFamily="18" charset="0"/>
                    </a:rPr>
                    <a:t> là khối lượng chất tan, đơn vị là gam</a:t>
                  </a:r>
                </a:p>
                <a:p>
                  <a:pPr marL="0" marR="0" algn="just">
                    <a:lnSpc>
                      <a:spcPct val="150000"/>
                    </a:lnSpc>
                    <a:spcBef>
                      <a:spcPts val="100"/>
                    </a:spcBef>
                    <a:spcAft>
                      <a:spcPts val="100"/>
                    </a:spcAft>
                  </a:pPr>
                  <a14:m>
                    <m:oMath xmlns:m="http://schemas.openxmlformats.org/officeDocument/2006/math">
                      <m:sSub>
                        <m:sSubPr>
                          <m:ctrlPr>
                            <a:rPr lang="en-U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n</m:t>
                          </m:r>
                          <m: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ướ</m:t>
                          </m:r>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c</m:t>
                          </m:r>
                        </m:sub>
                      </m:sSub>
                    </m:oMath>
                  </a14:m>
                  <a:r>
                    <a:rPr lang="en-US" sz="2000">
                      <a:solidFill>
                        <a:schemeClr val="tx1"/>
                      </a:solidFill>
                      <a:effectLst/>
                      <a:latin typeface="+mj-lt"/>
                      <a:ea typeface="Calibri" panose="020F0502020204030204" pitchFamily="34" charset="0"/>
                      <a:cs typeface="Times New Roman" panose="02020603050405020304" pitchFamily="18" charset="0"/>
                    </a:rPr>
                    <a:t> là khối lượng nước, đơn vị là gam</a:t>
                  </a:r>
                </a:p>
              </p:txBody>
            </p:sp>
          </mc:Choice>
          <mc:Fallback xmlns="">
            <p:sp>
              <p:nvSpPr>
                <p:cNvPr id="12" name="Rectangle: Rounded Corners 11">
                  <a:extLst>
                    <a:ext uri="{FF2B5EF4-FFF2-40B4-BE49-F238E27FC236}">
                      <a16:creationId xmlns:a16="http://schemas.microsoft.com/office/drawing/2014/main" id="{E5FD11BD-F094-74BE-0C99-7EB2D6F2CF75}"/>
                    </a:ext>
                  </a:extLst>
                </p:cNvPr>
                <p:cNvSpPr>
                  <a:spLocks noRot="1" noChangeAspect="1" noMove="1" noResize="1" noEditPoints="1" noAdjustHandles="1" noChangeArrowheads="1" noChangeShapeType="1" noTextEdit="1"/>
                </p:cNvSpPr>
                <p:nvPr/>
              </p:nvSpPr>
              <p:spPr>
                <a:xfrm>
                  <a:off x="2426110" y="1159146"/>
                  <a:ext cx="5653699" cy="2520577"/>
                </a:xfrm>
                <a:prstGeom prst="roundRect">
                  <a:avLst/>
                </a:prstGeom>
                <a:blipFill>
                  <a:blip r:embed="rId3"/>
                  <a:stretch>
                    <a:fillRect/>
                  </a:stretch>
                </a:blipFill>
                <a:ln>
                  <a:solidFill>
                    <a:schemeClr val="accent1">
                      <a:lumMod val="10000"/>
                    </a:schemeClr>
                  </a:solidFill>
                </a:ln>
              </p:spPr>
              <p:txBody>
                <a:bodyPr/>
                <a:lstStyle/>
                <a:p>
                  <a:r>
                    <a:rPr lang="en-US">
                      <a:noFill/>
                    </a:rPr>
                    <a:t> </a:t>
                  </a:r>
                </a:p>
              </p:txBody>
            </p:sp>
          </mc:Fallback>
        </mc:AlternateContent>
        <p:sp>
          <p:nvSpPr>
            <p:cNvPr id="14" name="Arrow: Pentagon 13">
              <a:extLst>
                <a:ext uri="{FF2B5EF4-FFF2-40B4-BE49-F238E27FC236}">
                  <a16:creationId xmlns:a16="http://schemas.microsoft.com/office/drawing/2014/main" id="{5386FE88-DE32-55E7-C7CF-2E9FAD35AD5B}"/>
                </a:ext>
              </a:extLst>
            </p:cNvPr>
            <p:cNvSpPr/>
            <p:nvPr/>
          </p:nvSpPr>
          <p:spPr>
            <a:xfrm>
              <a:off x="2944836" y="910694"/>
              <a:ext cx="2492182" cy="365129"/>
            </a:xfrm>
            <a:prstGeom prst="homePlat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FFF"/>
                  </a:solidFill>
                  <a:effectLst/>
                  <a:uLnTx/>
                  <a:uFillTx/>
                  <a:latin typeface="Arial"/>
                  <a:ea typeface="+mn-ea"/>
                  <a:cs typeface="+mn-cs"/>
                  <a:sym typeface="Arial"/>
                </a:rPr>
                <a:t>Câu trả lời 2</a:t>
              </a:r>
            </a:p>
          </p:txBody>
        </p:sp>
      </p:grpSp>
    </p:spTree>
    <p:extLst>
      <p:ext uri="{BB962C8B-B14F-4D97-AF65-F5344CB8AC3E}">
        <p14:creationId xmlns:p14="http://schemas.microsoft.com/office/powerpoint/2010/main" val="601029266"/>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grpSp>
        <p:nvGrpSpPr>
          <p:cNvPr id="1551" name="Google Shape;1551;p70"/>
          <p:cNvGrpSpPr/>
          <p:nvPr/>
        </p:nvGrpSpPr>
        <p:grpSpPr>
          <a:xfrm>
            <a:off x="324555" y="709887"/>
            <a:ext cx="1695973" cy="4433613"/>
            <a:chOff x="5418600" y="5600950"/>
            <a:chExt cx="780975" cy="2041625"/>
          </a:xfrm>
        </p:grpSpPr>
        <p:sp>
          <p:nvSpPr>
            <p:cNvPr id="1552" name="Google Shape;1552;p70"/>
            <p:cNvSpPr/>
            <p:nvPr/>
          </p:nvSpPr>
          <p:spPr>
            <a:xfrm>
              <a:off x="5451000" y="6269025"/>
              <a:ext cx="64525" cy="15625"/>
            </a:xfrm>
            <a:custGeom>
              <a:avLst/>
              <a:gdLst/>
              <a:ahLst/>
              <a:cxnLst/>
              <a:rect l="l" t="t" r="r" b="b"/>
              <a:pathLst>
                <a:path w="2581" h="625" extrusionOk="0">
                  <a:moveTo>
                    <a:pt x="1" y="1"/>
                  </a:moveTo>
                  <a:lnTo>
                    <a:pt x="1" y="625"/>
                  </a:lnTo>
                  <a:lnTo>
                    <a:pt x="2581" y="625"/>
                  </a:lnTo>
                  <a:lnTo>
                    <a:pt x="2581" y="1"/>
                  </a:lnTo>
                  <a:close/>
                </a:path>
              </a:pathLst>
            </a:custGeom>
            <a:solidFill>
              <a:srgbClr val="EBF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70"/>
            <p:cNvSpPr/>
            <p:nvPr/>
          </p:nvSpPr>
          <p:spPr>
            <a:xfrm>
              <a:off x="5596225" y="5600950"/>
              <a:ext cx="417650" cy="581850"/>
            </a:xfrm>
            <a:custGeom>
              <a:avLst/>
              <a:gdLst/>
              <a:ahLst/>
              <a:cxnLst/>
              <a:rect l="l" t="t" r="r" b="b"/>
              <a:pathLst>
                <a:path w="16706" h="23274" extrusionOk="0">
                  <a:moveTo>
                    <a:pt x="6188" y="0"/>
                  </a:moveTo>
                  <a:cubicBezTo>
                    <a:pt x="5362" y="0"/>
                    <a:pt x="4701" y="201"/>
                    <a:pt x="3876" y="741"/>
                  </a:cubicBezTo>
                  <a:cubicBezTo>
                    <a:pt x="2112" y="1906"/>
                    <a:pt x="2556" y="2734"/>
                    <a:pt x="1392" y="3370"/>
                  </a:cubicBezTo>
                  <a:cubicBezTo>
                    <a:pt x="60" y="4102"/>
                    <a:pt x="168" y="5578"/>
                    <a:pt x="1260" y="7342"/>
                  </a:cubicBezTo>
                  <a:cubicBezTo>
                    <a:pt x="2352" y="9106"/>
                    <a:pt x="0" y="8926"/>
                    <a:pt x="588" y="10894"/>
                  </a:cubicBezTo>
                  <a:cubicBezTo>
                    <a:pt x="1140" y="12742"/>
                    <a:pt x="1956" y="13139"/>
                    <a:pt x="2208" y="15035"/>
                  </a:cubicBezTo>
                  <a:cubicBezTo>
                    <a:pt x="2436" y="16787"/>
                    <a:pt x="1404" y="18455"/>
                    <a:pt x="1152" y="20195"/>
                  </a:cubicBezTo>
                  <a:cubicBezTo>
                    <a:pt x="1044" y="20999"/>
                    <a:pt x="1164" y="21935"/>
                    <a:pt x="1884" y="22391"/>
                  </a:cubicBezTo>
                  <a:cubicBezTo>
                    <a:pt x="2268" y="22631"/>
                    <a:pt x="2760" y="22679"/>
                    <a:pt x="3228" y="22727"/>
                  </a:cubicBezTo>
                  <a:cubicBezTo>
                    <a:pt x="4537" y="22847"/>
                    <a:pt x="5833" y="22979"/>
                    <a:pt x="7140" y="23100"/>
                  </a:cubicBezTo>
                  <a:cubicBezTo>
                    <a:pt x="8085" y="23191"/>
                    <a:pt x="9069" y="23273"/>
                    <a:pt x="10039" y="23273"/>
                  </a:cubicBezTo>
                  <a:cubicBezTo>
                    <a:pt x="11854" y="23273"/>
                    <a:pt x="13621" y="22987"/>
                    <a:pt x="14989" y="21947"/>
                  </a:cubicBezTo>
                  <a:cubicBezTo>
                    <a:pt x="15097" y="21863"/>
                    <a:pt x="15205" y="21767"/>
                    <a:pt x="15229" y="21647"/>
                  </a:cubicBezTo>
                  <a:cubicBezTo>
                    <a:pt x="15241" y="21539"/>
                    <a:pt x="15193" y="21455"/>
                    <a:pt x="15145" y="21359"/>
                  </a:cubicBezTo>
                  <a:cubicBezTo>
                    <a:pt x="14029" y="18995"/>
                    <a:pt x="16693" y="16511"/>
                    <a:pt x="16705" y="13918"/>
                  </a:cubicBezTo>
                  <a:cubicBezTo>
                    <a:pt x="16705" y="11230"/>
                    <a:pt x="13633" y="12203"/>
                    <a:pt x="13093" y="9550"/>
                  </a:cubicBezTo>
                  <a:cubicBezTo>
                    <a:pt x="12877" y="8494"/>
                    <a:pt x="13705" y="8038"/>
                    <a:pt x="13309" y="6202"/>
                  </a:cubicBezTo>
                  <a:cubicBezTo>
                    <a:pt x="12805" y="4570"/>
                    <a:pt x="11701" y="4918"/>
                    <a:pt x="11353" y="3526"/>
                  </a:cubicBezTo>
                  <a:cubicBezTo>
                    <a:pt x="11161" y="2758"/>
                    <a:pt x="11245" y="1341"/>
                    <a:pt x="9337" y="1173"/>
                  </a:cubicBezTo>
                  <a:cubicBezTo>
                    <a:pt x="9337" y="1173"/>
                    <a:pt x="8113" y="178"/>
                    <a:pt x="7140" y="69"/>
                  </a:cubicBezTo>
                  <a:cubicBezTo>
                    <a:pt x="6793" y="25"/>
                    <a:pt x="6480" y="0"/>
                    <a:pt x="618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70"/>
            <p:cNvSpPr/>
            <p:nvPr/>
          </p:nvSpPr>
          <p:spPr>
            <a:xfrm>
              <a:off x="5653225" y="7444800"/>
              <a:ext cx="170425" cy="177300"/>
            </a:xfrm>
            <a:custGeom>
              <a:avLst/>
              <a:gdLst/>
              <a:ahLst/>
              <a:cxnLst/>
              <a:rect l="l" t="t" r="r" b="b"/>
              <a:pathLst>
                <a:path w="6817" h="7092" extrusionOk="0">
                  <a:moveTo>
                    <a:pt x="6324" y="1"/>
                  </a:moveTo>
                  <a:cubicBezTo>
                    <a:pt x="5875" y="22"/>
                    <a:pt x="5294" y="43"/>
                    <a:pt x="4738" y="43"/>
                  </a:cubicBezTo>
                  <a:cubicBezTo>
                    <a:pt x="4329" y="43"/>
                    <a:pt x="3933" y="31"/>
                    <a:pt x="3612" y="1"/>
                  </a:cubicBezTo>
                  <a:lnTo>
                    <a:pt x="3612" y="1"/>
                  </a:lnTo>
                  <a:cubicBezTo>
                    <a:pt x="3684" y="1009"/>
                    <a:pt x="4081" y="2029"/>
                    <a:pt x="4081" y="2737"/>
                  </a:cubicBezTo>
                  <a:cubicBezTo>
                    <a:pt x="4081" y="2941"/>
                    <a:pt x="3804" y="3505"/>
                    <a:pt x="3649" y="3638"/>
                  </a:cubicBezTo>
                  <a:cubicBezTo>
                    <a:pt x="3097" y="4105"/>
                    <a:pt x="2497" y="4513"/>
                    <a:pt x="1849" y="4849"/>
                  </a:cubicBezTo>
                  <a:cubicBezTo>
                    <a:pt x="1188" y="5198"/>
                    <a:pt x="432" y="5510"/>
                    <a:pt x="96" y="6182"/>
                  </a:cubicBezTo>
                  <a:cubicBezTo>
                    <a:pt x="36" y="6289"/>
                    <a:pt x="0" y="6409"/>
                    <a:pt x="24" y="6529"/>
                  </a:cubicBezTo>
                  <a:cubicBezTo>
                    <a:pt x="72" y="6697"/>
                    <a:pt x="240" y="6782"/>
                    <a:pt x="408" y="6841"/>
                  </a:cubicBezTo>
                  <a:cubicBezTo>
                    <a:pt x="902" y="7030"/>
                    <a:pt x="1423" y="7092"/>
                    <a:pt x="1950" y="7092"/>
                  </a:cubicBezTo>
                  <a:cubicBezTo>
                    <a:pt x="2397" y="7092"/>
                    <a:pt x="2848" y="7047"/>
                    <a:pt x="3289" y="6998"/>
                  </a:cubicBezTo>
                  <a:cubicBezTo>
                    <a:pt x="4345" y="6865"/>
                    <a:pt x="5401" y="6697"/>
                    <a:pt x="6444" y="6481"/>
                  </a:cubicBezTo>
                  <a:cubicBezTo>
                    <a:pt x="6540" y="6457"/>
                    <a:pt x="6660" y="6433"/>
                    <a:pt x="6721" y="6350"/>
                  </a:cubicBezTo>
                  <a:cubicBezTo>
                    <a:pt x="6769" y="6278"/>
                    <a:pt x="6817" y="4790"/>
                    <a:pt x="6793" y="4705"/>
                  </a:cubicBezTo>
                  <a:cubicBezTo>
                    <a:pt x="6300" y="2977"/>
                    <a:pt x="6361" y="2077"/>
                    <a:pt x="6324" y="1"/>
                  </a:cubicBezTo>
                  <a:close/>
                </a:path>
              </a:pathLst>
            </a:custGeom>
            <a:solidFill>
              <a:srgbClr val="FEB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70"/>
            <p:cNvSpPr/>
            <p:nvPr/>
          </p:nvSpPr>
          <p:spPr>
            <a:xfrm>
              <a:off x="5583025" y="7535725"/>
              <a:ext cx="256825" cy="100550"/>
            </a:xfrm>
            <a:custGeom>
              <a:avLst/>
              <a:gdLst/>
              <a:ahLst/>
              <a:cxnLst/>
              <a:rect l="l" t="t" r="r" b="b"/>
              <a:pathLst>
                <a:path w="10273" h="4022" extrusionOk="0">
                  <a:moveTo>
                    <a:pt x="6457" y="1"/>
                  </a:moveTo>
                  <a:cubicBezTo>
                    <a:pt x="6457" y="1"/>
                    <a:pt x="4116" y="1489"/>
                    <a:pt x="3096" y="1836"/>
                  </a:cubicBezTo>
                  <a:cubicBezTo>
                    <a:pt x="2064" y="2196"/>
                    <a:pt x="0" y="3348"/>
                    <a:pt x="2208" y="3865"/>
                  </a:cubicBezTo>
                  <a:cubicBezTo>
                    <a:pt x="2690" y="3977"/>
                    <a:pt x="3330" y="4021"/>
                    <a:pt x="4035" y="4021"/>
                  </a:cubicBezTo>
                  <a:cubicBezTo>
                    <a:pt x="6563" y="4021"/>
                    <a:pt x="9937" y="3457"/>
                    <a:pt x="9937" y="3457"/>
                  </a:cubicBezTo>
                  <a:cubicBezTo>
                    <a:pt x="10273" y="2521"/>
                    <a:pt x="9601" y="1068"/>
                    <a:pt x="9601" y="1068"/>
                  </a:cubicBezTo>
                  <a:cubicBezTo>
                    <a:pt x="9359" y="1120"/>
                    <a:pt x="9128" y="1143"/>
                    <a:pt x="8910" y="1143"/>
                  </a:cubicBezTo>
                  <a:cubicBezTo>
                    <a:pt x="7368" y="1143"/>
                    <a:pt x="6457" y="1"/>
                    <a:pt x="645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70"/>
            <p:cNvSpPr/>
            <p:nvPr/>
          </p:nvSpPr>
          <p:spPr>
            <a:xfrm>
              <a:off x="5775025" y="7451400"/>
              <a:ext cx="170450" cy="177150"/>
            </a:xfrm>
            <a:custGeom>
              <a:avLst/>
              <a:gdLst/>
              <a:ahLst/>
              <a:cxnLst/>
              <a:rect l="l" t="t" r="r" b="b"/>
              <a:pathLst>
                <a:path w="6818" h="7086" extrusionOk="0">
                  <a:moveTo>
                    <a:pt x="6325" y="1"/>
                  </a:moveTo>
                  <a:lnTo>
                    <a:pt x="6325" y="1"/>
                  </a:lnTo>
                  <a:cubicBezTo>
                    <a:pt x="5867" y="15"/>
                    <a:pt x="5260" y="34"/>
                    <a:pt x="4684" y="34"/>
                  </a:cubicBezTo>
                  <a:cubicBezTo>
                    <a:pt x="4294" y="34"/>
                    <a:pt x="3918" y="25"/>
                    <a:pt x="3613" y="1"/>
                  </a:cubicBezTo>
                  <a:lnTo>
                    <a:pt x="3613" y="1"/>
                  </a:lnTo>
                  <a:cubicBezTo>
                    <a:pt x="3685" y="997"/>
                    <a:pt x="4093" y="2029"/>
                    <a:pt x="4093" y="2737"/>
                  </a:cubicBezTo>
                  <a:cubicBezTo>
                    <a:pt x="4093" y="2942"/>
                    <a:pt x="3805" y="3494"/>
                    <a:pt x="3649" y="3625"/>
                  </a:cubicBezTo>
                  <a:cubicBezTo>
                    <a:pt x="3108" y="4105"/>
                    <a:pt x="2497" y="4502"/>
                    <a:pt x="1860" y="4838"/>
                  </a:cubicBezTo>
                  <a:cubicBezTo>
                    <a:pt x="1201" y="5185"/>
                    <a:pt x="433" y="5497"/>
                    <a:pt x="97" y="6169"/>
                  </a:cubicBezTo>
                  <a:cubicBezTo>
                    <a:pt x="49" y="6278"/>
                    <a:pt x="1" y="6409"/>
                    <a:pt x="36" y="6518"/>
                  </a:cubicBezTo>
                  <a:cubicBezTo>
                    <a:pt x="84" y="6686"/>
                    <a:pt x="252" y="6782"/>
                    <a:pt x="409" y="6841"/>
                  </a:cubicBezTo>
                  <a:cubicBezTo>
                    <a:pt x="902" y="7023"/>
                    <a:pt x="1423" y="7085"/>
                    <a:pt x="1952" y="7085"/>
                  </a:cubicBezTo>
                  <a:cubicBezTo>
                    <a:pt x="2400" y="7085"/>
                    <a:pt x="2854" y="7040"/>
                    <a:pt x="3300" y="6985"/>
                  </a:cubicBezTo>
                  <a:cubicBezTo>
                    <a:pt x="4357" y="6854"/>
                    <a:pt x="5413" y="6686"/>
                    <a:pt x="6457" y="6470"/>
                  </a:cubicBezTo>
                  <a:cubicBezTo>
                    <a:pt x="6553" y="6457"/>
                    <a:pt x="6661" y="6422"/>
                    <a:pt x="6733" y="6337"/>
                  </a:cubicBezTo>
                  <a:cubicBezTo>
                    <a:pt x="6781" y="6278"/>
                    <a:pt x="6817" y="4777"/>
                    <a:pt x="6793" y="4694"/>
                  </a:cubicBezTo>
                  <a:cubicBezTo>
                    <a:pt x="6313" y="2966"/>
                    <a:pt x="6373" y="2077"/>
                    <a:pt x="6325" y="1"/>
                  </a:cubicBezTo>
                  <a:close/>
                </a:path>
              </a:pathLst>
            </a:custGeom>
            <a:solidFill>
              <a:srgbClr val="FEB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70"/>
            <p:cNvSpPr/>
            <p:nvPr/>
          </p:nvSpPr>
          <p:spPr>
            <a:xfrm>
              <a:off x="5704825" y="7542025"/>
              <a:ext cx="257125" cy="100550"/>
            </a:xfrm>
            <a:custGeom>
              <a:avLst/>
              <a:gdLst/>
              <a:ahLst/>
              <a:cxnLst/>
              <a:rect l="l" t="t" r="r" b="b"/>
              <a:pathLst>
                <a:path w="10285" h="4022" extrusionOk="0">
                  <a:moveTo>
                    <a:pt x="6457" y="0"/>
                  </a:moveTo>
                  <a:cubicBezTo>
                    <a:pt x="6457" y="0"/>
                    <a:pt x="4129" y="1488"/>
                    <a:pt x="3097" y="1848"/>
                  </a:cubicBezTo>
                  <a:cubicBezTo>
                    <a:pt x="2076" y="2197"/>
                    <a:pt x="1" y="3360"/>
                    <a:pt x="2209" y="3864"/>
                  </a:cubicBezTo>
                  <a:cubicBezTo>
                    <a:pt x="2691" y="3977"/>
                    <a:pt x="3331" y="4021"/>
                    <a:pt x="4037" y="4021"/>
                  </a:cubicBezTo>
                  <a:cubicBezTo>
                    <a:pt x="6564" y="4021"/>
                    <a:pt x="9937" y="3456"/>
                    <a:pt x="9937" y="3456"/>
                  </a:cubicBezTo>
                  <a:cubicBezTo>
                    <a:pt x="10285" y="2520"/>
                    <a:pt x="9601" y="1069"/>
                    <a:pt x="9601" y="1069"/>
                  </a:cubicBezTo>
                  <a:cubicBezTo>
                    <a:pt x="9355" y="1123"/>
                    <a:pt x="9121" y="1147"/>
                    <a:pt x="8900" y="1147"/>
                  </a:cubicBezTo>
                  <a:cubicBezTo>
                    <a:pt x="7365" y="1147"/>
                    <a:pt x="6457" y="0"/>
                    <a:pt x="64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70"/>
            <p:cNvSpPr/>
            <p:nvPr/>
          </p:nvSpPr>
          <p:spPr>
            <a:xfrm>
              <a:off x="5699125" y="6641100"/>
              <a:ext cx="317150" cy="327950"/>
            </a:xfrm>
            <a:custGeom>
              <a:avLst/>
              <a:gdLst/>
              <a:ahLst/>
              <a:cxnLst/>
              <a:rect l="l" t="t" r="r" b="b"/>
              <a:pathLst>
                <a:path w="12686" h="13118" extrusionOk="0">
                  <a:moveTo>
                    <a:pt x="4800" y="1"/>
                  </a:moveTo>
                  <a:cubicBezTo>
                    <a:pt x="4756" y="1"/>
                    <a:pt x="4712" y="4"/>
                    <a:pt x="4669" y="10"/>
                  </a:cubicBezTo>
                  <a:cubicBezTo>
                    <a:pt x="1776" y="431"/>
                    <a:pt x="0" y="13115"/>
                    <a:pt x="0" y="13115"/>
                  </a:cubicBezTo>
                  <a:cubicBezTo>
                    <a:pt x="96" y="13115"/>
                    <a:pt x="3867" y="13030"/>
                    <a:pt x="7000" y="13030"/>
                  </a:cubicBezTo>
                  <a:cubicBezTo>
                    <a:pt x="8566" y="13030"/>
                    <a:pt x="9973" y="13051"/>
                    <a:pt x="10681" y="13115"/>
                  </a:cubicBezTo>
                  <a:cubicBezTo>
                    <a:pt x="10696" y="13117"/>
                    <a:pt x="10712" y="13118"/>
                    <a:pt x="10726" y="13118"/>
                  </a:cubicBezTo>
                  <a:cubicBezTo>
                    <a:pt x="12685" y="13118"/>
                    <a:pt x="7683" y="1"/>
                    <a:pt x="48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70"/>
            <p:cNvSpPr/>
            <p:nvPr/>
          </p:nvSpPr>
          <p:spPr>
            <a:xfrm>
              <a:off x="5667300" y="6412725"/>
              <a:ext cx="364250" cy="1090750"/>
            </a:xfrm>
            <a:custGeom>
              <a:avLst/>
              <a:gdLst/>
              <a:ahLst/>
              <a:cxnLst/>
              <a:rect l="l" t="t" r="r" b="b"/>
              <a:pathLst>
                <a:path w="14570" h="43630" extrusionOk="0">
                  <a:moveTo>
                    <a:pt x="12686" y="1"/>
                  </a:moveTo>
                  <a:cubicBezTo>
                    <a:pt x="9150" y="704"/>
                    <a:pt x="6468" y="1110"/>
                    <a:pt x="3320" y="1110"/>
                  </a:cubicBezTo>
                  <a:cubicBezTo>
                    <a:pt x="2280" y="1110"/>
                    <a:pt x="1190" y="1066"/>
                    <a:pt x="1" y="973"/>
                  </a:cubicBezTo>
                  <a:lnTo>
                    <a:pt x="1" y="973"/>
                  </a:lnTo>
                  <a:cubicBezTo>
                    <a:pt x="1" y="6206"/>
                    <a:pt x="517" y="16490"/>
                    <a:pt x="1273" y="25563"/>
                  </a:cubicBezTo>
                  <a:cubicBezTo>
                    <a:pt x="1862" y="32619"/>
                    <a:pt x="2665" y="38644"/>
                    <a:pt x="3025" y="42832"/>
                  </a:cubicBezTo>
                  <a:cubicBezTo>
                    <a:pt x="3385" y="43038"/>
                    <a:pt x="3781" y="43122"/>
                    <a:pt x="4200" y="43122"/>
                  </a:cubicBezTo>
                  <a:cubicBezTo>
                    <a:pt x="4856" y="43122"/>
                    <a:pt x="5567" y="42916"/>
                    <a:pt x="6278" y="42652"/>
                  </a:cubicBezTo>
                  <a:cubicBezTo>
                    <a:pt x="5809" y="36075"/>
                    <a:pt x="6014" y="20727"/>
                    <a:pt x="5942" y="10874"/>
                  </a:cubicBezTo>
                  <a:lnTo>
                    <a:pt x="5942" y="10874"/>
                  </a:lnTo>
                  <a:cubicBezTo>
                    <a:pt x="6289" y="16010"/>
                    <a:pt x="6865" y="35056"/>
                    <a:pt x="7729" y="42868"/>
                  </a:cubicBezTo>
                  <a:cubicBezTo>
                    <a:pt x="7784" y="43372"/>
                    <a:pt x="8558" y="43630"/>
                    <a:pt x="9354" y="43630"/>
                  </a:cubicBezTo>
                  <a:cubicBezTo>
                    <a:pt x="10151" y="43630"/>
                    <a:pt x="10970" y="43372"/>
                    <a:pt x="11114" y="42844"/>
                  </a:cubicBezTo>
                  <a:cubicBezTo>
                    <a:pt x="11114" y="34491"/>
                    <a:pt x="12446" y="17378"/>
                    <a:pt x="13778" y="10874"/>
                  </a:cubicBezTo>
                  <a:cubicBezTo>
                    <a:pt x="14570" y="7081"/>
                    <a:pt x="14342" y="3517"/>
                    <a:pt x="126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70"/>
            <p:cNvSpPr/>
            <p:nvPr/>
          </p:nvSpPr>
          <p:spPr>
            <a:xfrm>
              <a:off x="5622025" y="5915875"/>
              <a:ext cx="370250" cy="631175"/>
            </a:xfrm>
            <a:custGeom>
              <a:avLst/>
              <a:gdLst/>
              <a:ahLst/>
              <a:cxnLst/>
              <a:rect l="l" t="t" r="r" b="b"/>
              <a:pathLst>
                <a:path w="14810" h="25247" extrusionOk="0">
                  <a:moveTo>
                    <a:pt x="7603" y="1"/>
                  </a:moveTo>
                  <a:cubicBezTo>
                    <a:pt x="7330" y="1"/>
                    <a:pt x="6987" y="13"/>
                    <a:pt x="6516" y="38"/>
                  </a:cubicBezTo>
                  <a:cubicBezTo>
                    <a:pt x="4897" y="110"/>
                    <a:pt x="4897" y="110"/>
                    <a:pt x="4489" y="182"/>
                  </a:cubicBezTo>
                  <a:cubicBezTo>
                    <a:pt x="3433" y="337"/>
                    <a:pt x="564" y="1801"/>
                    <a:pt x="360" y="2846"/>
                  </a:cubicBezTo>
                  <a:cubicBezTo>
                    <a:pt x="0" y="4586"/>
                    <a:pt x="456" y="6626"/>
                    <a:pt x="732" y="8378"/>
                  </a:cubicBezTo>
                  <a:cubicBezTo>
                    <a:pt x="1872" y="15794"/>
                    <a:pt x="2436" y="14930"/>
                    <a:pt x="1572" y="24448"/>
                  </a:cubicBezTo>
                  <a:cubicBezTo>
                    <a:pt x="3855" y="24966"/>
                    <a:pt x="5604" y="25246"/>
                    <a:pt x="7244" y="25246"/>
                  </a:cubicBezTo>
                  <a:cubicBezTo>
                    <a:pt x="9553" y="25246"/>
                    <a:pt x="11647" y="24691"/>
                    <a:pt x="14713" y="23463"/>
                  </a:cubicBezTo>
                  <a:cubicBezTo>
                    <a:pt x="13825" y="22155"/>
                    <a:pt x="14305" y="22179"/>
                    <a:pt x="13813" y="20679"/>
                  </a:cubicBezTo>
                  <a:cubicBezTo>
                    <a:pt x="11509" y="13791"/>
                    <a:pt x="14809" y="10634"/>
                    <a:pt x="13645" y="3457"/>
                  </a:cubicBezTo>
                  <a:cubicBezTo>
                    <a:pt x="13585" y="3121"/>
                    <a:pt x="13405" y="1993"/>
                    <a:pt x="13201" y="1718"/>
                  </a:cubicBezTo>
                  <a:cubicBezTo>
                    <a:pt x="12877" y="1297"/>
                    <a:pt x="10741" y="481"/>
                    <a:pt x="10213" y="398"/>
                  </a:cubicBezTo>
                  <a:cubicBezTo>
                    <a:pt x="8658" y="139"/>
                    <a:pt x="8524" y="1"/>
                    <a:pt x="760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70"/>
            <p:cNvSpPr/>
            <p:nvPr/>
          </p:nvSpPr>
          <p:spPr>
            <a:xfrm>
              <a:off x="5724625" y="5814800"/>
              <a:ext cx="113725" cy="144100"/>
            </a:xfrm>
            <a:custGeom>
              <a:avLst/>
              <a:gdLst/>
              <a:ahLst/>
              <a:cxnLst/>
              <a:rect l="l" t="t" r="r" b="b"/>
              <a:pathLst>
                <a:path w="4549" h="5764" extrusionOk="0">
                  <a:moveTo>
                    <a:pt x="3793" y="0"/>
                  </a:moveTo>
                  <a:cubicBezTo>
                    <a:pt x="2772" y="0"/>
                    <a:pt x="1308" y="288"/>
                    <a:pt x="300" y="288"/>
                  </a:cubicBezTo>
                  <a:cubicBezTo>
                    <a:pt x="169" y="840"/>
                    <a:pt x="252" y="1452"/>
                    <a:pt x="529" y="1956"/>
                  </a:cubicBezTo>
                  <a:lnTo>
                    <a:pt x="276" y="1884"/>
                  </a:lnTo>
                  <a:lnTo>
                    <a:pt x="276" y="1884"/>
                  </a:lnTo>
                  <a:cubicBezTo>
                    <a:pt x="721" y="2724"/>
                    <a:pt x="660" y="4188"/>
                    <a:pt x="1" y="4860"/>
                  </a:cubicBezTo>
                  <a:cubicBezTo>
                    <a:pt x="321" y="5451"/>
                    <a:pt x="900" y="5630"/>
                    <a:pt x="1300" y="5630"/>
                  </a:cubicBezTo>
                  <a:cubicBezTo>
                    <a:pt x="1364" y="5630"/>
                    <a:pt x="1423" y="5625"/>
                    <a:pt x="1476" y="5617"/>
                  </a:cubicBezTo>
                  <a:cubicBezTo>
                    <a:pt x="1478" y="5617"/>
                    <a:pt x="1479" y="5617"/>
                    <a:pt x="1480" y="5617"/>
                  </a:cubicBezTo>
                  <a:cubicBezTo>
                    <a:pt x="1553" y="5617"/>
                    <a:pt x="1793" y="5764"/>
                    <a:pt x="2211" y="5764"/>
                  </a:cubicBezTo>
                  <a:cubicBezTo>
                    <a:pt x="2629" y="5764"/>
                    <a:pt x="3225" y="5617"/>
                    <a:pt x="4009" y="5028"/>
                  </a:cubicBezTo>
                  <a:cubicBezTo>
                    <a:pt x="4116" y="4945"/>
                    <a:pt x="4524" y="4369"/>
                    <a:pt x="4537" y="4236"/>
                  </a:cubicBezTo>
                  <a:cubicBezTo>
                    <a:pt x="4548" y="3780"/>
                    <a:pt x="4345" y="3577"/>
                    <a:pt x="4129" y="3060"/>
                  </a:cubicBezTo>
                  <a:cubicBezTo>
                    <a:pt x="3793" y="2220"/>
                    <a:pt x="3924" y="936"/>
                    <a:pt x="3793" y="0"/>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70"/>
            <p:cNvSpPr/>
            <p:nvPr/>
          </p:nvSpPr>
          <p:spPr>
            <a:xfrm>
              <a:off x="5822725" y="5908400"/>
              <a:ext cx="270050" cy="1077975"/>
            </a:xfrm>
            <a:custGeom>
              <a:avLst/>
              <a:gdLst/>
              <a:ahLst/>
              <a:cxnLst/>
              <a:rect l="l" t="t" r="r" b="b"/>
              <a:pathLst>
                <a:path w="10802" h="43119" extrusionOk="0">
                  <a:moveTo>
                    <a:pt x="901" y="1"/>
                  </a:moveTo>
                  <a:cubicBezTo>
                    <a:pt x="709" y="612"/>
                    <a:pt x="504" y="3853"/>
                    <a:pt x="432" y="5101"/>
                  </a:cubicBezTo>
                  <a:cubicBezTo>
                    <a:pt x="24" y="11485"/>
                    <a:pt x="0" y="18626"/>
                    <a:pt x="312" y="24987"/>
                  </a:cubicBezTo>
                  <a:cubicBezTo>
                    <a:pt x="781" y="34383"/>
                    <a:pt x="1309" y="35367"/>
                    <a:pt x="1405" y="43060"/>
                  </a:cubicBezTo>
                  <a:cubicBezTo>
                    <a:pt x="1895" y="43100"/>
                    <a:pt x="2393" y="43118"/>
                    <a:pt x="2900" y="43118"/>
                  </a:cubicBezTo>
                  <a:cubicBezTo>
                    <a:pt x="5102" y="43118"/>
                    <a:pt x="7483" y="42777"/>
                    <a:pt x="10166" y="42436"/>
                  </a:cubicBezTo>
                  <a:cubicBezTo>
                    <a:pt x="9734" y="37551"/>
                    <a:pt x="10801" y="36483"/>
                    <a:pt x="9134" y="27134"/>
                  </a:cubicBezTo>
                  <a:cubicBezTo>
                    <a:pt x="8701" y="24771"/>
                    <a:pt x="6685" y="20906"/>
                    <a:pt x="6481" y="19730"/>
                  </a:cubicBezTo>
                  <a:cubicBezTo>
                    <a:pt x="6109" y="17498"/>
                    <a:pt x="6745" y="16549"/>
                    <a:pt x="6757" y="12013"/>
                  </a:cubicBezTo>
                  <a:cubicBezTo>
                    <a:pt x="6757" y="10069"/>
                    <a:pt x="7009" y="8125"/>
                    <a:pt x="6913" y="6181"/>
                  </a:cubicBezTo>
                  <a:cubicBezTo>
                    <a:pt x="6817" y="4249"/>
                    <a:pt x="7645" y="2820"/>
                    <a:pt x="6073" y="1585"/>
                  </a:cubicBezTo>
                  <a:cubicBezTo>
                    <a:pt x="4789" y="564"/>
                    <a:pt x="901" y="1"/>
                    <a:pt x="9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70"/>
            <p:cNvSpPr/>
            <p:nvPr/>
          </p:nvSpPr>
          <p:spPr>
            <a:xfrm>
              <a:off x="5432900" y="5960775"/>
              <a:ext cx="270625" cy="329600"/>
            </a:xfrm>
            <a:custGeom>
              <a:avLst/>
              <a:gdLst/>
              <a:ahLst/>
              <a:cxnLst/>
              <a:rect l="l" t="t" r="r" b="b"/>
              <a:pathLst>
                <a:path w="10825" h="13184" extrusionOk="0">
                  <a:moveTo>
                    <a:pt x="8412" y="0"/>
                  </a:moveTo>
                  <a:cubicBezTo>
                    <a:pt x="8191" y="0"/>
                    <a:pt x="7978" y="26"/>
                    <a:pt x="7793" y="66"/>
                  </a:cubicBezTo>
                  <a:cubicBezTo>
                    <a:pt x="4697" y="714"/>
                    <a:pt x="3641" y="4830"/>
                    <a:pt x="1408" y="8298"/>
                  </a:cubicBezTo>
                  <a:cubicBezTo>
                    <a:pt x="917" y="9054"/>
                    <a:pt x="256" y="10974"/>
                    <a:pt x="125" y="11862"/>
                  </a:cubicBezTo>
                  <a:cubicBezTo>
                    <a:pt x="1" y="12750"/>
                    <a:pt x="782" y="13184"/>
                    <a:pt x="1601" y="13184"/>
                  </a:cubicBezTo>
                  <a:cubicBezTo>
                    <a:pt x="2132" y="13184"/>
                    <a:pt x="2679" y="13002"/>
                    <a:pt x="3005" y="12643"/>
                  </a:cubicBezTo>
                  <a:cubicBezTo>
                    <a:pt x="3125" y="12523"/>
                    <a:pt x="5321" y="10099"/>
                    <a:pt x="7289" y="7410"/>
                  </a:cubicBezTo>
                  <a:cubicBezTo>
                    <a:pt x="8117" y="6282"/>
                    <a:pt x="9353" y="4710"/>
                    <a:pt x="9833" y="3390"/>
                  </a:cubicBezTo>
                  <a:cubicBezTo>
                    <a:pt x="10824" y="647"/>
                    <a:pt x="9520" y="0"/>
                    <a:pt x="841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70"/>
            <p:cNvSpPr/>
            <p:nvPr/>
          </p:nvSpPr>
          <p:spPr>
            <a:xfrm>
              <a:off x="5603425" y="5920400"/>
              <a:ext cx="161425" cy="1075925"/>
            </a:xfrm>
            <a:custGeom>
              <a:avLst/>
              <a:gdLst/>
              <a:ahLst/>
              <a:cxnLst/>
              <a:rect l="l" t="t" r="r" b="b"/>
              <a:pathLst>
                <a:path w="6457" h="43037" extrusionOk="0">
                  <a:moveTo>
                    <a:pt x="5233" y="1"/>
                  </a:moveTo>
                  <a:cubicBezTo>
                    <a:pt x="4020" y="313"/>
                    <a:pt x="2736" y="972"/>
                    <a:pt x="1848" y="1332"/>
                  </a:cubicBezTo>
                  <a:cubicBezTo>
                    <a:pt x="1068" y="3385"/>
                    <a:pt x="1560" y="5329"/>
                    <a:pt x="864" y="7417"/>
                  </a:cubicBezTo>
                  <a:cubicBezTo>
                    <a:pt x="0" y="10033"/>
                    <a:pt x="216" y="11018"/>
                    <a:pt x="648" y="12469"/>
                  </a:cubicBezTo>
                  <a:cubicBezTo>
                    <a:pt x="1992" y="16910"/>
                    <a:pt x="1824" y="21818"/>
                    <a:pt x="1824" y="22190"/>
                  </a:cubicBezTo>
                  <a:cubicBezTo>
                    <a:pt x="1824" y="26342"/>
                    <a:pt x="60" y="27398"/>
                    <a:pt x="972" y="42255"/>
                  </a:cubicBezTo>
                  <a:cubicBezTo>
                    <a:pt x="1684" y="42765"/>
                    <a:pt x="2949" y="43036"/>
                    <a:pt x="4234" y="43036"/>
                  </a:cubicBezTo>
                  <a:cubicBezTo>
                    <a:pt x="5006" y="43036"/>
                    <a:pt x="5785" y="42938"/>
                    <a:pt x="6457" y="42735"/>
                  </a:cubicBezTo>
                  <a:cubicBezTo>
                    <a:pt x="6252" y="35115"/>
                    <a:pt x="6217" y="30999"/>
                    <a:pt x="5796" y="21938"/>
                  </a:cubicBezTo>
                  <a:cubicBezTo>
                    <a:pt x="5316" y="11474"/>
                    <a:pt x="5233" y="1"/>
                    <a:pt x="523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70"/>
            <p:cNvSpPr/>
            <p:nvPr/>
          </p:nvSpPr>
          <p:spPr>
            <a:xfrm>
              <a:off x="5713525" y="5887100"/>
              <a:ext cx="137425" cy="115225"/>
            </a:xfrm>
            <a:custGeom>
              <a:avLst/>
              <a:gdLst/>
              <a:ahLst/>
              <a:cxnLst/>
              <a:rect l="l" t="t" r="r" b="b"/>
              <a:pathLst>
                <a:path w="5497" h="4609" extrusionOk="0">
                  <a:moveTo>
                    <a:pt x="4524" y="0"/>
                  </a:moveTo>
                  <a:cubicBezTo>
                    <a:pt x="4520" y="0"/>
                    <a:pt x="4516" y="0"/>
                    <a:pt x="4512" y="0"/>
                  </a:cubicBezTo>
                  <a:cubicBezTo>
                    <a:pt x="4512" y="0"/>
                    <a:pt x="4848" y="2581"/>
                    <a:pt x="2040" y="2629"/>
                  </a:cubicBezTo>
                  <a:cubicBezTo>
                    <a:pt x="2040" y="2629"/>
                    <a:pt x="997" y="2413"/>
                    <a:pt x="997" y="325"/>
                  </a:cubicBezTo>
                  <a:cubicBezTo>
                    <a:pt x="997" y="325"/>
                    <a:pt x="600" y="445"/>
                    <a:pt x="301" y="1416"/>
                  </a:cubicBezTo>
                  <a:cubicBezTo>
                    <a:pt x="301" y="1416"/>
                    <a:pt x="0" y="3253"/>
                    <a:pt x="1117" y="4608"/>
                  </a:cubicBezTo>
                  <a:lnTo>
                    <a:pt x="1957" y="2893"/>
                  </a:lnTo>
                  <a:lnTo>
                    <a:pt x="3685" y="4261"/>
                  </a:lnTo>
                  <a:cubicBezTo>
                    <a:pt x="3685" y="4261"/>
                    <a:pt x="5496" y="3192"/>
                    <a:pt x="5496" y="1152"/>
                  </a:cubicBezTo>
                  <a:cubicBezTo>
                    <a:pt x="5496" y="1152"/>
                    <a:pt x="5271" y="0"/>
                    <a:pt x="45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70"/>
            <p:cNvSpPr/>
            <p:nvPr/>
          </p:nvSpPr>
          <p:spPr>
            <a:xfrm>
              <a:off x="5933725" y="6443050"/>
              <a:ext cx="147950" cy="192150"/>
            </a:xfrm>
            <a:custGeom>
              <a:avLst/>
              <a:gdLst/>
              <a:ahLst/>
              <a:cxnLst/>
              <a:rect l="l" t="t" r="r" b="b"/>
              <a:pathLst>
                <a:path w="5918" h="7686" extrusionOk="0">
                  <a:moveTo>
                    <a:pt x="4177" y="0"/>
                  </a:moveTo>
                  <a:cubicBezTo>
                    <a:pt x="3601" y="432"/>
                    <a:pt x="3277" y="864"/>
                    <a:pt x="2737" y="1224"/>
                  </a:cubicBezTo>
                  <a:cubicBezTo>
                    <a:pt x="2029" y="1704"/>
                    <a:pt x="1105" y="2124"/>
                    <a:pt x="565" y="2940"/>
                  </a:cubicBezTo>
                  <a:cubicBezTo>
                    <a:pt x="421" y="3193"/>
                    <a:pt x="253" y="3457"/>
                    <a:pt x="205" y="3745"/>
                  </a:cubicBezTo>
                  <a:cubicBezTo>
                    <a:pt x="215" y="3838"/>
                    <a:pt x="259" y="3877"/>
                    <a:pt x="327" y="3877"/>
                  </a:cubicBezTo>
                  <a:cubicBezTo>
                    <a:pt x="594" y="3877"/>
                    <a:pt x="1229" y="3280"/>
                    <a:pt x="1621" y="2964"/>
                  </a:cubicBezTo>
                  <a:lnTo>
                    <a:pt x="1621" y="2964"/>
                  </a:lnTo>
                  <a:cubicBezTo>
                    <a:pt x="1549" y="3900"/>
                    <a:pt x="1" y="6300"/>
                    <a:pt x="277" y="6625"/>
                  </a:cubicBezTo>
                  <a:cubicBezTo>
                    <a:pt x="286" y="6632"/>
                    <a:pt x="297" y="6635"/>
                    <a:pt x="309" y="6635"/>
                  </a:cubicBezTo>
                  <a:cubicBezTo>
                    <a:pt x="597" y="6635"/>
                    <a:pt x="1671" y="4795"/>
                    <a:pt x="2005" y="4393"/>
                  </a:cubicBezTo>
                  <a:lnTo>
                    <a:pt x="2005" y="4393"/>
                  </a:lnTo>
                  <a:cubicBezTo>
                    <a:pt x="2317" y="4572"/>
                    <a:pt x="601" y="7369"/>
                    <a:pt x="1033" y="7585"/>
                  </a:cubicBezTo>
                  <a:cubicBezTo>
                    <a:pt x="1040" y="7590"/>
                    <a:pt x="1049" y="7593"/>
                    <a:pt x="1058" y="7593"/>
                  </a:cubicBezTo>
                  <a:cubicBezTo>
                    <a:pt x="1327" y="7593"/>
                    <a:pt x="2425" y="5524"/>
                    <a:pt x="2761" y="4932"/>
                  </a:cubicBezTo>
                  <a:lnTo>
                    <a:pt x="2761" y="4932"/>
                  </a:lnTo>
                  <a:cubicBezTo>
                    <a:pt x="2557" y="5737"/>
                    <a:pt x="1993" y="7321"/>
                    <a:pt x="2137" y="7633"/>
                  </a:cubicBezTo>
                  <a:cubicBezTo>
                    <a:pt x="2140" y="7669"/>
                    <a:pt x="2151" y="7686"/>
                    <a:pt x="2168" y="7686"/>
                  </a:cubicBezTo>
                  <a:cubicBezTo>
                    <a:pt x="2335" y="7686"/>
                    <a:pt x="3124" y="6014"/>
                    <a:pt x="3505" y="5185"/>
                  </a:cubicBezTo>
                  <a:lnTo>
                    <a:pt x="3505" y="5185"/>
                  </a:lnTo>
                  <a:cubicBezTo>
                    <a:pt x="3253" y="6025"/>
                    <a:pt x="3061" y="7092"/>
                    <a:pt x="3301" y="7092"/>
                  </a:cubicBezTo>
                  <a:cubicBezTo>
                    <a:pt x="3553" y="7092"/>
                    <a:pt x="4177" y="4561"/>
                    <a:pt x="4177" y="3577"/>
                  </a:cubicBezTo>
                  <a:cubicBezTo>
                    <a:pt x="4165" y="2592"/>
                    <a:pt x="5150" y="1836"/>
                    <a:pt x="5785" y="1080"/>
                  </a:cubicBezTo>
                  <a:cubicBezTo>
                    <a:pt x="5918" y="912"/>
                    <a:pt x="4417" y="252"/>
                    <a:pt x="4177" y="0"/>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70"/>
            <p:cNvSpPr/>
            <p:nvPr/>
          </p:nvSpPr>
          <p:spPr>
            <a:xfrm>
              <a:off x="5897125" y="5944225"/>
              <a:ext cx="302450" cy="555650"/>
            </a:xfrm>
            <a:custGeom>
              <a:avLst/>
              <a:gdLst/>
              <a:ahLst/>
              <a:cxnLst/>
              <a:rect l="l" t="t" r="r" b="b"/>
              <a:pathLst>
                <a:path w="12098" h="22226" extrusionOk="0">
                  <a:moveTo>
                    <a:pt x="2466" y="1"/>
                  </a:moveTo>
                  <a:cubicBezTo>
                    <a:pt x="1755" y="1"/>
                    <a:pt x="1058" y="577"/>
                    <a:pt x="769" y="1075"/>
                  </a:cubicBezTo>
                  <a:cubicBezTo>
                    <a:pt x="1" y="2420"/>
                    <a:pt x="805" y="4628"/>
                    <a:pt x="1669" y="5912"/>
                  </a:cubicBezTo>
                  <a:cubicBezTo>
                    <a:pt x="2545" y="7184"/>
                    <a:pt x="5269" y="10484"/>
                    <a:pt x="6745" y="11516"/>
                  </a:cubicBezTo>
                  <a:cubicBezTo>
                    <a:pt x="6361" y="15284"/>
                    <a:pt x="5773" y="17385"/>
                    <a:pt x="4441" y="20433"/>
                  </a:cubicBezTo>
                  <a:cubicBezTo>
                    <a:pt x="4248" y="20862"/>
                    <a:pt x="5727" y="22226"/>
                    <a:pt x="6551" y="22226"/>
                  </a:cubicBezTo>
                  <a:cubicBezTo>
                    <a:pt x="6651" y="22226"/>
                    <a:pt x="6741" y="22206"/>
                    <a:pt x="6817" y="22161"/>
                  </a:cubicBezTo>
                  <a:cubicBezTo>
                    <a:pt x="9206" y="20757"/>
                    <a:pt x="12097" y="12753"/>
                    <a:pt x="11558" y="10929"/>
                  </a:cubicBezTo>
                  <a:cubicBezTo>
                    <a:pt x="11281" y="9956"/>
                    <a:pt x="8857" y="6152"/>
                    <a:pt x="5846" y="2984"/>
                  </a:cubicBezTo>
                  <a:cubicBezTo>
                    <a:pt x="5257" y="2372"/>
                    <a:pt x="4069" y="907"/>
                    <a:pt x="3241" y="272"/>
                  </a:cubicBezTo>
                  <a:cubicBezTo>
                    <a:pt x="2994" y="80"/>
                    <a:pt x="2729" y="1"/>
                    <a:pt x="24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70"/>
            <p:cNvSpPr/>
            <p:nvPr/>
          </p:nvSpPr>
          <p:spPr>
            <a:xfrm>
              <a:off x="5620225" y="5637750"/>
              <a:ext cx="215725" cy="262825"/>
            </a:xfrm>
            <a:custGeom>
              <a:avLst/>
              <a:gdLst/>
              <a:ahLst/>
              <a:cxnLst/>
              <a:rect l="l" t="t" r="r" b="b"/>
              <a:pathLst>
                <a:path w="8629" h="10513" extrusionOk="0">
                  <a:moveTo>
                    <a:pt x="5155" y="1"/>
                  </a:moveTo>
                  <a:cubicBezTo>
                    <a:pt x="5037" y="1"/>
                    <a:pt x="4915" y="5"/>
                    <a:pt x="4788" y="13"/>
                  </a:cubicBezTo>
                  <a:cubicBezTo>
                    <a:pt x="4273" y="37"/>
                    <a:pt x="3084" y="445"/>
                    <a:pt x="2616" y="674"/>
                  </a:cubicBezTo>
                  <a:cubicBezTo>
                    <a:pt x="0" y="1958"/>
                    <a:pt x="1356" y="6974"/>
                    <a:pt x="3012" y="8846"/>
                  </a:cubicBezTo>
                  <a:cubicBezTo>
                    <a:pt x="3775" y="9701"/>
                    <a:pt x="4460" y="10513"/>
                    <a:pt x="5321" y="10513"/>
                  </a:cubicBezTo>
                  <a:cubicBezTo>
                    <a:pt x="5585" y="10513"/>
                    <a:pt x="5865" y="10437"/>
                    <a:pt x="6169" y="10262"/>
                  </a:cubicBezTo>
                  <a:cubicBezTo>
                    <a:pt x="7201" y="9662"/>
                    <a:pt x="8196" y="8739"/>
                    <a:pt x="8436" y="7574"/>
                  </a:cubicBezTo>
                  <a:cubicBezTo>
                    <a:pt x="8628" y="6590"/>
                    <a:pt x="8508" y="5642"/>
                    <a:pt x="8545" y="4646"/>
                  </a:cubicBezTo>
                  <a:cubicBezTo>
                    <a:pt x="8604" y="3434"/>
                    <a:pt x="8377" y="2486"/>
                    <a:pt x="7825" y="1406"/>
                  </a:cubicBezTo>
                  <a:cubicBezTo>
                    <a:pt x="7479" y="704"/>
                    <a:pt x="6699" y="1"/>
                    <a:pt x="5155" y="1"/>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70"/>
            <p:cNvSpPr/>
            <p:nvPr/>
          </p:nvSpPr>
          <p:spPr>
            <a:xfrm>
              <a:off x="5610025" y="5619475"/>
              <a:ext cx="258625" cy="158425"/>
            </a:xfrm>
            <a:custGeom>
              <a:avLst/>
              <a:gdLst/>
              <a:ahLst/>
              <a:cxnLst/>
              <a:rect l="l" t="t" r="r" b="b"/>
              <a:pathLst>
                <a:path w="10345" h="6337" extrusionOk="0">
                  <a:moveTo>
                    <a:pt x="6188" y="1"/>
                  </a:moveTo>
                  <a:cubicBezTo>
                    <a:pt x="5255" y="1"/>
                    <a:pt x="4296" y="334"/>
                    <a:pt x="3492" y="733"/>
                  </a:cubicBezTo>
                  <a:cubicBezTo>
                    <a:pt x="1908" y="1512"/>
                    <a:pt x="0" y="3865"/>
                    <a:pt x="1236" y="5557"/>
                  </a:cubicBezTo>
                  <a:cubicBezTo>
                    <a:pt x="1541" y="5975"/>
                    <a:pt x="1838" y="6141"/>
                    <a:pt x="2121" y="6141"/>
                  </a:cubicBezTo>
                  <a:cubicBezTo>
                    <a:pt x="2929" y="6141"/>
                    <a:pt x="3628" y="4795"/>
                    <a:pt x="4116" y="4093"/>
                  </a:cubicBezTo>
                  <a:cubicBezTo>
                    <a:pt x="4369" y="3713"/>
                    <a:pt x="5298" y="3369"/>
                    <a:pt x="6349" y="3369"/>
                  </a:cubicBezTo>
                  <a:cubicBezTo>
                    <a:pt x="6793" y="3369"/>
                    <a:pt x="7259" y="3431"/>
                    <a:pt x="7705" y="3577"/>
                  </a:cubicBezTo>
                  <a:cubicBezTo>
                    <a:pt x="7836" y="4489"/>
                    <a:pt x="8353" y="6037"/>
                    <a:pt x="10201" y="6337"/>
                  </a:cubicBezTo>
                  <a:cubicBezTo>
                    <a:pt x="10345" y="5065"/>
                    <a:pt x="10117" y="4273"/>
                    <a:pt x="9900" y="3577"/>
                  </a:cubicBezTo>
                  <a:cubicBezTo>
                    <a:pt x="9673" y="2881"/>
                    <a:pt x="9697" y="2221"/>
                    <a:pt x="8436" y="925"/>
                  </a:cubicBezTo>
                  <a:cubicBezTo>
                    <a:pt x="7785" y="251"/>
                    <a:pt x="6996" y="1"/>
                    <a:pt x="61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70"/>
            <p:cNvSpPr/>
            <p:nvPr/>
          </p:nvSpPr>
          <p:spPr>
            <a:xfrm>
              <a:off x="5819425" y="5735975"/>
              <a:ext cx="38350" cy="65850"/>
            </a:xfrm>
            <a:custGeom>
              <a:avLst/>
              <a:gdLst/>
              <a:ahLst/>
              <a:cxnLst/>
              <a:rect l="l" t="t" r="r" b="b"/>
              <a:pathLst>
                <a:path w="1534" h="2634" extrusionOk="0">
                  <a:moveTo>
                    <a:pt x="787" y="1"/>
                  </a:moveTo>
                  <a:cubicBezTo>
                    <a:pt x="510" y="1"/>
                    <a:pt x="233" y="252"/>
                    <a:pt x="108" y="621"/>
                  </a:cubicBezTo>
                  <a:cubicBezTo>
                    <a:pt x="1" y="933"/>
                    <a:pt x="60" y="2229"/>
                    <a:pt x="337" y="2445"/>
                  </a:cubicBezTo>
                  <a:cubicBezTo>
                    <a:pt x="500" y="2575"/>
                    <a:pt x="662" y="2634"/>
                    <a:pt x="813" y="2634"/>
                  </a:cubicBezTo>
                  <a:cubicBezTo>
                    <a:pt x="1217" y="2634"/>
                    <a:pt x="1534" y="2209"/>
                    <a:pt x="1524" y="1605"/>
                  </a:cubicBezTo>
                  <a:cubicBezTo>
                    <a:pt x="1511" y="434"/>
                    <a:pt x="1150" y="1"/>
                    <a:pt x="787" y="1"/>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70"/>
            <p:cNvSpPr/>
            <p:nvPr/>
          </p:nvSpPr>
          <p:spPr>
            <a:xfrm>
              <a:off x="5830225" y="5748475"/>
              <a:ext cx="19225" cy="41100"/>
            </a:xfrm>
            <a:custGeom>
              <a:avLst/>
              <a:gdLst/>
              <a:ahLst/>
              <a:cxnLst/>
              <a:rect l="l" t="t" r="r" b="b"/>
              <a:pathLst>
                <a:path w="769" h="1644" extrusionOk="0">
                  <a:moveTo>
                    <a:pt x="348" y="1"/>
                  </a:moveTo>
                  <a:cubicBezTo>
                    <a:pt x="324" y="1"/>
                    <a:pt x="300" y="13"/>
                    <a:pt x="289" y="25"/>
                  </a:cubicBezTo>
                  <a:cubicBezTo>
                    <a:pt x="252" y="49"/>
                    <a:pt x="241" y="73"/>
                    <a:pt x="217" y="97"/>
                  </a:cubicBezTo>
                  <a:cubicBezTo>
                    <a:pt x="156" y="169"/>
                    <a:pt x="121" y="253"/>
                    <a:pt x="84" y="337"/>
                  </a:cubicBezTo>
                  <a:cubicBezTo>
                    <a:pt x="49" y="397"/>
                    <a:pt x="25" y="469"/>
                    <a:pt x="12" y="541"/>
                  </a:cubicBezTo>
                  <a:cubicBezTo>
                    <a:pt x="1" y="553"/>
                    <a:pt x="1" y="565"/>
                    <a:pt x="1" y="577"/>
                  </a:cubicBezTo>
                  <a:lnTo>
                    <a:pt x="12" y="577"/>
                  </a:lnTo>
                  <a:cubicBezTo>
                    <a:pt x="12" y="553"/>
                    <a:pt x="12" y="529"/>
                    <a:pt x="25" y="505"/>
                  </a:cubicBezTo>
                  <a:lnTo>
                    <a:pt x="60" y="397"/>
                  </a:lnTo>
                  <a:cubicBezTo>
                    <a:pt x="97" y="313"/>
                    <a:pt x="132" y="241"/>
                    <a:pt x="180" y="157"/>
                  </a:cubicBezTo>
                  <a:cubicBezTo>
                    <a:pt x="204" y="133"/>
                    <a:pt x="228" y="97"/>
                    <a:pt x="252" y="73"/>
                  </a:cubicBezTo>
                  <a:cubicBezTo>
                    <a:pt x="276" y="49"/>
                    <a:pt x="289" y="25"/>
                    <a:pt x="324" y="13"/>
                  </a:cubicBezTo>
                  <a:cubicBezTo>
                    <a:pt x="331" y="7"/>
                    <a:pt x="340" y="4"/>
                    <a:pt x="349" y="4"/>
                  </a:cubicBezTo>
                  <a:cubicBezTo>
                    <a:pt x="358" y="4"/>
                    <a:pt x="367" y="7"/>
                    <a:pt x="372" y="13"/>
                  </a:cubicBezTo>
                  <a:cubicBezTo>
                    <a:pt x="396" y="25"/>
                    <a:pt x="409" y="37"/>
                    <a:pt x="420" y="49"/>
                  </a:cubicBezTo>
                  <a:cubicBezTo>
                    <a:pt x="468" y="97"/>
                    <a:pt x="505" y="145"/>
                    <a:pt x="540" y="205"/>
                  </a:cubicBezTo>
                  <a:cubicBezTo>
                    <a:pt x="588" y="277"/>
                    <a:pt x="625" y="361"/>
                    <a:pt x="660" y="445"/>
                  </a:cubicBezTo>
                  <a:cubicBezTo>
                    <a:pt x="697" y="553"/>
                    <a:pt x="721" y="649"/>
                    <a:pt x="732" y="757"/>
                  </a:cubicBezTo>
                  <a:cubicBezTo>
                    <a:pt x="745" y="865"/>
                    <a:pt x="756" y="985"/>
                    <a:pt x="745" y="1105"/>
                  </a:cubicBezTo>
                  <a:cubicBezTo>
                    <a:pt x="732" y="1225"/>
                    <a:pt x="697" y="1345"/>
                    <a:pt x="649" y="1465"/>
                  </a:cubicBezTo>
                  <a:lnTo>
                    <a:pt x="612" y="1537"/>
                  </a:lnTo>
                  <a:cubicBezTo>
                    <a:pt x="601" y="1561"/>
                    <a:pt x="577" y="1573"/>
                    <a:pt x="553" y="1585"/>
                  </a:cubicBezTo>
                  <a:cubicBezTo>
                    <a:pt x="516" y="1621"/>
                    <a:pt x="457" y="1633"/>
                    <a:pt x="409" y="1633"/>
                  </a:cubicBezTo>
                  <a:cubicBezTo>
                    <a:pt x="385" y="1633"/>
                    <a:pt x="361" y="1621"/>
                    <a:pt x="337" y="1609"/>
                  </a:cubicBezTo>
                  <a:cubicBezTo>
                    <a:pt x="337" y="1609"/>
                    <a:pt x="324" y="1621"/>
                    <a:pt x="337" y="1621"/>
                  </a:cubicBezTo>
                  <a:cubicBezTo>
                    <a:pt x="363" y="1636"/>
                    <a:pt x="393" y="1643"/>
                    <a:pt x="423" y="1643"/>
                  </a:cubicBezTo>
                  <a:cubicBezTo>
                    <a:pt x="491" y="1643"/>
                    <a:pt x="563" y="1610"/>
                    <a:pt x="612" y="1561"/>
                  </a:cubicBezTo>
                  <a:lnTo>
                    <a:pt x="649" y="1489"/>
                  </a:lnTo>
                  <a:cubicBezTo>
                    <a:pt x="660" y="1453"/>
                    <a:pt x="673" y="1429"/>
                    <a:pt x="684" y="1393"/>
                  </a:cubicBezTo>
                  <a:cubicBezTo>
                    <a:pt x="708" y="1333"/>
                    <a:pt x="721" y="1273"/>
                    <a:pt x="732" y="1213"/>
                  </a:cubicBezTo>
                  <a:cubicBezTo>
                    <a:pt x="756" y="1093"/>
                    <a:pt x="769" y="973"/>
                    <a:pt x="756" y="853"/>
                  </a:cubicBezTo>
                  <a:cubicBezTo>
                    <a:pt x="745" y="745"/>
                    <a:pt x="721" y="625"/>
                    <a:pt x="684" y="517"/>
                  </a:cubicBezTo>
                  <a:cubicBezTo>
                    <a:pt x="660" y="433"/>
                    <a:pt x="625" y="337"/>
                    <a:pt x="577" y="253"/>
                  </a:cubicBezTo>
                  <a:cubicBezTo>
                    <a:pt x="540" y="181"/>
                    <a:pt x="505" y="121"/>
                    <a:pt x="457" y="73"/>
                  </a:cubicBezTo>
                  <a:cubicBezTo>
                    <a:pt x="444" y="49"/>
                    <a:pt x="420" y="37"/>
                    <a:pt x="396" y="13"/>
                  </a:cubicBezTo>
                  <a:cubicBezTo>
                    <a:pt x="385" y="13"/>
                    <a:pt x="372" y="1"/>
                    <a:pt x="348" y="1"/>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70"/>
            <p:cNvSpPr/>
            <p:nvPr/>
          </p:nvSpPr>
          <p:spPr>
            <a:xfrm>
              <a:off x="5727325" y="5844350"/>
              <a:ext cx="37825" cy="14475"/>
            </a:xfrm>
            <a:custGeom>
              <a:avLst/>
              <a:gdLst/>
              <a:ahLst/>
              <a:cxnLst/>
              <a:rect l="l" t="t" r="r" b="b"/>
              <a:pathLst>
                <a:path w="1513" h="579" extrusionOk="0">
                  <a:moveTo>
                    <a:pt x="1504" y="1"/>
                  </a:moveTo>
                  <a:cubicBezTo>
                    <a:pt x="1502" y="1"/>
                    <a:pt x="1501" y="2"/>
                    <a:pt x="1501" y="6"/>
                  </a:cubicBezTo>
                  <a:cubicBezTo>
                    <a:pt x="1477" y="102"/>
                    <a:pt x="1416" y="198"/>
                    <a:pt x="1344" y="270"/>
                  </a:cubicBezTo>
                  <a:cubicBezTo>
                    <a:pt x="1272" y="342"/>
                    <a:pt x="1189" y="403"/>
                    <a:pt x="1080" y="451"/>
                  </a:cubicBezTo>
                  <a:cubicBezTo>
                    <a:pt x="984" y="499"/>
                    <a:pt x="864" y="534"/>
                    <a:pt x="757" y="547"/>
                  </a:cubicBezTo>
                  <a:cubicBezTo>
                    <a:pt x="687" y="560"/>
                    <a:pt x="617" y="566"/>
                    <a:pt x="547" y="566"/>
                  </a:cubicBezTo>
                  <a:cubicBezTo>
                    <a:pt x="497" y="566"/>
                    <a:pt x="447" y="563"/>
                    <a:pt x="397" y="558"/>
                  </a:cubicBezTo>
                  <a:cubicBezTo>
                    <a:pt x="277" y="534"/>
                    <a:pt x="157" y="510"/>
                    <a:pt x="48" y="451"/>
                  </a:cubicBezTo>
                  <a:cubicBezTo>
                    <a:pt x="37" y="451"/>
                    <a:pt x="24" y="438"/>
                    <a:pt x="13" y="438"/>
                  </a:cubicBezTo>
                  <a:lnTo>
                    <a:pt x="0" y="438"/>
                  </a:lnTo>
                  <a:cubicBezTo>
                    <a:pt x="109" y="499"/>
                    <a:pt x="229" y="534"/>
                    <a:pt x="349" y="558"/>
                  </a:cubicBezTo>
                  <a:cubicBezTo>
                    <a:pt x="420" y="572"/>
                    <a:pt x="490" y="578"/>
                    <a:pt x="561" y="578"/>
                  </a:cubicBezTo>
                  <a:cubicBezTo>
                    <a:pt x="610" y="578"/>
                    <a:pt x="660" y="575"/>
                    <a:pt x="709" y="571"/>
                  </a:cubicBezTo>
                  <a:cubicBezTo>
                    <a:pt x="829" y="558"/>
                    <a:pt x="949" y="523"/>
                    <a:pt x="1056" y="486"/>
                  </a:cubicBezTo>
                  <a:cubicBezTo>
                    <a:pt x="1152" y="438"/>
                    <a:pt x="1248" y="379"/>
                    <a:pt x="1333" y="307"/>
                  </a:cubicBezTo>
                  <a:cubicBezTo>
                    <a:pt x="1405" y="235"/>
                    <a:pt x="1464" y="150"/>
                    <a:pt x="1501" y="43"/>
                  </a:cubicBezTo>
                  <a:cubicBezTo>
                    <a:pt x="1501" y="30"/>
                    <a:pt x="1512" y="19"/>
                    <a:pt x="1512" y="6"/>
                  </a:cubicBezTo>
                  <a:cubicBezTo>
                    <a:pt x="1512" y="6"/>
                    <a:pt x="1507" y="1"/>
                    <a:pt x="1504" y="1"/>
                  </a:cubicBezTo>
                  <a:close/>
                </a:path>
              </a:pathLst>
            </a:custGeom>
            <a:solidFill>
              <a:srgbClr val="F8A1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70"/>
            <p:cNvSpPr/>
            <p:nvPr/>
          </p:nvSpPr>
          <p:spPr>
            <a:xfrm>
              <a:off x="5418600" y="6116900"/>
              <a:ext cx="103225" cy="193300"/>
            </a:xfrm>
            <a:custGeom>
              <a:avLst/>
              <a:gdLst/>
              <a:ahLst/>
              <a:cxnLst/>
              <a:rect l="l" t="t" r="r" b="b"/>
              <a:pathLst>
                <a:path w="4129" h="7732" extrusionOk="0">
                  <a:moveTo>
                    <a:pt x="2257" y="1"/>
                  </a:moveTo>
                  <a:cubicBezTo>
                    <a:pt x="1297" y="1525"/>
                    <a:pt x="697" y="2785"/>
                    <a:pt x="396" y="4201"/>
                  </a:cubicBezTo>
                  <a:cubicBezTo>
                    <a:pt x="84" y="5689"/>
                    <a:pt x="1" y="6662"/>
                    <a:pt x="996" y="7430"/>
                  </a:cubicBezTo>
                  <a:cubicBezTo>
                    <a:pt x="1271" y="7639"/>
                    <a:pt x="1555" y="7732"/>
                    <a:pt x="1834" y="7732"/>
                  </a:cubicBezTo>
                  <a:cubicBezTo>
                    <a:pt x="2740" y="7732"/>
                    <a:pt x="3592" y="6755"/>
                    <a:pt x="3877" y="5617"/>
                  </a:cubicBezTo>
                  <a:cubicBezTo>
                    <a:pt x="4069" y="4862"/>
                    <a:pt x="4129" y="1621"/>
                    <a:pt x="4009" y="1585"/>
                  </a:cubicBezTo>
                  <a:cubicBezTo>
                    <a:pt x="3420" y="1417"/>
                    <a:pt x="2809" y="769"/>
                    <a:pt x="22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70"/>
            <p:cNvSpPr/>
            <p:nvPr/>
          </p:nvSpPr>
          <p:spPr>
            <a:xfrm>
              <a:off x="5483400" y="5848100"/>
              <a:ext cx="276350" cy="372650"/>
            </a:xfrm>
            <a:custGeom>
              <a:avLst/>
              <a:gdLst/>
              <a:ahLst/>
              <a:cxnLst/>
              <a:rect l="l" t="t" r="r" b="b"/>
              <a:pathLst>
                <a:path w="11054" h="14906" extrusionOk="0">
                  <a:moveTo>
                    <a:pt x="8941" y="0"/>
                  </a:moveTo>
                  <a:lnTo>
                    <a:pt x="1" y="1488"/>
                  </a:lnTo>
                  <a:lnTo>
                    <a:pt x="1969" y="14905"/>
                  </a:lnTo>
                  <a:lnTo>
                    <a:pt x="11053" y="13489"/>
                  </a:lnTo>
                  <a:lnTo>
                    <a:pt x="9794" y="5485"/>
                  </a:lnTo>
                  <a:lnTo>
                    <a:pt x="10418" y="4669"/>
                  </a:lnTo>
                  <a:cubicBezTo>
                    <a:pt x="10466" y="4608"/>
                    <a:pt x="10477" y="4525"/>
                    <a:pt x="10466" y="4453"/>
                  </a:cubicBezTo>
                  <a:lnTo>
                    <a:pt x="10189" y="2424"/>
                  </a:lnTo>
                  <a:cubicBezTo>
                    <a:pt x="10167" y="2272"/>
                    <a:pt x="10038" y="2169"/>
                    <a:pt x="9888" y="2169"/>
                  </a:cubicBezTo>
                  <a:cubicBezTo>
                    <a:pt x="9873" y="2169"/>
                    <a:pt x="9857" y="2170"/>
                    <a:pt x="9842" y="2173"/>
                  </a:cubicBezTo>
                  <a:lnTo>
                    <a:pt x="9301" y="2280"/>
                  </a:lnTo>
                  <a:lnTo>
                    <a:pt x="894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70"/>
            <p:cNvSpPr/>
            <p:nvPr/>
          </p:nvSpPr>
          <p:spPr>
            <a:xfrm>
              <a:off x="5478300" y="6010500"/>
              <a:ext cx="105350" cy="142150"/>
            </a:xfrm>
            <a:custGeom>
              <a:avLst/>
              <a:gdLst/>
              <a:ahLst/>
              <a:cxnLst/>
              <a:rect l="l" t="t" r="r" b="b"/>
              <a:pathLst>
                <a:path w="4214" h="5686" extrusionOk="0">
                  <a:moveTo>
                    <a:pt x="3145" y="0"/>
                  </a:moveTo>
                  <a:cubicBezTo>
                    <a:pt x="2796" y="0"/>
                    <a:pt x="1692" y="927"/>
                    <a:pt x="1261" y="1569"/>
                  </a:cubicBezTo>
                  <a:cubicBezTo>
                    <a:pt x="1261" y="1569"/>
                    <a:pt x="1189" y="1089"/>
                    <a:pt x="1032" y="645"/>
                  </a:cubicBezTo>
                  <a:cubicBezTo>
                    <a:pt x="853" y="1737"/>
                    <a:pt x="733" y="2385"/>
                    <a:pt x="421" y="3441"/>
                  </a:cubicBezTo>
                  <a:cubicBezTo>
                    <a:pt x="277" y="3909"/>
                    <a:pt x="0" y="4437"/>
                    <a:pt x="0" y="4437"/>
                  </a:cubicBezTo>
                  <a:cubicBezTo>
                    <a:pt x="253" y="4929"/>
                    <a:pt x="949" y="5661"/>
                    <a:pt x="1261" y="5685"/>
                  </a:cubicBezTo>
                  <a:cubicBezTo>
                    <a:pt x="1261" y="5685"/>
                    <a:pt x="1417" y="5217"/>
                    <a:pt x="1453" y="5049"/>
                  </a:cubicBezTo>
                  <a:cubicBezTo>
                    <a:pt x="1573" y="4389"/>
                    <a:pt x="1849" y="4077"/>
                    <a:pt x="2497" y="3909"/>
                  </a:cubicBezTo>
                  <a:cubicBezTo>
                    <a:pt x="3157" y="3729"/>
                    <a:pt x="3985" y="3201"/>
                    <a:pt x="3961" y="2949"/>
                  </a:cubicBezTo>
                  <a:cubicBezTo>
                    <a:pt x="3936" y="2920"/>
                    <a:pt x="3897" y="2908"/>
                    <a:pt x="3846" y="2908"/>
                  </a:cubicBezTo>
                  <a:cubicBezTo>
                    <a:pt x="3575" y="2908"/>
                    <a:pt x="2990" y="3267"/>
                    <a:pt x="2685" y="3267"/>
                  </a:cubicBezTo>
                  <a:cubicBezTo>
                    <a:pt x="2583" y="3267"/>
                    <a:pt x="2513" y="3226"/>
                    <a:pt x="2497" y="3117"/>
                  </a:cubicBezTo>
                  <a:cubicBezTo>
                    <a:pt x="2977" y="2721"/>
                    <a:pt x="4213" y="2397"/>
                    <a:pt x="4153" y="2157"/>
                  </a:cubicBezTo>
                  <a:cubicBezTo>
                    <a:pt x="4093" y="2073"/>
                    <a:pt x="3987" y="2041"/>
                    <a:pt x="3855" y="2041"/>
                  </a:cubicBezTo>
                  <a:cubicBezTo>
                    <a:pt x="3400" y="2041"/>
                    <a:pt x="2639" y="2429"/>
                    <a:pt x="2425" y="2457"/>
                  </a:cubicBezTo>
                  <a:cubicBezTo>
                    <a:pt x="2197" y="2373"/>
                    <a:pt x="4009" y="1185"/>
                    <a:pt x="3937" y="813"/>
                  </a:cubicBezTo>
                  <a:cubicBezTo>
                    <a:pt x="3923" y="755"/>
                    <a:pt x="3885" y="730"/>
                    <a:pt x="3828" y="730"/>
                  </a:cubicBezTo>
                  <a:cubicBezTo>
                    <a:pt x="3470" y="730"/>
                    <a:pt x="2373" y="1722"/>
                    <a:pt x="2053" y="1929"/>
                  </a:cubicBezTo>
                  <a:cubicBezTo>
                    <a:pt x="1825" y="1653"/>
                    <a:pt x="3529" y="273"/>
                    <a:pt x="3217" y="21"/>
                  </a:cubicBezTo>
                  <a:cubicBezTo>
                    <a:pt x="3199" y="7"/>
                    <a:pt x="3175" y="0"/>
                    <a:pt x="3145" y="0"/>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roup 14">
            <a:extLst>
              <a:ext uri="{FF2B5EF4-FFF2-40B4-BE49-F238E27FC236}">
                <a16:creationId xmlns:a16="http://schemas.microsoft.com/office/drawing/2014/main" id="{3AB95B1E-D9BE-DDD8-4DA5-9567CFDE7FD7}"/>
              </a:ext>
            </a:extLst>
          </p:cNvPr>
          <p:cNvGrpSpPr/>
          <p:nvPr/>
        </p:nvGrpSpPr>
        <p:grpSpPr>
          <a:xfrm>
            <a:off x="2328008" y="369912"/>
            <a:ext cx="5653699" cy="4241070"/>
            <a:chOff x="2426110" y="910694"/>
            <a:chExt cx="5653699" cy="2769029"/>
          </a:xfrm>
        </p:grpSpPr>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E5FD11BD-F094-74BE-0C99-7EB2D6F2CF75}"/>
                    </a:ext>
                  </a:extLst>
                </p:cNvPr>
                <p:cNvSpPr/>
                <p:nvPr/>
              </p:nvSpPr>
              <p:spPr>
                <a:xfrm>
                  <a:off x="2426110" y="1159146"/>
                  <a:ext cx="5653699" cy="2520577"/>
                </a:xfrm>
                <a:prstGeom prst="roundRect">
                  <a:avLst/>
                </a:prstGeom>
                <a:solidFill>
                  <a:schemeClr val="bg1"/>
                </a:solidFill>
                <a:ln>
                  <a:solidFill>
                    <a:schemeClr val="accent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100"/>
                    </a:spcBef>
                    <a:spcAft>
                      <a:spcPts val="100"/>
                    </a:spcAft>
                  </a:pPr>
                  <a:r>
                    <a:rPr lang="en-US" sz="1800">
                      <a:solidFill>
                        <a:schemeClr val="tx1"/>
                      </a:solidFill>
                      <a:effectLst/>
                      <a:latin typeface="+mj-lt"/>
                      <a:ea typeface="Calibri" panose="020F0502020204030204" pitchFamily="34" charset="0"/>
                      <a:cs typeface="Times New Roman" panose="02020603050405020304" pitchFamily="18" charset="0"/>
                    </a:rPr>
                    <a:t>Lấy khối lượng muối ban đầu trừ đi khối lượng muối không tan sẽ tính được lượng muối đã tan trong nước. Từ đó tính ra độ tan của muối ăn trong 20g nước (20mL) là: </a:t>
                  </a:r>
                </a:p>
                <a:p>
                  <a:pPr marL="0" marR="0" algn="ctr">
                    <a:lnSpc>
                      <a:spcPct val="150000"/>
                    </a:lnSpc>
                    <a:spcBef>
                      <a:spcPts val="100"/>
                    </a:spcBef>
                    <a:spcAft>
                      <a:spcPts val="100"/>
                    </a:spcAft>
                  </a:pPr>
                  <a:r>
                    <a:rPr lang="en-US" sz="1800">
                      <a:solidFill>
                        <a:schemeClr val="tx1"/>
                      </a:solidFill>
                      <a:effectLst/>
                      <a:latin typeface="+mj-lt"/>
                      <a:ea typeface="Calibri" panose="020F0502020204030204" pitchFamily="34" charset="0"/>
                      <a:cs typeface="Times New Roman" panose="02020603050405020304" pitchFamily="18" charset="0"/>
                    </a:rPr>
                    <a:t>12-5 = 7 (g)</a:t>
                  </a:r>
                </a:p>
                <a:p>
                  <a:pPr marL="0" marR="0" algn="just">
                    <a:lnSpc>
                      <a:spcPct val="150000"/>
                    </a:lnSpc>
                    <a:spcBef>
                      <a:spcPts val="100"/>
                    </a:spcBef>
                    <a:spcAft>
                      <a:spcPts val="100"/>
                    </a:spcAft>
                  </a:pPr>
                  <a:r>
                    <a:rPr lang="en-US" sz="1800">
                      <a:solidFill>
                        <a:schemeClr val="tx1"/>
                      </a:solidFill>
                      <a:effectLst/>
                      <a:latin typeface="+mj-lt"/>
                      <a:ea typeface="Calibri" panose="020F0502020204030204" pitchFamily="34" charset="0"/>
                      <a:cs typeface="Times New Roman" panose="02020603050405020304" pitchFamily="18" charset="0"/>
                    </a:rPr>
                    <a:t>Vậy độ tan của muối ăn là:</a:t>
                  </a:r>
                </a:p>
                <a:p>
                  <a:pPr marL="0" marR="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m:rPr>
                            <m:sty m:val="p"/>
                          </m:rPr>
                          <a:rPr lang="en-US" sz="18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18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m:t>
                            </m:r>
                          </m:num>
                          <m:den>
                            <m:r>
                              <a:rPr lang="en-US" sz="18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20</m:t>
                            </m:r>
                          </m:den>
                        </m:f>
                        <m:r>
                          <a:rPr lang="en-US" sz="18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 100 = 35 (</m:t>
                        </m:r>
                        <m:r>
                          <m:rPr>
                            <m:sty m:val="p"/>
                          </m:rPr>
                          <a:rPr lang="en-US" sz="18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g</m:t>
                        </m:r>
                        <m:r>
                          <a:rPr lang="en-US" sz="18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/100</m:t>
                        </m:r>
                        <m:r>
                          <m:rPr>
                            <m:sty m:val="p"/>
                          </m:rPr>
                          <a:rPr lang="en-US" sz="18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g</m:t>
                        </m:r>
                        <m:r>
                          <a:rPr lang="en-US" sz="18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solidFill>
                      <a:schemeClr val="tx1"/>
                    </a:solidFill>
                    <a:effectLst/>
                    <a:latin typeface="+mj-lt"/>
                    <a:ea typeface="Calibri" panose="020F0502020204030204" pitchFamily="34" charset="0"/>
                    <a:cs typeface="Times New Roman" panose="02020603050405020304" pitchFamily="18" charset="0"/>
                  </a:endParaRPr>
                </a:p>
              </p:txBody>
            </p:sp>
          </mc:Choice>
          <mc:Fallback xmlns="">
            <p:sp>
              <p:nvSpPr>
                <p:cNvPr id="12" name="Rectangle: Rounded Corners 11">
                  <a:extLst>
                    <a:ext uri="{FF2B5EF4-FFF2-40B4-BE49-F238E27FC236}">
                      <a16:creationId xmlns:a16="http://schemas.microsoft.com/office/drawing/2014/main" id="{E5FD11BD-F094-74BE-0C99-7EB2D6F2CF75}"/>
                    </a:ext>
                  </a:extLst>
                </p:cNvPr>
                <p:cNvSpPr>
                  <a:spLocks noRot="1" noChangeAspect="1" noMove="1" noResize="1" noEditPoints="1" noAdjustHandles="1" noChangeArrowheads="1" noChangeShapeType="1" noTextEdit="1"/>
                </p:cNvSpPr>
                <p:nvPr/>
              </p:nvSpPr>
              <p:spPr>
                <a:xfrm>
                  <a:off x="2426110" y="1159146"/>
                  <a:ext cx="5653699" cy="2520577"/>
                </a:xfrm>
                <a:prstGeom prst="roundRect">
                  <a:avLst/>
                </a:prstGeom>
                <a:blipFill>
                  <a:blip r:embed="rId3"/>
                  <a:stretch>
                    <a:fillRect/>
                  </a:stretch>
                </a:blipFill>
                <a:ln>
                  <a:solidFill>
                    <a:schemeClr val="accent1">
                      <a:lumMod val="10000"/>
                    </a:schemeClr>
                  </a:solidFill>
                </a:ln>
              </p:spPr>
              <p:txBody>
                <a:bodyPr/>
                <a:lstStyle/>
                <a:p>
                  <a:r>
                    <a:rPr lang="en-US">
                      <a:noFill/>
                    </a:rPr>
                    <a:t> </a:t>
                  </a:r>
                </a:p>
              </p:txBody>
            </p:sp>
          </mc:Fallback>
        </mc:AlternateContent>
        <p:sp>
          <p:nvSpPr>
            <p:cNvPr id="14" name="Arrow: Pentagon 13">
              <a:extLst>
                <a:ext uri="{FF2B5EF4-FFF2-40B4-BE49-F238E27FC236}">
                  <a16:creationId xmlns:a16="http://schemas.microsoft.com/office/drawing/2014/main" id="{5386FE88-DE32-55E7-C7CF-2E9FAD35AD5B}"/>
                </a:ext>
              </a:extLst>
            </p:cNvPr>
            <p:cNvSpPr/>
            <p:nvPr/>
          </p:nvSpPr>
          <p:spPr>
            <a:xfrm>
              <a:off x="2944836" y="910694"/>
              <a:ext cx="2492182" cy="365129"/>
            </a:xfrm>
            <a:prstGeom prst="homePlat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FFF"/>
                  </a:solidFill>
                  <a:effectLst/>
                  <a:uLnTx/>
                  <a:uFillTx/>
                  <a:latin typeface="Arial"/>
                  <a:ea typeface="+mn-ea"/>
                  <a:cs typeface="+mn-cs"/>
                  <a:sym typeface="Arial"/>
                </a:rPr>
                <a:t>Câu trả lời 3</a:t>
              </a:r>
            </a:p>
          </p:txBody>
        </p:sp>
      </p:grpSp>
      <p:sp>
        <p:nvSpPr>
          <p:cNvPr id="4" name="Freeform 4">
            <a:extLst>
              <a:ext uri="{FF2B5EF4-FFF2-40B4-BE49-F238E27FC236}">
                <a16:creationId xmlns:a16="http://schemas.microsoft.com/office/drawing/2014/main" id="{3260E4DD-D103-7997-4B39-DA78DE026D5A}"/>
              </a:ext>
            </a:extLst>
          </p:cNvPr>
          <p:cNvSpPr/>
          <p:nvPr/>
        </p:nvSpPr>
        <p:spPr>
          <a:xfrm rot="2037776">
            <a:off x="7172271" y="2938650"/>
            <a:ext cx="1057045" cy="2402375"/>
          </a:xfrm>
          <a:custGeom>
            <a:avLst/>
            <a:gdLst/>
            <a:ahLst/>
            <a:cxnLst/>
            <a:rect l="l" t="t" r="r" b="b"/>
            <a:pathLst>
              <a:path w="2258308" h="5132519">
                <a:moveTo>
                  <a:pt x="0" y="0"/>
                </a:moveTo>
                <a:lnTo>
                  <a:pt x="2258308" y="0"/>
                </a:lnTo>
                <a:lnTo>
                  <a:pt x="2258308" y="5132519"/>
                </a:lnTo>
                <a:lnTo>
                  <a:pt x="0" y="513251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087220974"/>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grpSp>
        <p:nvGrpSpPr>
          <p:cNvPr id="1551" name="Google Shape;1551;p70"/>
          <p:cNvGrpSpPr/>
          <p:nvPr/>
        </p:nvGrpSpPr>
        <p:grpSpPr>
          <a:xfrm>
            <a:off x="324555" y="709887"/>
            <a:ext cx="1695973" cy="4433613"/>
            <a:chOff x="5418600" y="5600950"/>
            <a:chExt cx="780975" cy="2041625"/>
          </a:xfrm>
        </p:grpSpPr>
        <p:sp>
          <p:nvSpPr>
            <p:cNvPr id="1552" name="Google Shape;1552;p70"/>
            <p:cNvSpPr/>
            <p:nvPr/>
          </p:nvSpPr>
          <p:spPr>
            <a:xfrm>
              <a:off x="5451000" y="6269025"/>
              <a:ext cx="64525" cy="15625"/>
            </a:xfrm>
            <a:custGeom>
              <a:avLst/>
              <a:gdLst/>
              <a:ahLst/>
              <a:cxnLst/>
              <a:rect l="l" t="t" r="r" b="b"/>
              <a:pathLst>
                <a:path w="2581" h="625" extrusionOk="0">
                  <a:moveTo>
                    <a:pt x="1" y="1"/>
                  </a:moveTo>
                  <a:lnTo>
                    <a:pt x="1" y="625"/>
                  </a:lnTo>
                  <a:lnTo>
                    <a:pt x="2581" y="625"/>
                  </a:lnTo>
                  <a:lnTo>
                    <a:pt x="2581" y="1"/>
                  </a:lnTo>
                  <a:close/>
                </a:path>
              </a:pathLst>
            </a:custGeom>
            <a:solidFill>
              <a:srgbClr val="EBF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70"/>
            <p:cNvSpPr/>
            <p:nvPr/>
          </p:nvSpPr>
          <p:spPr>
            <a:xfrm>
              <a:off x="5596225" y="5600950"/>
              <a:ext cx="417650" cy="581850"/>
            </a:xfrm>
            <a:custGeom>
              <a:avLst/>
              <a:gdLst/>
              <a:ahLst/>
              <a:cxnLst/>
              <a:rect l="l" t="t" r="r" b="b"/>
              <a:pathLst>
                <a:path w="16706" h="23274" extrusionOk="0">
                  <a:moveTo>
                    <a:pt x="6188" y="0"/>
                  </a:moveTo>
                  <a:cubicBezTo>
                    <a:pt x="5362" y="0"/>
                    <a:pt x="4701" y="201"/>
                    <a:pt x="3876" y="741"/>
                  </a:cubicBezTo>
                  <a:cubicBezTo>
                    <a:pt x="2112" y="1906"/>
                    <a:pt x="2556" y="2734"/>
                    <a:pt x="1392" y="3370"/>
                  </a:cubicBezTo>
                  <a:cubicBezTo>
                    <a:pt x="60" y="4102"/>
                    <a:pt x="168" y="5578"/>
                    <a:pt x="1260" y="7342"/>
                  </a:cubicBezTo>
                  <a:cubicBezTo>
                    <a:pt x="2352" y="9106"/>
                    <a:pt x="0" y="8926"/>
                    <a:pt x="588" y="10894"/>
                  </a:cubicBezTo>
                  <a:cubicBezTo>
                    <a:pt x="1140" y="12742"/>
                    <a:pt x="1956" y="13139"/>
                    <a:pt x="2208" y="15035"/>
                  </a:cubicBezTo>
                  <a:cubicBezTo>
                    <a:pt x="2436" y="16787"/>
                    <a:pt x="1404" y="18455"/>
                    <a:pt x="1152" y="20195"/>
                  </a:cubicBezTo>
                  <a:cubicBezTo>
                    <a:pt x="1044" y="20999"/>
                    <a:pt x="1164" y="21935"/>
                    <a:pt x="1884" y="22391"/>
                  </a:cubicBezTo>
                  <a:cubicBezTo>
                    <a:pt x="2268" y="22631"/>
                    <a:pt x="2760" y="22679"/>
                    <a:pt x="3228" y="22727"/>
                  </a:cubicBezTo>
                  <a:cubicBezTo>
                    <a:pt x="4537" y="22847"/>
                    <a:pt x="5833" y="22979"/>
                    <a:pt x="7140" y="23100"/>
                  </a:cubicBezTo>
                  <a:cubicBezTo>
                    <a:pt x="8085" y="23191"/>
                    <a:pt x="9069" y="23273"/>
                    <a:pt x="10039" y="23273"/>
                  </a:cubicBezTo>
                  <a:cubicBezTo>
                    <a:pt x="11854" y="23273"/>
                    <a:pt x="13621" y="22987"/>
                    <a:pt x="14989" y="21947"/>
                  </a:cubicBezTo>
                  <a:cubicBezTo>
                    <a:pt x="15097" y="21863"/>
                    <a:pt x="15205" y="21767"/>
                    <a:pt x="15229" y="21647"/>
                  </a:cubicBezTo>
                  <a:cubicBezTo>
                    <a:pt x="15241" y="21539"/>
                    <a:pt x="15193" y="21455"/>
                    <a:pt x="15145" y="21359"/>
                  </a:cubicBezTo>
                  <a:cubicBezTo>
                    <a:pt x="14029" y="18995"/>
                    <a:pt x="16693" y="16511"/>
                    <a:pt x="16705" y="13918"/>
                  </a:cubicBezTo>
                  <a:cubicBezTo>
                    <a:pt x="16705" y="11230"/>
                    <a:pt x="13633" y="12203"/>
                    <a:pt x="13093" y="9550"/>
                  </a:cubicBezTo>
                  <a:cubicBezTo>
                    <a:pt x="12877" y="8494"/>
                    <a:pt x="13705" y="8038"/>
                    <a:pt x="13309" y="6202"/>
                  </a:cubicBezTo>
                  <a:cubicBezTo>
                    <a:pt x="12805" y="4570"/>
                    <a:pt x="11701" y="4918"/>
                    <a:pt x="11353" y="3526"/>
                  </a:cubicBezTo>
                  <a:cubicBezTo>
                    <a:pt x="11161" y="2758"/>
                    <a:pt x="11245" y="1341"/>
                    <a:pt x="9337" y="1173"/>
                  </a:cubicBezTo>
                  <a:cubicBezTo>
                    <a:pt x="9337" y="1173"/>
                    <a:pt x="8113" y="178"/>
                    <a:pt x="7140" y="69"/>
                  </a:cubicBezTo>
                  <a:cubicBezTo>
                    <a:pt x="6793" y="25"/>
                    <a:pt x="6480" y="0"/>
                    <a:pt x="618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70"/>
            <p:cNvSpPr/>
            <p:nvPr/>
          </p:nvSpPr>
          <p:spPr>
            <a:xfrm>
              <a:off x="5653225" y="7444800"/>
              <a:ext cx="170425" cy="177300"/>
            </a:xfrm>
            <a:custGeom>
              <a:avLst/>
              <a:gdLst/>
              <a:ahLst/>
              <a:cxnLst/>
              <a:rect l="l" t="t" r="r" b="b"/>
              <a:pathLst>
                <a:path w="6817" h="7092" extrusionOk="0">
                  <a:moveTo>
                    <a:pt x="6324" y="1"/>
                  </a:moveTo>
                  <a:cubicBezTo>
                    <a:pt x="5875" y="22"/>
                    <a:pt x="5294" y="43"/>
                    <a:pt x="4738" y="43"/>
                  </a:cubicBezTo>
                  <a:cubicBezTo>
                    <a:pt x="4329" y="43"/>
                    <a:pt x="3933" y="31"/>
                    <a:pt x="3612" y="1"/>
                  </a:cubicBezTo>
                  <a:lnTo>
                    <a:pt x="3612" y="1"/>
                  </a:lnTo>
                  <a:cubicBezTo>
                    <a:pt x="3684" y="1009"/>
                    <a:pt x="4081" y="2029"/>
                    <a:pt x="4081" y="2737"/>
                  </a:cubicBezTo>
                  <a:cubicBezTo>
                    <a:pt x="4081" y="2941"/>
                    <a:pt x="3804" y="3505"/>
                    <a:pt x="3649" y="3638"/>
                  </a:cubicBezTo>
                  <a:cubicBezTo>
                    <a:pt x="3097" y="4105"/>
                    <a:pt x="2497" y="4513"/>
                    <a:pt x="1849" y="4849"/>
                  </a:cubicBezTo>
                  <a:cubicBezTo>
                    <a:pt x="1188" y="5198"/>
                    <a:pt x="432" y="5510"/>
                    <a:pt x="96" y="6182"/>
                  </a:cubicBezTo>
                  <a:cubicBezTo>
                    <a:pt x="36" y="6289"/>
                    <a:pt x="0" y="6409"/>
                    <a:pt x="24" y="6529"/>
                  </a:cubicBezTo>
                  <a:cubicBezTo>
                    <a:pt x="72" y="6697"/>
                    <a:pt x="240" y="6782"/>
                    <a:pt x="408" y="6841"/>
                  </a:cubicBezTo>
                  <a:cubicBezTo>
                    <a:pt x="902" y="7030"/>
                    <a:pt x="1423" y="7092"/>
                    <a:pt x="1950" y="7092"/>
                  </a:cubicBezTo>
                  <a:cubicBezTo>
                    <a:pt x="2397" y="7092"/>
                    <a:pt x="2848" y="7047"/>
                    <a:pt x="3289" y="6998"/>
                  </a:cubicBezTo>
                  <a:cubicBezTo>
                    <a:pt x="4345" y="6865"/>
                    <a:pt x="5401" y="6697"/>
                    <a:pt x="6444" y="6481"/>
                  </a:cubicBezTo>
                  <a:cubicBezTo>
                    <a:pt x="6540" y="6457"/>
                    <a:pt x="6660" y="6433"/>
                    <a:pt x="6721" y="6350"/>
                  </a:cubicBezTo>
                  <a:cubicBezTo>
                    <a:pt x="6769" y="6278"/>
                    <a:pt x="6817" y="4790"/>
                    <a:pt x="6793" y="4705"/>
                  </a:cubicBezTo>
                  <a:cubicBezTo>
                    <a:pt x="6300" y="2977"/>
                    <a:pt x="6361" y="2077"/>
                    <a:pt x="6324" y="1"/>
                  </a:cubicBezTo>
                  <a:close/>
                </a:path>
              </a:pathLst>
            </a:custGeom>
            <a:solidFill>
              <a:srgbClr val="FEB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70"/>
            <p:cNvSpPr/>
            <p:nvPr/>
          </p:nvSpPr>
          <p:spPr>
            <a:xfrm>
              <a:off x="5583025" y="7535725"/>
              <a:ext cx="256825" cy="100550"/>
            </a:xfrm>
            <a:custGeom>
              <a:avLst/>
              <a:gdLst/>
              <a:ahLst/>
              <a:cxnLst/>
              <a:rect l="l" t="t" r="r" b="b"/>
              <a:pathLst>
                <a:path w="10273" h="4022" extrusionOk="0">
                  <a:moveTo>
                    <a:pt x="6457" y="1"/>
                  </a:moveTo>
                  <a:cubicBezTo>
                    <a:pt x="6457" y="1"/>
                    <a:pt x="4116" y="1489"/>
                    <a:pt x="3096" y="1836"/>
                  </a:cubicBezTo>
                  <a:cubicBezTo>
                    <a:pt x="2064" y="2196"/>
                    <a:pt x="0" y="3348"/>
                    <a:pt x="2208" y="3865"/>
                  </a:cubicBezTo>
                  <a:cubicBezTo>
                    <a:pt x="2690" y="3977"/>
                    <a:pt x="3330" y="4021"/>
                    <a:pt x="4035" y="4021"/>
                  </a:cubicBezTo>
                  <a:cubicBezTo>
                    <a:pt x="6563" y="4021"/>
                    <a:pt x="9937" y="3457"/>
                    <a:pt x="9937" y="3457"/>
                  </a:cubicBezTo>
                  <a:cubicBezTo>
                    <a:pt x="10273" y="2521"/>
                    <a:pt x="9601" y="1068"/>
                    <a:pt x="9601" y="1068"/>
                  </a:cubicBezTo>
                  <a:cubicBezTo>
                    <a:pt x="9359" y="1120"/>
                    <a:pt x="9128" y="1143"/>
                    <a:pt x="8910" y="1143"/>
                  </a:cubicBezTo>
                  <a:cubicBezTo>
                    <a:pt x="7368" y="1143"/>
                    <a:pt x="6457" y="1"/>
                    <a:pt x="645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70"/>
            <p:cNvSpPr/>
            <p:nvPr/>
          </p:nvSpPr>
          <p:spPr>
            <a:xfrm>
              <a:off x="5775025" y="7451400"/>
              <a:ext cx="170450" cy="177150"/>
            </a:xfrm>
            <a:custGeom>
              <a:avLst/>
              <a:gdLst/>
              <a:ahLst/>
              <a:cxnLst/>
              <a:rect l="l" t="t" r="r" b="b"/>
              <a:pathLst>
                <a:path w="6818" h="7086" extrusionOk="0">
                  <a:moveTo>
                    <a:pt x="6325" y="1"/>
                  </a:moveTo>
                  <a:lnTo>
                    <a:pt x="6325" y="1"/>
                  </a:lnTo>
                  <a:cubicBezTo>
                    <a:pt x="5867" y="15"/>
                    <a:pt x="5260" y="34"/>
                    <a:pt x="4684" y="34"/>
                  </a:cubicBezTo>
                  <a:cubicBezTo>
                    <a:pt x="4294" y="34"/>
                    <a:pt x="3918" y="25"/>
                    <a:pt x="3613" y="1"/>
                  </a:cubicBezTo>
                  <a:lnTo>
                    <a:pt x="3613" y="1"/>
                  </a:lnTo>
                  <a:cubicBezTo>
                    <a:pt x="3685" y="997"/>
                    <a:pt x="4093" y="2029"/>
                    <a:pt x="4093" y="2737"/>
                  </a:cubicBezTo>
                  <a:cubicBezTo>
                    <a:pt x="4093" y="2942"/>
                    <a:pt x="3805" y="3494"/>
                    <a:pt x="3649" y="3625"/>
                  </a:cubicBezTo>
                  <a:cubicBezTo>
                    <a:pt x="3108" y="4105"/>
                    <a:pt x="2497" y="4502"/>
                    <a:pt x="1860" y="4838"/>
                  </a:cubicBezTo>
                  <a:cubicBezTo>
                    <a:pt x="1201" y="5185"/>
                    <a:pt x="433" y="5497"/>
                    <a:pt x="97" y="6169"/>
                  </a:cubicBezTo>
                  <a:cubicBezTo>
                    <a:pt x="49" y="6278"/>
                    <a:pt x="1" y="6409"/>
                    <a:pt x="36" y="6518"/>
                  </a:cubicBezTo>
                  <a:cubicBezTo>
                    <a:pt x="84" y="6686"/>
                    <a:pt x="252" y="6782"/>
                    <a:pt x="409" y="6841"/>
                  </a:cubicBezTo>
                  <a:cubicBezTo>
                    <a:pt x="902" y="7023"/>
                    <a:pt x="1423" y="7085"/>
                    <a:pt x="1952" y="7085"/>
                  </a:cubicBezTo>
                  <a:cubicBezTo>
                    <a:pt x="2400" y="7085"/>
                    <a:pt x="2854" y="7040"/>
                    <a:pt x="3300" y="6985"/>
                  </a:cubicBezTo>
                  <a:cubicBezTo>
                    <a:pt x="4357" y="6854"/>
                    <a:pt x="5413" y="6686"/>
                    <a:pt x="6457" y="6470"/>
                  </a:cubicBezTo>
                  <a:cubicBezTo>
                    <a:pt x="6553" y="6457"/>
                    <a:pt x="6661" y="6422"/>
                    <a:pt x="6733" y="6337"/>
                  </a:cubicBezTo>
                  <a:cubicBezTo>
                    <a:pt x="6781" y="6278"/>
                    <a:pt x="6817" y="4777"/>
                    <a:pt x="6793" y="4694"/>
                  </a:cubicBezTo>
                  <a:cubicBezTo>
                    <a:pt x="6313" y="2966"/>
                    <a:pt x="6373" y="2077"/>
                    <a:pt x="6325" y="1"/>
                  </a:cubicBezTo>
                  <a:close/>
                </a:path>
              </a:pathLst>
            </a:custGeom>
            <a:solidFill>
              <a:srgbClr val="FEB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70"/>
            <p:cNvSpPr/>
            <p:nvPr/>
          </p:nvSpPr>
          <p:spPr>
            <a:xfrm>
              <a:off x="5704825" y="7542025"/>
              <a:ext cx="257125" cy="100550"/>
            </a:xfrm>
            <a:custGeom>
              <a:avLst/>
              <a:gdLst/>
              <a:ahLst/>
              <a:cxnLst/>
              <a:rect l="l" t="t" r="r" b="b"/>
              <a:pathLst>
                <a:path w="10285" h="4022" extrusionOk="0">
                  <a:moveTo>
                    <a:pt x="6457" y="0"/>
                  </a:moveTo>
                  <a:cubicBezTo>
                    <a:pt x="6457" y="0"/>
                    <a:pt x="4129" y="1488"/>
                    <a:pt x="3097" y="1848"/>
                  </a:cubicBezTo>
                  <a:cubicBezTo>
                    <a:pt x="2076" y="2197"/>
                    <a:pt x="1" y="3360"/>
                    <a:pt x="2209" y="3864"/>
                  </a:cubicBezTo>
                  <a:cubicBezTo>
                    <a:pt x="2691" y="3977"/>
                    <a:pt x="3331" y="4021"/>
                    <a:pt x="4037" y="4021"/>
                  </a:cubicBezTo>
                  <a:cubicBezTo>
                    <a:pt x="6564" y="4021"/>
                    <a:pt x="9937" y="3456"/>
                    <a:pt x="9937" y="3456"/>
                  </a:cubicBezTo>
                  <a:cubicBezTo>
                    <a:pt x="10285" y="2520"/>
                    <a:pt x="9601" y="1069"/>
                    <a:pt x="9601" y="1069"/>
                  </a:cubicBezTo>
                  <a:cubicBezTo>
                    <a:pt x="9355" y="1123"/>
                    <a:pt x="9121" y="1147"/>
                    <a:pt x="8900" y="1147"/>
                  </a:cubicBezTo>
                  <a:cubicBezTo>
                    <a:pt x="7365" y="1147"/>
                    <a:pt x="6457" y="0"/>
                    <a:pt x="64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70"/>
            <p:cNvSpPr/>
            <p:nvPr/>
          </p:nvSpPr>
          <p:spPr>
            <a:xfrm>
              <a:off x="5699125" y="6641100"/>
              <a:ext cx="317150" cy="327950"/>
            </a:xfrm>
            <a:custGeom>
              <a:avLst/>
              <a:gdLst/>
              <a:ahLst/>
              <a:cxnLst/>
              <a:rect l="l" t="t" r="r" b="b"/>
              <a:pathLst>
                <a:path w="12686" h="13118" extrusionOk="0">
                  <a:moveTo>
                    <a:pt x="4800" y="1"/>
                  </a:moveTo>
                  <a:cubicBezTo>
                    <a:pt x="4756" y="1"/>
                    <a:pt x="4712" y="4"/>
                    <a:pt x="4669" y="10"/>
                  </a:cubicBezTo>
                  <a:cubicBezTo>
                    <a:pt x="1776" y="431"/>
                    <a:pt x="0" y="13115"/>
                    <a:pt x="0" y="13115"/>
                  </a:cubicBezTo>
                  <a:cubicBezTo>
                    <a:pt x="96" y="13115"/>
                    <a:pt x="3867" y="13030"/>
                    <a:pt x="7000" y="13030"/>
                  </a:cubicBezTo>
                  <a:cubicBezTo>
                    <a:pt x="8566" y="13030"/>
                    <a:pt x="9973" y="13051"/>
                    <a:pt x="10681" y="13115"/>
                  </a:cubicBezTo>
                  <a:cubicBezTo>
                    <a:pt x="10696" y="13117"/>
                    <a:pt x="10712" y="13118"/>
                    <a:pt x="10726" y="13118"/>
                  </a:cubicBezTo>
                  <a:cubicBezTo>
                    <a:pt x="12685" y="13118"/>
                    <a:pt x="7683" y="1"/>
                    <a:pt x="48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70"/>
            <p:cNvSpPr/>
            <p:nvPr/>
          </p:nvSpPr>
          <p:spPr>
            <a:xfrm>
              <a:off x="5667300" y="6412725"/>
              <a:ext cx="364250" cy="1090750"/>
            </a:xfrm>
            <a:custGeom>
              <a:avLst/>
              <a:gdLst/>
              <a:ahLst/>
              <a:cxnLst/>
              <a:rect l="l" t="t" r="r" b="b"/>
              <a:pathLst>
                <a:path w="14570" h="43630" extrusionOk="0">
                  <a:moveTo>
                    <a:pt x="12686" y="1"/>
                  </a:moveTo>
                  <a:cubicBezTo>
                    <a:pt x="9150" y="704"/>
                    <a:pt x="6468" y="1110"/>
                    <a:pt x="3320" y="1110"/>
                  </a:cubicBezTo>
                  <a:cubicBezTo>
                    <a:pt x="2280" y="1110"/>
                    <a:pt x="1190" y="1066"/>
                    <a:pt x="1" y="973"/>
                  </a:cubicBezTo>
                  <a:lnTo>
                    <a:pt x="1" y="973"/>
                  </a:lnTo>
                  <a:cubicBezTo>
                    <a:pt x="1" y="6206"/>
                    <a:pt x="517" y="16490"/>
                    <a:pt x="1273" y="25563"/>
                  </a:cubicBezTo>
                  <a:cubicBezTo>
                    <a:pt x="1862" y="32619"/>
                    <a:pt x="2665" y="38644"/>
                    <a:pt x="3025" y="42832"/>
                  </a:cubicBezTo>
                  <a:cubicBezTo>
                    <a:pt x="3385" y="43038"/>
                    <a:pt x="3781" y="43122"/>
                    <a:pt x="4200" y="43122"/>
                  </a:cubicBezTo>
                  <a:cubicBezTo>
                    <a:pt x="4856" y="43122"/>
                    <a:pt x="5567" y="42916"/>
                    <a:pt x="6278" y="42652"/>
                  </a:cubicBezTo>
                  <a:cubicBezTo>
                    <a:pt x="5809" y="36075"/>
                    <a:pt x="6014" y="20727"/>
                    <a:pt x="5942" y="10874"/>
                  </a:cubicBezTo>
                  <a:lnTo>
                    <a:pt x="5942" y="10874"/>
                  </a:lnTo>
                  <a:cubicBezTo>
                    <a:pt x="6289" y="16010"/>
                    <a:pt x="6865" y="35056"/>
                    <a:pt x="7729" y="42868"/>
                  </a:cubicBezTo>
                  <a:cubicBezTo>
                    <a:pt x="7784" y="43372"/>
                    <a:pt x="8558" y="43630"/>
                    <a:pt x="9354" y="43630"/>
                  </a:cubicBezTo>
                  <a:cubicBezTo>
                    <a:pt x="10151" y="43630"/>
                    <a:pt x="10970" y="43372"/>
                    <a:pt x="11114" y="42844"/>
                  </a:cubicBezTo>
                  <a:cubicBezTo>
                    <a:pt x="11114" y="34491"/>
                    <a:pt x="12446" y="17378"/>
                    <a:pt x="13778" y="10874"/>
                  </a:cubicBezTo>
                  <a:cubicBezTo>
                    <a:pt x="14570" y="7081"/>
                    <a:pt x="14342" y="3517"/>
                    <a:pt x="126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70"/>
            <p:cNvSpPr/>
            <p:nvPr/>
          </p:nvSpPr>
          <p:spPr>
            <a:xfrm>
              <a:off x="5622025" y="5915875"/>
              <a:ext cx="370250" cy="631175"/>
            </a:xfrm>
            <a:custGeom>
              <a:avLst/>
              <a:gdLst/>
              <a:ahLst/>
              <a:cxnLst/>
              <a:rect l="l" t="t" r="r" b="b"/>
              <a:pathLst>
                <a:path w="14810" h="25247" extrusionOk="0">
                  <a:moveTo>
                    <a:pt x="7603" y="1"/>
                  </a:moveTo>
                  <a:cubicBezTo>
                    <a:pt x="7330" y="1"/>
                    <a:pt x="6987" y="13"/>
                    <a:pt x="6516" y="38"/>
                  </a:cubicBezTo>
                  <a:cubicBezTo>
                    <a:pt x="4897" y="110"/>
                    <a:pt x="4897" y="110"/>
                    <a:pt x="4489" y="182"/>
                  </a:cubicBezTo>
                  <a:cubicBezTo>
                    <a:pt x="3433" y="337"/>
                    <a:pt x="564" y="1801"/>
                    <a:pt x="360" y="2846"/>
                  </a:cubicBezTo>
                  <a:cubicBezTo>
                    <a:pt x="0" y="4586"/>
                    <a:pt x="456" y="6626"/>
                    <a:pt x="732" y="8378"/>
                  </a:cubicBezTo>
                  <a:cubicBezTo>
                    <a:pt x="1872" y="15794"/>
                    <a:pt x="2436" y="14930"/>
                    <a:pt x="1572" y="24448"/>
                  </a:cubicBezTo>
                  <a:cubicBezTo>
                    <a:pt x="3855" y="24966"/>
                    <a:pt x="5604" y="25246"/>
                    <a:pt x="7244" y="25246"/>
                  </a:cubicBezTo>
                  <a:cubicBezTo>
                    <a:pt x="9553" y="25246"/>
                    <a:pt x="11647" y="24691"/>
                    <a:pt x="14713" y="23463"/>
                  </a:cubicBezTo>
                  <a:cubicBezTo>
                    <a:pt x="13825" y="22155"/>
                    <a:pt x="14305" y="22179"/>
                    <a:pt x="13813" y="20679"/>
                  </a:cubicBezTo>
                  <a:cubicBezTo>
                    <a:pt x="11509" y="13791"/>
                    <a:pt x="14809" y="10634"/>
                    <a:pt x="13645" y="3457"/>
                  </a:cubicBezTo>
                  <a:cubicBezTo>
                    <a:pt x="13585" y="3121"/>
                    <a:pt x="13405" y="1993"/>
                    <a:pt x="13201" y="1718"/>
                  </a:cubicBezTo>
                  <a:cubicBezTo>
                    <a:pt x="12877" y="1297"/>
                    <a:pt x="10741" y="481"/>
                    <a:pt x="10213" y="398"/>
                  </a:cubicBezTo>
                  <a:cubicBezTo>
                    <a:pt x="8658" y="139"/>
                    <a:pt x="8524" y="1"/>
                    <a:pt x="760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70"/>
            <p:cNvSpPr/>
            <p:nvPr/>
          </p:nvSpPr>
          <p:spPr>
            <a:xfrm>
              <a:off x="5724625" y="5814800"/>
              <a:ext cx="113725" cy="144100"/>
            </a:xfrm>
            <a:custGeom>
              <a:avLst/>
              <a:gdLst/>
              <a:ahLst/>
              <a:cxnLst/>
              <a:rect l="l" t="t" r="r" b="b"/>
              <a:pathLst>
                <a:path w="4549" h="5764" extrusionOk="0">
                  <a:moveTo>
                    <a:pt x="3793" y="0"/>
                  </a:moveTo>
                  <a:cubicBezTo>
                    <a:pt x="2772" y="0"/>
                    <a:pt x="1308" y="288"/>
                    <a:pt x="300" y="288"/>
                  </a:cubicBezTo>
                  <a:cubicBezTo>
                    <a:pt x="169" y="840"/>
                    <a:pt x="252" y="1452"/>
                    <a:pt x="529" y="1956"/>
                  </a:cubicBezTo>
                  <a:lnTo>
                    <a:pt x="276" y="1884"/>
                  </a:lnTo>
                  <a:lnTo>
                    <a:pt x="276" y="1884"/>
                  </a:lnTo>
                  <a:cubicBezTo>
                    <a:pt x="721" y="2724"/>
                    <a:pt x="660" y="4188"/>
                    <a:pt x="1" y="4860"/>
                  </a:cubicBezTo>
                  <a:cubicBezTo>
                    <a:pt x="321" y="5451"/>
                    <a:pt x="900" y="5630"/>
                    <a:pt x="1300" y="5630"/>
                  </a:cubicBezTo>
                  <a:cubicBezTo>
                    <a:pt x="1364" y="5630"/>
                    <a:pt x="1423" y="5625"/>
                    <a:pt x="1476" y="5617"/>
                  </a:cubicBezTo>
                  <a:cubicBezTo>
                    <a:pt x="1478" y="5617"/>
                    <a:pt x="1479" y="5617"/>
                    <a:pt x="1480" y="5617"/>
                  </a:cubicBezTo>
                  <a:cubicBezTo>
                    <a:pt x="1553" y="5617"/>
                    <a:pt x="1793" y="5764"/>
                    <a:pt x="2211" y="5764"/>
                  </a:cubicBezTo>
                  <a:cubicBezTo>
                    <a:pt x="2629" y="5764"/>
                    <a:pt x="3225" y="5617"/>
                    <a:pt x="4009" y="5028"/>
                  </a:cubicBezTo>
                  <a:cubicBezTo>
                    <a:pt x="4116" y="4945"/>
                    <a:pt x="4524" y="4369"/>
                    <a:pt x="4537" y="4236"/>
                  </a:cubicBezTo>
                  <a:cubicBezTo>
                    <a:pt x="4548" y="3780"/>
                    <a:pt x="4345" y="3577"/>
                    <a:pt x="4129" y="3060"/>
                  </a:cubicBezTo>
                  <a:cubicBezTo>
                    <a:pt x="3793" y="2220"/>
                    <a:pt x="3924" y="936"/>
                    <a:pt x="3793" y="0"/>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70"/>
            <p:cNvSpPr/>
            <p:nvPr/>
          </p:nvSpPr>
          <p:spPr>
            <a:xfrm>
              <a:off x="5822725" y="5908400"/>
              <a:ext cx="270050" cy="1077975"/>
            </a:xfrm>
            <a:custGeom>
              <a:avLst/>
              <a:gdLst/>
              <a:ahLst/>
              <a:cxnLst/>
              <a:rect l="l" t="t" r="r" b="b"/>
              <a:pathLst>
                <a:path w="10802" h="43119" extrusionOk="0">
                  <a:moveTo>
                    <a:pt x="901" y="1"/>
                  </a:moveTo>
                  <a:cubicBezTo>
                    <a:pt x="709" y="612"/>
                    <a:pt x="504" y="3853"/>
                    <a:pt x="432" y="5101"/>
                  </a:cubicBezTo>
                  <a:cubicBezTo>
                    <a:pt x="24" y="11485"/>
                    <a:pt x="0" y="18626"/>
                    <a:pt x="312" y="24987"/>
                  </a:cubicBezTo>
                  <a:cubicBezTo>
                    <a:pt x="781" y="34383"/>
                    <a:pt x="1309" y="35367"/>
                    <a:pt x="1405" y="43060"/>
                  </a:cubicBezTo>
                  <a:cubicBezTo>
                    <a:pt x="1895" y="43100"/>
                    <a:pt x="2393" y="43118"/>
                    <a:pt x="2900" y="43118"/>
                  </a:cubicBezTo>
                  <a:cubicBezTo>
                    <a:pt x="5102" y="43118"/>
                    <a:pt x="7483" y="42777"/>
                    <a:pt x="10166" y="42436"/>
                  </a:cubicBezTo>
                  <a:cubicBezTo>
                    <a:pt x="9734" y="37551"/>
                    <a:pt x="10801" y="36483"/>
                    <a:pt x="9134" y="27134"/>
                  </a:cubicBezTo>
                  <a:cubicBezTo>
                    <a:pt x="8701" y="24771"/>
                    <a:pt x="6685" y="20906"/>
                    <a:pt x="6481" y="19730"/>
                  </a:cubicBezTo>
                  <a:cubicBezTo>
                    <a:pt x="6109" y="17498"/>
                    <a:pt x="6745" y="16549"/>
                    <a:pt x="6757" y="12013"/>
                  </a:cubicBezTo>
                  <a:cubicBezTo>
                    <a:pt x="6757" y="10069"/>
                    <a:pt x="7009" y="8125"/>
                    <a:pt x="6913" y="6181"/>
                  </a:cubicBezTo>
                  <a:cubicBezTo>
                    <a:pt x="6817" y="4249"/>
                    <a:pt x="7645" y="2820"/>
                    <a:pt x="6073" y="1585"/>
                  </a:cubicBezTo>
                  <a:cubicBezTo>
                    <a:pt x="4789" y="564"/>
                    <a:pt x="901" y="1"/>
                    <a:pt x="9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70"/>
            <p:cNvSpPr/>
            <p:nvPr/>
          </p:nvSpPr>
          <p:spPr>
            <a:xfrm>
              <a:off x="5432900" y="5960775"/>
              <a:ext cx="270625" cy="329600"/>
            </a:xfrm>
            <a:custGeom>
              <a:avLst/>
              <a:gdLst/>
              <a:ahLst/>
              <a:cxnLst/>
              <a:rect l="l" t="t" r="r" b="b"/>
              <a:pathLst>
                <a:path w="10825" h="13184" extrusionOk="0">
                  <a:moveTo>
                    <a:pt x="8412" y="0"/>
                  </a:moveTo>
                  <a:cubicBezTo>
                    <a:pt x="8191" y="0"/>
                    <a:pt x="7978" y="26"/>
                    <a:pt x="7793" y="66"/>
                  </a:cubicBezTo>
                  <a:cubicBezTo>
                    <a:pt x="4697" y="714"/>
                    <a:pt x="3641" y="4830"/>
                    <a:pt x="1408" y="8298"/>
                  </a:cubicBezTo>
                  <a:cubicBezTo>
                    <a:pt x="917" y="9054"/>
                    <a:pt x="256" y="10974"/>
                    <a:pt x="125" y="11862"/>
                  </a:cubicBezTo>
                  <a:cubicBezTo>
                    <a:pt x="1" y="12750"/>
                    <a:pt x="782" y="13184"/>
                    <a:pt x="1601" y="13184"/>
                  </a:cubicBezTo>
                  <a:cubicBezTo>
                    <a:pt x="2132" y="13184"/>
                    <a:pt x="2679" y="13002"/>
                    <a:pt x="3005" y="12643"/>
                  </a:cubicBezTo>
                  <a:cubicBezTo>
                    <a:pt x="3125" y="12523"/>
                    <a:pt x="5321" y="10099"/>
                    <a:pt x="7289" y="7410"/>
                  </a:cubicBezTo>
                  <a:cubicBezTo>
                    <a:pt x="8117" y="6282"/>
                    <a:pt x="9353" y="4710"/>
                    <a:pt x="9833" y="3390"/>
                  </a:cubicBezTo>
                  <a:cubicBezTo>
                    <a:pt x="10824" y="647"/>
                    <a:pt x="9520" y="0"/>
                    <a:pt x="841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70"/>
            <p:cNvSpPr/>
            <p:nvPr/>
          </p:nvSpPr>
          <p:spPr>
            <a:xfrm>
              <a:off x="5603425" y="5920400"/>
              <a:ext cx="161425" cy="1075925"/>
            </a:xfrm>
            <a:custGeom>
              <a:avLst/>
              <a:gdLst/>
              <a:ahLst/>
              <a:cxnLst/>
              <a:rect l="l" t="t" r="r" b="b"/>
              <a:pathLst>
                <a:path w="6457" h="43037" extrusionOk="0">
                  <a:moveTo>
                    <a:pt x="5233" y="1"/>
                  </a:moveTo>
                  <a:cubicBezTo>
                    <a:pt x="4020" y="313"/>
                    <a:pt x="2736" y="972"/>
                    <a:pt x="1848" y="1332"/>
                  </a:cubicBezTo>
                  <a:cubicBezTo>
                    <a:pt x="1068" y="3385"/>
                    <a:pt x="1560" y="5329"/>
                    <a:pt x="864" y="7417"/>
                  </a:cubicBezTo>
                  <a:cubicBezTo>
                    <a:pt x="0" y="10033"/>
                    <a:pt x="216" y="11018"/>
                    <a:pt x="648" y="12469"/>
                  </a:cubicBezTo>
                  <a:cubicBezTo>
                    <a:pt x="1992" y="16910"/>
                    <a:pt x="1824" y="21818"/>
                    <a:pt x="1824" y="22190"/>
                  </a:cubicBezTo>
                  <a:cubicBezTo>
                    <a:pt x="1824" y="26342"/>
                    <a:pt x="60" y="27398"/>
                    <a:pt x="972" y="42255"/>
                  </a:cubicBezTo>
                  <a:cubicBezTo>
                    <a:pt x="1684" y="42765"/>
                    <a:pt x="2949" y="43036"/>
                    <a:pt x="4234" y="43036"/>
                  </a:cubicBezTo>
                  <a:cubicBezTo>
                    <a:pt x="5006" y="43036"/>
                    <a:pt x="5785" y="42938"/>
                    <a:pt x="6457" y="42735"/>
                  </a:cubicBezTo>
                  <a:cubicBezTo>
                    <a:pt x="6252" y="35115"/>
                    <a:pt x="6217" y="30999"/>
                    <a:pt x="5796" y="21938"/>
                  </a:cubicBezTo>
                  <a:cubicBezTo>
                    <a:pt x="5316" y="11474"/>
                    <a:pt x="5233" y="1"/>
                    <a:pt x="523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70"/>
            <p:cNvSpPr/>
            <p:nvPr/>
          </p:nvSpPr>
          <p:spPr>
            <a:xfrm>
              <a:off x="5713525" y="5887100"/>
              <a:ext cx="137425" cy="115225"/>
            </a:xfrm>
            <a:custGeom>
              <a:avLst/>
              <a:gdLst/>
              <a:ahLst/>
              <a:cxnLst/>
              <a:rect l="l" t="t" r="r" b="b"/>
              <a:pathLst>
                <a:path w="5497" h="4609" extrusionOk="0">
                  <a:moveTo>
                    <a:pt x="4524" y="0"/>
                  </a:moveTo>
                  <a:cubicBezTo>
                    <a:pt x="4520" y="0"/>
                    <a:pt x="4516" y="0"/>
                    <a:pt x="4512" y="0"/>
                  </a:cubicBezTo>
                  <a:cubicBezTo>
                    <a:pt x="4512" y="0"/>
                    <a:pt x="4848" y="2581"/>
                    <a:pt x="2040" y="2629"/>
                  </a:cubicBezTo>
                  <a:cubicBezTo>
                    <a:pt x="2040" y="2629"/>
                    <a:pt x="997" y="2413"/>
                    <a:pt x="997" y="325"/>
                  </a:cubicBezTo>
                  <a:cubicBezTo>
                    <a:pt x="997" y="325"/>
                    <a:pt x="600" y="445"/>
                    <a:pt x="301" y="1416"/>
                  </a:cubicBezTo>
                  <a:cubicBezTo>
                    <a:pt x="301" y="1416"/>
                    <a:pt x="0" y="3253"/>
                    <a:pt x="1117" y="4608"/>
                  </a:cubicBezTo>
                  <a:lnTo>
                    <a:pt x="1957" y="2893"/>
                  </a:lnTo>
                  <a:lnTo>
                    <a:pt x="3685" y="4261"/>
                  </a:lnTo>
                  <a:cubicBezTo>
                    <a:pt x="3685" y="4261"/>
                    <a:pt x="5496" y="3192"/>
                    <a:pt x="5496" y="1152"/>
                  </a:cubicBezTo>
                  <a:cubicBezTo>
                    <a:pt x="5496" y="1152"/>
                    <a:pt x="5271" y="0"/>
                    <a:pt x="45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70"/>
            <p:cNvSpPr/>
            <p:nvPr/>
          </p:nvSpPr>
          <p:spPr>
            <a:xfrm>
              <a:off x="5933725" y="6443050"/>
              <a:ext cx="147950" cy="192150"/>
            </a:xfrm>
            <a:custGeom>
              <a:avLst/>
              <a:gdLst/>
              <a:ahLst/>
              <a:cxnLst/>
              <a:rect l="l" t="t" r="r" b="b"/>
              <a:pathLst>
                <a:path w="5918" h="7686" extrusionOk="0">
                  <a:moveTo>
                    <a:pt x="4177" y="0"/>
                  </a:moveTo>
                  <a:cubicBezTo>
                    <a:pt x="3601" y="432"/>
                    <a:pt x="3277" y="864"/>
                    <a:pt x="2737" y="1224"/>
                  </a:cubicBezTo>
                  <a:cubicBezTo>
                    <a:pt x="2029" y="1704"/>
                    <a:pt x="1105" y="2124"/>
                    <a:pt x="565" y="2940"/>
                  </a:cubicBezTo>
                  <a:cubicBezTo>
                    <a:pt x="421" y="3193"/>
                    <a:pt x="253" y="3457"/>
                    <a:pt x="205" y="3745"/>
                  </a:cubicBezTo>
                  <a:cubicBezTo>
                    <a:pt x="215" y="3838"/>
                    <a:pt x="259" y="3877"/>
                    <a:pt x="327" y="3877"/>
                  </a:cubicBezTo>
                  <a:cubicBezTo>
                    <a:pt x="594" y="3877"/>
                    <a:pt x="1229" y="3280"/>
                    <a:pt x="1621" y="2964"/>
                  </a:cubicBezTo>
                  <a:lnTo>
                    <a:pt x="1621" y="2964"/>
                  </a:lnTo>
                  <a:cubicBezTo>
                    <a:pt x="1549" y="3900"/>
                    <a:pt x="1" y="6300"/>
                    <a:pt x="277" y="6625"/>
                  </a:cubicBezTo>
                  <a:cubicBezTo>
                    <a:pt x="286" y="6632"/>
                    <a:pt x="297" y="6635"/>
                    <a:pt x="309" y="6635"/>
                  </a:cubicBezTo>
                  <a:cubicBezTo>
                    <a:pt x="597" y="6635"/>
                    <a:pt x="1671" y="4795"/>
                    <a:pt x="2005" y="4393"/>
                  </a:cubicBezTo>
                  <a:lnTo>
                    <a:pt x="2005" y="4393"/>
                  </a:lnTo>
                  <a:cubicBezTo>
                    <a:pt x="2317" y="4572"/>
                    <a:pt x="601" y="7369"/>
                    <a:pt x="1033" y="7585"/>
                  </a:cubicBezTo>
                  <a:cubicBezTo>
                    <a:pt x="1040" y="7590"/>
                    <a:pt x="1049" y="7593"/>
                    <a:pt x="1058" y="7593"/>
                  </a:cubicBezTo>
                  <a:cubicBezTo>
                    <a:pt x="1327" y="7593"/>
                    <a:pt x="2425" y="5524"/>
                    <a:pt x="2761" y="4932"/>
                  </a:cubicBezTo>
                  <a:lnTo>
                    <a:pt x="2761" y="4932"/>
                  </a:lnTo>
                  <a:cubicBezTo>
                    <a:pt x="2557" y="5737"/>
                    <a:pt x="1993" y="7321"/>
                    <a:pt x="2137" y="7633"/>
                  </a:cubicBezTo>
                  <a:cubicBezTo>
                    <a:pt x="2140" y="7669"/>
                    <a:pt x="2151" y="7686"/>
                    <a:pt x="2168" y="7686"/>
                  </a:cubicBezTo>
                  <a:cubicBezTo>
                    <a:pt x="2335" y="7686"/>
                    <a:pt x="3124" y="6014"/>
                    <a:pt x="3505" y="5185"/>
                  </a:cubicBezTo>
                  <a:lnTo>
                    <a:pt x="3505" y="5185"/>
                  </a:lnTo>
                  <a:cubicBezTo>
                    <a:pt x="3253" y="6025"/>
                    <a:pt x="3061" y="7092"/>
                    <a:pt x="3301" y="7092"/>
                  </a:cubicBezTo>
                  <a:cubicBezTo>
                    <a:pt x="3553" y="7092"/>
                    <a:pt x="4177" y="4561"/>
                    <a:pt x="4177" y="3577"/>
                  </a:cubicBezTo>
                  <a:cubicBezTo>
                    <a:pt x="4165" y="2592"/>
                    <a:pt x="5150" y="1836"/>
                    <a:pt x="5785" y="1080"/>
                  </a:cubicBezTo>
                  <a:cubicBezTo>
                    <a:pt x="5918" y="912"/>
                    <a:pt x="4417" y="252"/>
                    <a:pt x="4177" y="0"/>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70"/>
            <p:cNvSpPr/>
            <p:nvPr/>
          </p:nvSpPr>
          <p:spPr>
            <a:xfrm>
              <a:off x="5897125" y="5944225"/>
              <a:ext cx="302450" cy="555650"/>
            </a:xfrm>
            <a:custGeom>
              <a:avLst/>
              <a:gdLst/>
              <a:ahLst/>
              <a:cxnLst/>
              <a:rect l="l" t="t" r="r" b="b"/>
              <a:pathLst>
                <a:path w="12098" h="22226" extrusionOk="0">
                  <a:moveTo>
                    <a:pt x="2466" y="1"/>
                  </a:moveTo>
                  <a:cubicBezTo>
                    <a:pt x="1755" y="1"/>
                    <a:pt x="1058" y="577"/>
                    <a:pt x="769" y="1075"/>
                  </a:cubicBezTo>
                  <a:cubicBezTo>
                    <a:pt x="1" y="2420"/>
                    <a:pt x="805" y="4628"/>
                    <a:pt x="1669" y="5912"/>
                  </a:cubicBezTo>
                  <a:cubicBezTo>
                    <a:pt x="2545" y="7184"/>
                    <a:pt x="5269" y="10484"/>
                    <a:pt x="6745" y="11516"/>
                  </a:cubicBezTo>
                  <a:cubicBezTo>
                    <a:pt x="6361" y="15284"/>
                    <a:pt x="5773" y="17385"/>
                    <a:pt x="4441" y="20433"/>
                  </a:cubicBezTo>
                  <a:cubicBezTo>
                    <a:pt x="4248" y="20862"/>
                    <a:pt x="5727" y="22226"/>
                    <a:pt x="6551" y="22226"/>
                  </a:cubicBezTo>
                  <a:cubicBezTo>
                    <a:pt x="6651" y="22226"/>
                    <a:pt x="6741" y="22206"/>
                    <a:pt x="6817" y="22161"/>
                  </a:cubicBezTo>
                  <a:cubicBezTo>
                    <a:pt x="9206" y="20757"/>
                    <a:pt x="12097" y="12753"/>
                    <a:pt x="11558" y="10929"/>
                  </a:cubicBezTo>
                  <a:cubicBezTo>
                    <a:pt x="11281" y="9956"/>
                    <a:pt x="8857" y="6152"/>
                    <a:pt x="5846" y="2984"/>
                  </a:cubicBezTo>
                  <a:cubicBezTo>
                    <a:pt x="5257" y="2372"/>
                    <a:pt x="4069" y="907"/>
                    <a:pt x="3241" y="272"/>
                  </a:cubicBezTo>
                  <a:cubicBezTo>
                    <a:pt x="2994" y="80"/>
                    <a:pt x="2729" y="1"/>
                    <a:pt x="24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70"/>
            <p:cNvSpPr/>
            <p:nvPr/>
          </p:nvSpPr>
          <p:spPr>
            <a:xfrm>
              <a:off x="5620225" y="5637750"/>
              <a:ext cx="215725" cy="262825"/>
            </a:xfrm>
            <a:custGeom>
              <a:avLst/>
              <a:gdLst/>
              <a:ahLst/>
              <a:cxnLst/>
              <a:rect l="l" t="t" r="r" b="b"/>
              <a:pathLst>
                <a:path w="8629" h="10513" extrusionOk="0">
                  <a:moveTo>
                    <a:pt x="5155" y="1"/>
                  </a:moveTo>
                  <a:cubicBezTo>
                    <a:pt x="5037" y="1"/>
                    <a:pt x="4915" y="5"/>
                    <a:pt x="4788" y="13"/>
                  </a:cubicBezTo>
                  <a:cubicBezTo>
                    <a:pt x="4273" y="37"/>
                    <a:pt x="3084" y="445"/>
                    <a:pt x="2616" y="674"/>
                  </a:cubicBezTo>
                  <a:cubicBezTo>
                    <a:pt x="0" y="1958"/>
                    <a:pt x="1356" y="6974"/>
                    <a:pt x="3012" y="8846"/>
                  </a:cubicBezTo>
                  <a:cubicBezTo>
                    <a:pt x="3775" y="9701"/>
                    <a:pt x="4460" y="10513"/>
                    <a:pt x="5321" y="10513"/>
                  </a:cubicBezTo>
                  <a:cubicBezTo>
                    <a:pt x="5585" y="10513"/>
                    <a:pt x="5865" y="10437"/>
                    <a:pt x="6169" y="10262"/>
                  </a:cubicBezTo>
                  <a:cubicBezTo>
                    <a:pt x="7201" y="9662"/>
                    <a:pt x="8196" y="8739"/>
                    <a:pt x="8436" y="7574"/>
                  </a:cubicBezTo>
                  <a:cubicBezTo>
                    <a:pt x="8628" y="6590"/>
                    <a:pt x="8508" y="5642"/>
                    <a:pt x="8545" y="4646"/>
                  </a:cubicBezTo>
                  <a:cubicBezTo>
                    <a:pt x="8604" y="3434"/>
                    <a:pt x="8377" y="2486"/>
                    <a:pt x="7825" y="1406"/>
                  </a:cubicBezTo>
                  <a:cubicBezTo>
                    <a:pt x="7479" y="704"/>
                    <a:pt x="6699" y="1"/>
                    <a:pt x="5155" y="1"/>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70"/>
            <p:cNvSpPr/>
            <p:nvPr/>
          </p:nvSpPr>
          <p:spPr>
            <a:xfrm>
              <a:off x="5610025" y="5619475"/>
              <a:ext cx="258625" cy="158425"/>
            </a:xfrm>
            <a:custGeom>
              <a:avLst/>
              <a:gdLst/>
              <a:ahLst/>
              <a:cxnLst/>
              <a:rect l="l" t="t" r="r" b="b"/>
              <a:pathLst>
                <a:path w="10345" h="6337" extrusionOk="0">
                  <a:moveTo>
                    <a:pt x="6188" y="1"/>
                  </a:moveTo>
                  <a:cubicBezTo>
                    <a:pt x="5255" y="1"/>
                    <a:pt x="4296" y="334"/>
                    <a:pt x="3492" y="733"/>
                  </a:cubicBezTo>
                  <a:cubicBezTo>
                    <a:pt x="1908" y="1512"/>
                    <a:pt x="0" y="3865"/>
                    <a:pt x="1236" y="5557"/>
                  </a:cubicBezTo>
                  <a:cubicBezTo>
                    <a:pt x="1541" y="5975"/>
                    <a:pt x="1838" y="6141"/>
                    <a:pt x="2121" y="6141"/>
                  </a:cubicBezTo>
                  <a:cubicBezTo>
                    <a:pt x="2929" y="6141"/>
                    <a:pt x="3628" y="4795"/>
                    <a:pt x="4116" y="4093"/>
                  </a:cubicBezTo>
                  <a:cubicBezTo>
                    <a:pt x="4369" y="3713"/>
                    <a:pt x="5298" y="3369"/>
                    <a:pt x="6349" y="3369"/>
                  </a:cubicBezTo>
                  <a:cubicBezTo>
                    <a:pt x="6793" y="3369"/>
                    <a:pt x="7259" y="3431"/>
                    <a:pt x="7705" y="3577"/>
                  </a:cubicBezTo>
                  <a:cubicBezTo>
                    <a:pt x="7836" y="4489"/>
                    <a:pt x="8353" y="6037"/>
                    <a:pt x="10201" y="6337"/>
                  </a:cubicBezTo>
                  <a:cubicBezTo>
                    <a:pt x="10345" y="5065"/>
                    <a:pt x="10117" y="4273"/>
                    <a:pt x="9900" y="3577"/>
                  </a:cubicBezTo>
                  <a:cubicBezTo>
                    <a:pt x="9673" y="2881"/>
                    <a:pt x="9697" y="2221"/>
                    <a:pt x="8436" y="925"/>
                  </a:cubicBezTo>
                  <a:cubicBezTo>
                    <a:pt x="7785" y="251"/>
                    <a:pt x="6996" y="1"/>
                    <a:pt x="61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70"/>
            <p:cNvSpPr/>
            <p:nvPr/>
          </p:nvSpPr>
          <p:spPr>
            <a:xfrm>
              <a:off x="5819425" y="5735975"/>
              <a:ext cx="38350" cy="65850"/>
            </a:xfrm>
            <a:custGeom>
              <a:avLst/>
              <a:gdLst/>
              <a:ahLst/>
              <a:cxnLst/>
              <a:rect l="l" t="t" r="r" b="b"/>
              <a:pathLst>
                <a:path w="1534" h="2634" extrusionOk="0">
                  <a:moveTo>
                    <a:pt x="787" y="1"/>
                  </a:moveTo>
                  <a:cubicBezTo>
                    <a:pt x="510" y="1"/>
                    <a:pt x="233" y="252"/>
                    <a:pt x="108" y="621"/>
                  </a:cubicBezTo>
                  <a:cubicBezTo>
                    <a:pt x="1" y="933"/>
                    <a:pt x="60" y="2229"/>
                    <a:pt x="337" y="2445"/>
                  </a:cubicBezTo>
                  <a:cubicBezTo>
                    <a:pt x="500" y="2575"/>
                    <a:pt x="662" y="2634"/>
                    <a:pt x="813" y="2634"/>
                  </a:cubicBezTo>
                  <a:cubicBezTo>
                    <a:pt x="1217" y="2634"/>
                    <a:pt x="1534" y="2209"/>
                    <a:pt x="1524" y="1605"/>
                  </a:cubicBezTo>
                  <a:cubicBezTo>
                    <a:pt x="1511" y="434"/>
                    <a:pt x="1150" y="1"/>
                    <a:pt x="787" y="1"/>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70"/>
            <p:cNvSpPr/>
            <p:nvPr/>
          </p:nvSpPr>
          <p:spPr>
            <a:xfrm>
              <a:off x="5830225" y="5748475"/>
              <a:ext cx="19225" cy="41100"/>
            </a:xfrm>
            <a:custGeom>
              <a:avLst/>
              <a:gdLst/>
              <a:ahLst/>
              <a:cxnLst/>
              <a:rect l="l" t="t" r="r" b="b"/>
              <a:pathLst>
                <a:path w="769" h="1644" extrusionOk="0">
                  <a:moveTo>
                    <a:pt x="348" y="1"/>
                  </a:moveTo>
                  <a:cubicBezTo>
                    <a:pt x="324" y="1"/>
                    <a:pt x="300" y="13"/>
                    <a:pt x="289" y="25"/>
                  </a:cubicBezTo>
                  <a:cubicBezTo>
                    <a:pt x="252" y="49"/>
                    <a:pt x="241" y="73"/>
                    <a:pt x="217" y="97"/>
                  </a:cubicBezTo>
                  <a:cubicBezTo>
                    <a:pt x="156" y="169"/>
                    <a:pt x="121" y="253"/>
                    <a:pt x="84" y="337"/>
                  </a:cubicBezTo>
                  <a:cubicBezTo>
                    <a:pt x="49" y="397"/>
                    <a:pt x="25" y="469"/>
                    <a:pt x="12" y="541"/>
                  </a:cubicBezTo>
                  <a:cubicBezTo>
                    <a:pt x="1" y="553"/>
                    <a:pt x="1" y="565"/>
                    <a:pt x="1" y="577"/>
                  </a:cubicBezTo>
                  <a:lnTo>
                    <a:pt x="12" y="577"/>
                  </a:lnTo>
                  <a:cubicBezTo>
                    <a:pt x="12" y="553"/>
                    <a:pt x="12" y="529"/>
                    <a:pt x="25" y="505"/>
                  </a:cubicBezTo>
                  <a:lnTo>
                    <a:pt x="60" y="397"/>
                  </a:lnTo>
                  <a:cubicBezTo>
                    <a:pt x="97" y="313"/>
                    <a:pt x="132" y="241"/>
                    <a:pt x="180" y="157"/>
                  </a:cubicBezTo>
                  <a:cubicBezTo>
                    <a:pt x="204" y="133"/>
                    <a:pt x="228" y="97"/>
                    <a:pt x="252" y="73"/>
                  </a:cubicBezTo>
                  <a:cubicBezTo>
                    <a:pt x="276" y="49"/>
                    <a:pt x="289" y="25"/>
                    <a:pt x="324" y="13"/>
                  </a:cubicBezTo>
                  <a:cubicBezTo>
                    <a:pt x="331" y="7"/>
                    <a:pt x="340" y="4"/>
                    <a:pt x="349" y="4"/>
                  </a:cubicBezTo>
                  <a:cubicBezTo>
                    <a:pt x="358" y="4"/>
                    <a:pt x="367" y="7"/>
                    <a:pt x="372" y="13"/>
                  </a:cubicBezTo>
                  <a:cubicBezTo>
                    <a:pt x="396" y="25"/>
                    <a:pt x="409" y="37"/>
                    <a:pt x="420" y="49"/>
                  </a:cubicBezTo>
                  <a:cubicBezTo>
                    <a:pt x="468" y="97"/>
                    <a:pt x="505" y="145"/>
                    <a:pt x="540" y="205"/>
                  </a:cubicBezTo>
                  <a:cubicBezTo>
                    <a:pt x="588" y="277"/>
                    <a:pt x="625" y="361"/>
                    <a:pt x="660" y="445"/>
                  </a:cubicBezTo>
                  <a:cubicBezTo>
                    <a:pt x="697" y="553"/>
                    <a:pt x="721" y="649"/>
                    <a:pt x="732" y="757"/>
                  </a:cubicBezTo>
                  <a:cubicBezTo>
                    <a:pt x="745" y="865"/>
                    <a:pt x="756" y="985"/>
                    <a:pt x="745" y="1105"/>
                  </a:cubicBezTo>
                  <a:cubicBezTo>
                    <a:pt x="732" y="1225"/>
                    <a:pt x="697" y="1345"/>
                    <a:pt x="649" y="1465"/>
                  </a:cubicBezTo>
                  <a:lnTo>
                    <a:pt x="612" y="1537"/>
                  </a:lnTo>
                  <a:cubicBezTo>
                    <a:pt x="601" y="1561"/>
                    <a:pt x="577" y="1573"/>
                    <a:pt x="553" y="1585"/>
                  </a:cubicBezTo>
                  <a:cubicBezTo>
                    <a:pt x="516" y="1621"/>
                    <a:pt x="457" y="1633"/>
                    <a:pt x="409" y="1633"/>
                  </a:cubicBezTo>
                  <a:cubicBezTo>
                    <a:pt x="385" y="1633"/>
                    <a:pt x="361" y="1621"/>
                    <a:pt x="337" y="1609"/>
                  </a:cubicBezTo>
                  <a:cubicBezTo>
                    <a:pt x="337" y="1609"/>
                    <a:pt x="324" y="1621"/>
                    <a:pt x="337" y="1621"/>
                  </a:cubicBezTo>
                  <a:cubicBezTo>
                    <a:pt x="363" y="1636"/>
                    <a:pt x="393" y="1643"/>
                    <a:pt x="423" y="1643"/>
                  </a:cubicBezTo>
                  <a:cubicBezTo>
                    <a:pt x="491" y="1643"/>
                    <a:pt x="563" y="1610"/>
                    <a:pt x="612" y="1561"/>
                  </a:cubicBezTo>
                  <a:lnTo>
                    <a:pt x="649" y="1489"/>
                  </a:lnTo>
                  <a:cubicBezTo>
                    <a:pt x="660" y="1453"/>
                    <a:pt x="673" y="1429"/>
                    <a:pt x="684" y="1393"/>
                  </a:cubicBezTo>
                  <a:cubicBezTo>
                    <a:pt x="708" y="1333"/>
                    <a:pt x="721" y="1273"/>
                    <a:pt x="732" y="1213"/>
                  </a:cubicBezTo>
                  <a:cubicBezTo>
                    <a:pt x="756" y="1093"/>
                    <a:pt x="769" y="973"/>
                    <a:pt x="756" y="853"/>
                  </a:cubicBezTo>
                  <a:cubicBezTo>
                    <a:pt x="745" y="745"/>
                    <a:pt x="721" y="625"/>
                    <a:pt x="684" y="517"/>
                  </a:cubicBezTo>
                  <a:cubicBezTo>
                    <a:pt x="660" y="433"/>
                    <a:pt x="625" y="337"/>
                    <a:pt x="577" y="253"/>
                  </a:cubicBezTo>
                  <a:cubicBezTo>
                    <a:pt x="540" y="181"/>
                    <a:pt x="505" y="121"/>
                    <a:pt x="457" y="73"/>
                  </a:cubicBezTo>
                  <a:cubicBezTo>
                    <a:pt x="444" y="49"/>
                    <a:pt x="420" y="37"/>
                    <a:pt x="396" y="13"/>
                  </a:cubicBezTo>
                  <a:cubicBezTo>
                    <a:pt x="385" y="13"/>
                    <a:pt x="372" y="1"/>
                    <a:pt x="348" y="1"/>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70"/>
            <p:cNvSpPr/>
            <p:nvPr/>
          </p:nvSpPr>
          <p:spPr>
            <a:xfrm>
              <a:off x="5727325" y="5844350"/>
              <a:ext cx="37825" cy="14475"/>
            </a:xfrm>
            <a:custGeom>
              <a:avLst/>
              <a:gdLst/>
              <a:ahLst/>
              <a:cxnLst/>
              <a:rect l="l" t="t" r="r" b="b"/>
              <a:pathLst>
                <a:path w="1513" h="579" extrusionOk="0">
                  <a:moveTo>
                    <a:pt x="1504" y="1"/>
                  </a:moveTo>
                  <a:cubicBezTo>
                    <a:pt x="1502" y="1"/>
                    <a:pt x="1501" y="2"/>
                    <a:pt x="1501" y="6"/>
                  </a:cubicBezTo>
                  <a:cubicBezTo>
                    <a:pt x="1477" y="102"/>
                    <a:pt x="1416" y="198"/>
                    <a:pt x="1344" y="270"/>
                  </a:cubicBezTo>
                  <a:cubicBezTo>
                    <a:pt x="1272" y="342"/>
                    <a:pt x="1189" y="403"/>
                    <a:pt x="1080" y="451"/>
                  </a:cubicBezTo>
                  <a:cubicBezTo>
                    <a:pt x="984" y="499"/>
                    <a:pt x="864" y="534"/>
                    <a:pt x="757" y="547"/>
                  </a:cubicBezTo>
                  <a:cubicBezTo>
                    <a:pt x="687" y="560"/>
                    <a:pt x="617" y="566"/>
                    <a:pt x="547" y="566"/>
                  </a:cubicBezTo>
                  <a:cubicBezTo>
                    <a:pt x="497" y="566"/>
                    <a:pt x="447" y="563"/>
                    <a:pt x="397" y="558"/>
                  </a:cubicBezTo>
                  <a:cubicBezTo>
                    <a:pt x="277" y="534"/>
                    <a:pt x="157" y="510"/>
                    <a:pt x="48" y="451"/>
                  </a:cubicBezTo>
                  <a:cubicBezTo>
                    <a:pt x="37" y="451"/>
                    <a:pt x="24" y="438"/>
                    <a:pt x="13" y="438"/>
                  </a:cubicBezTo>
                  <a:lnTo>
                    <a:pt x="0" y="438"/>
                  </a:lnTo>
                  <a:cubicBezTo>
                    <a:pt x="109" y="499"/>
                    <a:pt x="229" y="534"/>
                    <a:pt x="349" y="558"/>
                  </a:cubicBezTo>
                  <a:cubicBezTo>
                    <a:pt x="420" y="572"/>
                    <a:pt x="490" y="578"/>
                    <a:pt x="561" y="578"/>
                  </a:cubicBezTo>
                  <a:cubicBezTo>
                    <a:pt x="610" y="578"/>
                    <a:pt x="660" y="575"/>
                    <a:pt x="709" y="571"/>
                  </a:cubicBezTo>
                  <a:cubicBezTo>
                    <a:pt x="829" y="558"/>
                    <a:pt x="949" y="523"/>
                    <a:pt x="1056" y="486"/>
                  </a:cubicBezTo>
                  <a:cubicBezTo>
                    <a:pt x="1152" y="438"/>
                    <a:pt x="1248" y="379"/>
                    <a:pt x="1333" y="307"/>
                  </a:cubicBezTo>
                  <a:cubicBezTo>
                    <a:pt x="1405" y="235"/>
                    <a:pt x="1464" y="150"/>
                    <a:pt x="1501" y="43"/>
                  </a:cubicBezTo>
                  <a:cubicBezTo>
                    <a:pt x="1501" y="30"/>
                    <a:pt x="1512" y="19"/>
                    <a:pt x="1512" y="6"/>
                  </a:cubicBezTo>
                  <a:cubicBezTo>
                    <a:pt x="1512" y="6"/>
                    <a:pt x="1507" y="1"/>
                    <a:pt x="1504" y="1"/>
                  </a:cubicBezTo>
                  <a:close/>
                </a:path>
              </a:pathLst>
            </a:custGeom>
            <a:solidFill>
              <a:srgbClr val="F8A1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70"/>
            <p:cNvSpPr/>
            <p:nvPr/>
          </p:nvSpPr>
          <p:spPr>
            <a:xfrm>
              <a:off x="5418600" y="6116900"/>
              <a:ext cx="103225" cy="193300"/>
            </a:xfrm>
            <a:custGeom>
              <a:avLst/>
              <a:gdLst/>
              <a:ahLst/>
              <a:cxnLst/>
              <a:rect l="l" t="t" r="r" b="b"/>
              <a:pathLst>
                <a:path w="4129" h="7732" extrusionOk="0">
                  <a:moveTo>
                    <a:pt x="2257" y="1"/>
                  </a:moveTo>
                  <a:cubicBezTo>
                    <a:pt x="1297" y="1525"/>
                    <a:pt x="697" y="2785"/>
                    <a:pt x="396" y="4201"/>
                  </a:cubicBezTo>
                  <a:cubicBezTo>
                    <a:pt x="84" y="5689"/>
                    <a:pt x="1" y="6662"/>
                    <a:pt x="996" y="7430"/>
                  </a:cubicBezTo>
                  <a:cubicBezTo>
                    <a:pt x="1271" y="7639"/>
                    <a:pt x="1555" y="7732"/>
                    <a:pt x="1834" y="7732"/>
                  </a:cubicBezTo>
                  <a:cubicBezTo>
                    <a:pt x="2740" y="7732"/>
                    <a:pt x="3592" y="6755"/>
                    <a:pt x="3877" y="5617"/>
                  </a:cubicBezTo>
                  <a:cubicBezTo>
                    <a:pt x="4069" y="4862"/>
                    <a:pt x="4129" y="1621"/>
                    <a:pt x="4009" y="1585"/>
                  </a:cubicBezTo>
                  <a:cubicBezTo>
                    <a:pt x="3420" y="1417"/>
                    <a:pt x="2809" y="769"/>
                    <a:pt x="22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70"/>
            <p:cNvSpPr/>
            <p:nvPr/>
          </p:nvSpPr>
          <p:spPr>
            <a:xfrm>
              <a:off x="5483400" y="5848100"/>
              <a:ext cx="276350" cy="372650"/>
            </a:xfrm>
            <a:custGeom>
              <a:avLst/>
              <a:gdLst/>
              <a:ahLst/>
              <a:cxnLst/>
              <a:rect l="l" t="t" r="r" b="b"/>
              <a:pathLst>
                <a:path w="11054" h="14906" extrusionOk="0">
                  <a:moveTo>
                    <a:pt x="8941" y="0"/>
                  </a:moveTo>
                  <a:lnTo>
                    <a:pt x="1" y="1488"/>
                  </a:lnTo>
                  <a:lnTo>
                    <a:pt x="1969" y="14905"/>
                  </a:lnTo>
                  <a:lnTo>
                    <a:pt x="11053" y="13489"/>
                  </a:lnTo>
                  <a:lnTo>
                    <a:pt x="9794" y="5485"/>
                  </a:lnTo>
                  <a:lnTo>
                    <a:pt x="10418" y="4669"/>
                  </a:lnTo>
                  <a:cubicBezTo>
                    <a:pt x="10466" y="4608"/>
                    <a:pt x="10477" y="4525"/>
                    <a:pt x="10466" y="4453"/>
                  </a:cubicBezTo>
                  <a:lnTo>
                    <a:pt x="10189" y="2424"/>
                  </a:lnTo>
                  <a:cubicBezTo>
                    <a:pt x="10167" y="2272"/>
                    <a:pt x="10038" y="2169"/>
                    <a:pt x="9888" y="2169"/>
                  </a:cubicBezTo>
                  <a:cubicBezTo>
                    <a:pt x="9873" y="2169"/>
                    <a:pt x="9857" y="2170"/>
                    <a:pt x="9842" y="2173"/>
                  </a:cubicBezTo>
                  <a:lnTo>
                    <a:pt x="9301" y="2280"/>
                  </a:lnTo>
                  <a:lnTo>
                    <a:pt x="894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70"/>
            <p:cNvSpPr/>
            <p:nvPr/>
          </p:nvSpPr>
          <p:spPr>
            <a:xfrm>
              <a:off x="5478300" y="6010500"/>
              <a:ext cx="105350" cy="142150"/>
            </a:xfrm>
            <a:custGeom>
              <a:avLst/>
              <a:gdLst/>
              <a:ahLst/>
              <a:cxnLst/>
              <a:rect l="l" t="t" r="r" b="b"/>
              <a:pathLst>
                <a:path w="4214" h="5686" extrusionOk="0">
                  <a:moveTo>
                    <a:pt x="3145" y="0"/>
                  </a:moveTo>
                  <a:cubicBezTo>
                    <a:pt x="2796" y="0"/>
                    <a:pt x="1692" y="927"/>
                    <a:pt x="1261" y="1569"/>
                  </a:cubicBezTo>
                  <a:cubicBezTo>
                    <a:pt x="1261" y="1569"/>
                    <a:pt x="1189" y="1089"/>
                    <a:pt x="1032" y="645"/>
                  </a:cubicBezTo>
                  <a:cubicBezTo>
                    <a:pt x="853" y="1737"/>
                    <a:pt x="733" y="2385"/>
                    <a:pt x="421" y="3441"/>
                  </a:cubicBezTo>
                  <a:cubicBezTo>
                    <a:pt x="277" y="3909"/>
                    <a:pt x="0" y="4437"/>
                    <a:pt x="0" y="4437"/>
                  </a:cubicBezTo>
                  <a:cubicBezTo>
                    <a:pt x="253" y="4929"/>
                    <a:pt x="949" y="5661"/>
                    <a:pt x="1261" y="5685"/>
                  </a:cubicBezTo>
                  <a:cubicBezTo>
                    <a:pt x="1261" y="5685"/>
                    <a:pt x="1417" y="5217"/>
                    <a:pt x="1453" y="5049"/>
                  </a:cubicBezTo>
                  <a:cubicBezTo>
                    <a:pt x="1573" y="4389"/>
                    <a:pt x="1849" y="4077"/>
                    <a:pt x="2497" y="3909"/>
                  </a:cubicBezTo>
                  <a:cubicBezTo>
                    <a:pt x="3157" y="3729"/>
                    <a:pt x="3985" y="3201"/>
                    <a:pt x="3961" y="2949"/>
                  </a:cubicBezTo>
                  <a:cubicBezTo>
                    <a:pt x="3936" y="2920"/>
                    <a:pt x="3897" y="2908"/>
                    <a:pt x="3846" y="2908"/>
                  </a:cubicBezTo>
                  <a:cubicBezTo>
                    <a:pt x="3575" y="2908"/>
                    <a:pt x="2990" y="3267"/>
                    <a:pt x="2685" y="3267"/>
                  </a:cubicBezTo>
                  <a:cubicBezTo>
                    <a:pt x="2583" y="3267"/>
                    <a:pt x="2513" y="3226"/>
                    <a:pt x="2497" y="3117"/>
                  </a:cubicBezTo>
                  <a:cubicBezTo>
                    <a:pt x="2977" y="2721"/>
                    <a:pt x="4213" y="2397"/>
                    <a:pt x="4153" y="2157"/>
                  </a:cubicBezTo>
                  <a:cubicBezTo>
                    <a:pt x="4093" y="2073"/>
                    <a:pt x="3987" y="2041"/>
                    <a:pt x="3855" y="2041"/>
                  </a:cubicBezTo>
                  <a:cubicBezTo>
                    <a:pt x="3400" y="2041"/>
                    <a:pt x="2639" y="2429"/>
                    <a:pt x="2425" y="2457"/>
                  </a:cubicBezTo>
                  <a:cubicBezTo>
                    <a:pt x="2197" y="2373"/>
                    <a:pt x="4009" y="1185"/>
                    <a:pt x="3937" y="813"/>
                  </a:cubicBezTo>
                  <a:cubicBezTo>
                    <a:pt x="3923" y="755"/>
                    <a:pt x="3885" y="730"/>
                    <a:pt x="3828" y="730"/>
                  </a:cubicBezTo>
                  <a:cubicBezTo>
                    <a:pt x="3470" y="730"/>
                    <a:pt x="2373" y="1722"/>
                    <a:pt x="2053" y="1929"/>
                  </a:cubicBezTo>
                  <a:cubicBezTo>
                    <a:pt x="1825" y="1653"/>
                    <a:pt x="3529" y="273"/>
                    <a:pt x="3217" y="21"/>
                  </a:cubicBezTo>
                  <a:cubicBezTo>
                    <a:pt x="3199" y="7"/>
                    <a:pt x="3175" y="0"/>
                    <a:pt x="3145" y="0"/>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roup 14">
            <a:extLst>
              <a:ext uri="{FF2B5EF4-FFF2-40B4-BE49-F238E27FC236}">
                <a16:creationId xmlns:a16="http://schemas.microsoft.com/office/drawing/2014/main" id="{3AB95B1E-D9BE-DDD8-4DA5-9567CFDE7FD7}"/>
              </a:ext>
            </a:extLst>
          </p:cNvPr>
          <p:cNvGrpSpPr/>
          <p:nvPr/>
        </p:nvGrpSpPr>
        <p:grpSpPr>
          <a:xfrm>
            <a:off x="2295310" y="804769"/>
            <a:ext cx="5653699" cy="3020013"/>
            <a:chOff x="2448233" y="1355468"/>
            <a:chExt cx="5653699" cy="1971791"/>
          </a:xfrm>
        </p:grpSpPr>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E5FD11BD-F094-74BE-0C99-7EB2D6F2CF75}"/>
                    </a:ext>
                  </a:extLst>
                </p:cNvPr>
                <p:cNvSpPr/>
                <p:nvPr/>
              </p:nvSpPr>
              <p:spPr>
                <a:xfrm>
                  <a:off x="2448233" y="1658993"/>
                  <a:ext cx="5653699" cy="1668266"/>
                </a:xfrm>
                <a:prstGeom prst="roundRect">
                  <a:avLst/>
                </a:prstGeom>
                <a:solidFill>
                  <a:schemeClr val="bg1"/>
                </a:solidFill>
                <a:ln>
                  <a:solidFill>
                    <a:schemeClr val="accent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100"/>
                    </a:spcBef>
                    <a:spcAft>
                      <a:spcPts val="100"/>
                    </a:spcAft>
                  </a:pPr>
                  <a:r>
                    <a:rPr lang="en-US" sz="2000">
                      <a:solidFill>
                        <a:schemeClr val="tx1"/>
                      </a:solidFill>
                      <a:effectLst/>
                      <a:latin typeface="+mj-lt"/>
                      <a:ea typeface="Calibri" panose="020F0502020204030204" pitchFamily="34" charset="0"/>
                      <a:cs typeface="Times New Roman" panose="02020603050405020304" pitchFamily="18" charset="0"/>
                    </a:rPr>
                    <a:t>Áp dụng công thức ta có độ tan của Na</a:t>
                  </a:r>
                  <a:r>
                    <a:rPr lang="en-US" sz="2000" baseline="-25000">
                      <a:solidFill>
                        <a:schemeClr val="tx1"/>
                      </a:solidFill>
                      <a:effectLst/>
                      <a:latin typeface="+mj-lt"/>
                      <a:ea typeface="Calibri" panose="020F0502020204030204" pitchFamily="34" charset="0"/>
                      <a:cs typeface="Times New Roman" panose="02020603050405020304" pitchFamily="18" charset="0"/>
                    </a:rPr>
                    <a:t>2</a:t>
                  </a:r>
                  <a:r>
                    <a:rPr lang="en-US" sz="2000">
                      <a:solidFill>
                        <a:schemeClr val="tx1"/>
                      </a:solidFill>
                      <a:effectLst/>
                      <a:latin typeface="+mj-lt"/>
                      <a:ea typeface="Calibri" panose="020F0502020204030204" pitchFamily="34" charset="0"/>
                      <a:cs typeface="Times New Roman" panose="02020603050405020304" pitchFamily="18" charset="0"/>
                    </a:rPr>
                    <a:t>CO</a:t>
                  </a:r>
                  <a:r>
                    <a:rPr lang="en-US" sz="2000" baseline="-25000">
                      <a:solidFill>
                        <a:schemeClr val="tx1"/>
                      </a:solidFill>
                      <a:effectLst/>
                      <a:latin typeface="+mj-lt"/>
                      <a:ea typeface="Calibri" panose="020F0502020204030204" pitchFamily="34" charset="0"/>
                      <a:cs typeface="Times New Roman" panose="02020603050405020304" pitchFamily="18" charset="0"/>
                    </a:rPr>
                    <a:t>3</a:t>
                  </a:r>
                  <a:r>
                    <a:rPr lang="en-US" sz="2000">
                      <a:solidFill>
                        <a:schemeClr val="tx1"/>
                      </a:solidFill>
                      <a:effectLst/>
                      <a:latin typeface="+mj-lt"/>
                      <a:ea typeface="Calibri" panose="020F0502020204030204" pitchFamily="34" charset="0"/>
                      <a:cs typeface="Times New Roman" panose="02020603050405020304" pitchFamily="18" charset="0"/>
                    </a:rPr>
                    <a:t> trong nước ở 18</a:t>
                  </a:r>
                  <a:r>
                    <a:rPr lang="en-US" sz="2000" baseline="30000">
                      <a:solidFill>
                        <a:schemeClr val="tx1"/>
                      </a:solidFill>
                      <a:effectLst/>
                      <a:latin typeface="+mj-lt"/>
                      <a:ea typeface="Calibri" panose="020F0502020204030204" pitchFamily="34" charset="0"/>
                      <a:cs typeface="Times New Roman" panose="02020603050405020304" pitchFamily="18" charset="0"/>
                    </a:rPr>
                    <a:t>o</a:t>
                  </a:r>
                  <a:r>
                    <a:rPr lang="en-US" sz="2000">
                      <a:solidFill>
                        <a:schemeClr val="tx1"/>
                      </a:solidFill>
                      <a:effectLst/>
                      <a:latin typeface="+mj-lt"/>
                      <a:ea typeface="Calibri" panose="020F0502020204030204" pitchFamily="34" charset="0"/>
                      <a:cs typeface="Times New Roman" panose="02020603050405020304" pitchFamily="18" charset="0"/>
                    </a:rPr>
                    <a:t>C là: </a:t>
                  </a:r>
                </a:p>
                <a:p>
                  <a:pPr marL="0" marR="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53</m:t>
                            </m:r>
                          </m:num>
                          <m:den>
                            <m: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250</m:t>
                            </m:r>
                          </m:den>
                        </m:f>
                        <m: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 100 = 21,2 (</m:t>
                        </m:r>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g</m:t>
                        </m:r>
                        <m: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/100</m:t>
                        </m:r>
                        <m:r>
                          <m:rPr>
                            <m:sty m:val="p"/>
                          </m:rP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g</m:t>
                        </m:r>
                        <m:r>
                          <a:rPr lang="en-US" sz="2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000">
                    <a:solidFill>
                      <a:schemeClr val="tx1"/>
                    </a:solidFill>
                    <a:effectLst/>
                    <a:latin typeface="+mj-lt"/>
                    <a:ea typeface="Calibri" panose="020F0502020204030204" pitchFamily="34" charset="0"/>
                    <a:cs typeface="Times New Roman" panose="02020603050405020304" pitchFamily="18" charset="0"/>
                  </a:endParaRPr>
                </a:p>
              </p:txBody>
            </p:sp>
          </mc:Choice>
          <mc:Fallback xmlns="">
            <p:sp>
              <p:nvSpPr>
                <p:cNvPr id="12" name="Rectangle: Rounded Corners 11">
                  <a:extLst>
                    <a:ext uri="{FF2B5EF4-FFF2-40B4-BE49-F238E27FC236}">
                      <a16:creationId xmlns:a16="http://schemas.microsoft.com/office/drawing/2014/main" id="{E5FD11BD-F094-74BE-0C99-7EB2D6F2CF75}"/>
                    </a:ext>
                  </a:extLst>
                </p:cNvPr>
                <p:cNvSpPr>
                  <a:spLocks noRot="1" noChangeAspect="1" noMove="1" noResize="1" noEditPoints="1" noAdjustHandles="1" noChangeArrowheads="1" noChangeShapeType="1" noTextEdit="1"/>
                </p:cNvSpPr>
                <p:nvPr/>
              </p:nvSpPr>
              <p:spPr>
                <a:xfrm>
                  <a:off x="2448233" y="1658993"/>
                  <a:ext cx="5653699" cy="1668266"/>
                </a:xfrm>
                <a:prstGeom prst="roundRect">
                  <a:avLst/>
                </a:prstGeom>
                <a:blipFill>
                  <a:blip r:embed="rId3"/>
                  <a:stretch>
                    <a:fillRect/>
                  </a:stretch>
                </a:blipFill>
                <a:ln>
                  <a:solidFill>
                    <a:schemeClr val="accent1">
                      <a:lumMod val="10000"/>
                    </a:schemeClr>
                  </a:solidFill>
                </a:ln>
              </p:spPr>
              <p:txBody>
                <a:bodyPr/>
                <a:lstStyle/>
                <a:p>
                  <a:r>
                    <a:rPr lang="en-US">
                      <a:noFill/>
                    </a:rPr>
                    <a:t> </a:t>
                  </a:r>
                </a:p>
              </p:txBody>
            </p:sp>
          </mc:Fallback>
        </mc:AlternateContent>
        <p:sp>
          <p:nvSpPr>
            <p:cNvPr id="14" name="Arrow: Pentagon 13">
              <a:extLst>
                <a:ext uri="{FF2B5EF4-FFF2-40B4-BE49-F238E27FC236}">
                  <a16:creationId xmlns:a16="http://schemas.microsoft.com/office/drawing/2014/main" id="{5386FE88-DE32-55E7-C7CF-2E9FAD35AD5B}"/>
                </a:ext>
              </a:extLst>
            </p:cNvPr>
            <p:cNvSpPr/>
            <p:nvPr/>
          </p:nvSpPr>
          <p:spPr>
            <a:xfrm>
              <a:off x="2813118" y="1355468"/>
              <a:ext cx="2492182" cy="365129"/>
            </a:xfrm>
            <a:prstGeom prst="homePlat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FFF"/>
                  </a:solidFill>
                  <a:effectLst/>
                  <a:uLnTx/>
                  <a:uFillTx/>
                  <a:latin typeface="Arial"/>
                  <a:ea typeface="+mn-ea"/>
                  <a:cs typeface="+mn-cs"/>
                  <a:sym typeface="Arial"/>
                </a:rPr>
                <a:t>Câu trả lời 4</a:t>
              </a:r>
            </a:p>
          </p:txBody>
        </p:sp>
      </p:grpSp>
      <p:sp>
        <p:nvSpPr>
          <p:cNvPr id="4" name="Freeform 4">
            <a:extLst>
              <a:ext uri="{FF2B5EF4-FFF2-40B4-BE49-F238E27FC236}">
                <a16:creationId xmlns:a16="http://schemas.microsoft.com/office/drawing/2014/main" id="{13505434-5962-87B4-DDA9-6E45A782D6D9}"/>
              </a:ext>
            </a:extLst>
          </p:cNvPr>
          <p:cNvSpPr/>
          <p:nvPr/>
        </p:nvSpPr>
        <p:spPr>
          <a:xfrm rot="2037776">
            <a:off x="7172271" y="2348715"/>
            <a:ext cx="1057045" cy="2402375"/>
          </a:xfrm>
          <a:custGeom>
            <a:avLst/>
            <a:gdLst/>
            <a:ahLst/>
            <a:cxnLst/>
            <a:rect l="l" t="t" r="r" b="b"/>
            <a:pathLst>
              <a:path w="2258308" h="5132519">
                <a:moveTo>
                  <a:pt x="0" y="0"/>
                </a:moveTo>
                <a:lnTo>
                  <a:pt x="2258308" y="0"/>
                </a:lnTo>
                <a:lnTo>
                  <a:pt x="2258308" y="5132519"/>
                </a:lnTo>
                <a:lnTo>
                  <a:pt x="0" y="513251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40921016"/>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22" name="Google Shape;1822;p73"/>
          <p:cNvSpPr/>
          <p:nvPr/>
        </p:nvSpPr>
        <p:spPr>
          <a:xfrm flipH="1">
            <a:off x="6654021" y="3120873"/>
            <a:ext cx="451583" cy="1015887"/>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3" name="Google Shape;1823;p73"/>
          <p:cNvGrpSpPr/>
          <p:nvPr/>
        </p:nvGrpSpPr>
        <p:grpSpPr>
          <a:xfrm>
            <a:off x="7162837" y="3313559"/>
            <a:ext cx="345109" cy="711348"/>
            <a:chOff x="7058293" y="3115191"/>
            <a:chExt cx="398463" cy="821323"/>
          </a:xfrm>
        </p:grpSpPr>
        <p:sp>
          <p:nvSpPr>
            <p:cNvPr id="1824" name="Google Shape;1824;p73"/>
            <p:cNvSpPr/>
            <p:nvPr/>
          </p:nvSpPr>
          <p:spPr>
            <a:xfrm flipH="1">
              <a:off x="7186151" y="3160820"/>
              <a:ext cx="82366" cy="246351"/>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73"/>
            <p:cNvSpPr/>
            <p:nvPr/>
          </p:nvSpPr>
          <p:spPr>
            <a:xfrm flipH="1">
              <a:off x="7058293" y="3115191"/>
              <a:ext cx="398463" cy="821323"/>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6" name="Google Shape;1826;p73"/>
          <p:cNvGrpSpPr/>
          <p:nvPr/>
        </p:nvGrpSpPr>
        <p:grpSpPr>
          <a:xfrm flipH="1">
            <a:off x="6601919" y="3748747"/>
            <a:ext cx="1380345" cy="845886"/>
            <a:chOff x="7020722" y="3595000"/>
            <a:chExt cx="2002699" cy="1227270"/>
          </a:xfrm>
        </p:grpSpPr>
        <p:sp>
          <p:nvSpPr>
            <p:cNvPr id="1827" name="Google Shape;1827;p73"/>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3"/>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3"/>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0" name="Google Shape;1830;p73"/>
          <p:cNvGrpSpPr/>
          <p:nvPr/>
        </p:nvGrpSpPr>
        <p:grpSpPr>
          <a:xfrm>
            <a:off x="6726502" y="1021137"/>
            <a:ext cx="1146967" cy="1212699"/>
            <a:chOff x="6479425" y="427899"/>
            <a:chExt cx="1324290" cy="1400183"/>
          </a:xfrm>
        </p:grpSpPr>
        <p:sp>
          <p:nvSpPr>
            <p:cNvPr id="1831" name="Google Shape;1831;p73"/>
            <p:cNvSpPr/>
            <p:nvPr/>
          </p:nvSpPr>
          <p:spPr>
            <a:xfrm>
              <a:off x="6479425" y="427899"/>
              <a:ext cx="1324290" cy="1400183"/>
            </a:xfrm>
            <a:custGeom>
              <a:avLst/>
              <a:gdLst/>
              <a:ahLst/>
              <a:cxnLst/>
              <a:rect l="l" t="t" r="r" b="b"/>
              <a:pathLst>
                <a:path w="16550" h="27350" extrusionOk="0">
                  <a:moveTo>
                    <a:pt x="0" y="1"/>
                  </a:moveTo>
                  <a:lnTo>
                    <a:pt x="0" y="27350"/>
                  </a:lnTo>
                  <a:lnTo>
                    <a:pt x="16550" y="27350"/>
                  </a:lnTo>
                  <a:lnTo>
                    <a:pt x="16550" y="1"/>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2" name="Google Shape;1832;p73"/>
            <p:cNvGrpSpPr/>
            <p:nvPr/>
          </p:nvGrpSpPr>
          <p:grpSpPr>
            <a:xfrm>
              <a:off x="6695081" y="632962"/>
              <a:ext cx="893845" cy="390751"/>
              <a:chOff x="6695081" y="632962"/>
              <a:chExt cx="893845" cy="390751"/>
            </a:xfrm>
          </p:grpSpPr>
          <p:sp>
            <p:nvSpPr>
              <p:cNvPr id="1833" name="Google Shape;1833;p73"/>
              <p:cNvSpPr/>
              <p:nvPr/>
            </p:nvSpPr>
            <p:spPr>
              <a:xfrm>
                <a:off x="6695081" y="632962"/>
                <a:ext cx="893845" cy="390751"/>
              </a:xfrm>
              <a:custGeom>
                <a:avLst/>
                <a:gdLst/>
                <a:ahLst/>
                <a:cxnLst/>
                <a:rect l="l" t="t" r="r" b="b"/>
                <a:pathLst>
                  <a:path w="12396" h="5419" extrusionOk="0">
                    <a:moveTo>
                      <a:pt x="7859" y="513"/>
                    </a:moveTo>
                    <a:cubicBezTo>
                      <a:pt x="8002" y="525"/>
                      <a:pt x="8156" y="572"/>
                      <a:pt x="8299" y="644"/>
                    </a:cubicBezTo>
                    <a:cubicBezTo>
                      <a:pt x="8276" y="668"/>
                      <a:pt x="8240" y="715"/>
                      <a:pt x="8228" y="751"/>
                    </a:cubicBezTo>
                    <a:cubicBezTo>
                      <a:pt x="8109" y="953"/>
                      <a:pt x="8180" y="1120"/>
                      <a:pt x="8395" y="1120"/>
                    </a:cubicBezTo>
                    <a:cubicBezTo>
                      <a:pt x="8490" y="1120"/>
                      <a:pt x="8597" y="1072"/>
                      <a:pt x="8704" y="1013"/>
                    </a:cubicBezTo>
                    <a:cubicBezTo>
                      <a:pt x="8764" y="1120"/>
                      <a:pt x="8823" y="1251"/>
                      <a:pt x="8871" y="1418"/>
                    </a:cubicBezTo>
                    <a:cubicBezTo>
                      <a:pt x="8764" y="1489"/>
                      <a:pt x="8657" y="1584"/>
                      <a:pt x="8597" y="1680"/>
                    </a:cubicBezTo>
                    <a:cubicBezTo>
                      <a:pt x="8478" y="1894"/>
                      <a:pt x="8549" y="2061"/>
                      <a:pt x="8764" y="2061"/>
                    </a:cubicBezTo>
                    <a:cubicBezTo>
                      <a:pt x="8823" y="2061"/>
                      <a:pt x="8883" y="2037"/>
                      <a:pt x="8942" y="2025"/>
                    </a:cubicBezTo>
                    <a:lnTo>
                      <a:pt x="8942" y="2025"/>
                    </a:lnTo>
                    <a:cubicBezTo>
                      <a:pt x="8942" y="2132"/>
                      <a:pt x="8942" y="2251"/>
                      <a:pt x="8930" y="2370"/>
                    </a:cubicBezTo>
                    <a:lnTo>
                      <a:pt x="8930" y="2513"/>
                    </a:lnTo>
                    <a:cubicBezTo>
                      <a:pt x="8907" y="2537"/>
                      <a:pt x="8883" y="2549"/>
                      <a:pt x="8871" y="2561"/>
                    </a:cubicBezTo>
                    <a:lnTo>
                      <a:pt x="8847" y="2573"/>
                    </a:lnTo>
                    <a:cubicBezTo>
                      <a:pt x="8835" y="2596"/>
                      <a:pt x="8811" y="2608"/>
                      <a:pt x="8787" y="2620"/>
                    </a:cubicBezTo>
                    <a:lnTo>
                      <a:pt x="8776" y="2632"/>
                    </a:lnTo>
                    <a:cubicBezTo>
                      <a:pt x="8764" y="2656"/>
                      <a:pt x="8752" y="2680"/>
                      <a:pt x="8728" y="2692"/>
                    </a:cubicBezTo>
                    <a:lnTo>
                      <a:pt x="8716" y="2715"/>
                    </a:lnTo>
                    <a:cubicBezTo>
                      <a:pt x="8704" y="2739"/>
                      <a:pt x="8668" y="2751"/>
                      <a:pt x="8657" y="2787"/>
                    </a:cubicBezTo>
                    <a:cubicBezTo>
                      <a:pt x="8645" y="2811"/>
                      <a:pt x="8633" y="2846"/>
                      <a:pt x="8609" y="2858"/>
                    </a:cubicBezTo>
                    <a:lnTo>
                      <a:pt x="8609" y="2870"/>
                    </a:lnTo>
                    <a:cubicBezTo>
                      <a:pt x="8609" y="2894"/>
                      <a:pt x="8597" y="2918"/>
                      <a:pt x="8597" y="2930"/>
                    </a:cubicBezTo>
                    <a:lnTo>
                      <a:pt x="8597" y="2954"/>
                    </a:lnTo>
                    <a:lnTo>
                      <a:pt x="8597" y="2989"/>
                    </a:lnTo>
                    <a:lnTo>
                      <a:pt x="8597" y="3013"/>
                    </a:lnTo>
                    <a:cubicBezTo>
                      <a:pt x="8597" y="2989"/>
                      <a:pt x="8597" y="2980"/>
                      <a:pt x="8600" y="2980"/>
                    </a:cubicBezTo>
                    <a:cubicBezTo>
                      <a:pt x="8603" y="2980"/>
                      <a:pt x="8609" y="2989"/>
                      <a:pt x="8621" y="3001"/>
                    </a:cubicBezTo>
                    <a:cubicBezTo>
                      <a:pt x="8549" y="3037"/>
                      <a:pt x="8514" y="3084"/>
                      <a:pt x="8454" y="3144"/>
                    </a:cubicBezTo>
                    <a:cubicBezTo>
                      <a:pt x="8323" y="3263"/>
                      <a:pt x="8204" y="3370"/>
                      <a:pt x="8085" y="3489"/>
                    </a:cubicBezTo>
                    <a:cubicBezTo>
                      <a:pt x="8049" y="3465"/>
                      <a:pt x="8002" y="3454"/>
                      <a:pt x="7942" y="3454"/>
                    </a:cubicBezTo>
                    <a:cubicBezTo>
                      <a:pt x="7740" y="3454"/>
                      <a:pt x="7466" y="3620"/>
                      <a:pt x="7347" y="3823"/>
                    </a:cubicBezTo>
                    <a:cubicBezTo>
                      <a:pt x="7287" y="3930"/>
                      <a:pt x="7275" y="4025"/>
                      <a:pt x="7311" y="4097"/>
                    </a:cubicBezTo>
                    <a:cubicBezTo>
                      <a:pt x="7085" y="4263"/>
                      <a:pt x="6871" y="4382"/>
                      <a:pt x="6680" y="4501"/>
                    </a:cubicBezTo>
                    <a:cubicBezTo>
                      <a:pt x="6656" y="4442"/>
                      <a:pt x="6573" y="4394"/>
                      <a:pt x="6490" y="4394"/>
                    </a:cubicBezTo>
                    <a:cubicBezTo>
                      <a:pt x="6275" y="4394"/>
                      <a:pt x="6013" y="4561"/>
                      <a:pt x="5894" y="4763"/>
                    </a:cubicBezTo>
                    <a:cubicBezTo>
                      <a:pt x="5882" y="4799"/>
                      <a:pt x="5859" y="4835"/>
                      <a:pt x="5847" y="4870"/>
                    </a:cubicBezTo>
                    <a:cubicBezTo>
                      <a:pt x="5620" y="4942"/>
                      <a:pt x="5430" y="4978"/>
                      <a:pt x="5251" y="5001"/>
                    </a:cubicBezTo>
                    <a:cubicBezTo>
                      <a:pt x="5323" y="4823"/>
                      <a:pt x="5239" y="4692"/>
                      <a:pt x="5061" y="4692"/>
                    </a:cubicBezTo>
                    <a:cubicBezTo>
                      <a:pt x="4882" y="4692"/>
                      <a:pt x="4644" y="4823"/>
                      <a:pt x="4513" y="5001"/>
                    </a:cubicBezTo>
                    <a:cubicBezTo>
                      <a:pt x="4358" y="4989"/>
                      <a:pt x="4215" y="4942"/>
                      <a:pt x="4073" y="4882"/>
                    </a:cubicBezTo>
                    <a:cubicBezTo>
                      <a:pt x="4108" y="4859"/>
                      <a:pt x="4132" y="4811"/>
                      <a:pt x="4156" y="4775"/>
                    </a:cubicBezTo>
                    <a:cubicBezTo>
                      <a:pt x="4275" y="4573"/>
                      <a:pt x="4192" y="4406"/>
                      <a:pt x="3989" y="4406"/>
                    </a:cubicBezTo>
                    <a:cubicBezTo>
                      <a:pt x="3882" y="4406"/>
                      <a:pt x="3763" y="4454"/>
                      <a:pt x="3656" y="4513"/>
                    </a:cubicBezTo>
                    <a:cubicBezTo>
                      <a:pt x="3596" y="4418"/>
                      <a:pt x="3561" y="4299"/>
                      <a:pt x="3513" y="4168"/>
                    </a:cubicBezTo>
                    <a:cubicBezTo>
                      <a:pt x="3620" y="4097"/>
                      <a:pt x="3715" y="4001"/>
                      <a:pt x="3775" y="3906"/>
                    </a:cubicBezTo>
                    <a:cubicBezTo>
                      <a:pt x="3894" y="3692"/>
                      <a:pt x="3823" y="3537"/>
                      <a:pt x="3620" y="3537"/>
                    </a:cubicBezTo>
                    <a:cubicBezTo>
                      <a:pt x="3561" y="3537"/>
                      <a:pt x="3501" y="3549"/>
                      <a:pt x="3418" y="3573"/>
                    </a:cubicBezTo>
                    <a:cubicBezTo>
                      <a:pt x="3418" y="3454"/>
                      <a:pt x="3418" y="3323"/>
                      <a:pt x="3442" y="3168"/>
                    </a:cubicBezTo>
                    <a:lnTo>
                      <a:pt x="3442" y="3073"/>
                    </a:lnTo>
                    <a:cubicBezTo>
                      <a:pt x="3561" y="2989"/>
                      <a:pt x="3680" y="2894"/>
                      <a:pt x="3739" y="2787"/>
                    </a:cubicBezTo>
                    <a:cubicBezTo>
                      <a:pt x="3739" y="2775"/>
                      <a:pt x="3739" y="2775"/>
                      <a:pt x="3751" y="2751"/>
                    </a:cubicBezTo>
                    <a:cubicBezTo>
                      <a:pt x="3751" y="2739"/>
                      <a:pt x="3763" y="2739"/>
                      <a:pt x="3763" y="2727"/>
                    </a:cubicBezTo>
                    <a:cubicBezTo>
                      <a:pt x="3834" y="2608"/>
                      <a:pt x="3834" y="2501"/>
                      <a:pt x="3787" y="2442"/>
                    </a:cubicBezTo>
                    <a:cubicBezTo>
                      <a:pt x="3834" y="2418"/>
                      <a:pt x="3882" y="2370"/>
                      <a:pt x="3906" y="2334"/>
                    </a:cubicBezTo>
                    <a:cubicBezTo>
                      <a:pt x="4073" y="2192"/>
                      <a:pt x="4227" y="2061"/>
                      <a:pt x="4370" y="1941"/>
                    </a:cubicBezTo>
                    <a:cubicBezTo>
                      <a:pt x="4406" y="1965"/>
                      <a:pt x="4466" y="1977"/>
                      <a:pt x="4525" y="1977"/>
                    </a:cubicBezTo>
                    <a:cubicBezTo>
                      <a:pt x="4727" y="1977"/>
                      <a:pt x="5001" y="1822"/>
                      <a:pt x="5120" y="1608"/>
                    </a:cubicBezTo>
                    <a:cubicBezTo>
                      <a:pt x="5180" y="1501"/>
                      <a:pt x="5192" y="1418"/>
                      <a:pt x="5156" y="1346"/>
                    </a:cubicBezTo>
                    <a:cubicBezTo>
                      <a:pt x="5358" y="1203"/>
                      <a:pt x="5537" y="1108"/>
                      <a:pt x="5692" y="1001"/>
                    </a:cubicBezTo>
                    <a:cubicBezTo>
                      <a:pt x="5728" y="1060"/>
                      <a:pt x="5799" y="1108"/>
                      <a:pt x="5894" y="1108"/>
                    </a:cubicBezTo>
                    <a:cubicBezTo>
                      <a:pt x="6097" y="1108"/>
                      <a:pt x="6371" y="941"/>
                      <a:pt x="6490" y="727"/>
                    </a:cubicBezTo>
                    <a:cubicBezTo>
                      <a:pt x="6501" y="703"/>
                      <a:pt x="6513" y="656"/>
                      <a:pt x="6525" y="632"/>
                    </a:cubicBezTo>
                    <a:cubicBezTo>
                      <a:pt x="6752" y="548"/>
                      <a:pt x="6942" y="525"/>
                      <a:pt x="7109" y="513"/>
                    </a:cubicBezTo>
                    <a:lnTo>
                      <a:pt x="7109" y="513"/>
                    </a:lnTo>
                    <a:cubicBezTo>
                      <a:pt x="7037" y="691"/>
                      <a:pt x="7121" y="822"/>
                      <a:pt x="7299" y="822"/>
                    </a:cubicBezTo>
                    <a:cubicBezTo>
                      <a:pt x="7478" y="822"/>
                      <a:pt x="7716" y="691"/>
                      <a:pt x="7859" y="513"/>
                    </a:cubicBezTo>
                    <a:close/>
                    <a:moveTo>
                      <a:pt x="7764" y="1"/>
                    </a:moveTo>
                    <a:cubicBezTo>
                      <a:pt x="7573" y="1"/>
                      <a:pt x="7335" y="132"/>
                      <a:pt x="7204" y="334"/>
                    </a:cubicBezTo>
                    <a:cubicBezTo>
                      <a:pt x="7025" y="346"/>
                      <a:pt x="6811" y="394"/>
                      <a:pt x="6561" y="465"/>
                    </a:cubicBezTo>
                    <a:cubicBezTo>
                      <a:pt x="6549" y="370"/>
                      <a:pt x="6478" y="310"/>
                      <a:pt x="6359" y="310"/>
                    </a:cubicBezTo>
                    <a:cubicBezTo>
                      <a:pt x="6144" y="310"/>
                      <a:pt x="5882" y="477"/>
                      <a:pt x="5763" y="691"/>
                    </a:cubicBezTo>
                    <a:cubicBezTo>
                      <a:pt x="5728" y="751"/>
                      <a:pt x="5704" y="810"/>
                      <a:pt x="5704" y="846"/>
                    </a:cubicBezTo>
                    <a:cubicBezTo>
                      <a:pt x="5525" y="953"/>
                      <a:pt x="5323" y="1072"/>
                      <a:pt x="5120" y="1227"/>
                    </a:cubicBezTo>
                    <a:cubicBezTo>
                      <a:pt x="5085" y="1191"/>
                      <a:pt x="5025" y="1191"/>
                      <a:pt x="4989" y="1191"/>
                    </a:cubicBezTo>
                    <a:cubicBezTo>
                      <a:pt x="4775" y="1191"/>
                      <a:pt x="4513" y="1358"/>
                      <a:pt x="4394" y="1560"/>
                    </a:cubicBezTo>
                    <a:cubicBezTo>
                      <a:pt x="4335" y="1668"/>
                      <a:pt x="4311" y="1763"/>
                      <a:pt x="4346" y="1834"/>
                    </a:cubicBezTo>
                    <a:cubicBezTo>
                      <a:pt x="4192" y="1965"/>
                      <a:pt x="4037" y="2096"/>
                      <a:pt x="3870" y="2251"/>
                    </a:cubicBezTo>
                    <a:cubicBezTo>
                      <a:pt x="3823" y="2275"/>
                      <a:pt x="3799" y="2322"/>
                      <a:pt x="3751" y="2358"/>
                    </a:cubicBezTo>
                    <a:cubicBezTo>
                      <a:pt x="3715" y="2334"/>
                      <a:pt x="3680" y="2322"/>
                      <a:pt x="3632" y="2322"/>
                    </a:cubicBezTo>
                    <a:cubicBezTo>
                      <a:pt x="3561" y="2322"/>
                      <a:pt x="3465" y="2358"/>
                      <a:pt x="3382" y="2382"/>
                    </a:cubicBezTo>
                    <a:cubicBezTo>
                      <a:pt x="3334" y="2251"/>
                      <a:pt x="3275" y="2132"/>
                      <a:pt x="3203" y="2025"/>
                    </a:cubicBezTo>
                    <a:cubicBezTo>
                      <a:pt x="3263" y="1977"/>
                      <a:pt x="3299" y="1918"/>
                      <a:pt x="3334" y="1858"/>
                    </a:cubicBezTo>
                    <a:cubicBezTo>
                      <a:pt x="3453" y="1656"/>
                      <a:pt x="3382" y="1489"/>
                      <a:pt x="3168" y="1489"/>
                    </a:cubicBezTo>
                    <a:cubicBezTo>
                      <a:pt x="3037" y="1489"/>
                      <a:pt x="2858" y="1560"/>
                      <a:pt x="2739" y="1680"/>
                    </a:cubicBezTo>
                    <a:cubicBezTo>
                      <a:pt x="2549" y="1608"/>
                      <a:pt x="2346" y="1560"/>
                      <a:pt x="2191" y="1560"/>
                    </a:cubicBezTo>
                    <a:cubicBezTo>
                      <a:pt x="2275" y="1382"/>
                      <a:pt x="2203" y="1239"/>
                      <a:pt x="2013" y="1239"/>
                    </a:cubicBezTo>
                    <a:cubicBezTo>
                      <a:pt x="1799" y="1239"/>
                      <a:pt x="1537" y="1406"/>
                      <a:pt x="1418" y="1608"/>
                    </a:cubicBezTo>
                    <a:cubicBezTo>
                      <a:pt x="1298" y="1822"/>
                      <a:pt x="1370" y="1977"/>
                      <a:pt x="1572" y="1977"/>
                    </a:cubicBezTo>
                    <a:cubicBezTo>
                      <a:pt x="1751" y="1977"/>
                      <a:pt x="1989" y="1846"/>
                      <a:pt x="2132" y="1668"/>
                    </a:cubicBezTo>
                    <a:cubicBezTo>
                      <a:pt x="2275" y="1680"/>
                      <a:pt x="2465" y="1715"/>
                      <a:pt x="2644" y="1787"/>
                    </a:cubicBezTo>
                    <a:cubicBezTo>
                      <a:pt x="2632" y="1822"/>
                      <a:pt x="2608" y="1834"/>
                      <a:pt x="2584" y="1858"/>
                    </a:cubicBezTo>
                    <a:cubicBezTo>
                      <a:pt x="2465" y="2072"/>
                      <a:pt x="2549" y="2239"/>
                      <a:pt x="2751" y="2239"/>
                    </a:cubicBezTo>
                    <a:cubicBezTo>
                      <a:pt x="2858" y="2239"/>
                      <a:pt x="2977" y="2192"/>
                      <a:pt x="3096" y="2120"/>
                    </a:cubicBezTo>
                    <a:cubicBezTo>
                      <a:pt x="3168" y="2203"/>
                      <a:pt x="3227" y="2322"/>
                      <a:pt x="3275" y="2453"/>
                    </a:cubicBezTo>
                    <a:cubicBezTo>
                      <a:pt x="3180" y="2513"/>
                      <a:pt x="3108" y="2596"/>
                      <a:pt x="3061" y="2680"/>
                    </a:cubicBezTo>
                    <a:cubicBezTo>
                      <a:pt x="3061" y="2692"/>
                      <a:pt x="3061" y="2692"/>
                      <a:pt x="3049" y="2715"/>
                    </a:cubicBezTo>
                    <a:cubicBezTo>
                      <a:pt x="3049" y="2727"/>
                      <a:pt x="3037" y="2727"/>
                      <a:pt x="3037" y="2739"/>
                    </a:cubicBezTo>
                    <a:cubicBezTo>
                      <a:pt x="2989" y="2834"/>
                      <a:pt x="2977" y="2906"/>
                      <a:pt x="2977" y="2965"/>
                    </a:cubicBezTo>
                    <a:cubicBezTo>
                      <a:pt x="2763" y="3096"/>
                      <a:pt x="2584" y="3215"/>
                      <a:pt x="2394" y="3311"/>
                    </a:cubicBezTo>
                    <a:cubicBezTo>
                      <a:pt x="2358" y="3227"/>
                      <a:pt x="2287" y="3192"/>
                      <a:pt x="2180" y="3192"/>
                    </a:cubicBezTo>
                    <a:cubicBezTo>
                      <a:pt x="1977" y="3192"/>
                      <a:pt x="1703" y="3346"/>
                      <a:pt x="1584" y="3561"/>
                    </a:cubicBezTo>
                    <a:cubicBezTo>
                      <a:pt x="1572" y="3585"/>
                      <a:pt x="1560" y="3620"/>
                      <a:pt x="1560" y="3632"/>
                    </a:cubicBezTo>
                    <a:cubicBezTo>
                      <a:pt x="1287" y="3704"/>
                      <a:pt x="1072" y="3739"/>
                      <a:pt x="906" y="3751"/>
                    </a:cubicBezTo>
                    <a:cubicBezTo>
                      <a:pt x="977" y="3573"/>
                      <a:pt x="894" y="3442"/>
                      <a:pt x="715" y="3442"/>
                    </a:cubicBezTo>
                    <a:cubicBezTo>
                      <a:pt x="501" y="3442"/>
                      <a:pt x="239" y="3608"/>
                      <a:pt x="120" y="3811"/>
                    </a:cubicBezTo>
                    <a:cubicBezTo>
                      <a:pt x="1" y="4025"/>
                      <a:pt x="72" y="4180"/>
                      <a:pt x="275" y="4180"/>
                    </a:cubicBezTo>
                    <a:cubicBezTo>
                      <a:pt x="477" y="4180"/>
                      <a:pt x="715" y="4037"/>
                      <a:pt x="846" y="3858"/>
                    </a:cubicBezTo>
                    <a:cubicBezTo>
                      <a:pt x="1025" y="3846"/>
                      <a:pt x="1263" y="3811"/>
                      <a:pt x="1548" y="3739"/>
                    </a:cubicBezTo>
                    <a:cubicBezTo>
                      <a:pt x="1548" y="3858"/>
                      <a:pt x="1620" y="3930"/>
                      <a:pt x="1763" y="3930"/>
                    </a:cubicBezTo>
                    <a:cubicBezTo>
                      <a:pt x="1977" y="3930"/>
                      <a:pt x="2239" y="3763"/>
                      <a:pt x="2358" y="3561"/>
                    </a:cubicBezTo>
                    <a:cubicBezTo>
                      <a:pt x="2394" y="3501"/>
                      <a:pt x="2418" y="3442"/>
                      <a:pt x="2418" y="3394"/>
                    </a:cubicBezTo>
                    <a:cubicBezTo>
                      <a:pt x="2620" y="3287"/>
                      <a:pt x="2811" y="3168"/>
                      <a:pt x="3013" y="3037"/>
                    </a:cubicBezTo>
                    <a:cubicBezTo>
                      <a:pt x="3049" y="3084"/>
                      <a:pt x="3108" y="3096"/>
                      <a:pt x="3192" y="3096"/>
                    </a:cubicBezTo>
                    <a:cubicBezTo>
                      <a:pt x="3239" y="3096"/>
                      <a:pt x="3299" y="3084"/>
                      <a:pt x="3346" y="3073"/>
                    </a:cubicBezTo>
                    <a:lnTo>
                      <a:pt x="3346" y="3168"/>
                    </a:lnTo>
                    <a:cubicBezTo>
                      <a:pt x="3334" y="3323"/>
                      <a:pt x="3334" y="3465"/>
                      <a:pt x="3334" y="3585"/>
                    </a:cubicBezTo>
                    <a:cubicBezTo>
                      <a:pt x="3227" y="3668"/>
                      <a:pt x="3120" y="3751"/>
                      <a:pt x="3061" y="3858"/>
                    </a:cubicBezTo>
                    <a:cubicBezTo>
                      <a:pt x="2942" y="4061"/>
                      <a:pt x="3013" y="4227"/>
                      <a:pt x="3227" y="4227"/>
                    </a:cubicBezTo>
                    <a:cubicBezTo>
                      <a:pt x="3287" y="4227"/>
                      <a:pt x="3346" y="4216"/>
                      <a:pt x="3406" y="4204"/>
                    </a:cubicBezTo>
                    <a:cubicBezTo>
                      <a:pt x="3453" y="4347"/>
                      <a:pt x="3489" y="4466"/>
                      <a:pt x="3549" y="4573"/>
                    </a:cubicBezTo>
                    <a:cubicBezTo>
                      <a:pt x="3489" y="4620"/>
                      <a:pt x="3453" y="4680"/>
                      <a:pt x="3418" y="4739"/>
                    </a:cubicBezTo>
                    <a:cubicBezTo>
                      <a:pt x="3299" y="4942"/>
                      <a:pt x="3370" y="5109"/>
                      <a:pt x="3584" y="5109"/>
                    </a:cubicBezTo>
                    <a:cubicBezTo>
                      <a:pt x="3704" y="5109"/>
                      <a:pt x="3846" y="5049"/>
                      <a:pt x="3989" y="4954"/>
                    </a:cubicBezTo>
                    <a:cubicBezTo>
                      <a:pt x="4132" y="5037"/>
                      <a:pt x="4311" y="5073"/>
                      <a:pt x="4466" y="5097"/>
                    </a:cubicBezTo>
                    <a:cubicBezTo>
                      <a:pt x="4382" y="5275"/>
                      <a:pt x="4466" y="5418"/>
                      <a:pt x="4644" y="5418"/>
                    </a:cubicBezTo>
                    <a:cubicBezTo>
                      <a:pt x="4835" y="5418"/>
                      <a:pt x="5073" y="5287"/>
                      <a:pt x="5204" y="5097"/>
                    </a:cubicBezTo>
                    <a:cubicBezTo>
                      <a:pt x="5382" y="5073"/>
                      <a:pt x="5609" y="5037"/>
                      <a:pt x="5859" y="4954"/>
                    </a:cubicBezTo>
                    <a:cubicBezTo>
                      <a:pt x="5870" y="5049"/>
                      <a:pt x="5954" y="5120"/>
                      <a:pt x="6073" y="5120"/>
                    </a:cubicBezTo>
                    <a:cubicBezTo>
                      <a:pt x="6275" y="5120"/>
                      <a:pt x="6549" y="4954"/>
                      <a:pt x="6668" y="4751"/>
                    </a:cubicBezTo>
                    <a:cubicBezTo>
                      <a:pt x="6692" y="4692"/>
                      <a:pt x="6728" y="4632"/>
                      <a:pt x="6728" y="4573"/>
                    </a:cubicBezTo>
                    <a:cubicBezTo>
                      <a:pt x="6930" y="4454"/>
                      <a:pt x="7156" y="4323"/>
                      <a:pt x="7394" y="4144"/>
                    </a:cubicBezTo>
                    <a:cubicBezTo>
                      <a:pt x="7430" y="4168"/>
                      <a:pt x="7466" y="4168"/>
                      <a:pt x="7525" y="4168"/>
                    </a:cubicBezTo>
                    <a:cubicBezTo>
                      <a:pt x="7740" y="4168"/>
                      <a:pt x="8002" y="4001"/>
                      <a:pt x="8121" y="3799"/>
                    </a:cubicBezTo>
                    <a:cubicBezTo>
                      <a:pt x="8180" y="3692"/>
                      <a:pt x="8204" y="3585"/>
                      <a:pt x="8168" y="3525"/>
                    </a:cubicBezTo>
                    <a:cubicBezTo>
                      <a:pt x="8299" y="3430"/>
                      <a:pt x="8418" y="3311"/>
                      <a:pt x="8549" y="3192"/>
                    </a:cubicBezTo>
                    <a:cubicBezTo>
                      <a:pt x="8597" y="3144"/>
                      <a:pt x="8657" y="3096"/>
                      <a:pt x="8704" y="3049"/>
                    </a:cubicBezTo>
                    <a:cubicBezTo>
                      <a:pt x="8740" y="3073"/>
                      <a:pt x="8776" y="3084"/>
                      <a:pt x="8835" y="3084"/>
                    </a:cubicBezTo>
                    <a:lnTo>
                      <a:pt x="8847" y="3084"/>
                    </a:lnTo>
                    <a:cubicBezTo>
                      <a:pt x="8883" y="3084"/>
                      <a:pt x="8918" y="3084"/>
                      <a:pt x="8942" y="3073"/>
                    </a:cubicBezTo>
                    <a:cubicBezTo>
                      <a:pt x="8954" y="3073"/>
                      <a:pt x="8954" y="3073"/>
                      <a:pt x="8966" y="3049"/>
                    </a:cubicBezTo>
                    <a:cubicBezTo>
                      <a:pt x="8990" y="3049"/>
                      <a:pt x="9014" y="3037"/>
                      <a:pt x="9038" y="3037"/>
                    </a:cubicBezTo>
                    <a:lnTo>
                      <a:pt x="9049" y="3037"/>
                    </a:lnTo>
                    <a:cubicBezTo>
                      <a:pt x="9085" y="3192"/>
                      <a:pt x="9168" y="3311"/>
                      <a:pt x="9240" y="3406"/>
                    </a:cubicBezTo>
                    <a:cubicBezTo>
                      <a:pt x="9192" y="3454"/>
                      <a:pt x="9145" y="3513"/>
                      <a:pt x="9121" y="3561"/>
                    </a:cubicBezTo>
                    <a:cubicBezTo>
                      <a:pt x="9002" y="3763"/>
                      <a:pt x="9073" y="3930"/>
                      <a:pt x="9288" y="3930"/>
                    </a:cubicBezTo>
                    <a:cubicBezTo>
                      <a:pt x="9419" y="3930"/>
                      <a:pt x="9585" y="3858"/>
                      <a:pt x="9716" y="3739"/>
                    </a:cubicBezTo>
                    <a:cubicBezTo>
                      <a:pt x="9895" y="3811"/>
                      <a:pt x="10085" y="3846"/>
                      <a:pt x="10240" y="3858"/>
                    </a:cubicBezTo>
                    <a:cubicBezTo>
                      <a:pt x="10157" y="4037"/>
                      <a:pt x="10240" y="4168"/>
                      <a:pt x="10431" y="4168"/>
                    </a:cubicBezTo>
                    <a:cubicBezTo>
                      <a:pt x="10633" y="4168"/>
                      <a:pt x="10907" y="4001"/>
                      <a:pt x="11026" y="3799"/>
                    </a:cubicBezTo>
                    <a:cubicBezTo>
                      <a:pt x="11097" y="3620"/>
                      <a:pt x="11026" y="3454"/>
                      <a:pt x="10823" y="3454"/>
                    </a:cubicBezTo>
                    <a:cubicBezTo>
                      <a:pt x="10621" y="3454"/>
                      <a:pt x="10407" y="3596"/>
                      <a:pt x="10264" y="3775"/>
                    </a:cubicBezTo>
                    <a:cubicBezTo>
                      <a:pt x="10121" y="3751"/>
                      <a:pt x="9954" y="3727"/>
                      <a:pt x="9776" y="3668"/>
                    </a:cubicBezTo>
                    <a:cubicBezTo>
                      <a:pt x="9788" y="3632"/>
                      <a:pt x="9823" y="3608"/>
                      <a:pt x="9835" y="3573"/>
                    </a:cubicBezTo>
                    <a:cubicBezTo>
                      <a:pt x="9954" y="3370"/>
                      <a:pt x="9883" y="3204"/>
                      <a:pt x="9669" y="3204"/>
                    </a:cubicBezTo>
                    <a:cubicBezTo>
                      <a:pt x="9573" y="3204"/>
                      <a:pt x="9430" y="3251"/>
                      <a:pt x="9335" y="3323"/>
                    </a:cubicBezTo>
                    <a:cubicBezTo>
                      <a:pt x="9252" y="3227"/>
                      <a:pt x="9192" y="3108"/>
                      <a:pt x="9157" y="2977"/>
                    </a:cubicBezTo>
                    <a:cubicBezTo>
                      <a:pt x="9168" y="2977"/>
                      <a:pt x="9168" y="2965"/>
                      <a:pt x="9180" y="2965"/>
                    </a:cubicBezTo>
                    <a:cubicBezTo>
                      <a:pt x="9192" y="2954"/>
                      <a:pt x="9216" y="2954"/>
                      <a:pt x="9228" y="2930"/>
                    </a:cubicBezTo>
                    <a:lnTo>
                      <a:pt x="9252" y="2906"/>
                    </a:lnTo>
                    <a:cubicBezTo>
                      <a:pt x="9276" y="2894"/>
                      <a:pt x="9288" y="2894"/>
                      <a:pt x="9288" y="2870"/>
                    </a:cubicBezTo>
                    <a:cubicBezTo>
                      <a:pt x="9299" y="2858"/>
                      <a:pt x="9311" y="2846"/>
                      <a:pt x="9311" y="2834"/>
                    </a:cubicBezTo>
                    <a:lnTo>
                      <a:pt x="9347" y="2799"/>
                    </a:lnTo>
                    <a:cubicBezTo>
                      <a:pt x="9359" y="2775"/>
                      <a:pt x="9371" y="2751"/>
                      <a:pt x="9395" y="2727"/>
                    </a:cubicBezTo>
                    <a:cubicBezTo>
                      <a:pt x="9407" y="2692"/>
                      <a:pt x="9419" y="2680"/>
                      <a:pt x="9419" y="2656"/>
                    </a:cubicBezTo>
                    <a:cubicBezTo>
                      <a:pt x="9419" y="2632"/>
                      <a:pt x="9419" y="2632"/>
                      <a:pt x="9430" y="2620"/>
                    </a:cubicBezTo>
                    <a:cubicBezTo>
                      <a:pt x="9430" y="2608"/>
                      <a:pt x="9454" y="2596"/>
                      <a:pt x="9454" y="2573"/>
                    </a:cubicBezTo>
                    <a:lnTo>
                      <a:pt x="9454" y="2549"/>
                    </a:lnTo>
                    <a:lnTo>
                      <a:pt x="9454" y="2513"/>
                    </a:lnTo>
                    <a:lnTo>
                      <a:pt x="9454" y="2489"/>
                    </a:lnTo>
                    <a:lnTo>
                      <a:pt x="9454" y="2477"/>
                    </a:lnTo>
                    <a:cubicBezTo>
                      <a:pt x="9657" y="2334"/>
                      <a:pt x="9847" y="2215"/>
                      <a:pt x="10026" y="2132"/>
                    </a:cubicBezTo>
                    <a:cubicBezTo>
                      <a:pt x="10061" y="2203"/>
                      <a:pt x="10121" y="2251"/>
                      <a:pt x="10240" y="2251"/>
                    </a:cubicBezTo>
                    <a:cubicBezTo>
                      <a:pt x="10442" y="2251"/>
                      <a:pt x="10716" y="2084"/>
                      <a:pt x="10835" y="1882"/>
                    </a:cubicBezTo>
                    <a:lnTo>
                      <a:pt x="10883" y="1787"/>
                    </a:lnTo>
                    <a:cubicBezTo>
                      <a:pt x="11133" y="1715"/>
                      <a:pt x="11335" y="1680"/>
                      <a:pt x="11490" y="1680"/>
                    </a:cubicBezTo>
                    <a:cubicBezTo>
                      <a:pt x="11419" y="1858"/>
                      <a:pt x="11490" y="2001"/>
                      <a:pt x="11681" y="2001"/>
                    </a:cubicBezTo>
                    <a:cubicBezTo>
                      <a:pt x="11895" y="2001"/>
                      <a:pt x="12157" y="1834"/>
                      <a:pt x="12276" y="1620"/>
                    </a:cubicBezTo>
                    <a:cubicBezTo>
                      <a:pt x="12395" y="1418"/>
                      <a:pt x="12324" y="1251"/>
                      <a:pt x="12109" y="1251"/>
                    </a:cubicBezTo>
                    <a:cubicBezTo>
                      <a:pt x="11919" y="1251"/>
                      <a:pt x="11693" y="1382"/>
                      <a:pt x="11562" y="1560"/>
                    </a:cubicBezTo>
                    <a:cubicBezTo>
                      <a:pt x="11395" y="1584"/>
                      <a:pt x="11181" y="1608"/>
                      <a:pt x="10907" y="1680"/>
                    </a:cubicBezTo>
                    <a:cubicBezTo>
                      <a:pt x="10907" y="1584"/>
                      <a:pt x="10835" y="1489"/>
                      <a:pt x="10681" y="1489"/>
                    </a:cubicBezTo>
                    <a:cubicBezTo>
                      <a:pt x="10478" y="1489"/>
                      <a:pt x="10204" y="1656"/>
                      <a:pt x="10085" y="1858"/>
                    </a:cubicBezTo>
                    <a:cubicBezTo>
                      <a:pt x="10061" y="1918"/>
                      <a:pt x="10050" y="1965"/>
                      <a:pt x="10026" y="2013"/>
                    </a:cubicBezTo>
                    <a:cubicBezTo>
                      <a:pt x="9835" y="2120"/>
                      <a:pt x="9633" y="2239"/>
                      <a:pt x="9407" y="2382"/>
                    </a:cubicBezTo>
                    <a:lnTo>
                      <a:pt x="9395" y="2382"/>
                    </a:lnTo>
                    <a:cubicBezTo>
                      <a:pt x="9371" y="2370"/>
                      <a:pt x="9359" y="2370"/>
                      <a:pt x="9347" y="2370"/>
                    </a:cubicBezTo>
                    <a:cubicBezTo>
                      <a:pt x="9335" y="2370"/>
                      <a:pt x="9335" y="2370"/>
                      <a:pt x="9311" y="2358"/>
                    </a:cubicBezTo>
                    <a:cubicBezTo>
                      <a:pt x="9299" y="2358"/>
                      <a:pt x="9276" y="2334"/>
                      <a:pt x="9240" y="2334"/>
                    </a:cubicBezTo>
                    <a:cubicBezTo>
                      <a:pt x="9180" y="2334"/>
                      <a:pt x="9133" y="2358"/>
                      <a:pt x="9073" y="2370"/>
                    </a:cubicBezTo>
                    <a:lnTo>
                      <a:pt x="9073" y="2239"/>
                    </a:lnTo>
                    <a:cubicBezTo>
                      <a:pt x="9097" y="2120"/>
                      <a:pt x="9097" y="2001"/>
                      <a:pt x="9097" y="1894"/>
                    </a:cubicBezTo>
                    <a:cubicBezTo>
                      <a:pt x="9192" y="1822"/>
                      <a:pt x="9299" y="1727"/>
                      <a:pt x="9359" y="1620"/>
                    </a:cubicBezTo>
                    <a:cubicBezTo>
                      <a:pt x="9478" y="1418"/>
                      <a:pt x="9407" y="1251"/>
                      <a:pt x="9192" y="1251"/>
                    </a:cubicBezTo>
                    <a:cubicBezTo>
                      <a:pt x="9133" y="1251"/>
                      <a:pt x="9073" y="1263"/>
                      <a:pt x="9014" y="1287"/>
                    </a:cubicBezTo>
                    <a:cubicBezTo>
                      <a:pt x="8978" y="1120"/>
                      <a:pt x="8918" y="965"/>
                      <a:pt x="8859" y="846"/>
                    </a:cubicBezTo>
                    <a:cubicBezTo>
                      <a:pt x="8918" y="810"/>
                      <a:pt x="8954" y="751"/>
                      <a:pt x="9002" y="668"/>
                    </a:cubicBezTo>
                    <a:cubicBezTo>
                      <a:pt x="9121" y="465"/>
                      <a:pt x="9049" y="298"/>
                      <a:pt x="8835" y="298"/>
                    </a:cubicBezTo>
                    <a:cubicBezTo>
                      <a:pt x="8704" y="298"/>
                      <a:pt x="8573" y="358"/>
                      <a:pt x="8442" y="465"/>
                    </a:cubicBezTo>
                    <a:cubicBezTo>
                      <a:pt x="8276" y="394"/>
                      <a:pt x="8109" y="346"/>
                      <a:pt x="7942" y="334"/>
                    </a:cubicBezTo>
                    <a:cubicBezTo>
                      <a:pt x="8025" y="156"/>
                      <a:pt x="7942" y="1"/>
                      <a:pt x="77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3"/>
              <p:cNvSpPr/>
              <p:nvPr/>
            </p:nvSpPr>
            <p:spPr>
              <a:xfrm>
                <a:off x="7479755" y="786623"/>
                <a:ext cx="54225" cy="87683"/>
              </a:xfrm>
              <a:custGeom>
                <a:avLst/>
                <a:gdLst/>
                <a:ahLst/>
                <a:cxnLst/>
                <a:rect l="l" t="t" r="r" b="b"/>
                <a:pathLst>
                  <a:path w="752" h="1216" extrusionOk="0">
                    <a:moveTo>
                      <a:pt x="727" y="1"/>
                    </a:moveTo>
                    <a:cubicBezTo>
                      <a:pt x="715" y="1"/>
                      <a:pt x="680" y="13"/>
                      <a:pt x="680" y="25"/>
                    </a:cubicBezTo>
                    <a:lnTo>
                      <a:pt x="13" y="1192"/>
                    </a:lnTo>
                    <a:cubicBezTo>
                      <a:pt x="1" y="1204"/>
                      <a:pt x="13" y="1215"/>
                      <a:pt x="25" y="1215"/>
                    </a:cubicBezTo>
                    <a:cubicBezTo>
                      <a:pt x="37" y="1215"/>
                      <a:pt x="72" y="1204"/>
                      <a:pt x="72" y="1192"/>
                    </a:cubicBezTo>
                    <a:lnTo>
                      <a:pt x="739" y="25"/>
                    </a:lnTo>
                    <a:cubicBezTo>
                      <a:pt x="751" y="13"/>
                      <a:pt x="739" y="1"/>
                      <a:pt x="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3"/>
              <p:cNvSpPr/>
              <p:nvPr/>
            </p:nvSpPr>
            <p:spPr>
              <a:xfrm>
                <a:off x="7261702" y="786623"/>
                <a:ext cx="53287" cy="88548"/>
              </a:xfrm>
              <a:custGeom>
                <a:avLst/>
                <a:gdLst/>
                <a:ahLst/>
                <a:cxnLst/>
                <a:rect l="l" t="t" r="r" b="b"/>
                <a:pathLst>
                  <a:path w="739" h="1228" extrusionOk="0">
                    <a:moveTo>
                      <a:pt x="727" y="1"/>
                    </a:moveTo>
                    <a:cubicBezTo>
                      <a:pt x="715" y="1"/>
                      <a:pt x="679" y="13"/>
                      <a:pt x="679" y="37"/>
                    </a:cubicBezTo>
                    <a:lnTo>
                      <a:pt x="13" y="1192"/>
                    </a:lnTo>
                    <a:cubicBezTo>
                      <a:pt x="1" y="1204"/>
                      <a:pt x="13" y="1227"/>
                      <a:pt x="25" y="1227"/>
                    </a:cubicBezTo>
                    <a:cubicBezTo>
                      <a:pt x="48" y="1227"/>
                      <a:pt x="72" y="1204"/>
                      <a:pt x="72" y="1192"/>
                    </a:cubicBezTo>
                    <a:lnTo>
                      <a:pt x="739" y="37"/>
                    </a:lnTo>
                    <a:cubicBezTo>
                      <a:pt x="739" y="13"/>
                      <a:pt x="739" y="1"/>
                      <a:pt x="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3"/>
              <p:cNvSpPr/>
              <p:nvPr/>
            </p:nvSpPr>
            <p:spPr>
              <a:xfrm>
                <a:off x="6964691" y="786623"/>
                <a:ext cx="53287" cy="88548"/>
              </a:xfrm>
              <a:custGeom>
                <a:avLst/>
                <a:gdLst/>
                <a:ahLst/>
                <a:cxnLst/>
                <a:rect l="l" t="t" r="r" b="b"/>
                <a:pathLst>
                  <a:path w="739" h="1228" extrusionOk="0">
                    <a:moveTo>
                      <a:pt x="727" y="1"/>
                    </a:moveTo>
                    <a:cubicBezTo>
                      <a:pt x="715" y="1"/>
                      <a:pt x="679" y="13"/>
                      <a:pt x="679" y="37"/>
                    </a:cubicBezTo>
                    <a:lnTo>
                      <a:pt x="12" y="1192"/>
                    </a:lnTo>
                    <a:cubicBezTo>
                      <a:pt x="0" y="1204"/>
                      <a:pt x="12" y="1227"/>
                      <a:pt x="24" y="1227"/>
                    </a:cubicBezTo>
                    <a:cubicBezTo>
                      <a:pt x="36" y="1227"/>
                      <a:pt x="72" y="1204"/>
                      <a:pt x="72" y="1192"/>
                    </a:cubicBezTo>
                    <a:lnTo>
                      <a:pt x="738" y="37"/>
                    </a:lnTo>
                    <a:cubicBezTo>
                      <a:pt x="738" y="13"/>
                      <a:pt x="738" y="1"/>
                      <a:pt x="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3"/>
              <p:cNvSpPr/>
              <p:nvPr/>
            </p:nvSpPr>
            <p:spPr>
              <a:xfrm>
                <a:off x="6987838" y="717976"/>
                <a:ext cx="131452" cy="218125"/>
              </a:xfrm>
              <a:custGeom>
                <a:avLst/>
                <a:gdLst/>
                <a:ahLst/>
                <a:cxnLst/>
                <a:rect l="l" t="t" r="r" b="b"/>
                <a:pathLst>
                  <a:path w="1823" h="3025" extrusionOk="0">
                    <a:moveTo>
                      <a:pt x="1787" y="0"/>
                    </a:moveTo>
                    <a:cubicBezTo>
                      <a:pt x="1775" y="0"/>
                      <a:pt x="1739" y="12"/>
                      <a:pt x="1739" y="36"/>
                    </a:cubicBezTo>
                    <a:lnTo>
                      <a:pt x="13" y="2989"/>
                    </a:lnTo>
                    <a:cubicBezTo>
                      <a:pt x="1" y="3013"/>
                      <a:pt x="13" y="3025"/>
                      <a:pt x="36" y="3025"/>
                    </a:cubicBezTo>
                    <a:cubicBezTo>
                      <a:pt x="48" y="3025"/>
                      <a:pt x="72" y="3013"/>
                      <a:pt x="72" y="2989"/>
                    </a:cubicBezTo>
                    <a:lnTo>
                      <a:pt x="1799" y="36"/>
                    </a:lnTo>
                    <a:cubicBezTo>
                      <a:pt x="1822" y="12"/>
                      <a:pt x="1799"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3"/>
              <p:cNvSpPr/>
              <p:nvPr/>
            </p:nvSpPr>
            <p:spPr>
              <a:xfrm>
                <a:off x="7160391" y="717976"/>
                <a:ext cx="131452" cy="218125"/>
              </a:xfrm>
              <a:custGeom>
                <a:avLst/>
                <a:gdLst/>
                <a:ahLst/>
                <a:cxnLst/>
                <a:rect l="l" t="t" r="r" b="b"/>
                <a:pathLst>
                  <a:path w="1823" h="3025" extrusionOk="0">
                    <a:moveTo>
                      <a:pt x="1787" y="0"/>
                    </a:moveTo>
                    <a:cubicBezTo>
                      <a:pt x="1775" y="0"/>
                      <a:pt x="1751" y="12"/>
                      <a:pt x="1751" y="36"/>
                    </a:cubicBezTo>
                    <a:lnTo>
                      <a:pt x="25" y="2989"/>
                    </a:lnTo>
                    <a:cubicBezTo>
                      <a:pt x="1" y="3013"/>
                      <a:pt x="25" y="3025"/>
                      <a:pt x="37" y="3025"/>
                    </a:cubicBezTo>
                    <a:cubicBezTo>
                      <a:pt x="48" y="3025"/>
                      <a:pt x="84" y="3013"/>
                      <a:pt x="84" y="2989"/>
                    </a:cubicBezTo>
                    <a:lnTo>
                      <a:pt x="1799" y="36"/>
                    </a:lnTo>
                    <a:cubicBezTo>
                      <a:pt x="1823" y="12"/>
                      <a:pt x="1811"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3"/>
              <p:cNvSpPr/>
              <p:nvPr/>
            </p:nvSpPr>
            <p:spPr>
              <a:xfrm>
                <a:off x="7068526" y="709396"/>
                <a:ext cx="143494" cy="243002"/>
              </a:xfrm>
              <a:custGeom>
                <a:avLst/>
                <a:gdLst/>
                <a:ahLst/>
                <a:cxnLst/>
                <a:rect l="l" t="t" r="r" b="b"/>
                <a:pathLst>
                  <a:path w="1990" h="3370" extrusionOk="0">
                    <a:moveTo>
                      <a:pt x="1977" y="0"/>
                    </a:moveTo>
                    <a:cubicBezTo>
                      <a:pt x="1965" y="0"/>
                      <a:pt x="1930" y="12"/>
                      <a:pt x="1930" y="36"/>
                    </a:cubicBezTo>
                    <a:lnTo>
                      <a:pt x="13" y="3334"/>
                    </a:lnTo>
                    <a:cubicBezTo>
                      <a:pt x="1" y="3346"/>
                      <a:pt x="13" y="3370"/>
                      <a:pt x="25" y="3370"/>
                    </a:cubicBezTo>
                    <a:cubicBezTo>
                      <a:pt x="37" y="3370"/>
                      <a:pt x="72" y="3346"/>
                      <a:pt x="72" y="3334"/>
                    </a:cubicBezTo>
                    <a:lnTo>
                      <a:pt x="1989" y="36"/>
                    </a:lnTo>
                    <a:cubicBezTo>
                      <a:pt x="1989" y="12"/>
                      <a:pt x="1989" y="0"/>
                      <a:pt x="19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3"/>
              <p:cNvSpPr/>
              <p:nvPr/>
            </p:nvSpPr>
            <p:spPr>
              <a:xfrm>
                <a:off x="7393947" y="800395"/>
                <a:ext cx="38722" cy="60138"/>
              </a:xfrm>
              <a:custGeom>
                <a:avLst/>
                <a:gdLst/>
                <a:ahLst/>
                <a:cxnLst/>
                <a:rect l="l" t="t" r="r" b="b"/>
                <a:pathLst>
                  <a:path w="537" h="834" extrusionOk="0">
                    <a:moveTo>
                      <a:pt x="500" y="0"/>
                    </a:moveTo>
                    <a:cubicBezTo>
                      <a:pt x="489" y="0"/>
                      <a:pt x="477" y="24"/>
                      <a:pt x="453" y="36"/>
                    </a:cubicBezTo>
                    <a:lnTo>
                      <a:pt x="12" y="810"/>
                    </a:lnTo>
                    <a:cubicBezTo>
                      <a:pt x="0" y="822"/>
                      <a:pt x="12" y="834"/>
                      <a:pt x="24" y="834"/>
                    </a:cubicBezTo>
                    <a:cubicBezTo>
                      <a:pt x="36" y="834"/>
                      <a:pt x="72" y="822"/>
                      <a:pt x="72" y="810"/>
                    </a:cubicBezTo>
                    <a:lnTo>
                      <a:pt x="512" y="36"/>
                    </a:lnTo>
                    <a:cubicBezTo>
                      <a:pt x="536" y="24"/>
                      <a:pt x="512"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3"/>
              <p:cNvSpPr/>
              <p:nvPr/>
            </p:nvSpPr>
            <p:spPr>
              <a:xfrm>
                <a:off x="6741447" y="786623"/>
                <a:ext cx="54153" cy="88548"/>
              </a:xfrm>
              <a:custGeom>
                <a:avLst/>
                <a:gdLst/>
                <a:ahLst/>
                <a:cxnLst/>
                <a:rect l="l" t="t" r="r" b="b"/>
                <a:pathLst>
                  <a:path w="751" h="1228" extrusionOk="0">
                    <a:moveTo>
                      <a:pt x="727" y="1"/>
                    </a:moveTo>
                    <a:cubicBezTo>
                      <a:pt x="715" y="1"/>
                      <a:pt x="679" y="13"/>
                      <a:pt x="679" y="37"/>
                    </a:cubicBezTo>
                    <a:lnTo>
                      <a:pt x="13" y="1192"/>
                    </a:lnTo>
                    <a:cubicBezTo>
                      <a:pt x="1" y="1204"/>
                      <a:pt x="13" y="1227"/>
                      <a:pt x="24" y="1227"/>
                    </a:cubicBezTo>
                    <a:cubicBezTo>
                      <a:pt x="36" y="1227"/>
                      <a:pt x="72" y="1215"/>
                      <a:pt x="72" y="1192"/>
                    </a:cubicBezTo>
                    <a:lnTo>
                      <a:pt x="739" y="37"/>
                    </a:lnTo>
                    <a:cubicBezTo>
                      <a:pt x="751" y="13"/>
                      <a:pt x="739" y="1"/>
                      <a:pt x="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3"/>
              <p:cNvSpPr/>
              <p:nvPr/>
            </p:nvSpPr>
            <p:spPr>
              <a:xfrm>
                <a:off x="6842758" y="800395"/>
                <a:ext cx="38722" cy="60138"/>
              </a:xfrm>
              <a:custGeom>
                <a:avLst/>
                <a:gdLst/>
                <a:ahLst/>
                <a:cxnLst/>
                <a:rect l="l" t="t" r="r" b="b"/>
                <a:pathLst>
                  <a:path w="537" h="834" extrusionOk="0">
                    <a:moveTo>
                      <a:pt x="513" y="0"/>
                    </a:moveTo>
                    <a:cubicBezTo>
                      <a:pt x="501" y="0"/>
                      <a:pt x="465" y="12"/>
                      <a:pt x="465" y="36"/>
                    </a:cubicBezTo>
                    <a:lnTo>
                      <a:pt x="24" y="810"/>
                    </a:lnTo>
                    <a:cubicBezTo>
                      <a:pt x="1" y="822"/>
                      <a:pt x="24" y="834"/>
                      <a:pt x="36" y="834"/>
                    </a:cubicBezTo>
                    <a:cubicBezTo>
                      <a:pt x="48" y="834"/>
                      <a:pt x="84" y="822"/>
                      <a:pt x="84" y="810"/>
                    </a:cubicBezTo>
                    <a:lnTo>
                      <a:pt x="524" y="36"/>
                    </a:lnTo>
                    <a:cubicBezTo>
                      <a:pt x="536" y="12"/>
                      <a:pt x="524"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73"/>
            <p:cNvGrpSpPr/>
            <p:nvPr/>
          </p:nvGrpSpPr>
          <p:grpSpPr>
            <a:xfrm>
              <a:off x="6604947" y="1255394"/>
              <a:ext cx="1072383" cy="444831"/>
              <a:chOff x="6604947" y="1255394"/>
              <a:chExt cx="1072383" cy="444831"/>
            </a:xfrm>
          </p:grpSpPr>
          <p:sp>
            <p:nvSpPr>
              <p:cNvPr id="1844" name="Google Shape;1844;p73"/>
              <p:cNvSpPr/>
              <p:nvPr/>
            </p:nvSpPr>
            <p:spPr>
              <a:xfrm>
                <a:off x="6604947" y="1255394"/>
                <a:ext cx="660288" cy="47303"/>
              </a:xfrm>
              <a:custGeom>
                <a:avLst/>
                <a:gdLst/>
                <a:ahLst/>
                <a:cxnLst/>
                <a:rect l="l" t="t" r="r" b="b"/>
                <a:pathLst>
                  <a:path w="9157" h="656" extrusionOk="0">
                    <a:moveTo>
                      <a:pt x="1" y="1"/>
                    </a:moveTo>
                    <a:lnTo>
                      <a:pt x="1" y="656"/>
                    </a:lnTo>
                    <a:lnTo>
                      <a:pt x="9156" y="656"/>
                    </a:lnTo>
                    <a:lnTo>
                      <a:pt x="91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3"/>
              <p:cNvSpPr/>
              <p:nvPr/>
            </p:nvSpPr>
            <p:spPr>
              <a:xfrm>
                <a:off x="6604947" y="1354974"/>
                <a:ext cx="1072383" cy="47303"/>
              </a:xfrm>
              <a:custGeom>
                <a:avLst/>
                <a:gdLst/>
                <a:ahLst/>
                <a:cxnLst/>
                <a:rect l="l" t="t" r="r" b="b"/>
                <a:pathLst>
                  <a:path w="14872" h="656" extrusionOk="0">
                    <a:moveTo>
                      <a:pt x="1" y="1"/>
                    </a:moveTo>
                    <a:lnTo>
                      <a:pt x="1" y="656"/>
                    </a:lnTo>
                    <a:lnTo>
                      <a:pt x="14871" y="656"/>
                    </a:lnTo>
                    <a:lnTo>
                      <a:pt x="148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3"/>
              <p:cNvSpPr/>
              <p:nvPr/>
            </p:nvSpPr>
            <p:spPr>
              <a:xfrm>
                <a:off x="6604947" y="1554207"/>
                <a:ext cx="1072383" cy="47230"/>
              </a:xfrm>
              <a:custGeom>
                <a:avLst/>
                <a:gdLst/>
                <a:ahLst/>
                <a:cxnLst/>
                <a:rect l="l" t="t" r="r" b="b"/>
                <a:pathLst>
                  <a:path w="14872" h="655" extrusionOk="0">
                    <a:moveTo>
                      <a:pt x="1" y="0"/>
                    </a:moveTo>
                    <a:lnTo>
                      <a:pt x="1" y="655"/>
                    </a:lnTo>
                    <a:lnTo>
                      <a:pt x="14871" y="655"/>
                    </a:lnTo>
                    <a:lnTo>
                      <a:pt x="148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73"/>
              <p:cNvSpPr/>
              <p:nvPr/>
            </p:nvSpPr>
            <p:spPr>
              <a:xfrm>
                <a:off x="6604947" y="1652922"/>
                <a:ext cx="1072383" cy="47303"/>
              </a:xfrm>
              <a:custGeom>
                <a:avLst/>
                <a:gdLst/>
                <a:ahLst/>
                <a:cxnLst/>
                <a:rect l="l" t="t" r="r" b="b"/>
                <a:pathLst>
                  <a:path w="14872" h="656" extrusionOk="0">
                    <a:moveTo>
                      <a:pt x="1" y="0"/>
                    </a:moveTo>
                    <a:lnTo>
                      <a:pt x="1" y="655"/>
                    </a:lnTo>
                    <a:lnTo>
                      <a:pt x="14871" y="655"/>
                    </a:lnTo>
                    <a:lnTo>
                      <a:pt x="148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73"/>
              <p:cNvSpPr/>
              <p:nvPr/>
            </p:nvSpPr>
            <p:spPr>
              <a:xfrm>
                <a:off x="6604947" y="1453761"/>
                <a:ext cx="639666" cy="47230"/>
              </a:xfrm>
              <a:custGeom>
                <a:avLst/>
                <a:gdLst/>
                <a:ahLst/>
                <a:cxnLst/>
                <a:rect l="l" t="t" r="r" b="b"/>
                <a:pathLst>
                  <a:path w="8871" h="655" extrusionOk="0">
                    <a:moveTo>
                      <a:pt x="1" y="0"/>
                    </a:moveTo>
                    <a:lnTo>
                      <a:pt x="1" y="655"/>
                    </a:lnTo>
                    <a:lnTo>
                      <a:pt x="8871" y="655"/>
                    </a:lnTo>
                    <a:lnTo>
                      <a:pt x="88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3"/>
              <p:cNvSpPr/>
              <p:nvPr/>
            </p:nvSpPr>
            <p:spPr>
              <a:xfrm>
                <a:off x="7294367" y="1453761"/>
                <a:ext cx="380367" cy="47230"/>
              </a:xfrm>
              <a:custGeom>
                <a:avLst/>
                <a:gdLst/>
                <a:ahLst/>
                <a:cxnLst/>
                <a:rect l="l" t="t" r="r" b="b"/>
                <a:pathLst>
                  <a:path w="5275" h="655" extrusionOk="0">
                    <a:moveTo>
                      <a:pt x="0" y="0"/>
                    </a:moveTo>
                    <a:lnTo>
                      <a:pt x="0" y="655"/>
                    </a:lnTo>
                    <a:lnTo>
                      <a:pt x="5275" y="655"/>
                    </a:lnTo>
                    <a:lnTo>
                      <a:pt x="52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50" name="Google Shape;1850;p73"/>
          <p:cNvGrpSpPr/>
          <p:nvPr/>
        </p:nvGrpSpPr>
        <p:grpSpPr>
          <a:xfrm>
            <a:off x="7106542" y="2164575"/>
            <a:ext cx="1246636" cy="2493795"/>
            <a:chOff x="5543250" y="3380975"/>
            <a:chExt cx="535200" cy="1070625"/>
          </a:xfrm>
        </p:grpSpPr>
        <p:sp>
          <p:nvSpPr>
            <p:cNvPr id="1851" name="Google Shape;1851;p73"/>
            <p:cNvSpPr/>
            <p:nvPr/>
          </p:nvSpPr>
          <p:spPr>
            <a:xfrm>
              <a:off x="5910850" y="3479150"/>
              <a:ext cx="50925" cy="58825"/>
            </a:xfrm>
            <a:custGeom>
              <a:avLst/>
              <a:gdLst/>
              <a:ahLst/>
              <a:cxnLst/>
              <a:rect l="l" t="t" r="r" b="b"/>
              <a:pathLst>
                <a:path w="2037" h="2353" extrusionOk="0">
                  <a:moveTo>
                    <a:pt x="1481" y="1"/>
                  </a:moveTo>
                  <a:cubicBezTo>
                    <a:pt x="1290" y="1"/>
                    <a:pt x="1062" y="102"/>
                    <a:pt x="846" y="285"/>
                  </a:cubicBezTo>
                  <a:cubicBezTo>
                    <a:pt x="679" y="416"/>
                    <a:pt x="524" y="583"/>
                    <a:pt x="417" y="785"/>
                  </a:cubicBezTo>
                  <a:cubicBezTo>
                    <a:pt x="393" y="785"/>
                    <a:pt x="393" y="797"/>
                    <a:pt x="393" y="797"/>
                  </a:cubicBezTo>
                  <a:cubicBezTo>
                    <a:pt x="36" y="1393"/>
                    <a:pt x="0" y="2036"/>
                    <a:pt x="298" y="2262"/>
                  </a:cubicBezTo>
                  <a:cubicBezTo>
                    <a:pt x="310" y="2274"/>
                    <a:pt x="310" y="2286"/>
                    <a:pt x="322" y="2286"/>
                  </a:cubicBezTo>
                  <a:cubicBezTo>
                    <a:pt x="369" y="2321"/>
                    <a:pt x="417" y="2333"/>
                    <a:pt x="477" y="2345"/>
                  </a:cubicBezTo>
                  <a:cubicBezTo>
                    <a:pt x="502" y="2350"/>
                    <a:pt x="529" y="2352"/>
                    <a:pt x="556" y="2352"/>
                  </a:cubicBezTo>
                  <a:cubicBezTo>
                    <a:pt x="875" y="2352"/>
                    <a:pt x="1313" y="2041"/>
                    <a:pt x="1620" y="1547"/>
                  </a:cubicBezTo>
                  <a:cubicBezTo>
                    <a:pt x="2001" y="940"/>
                    <a:pt x="2036" y="262"/>
                    <a:pt x="1703" y="59"/>
                  </a:cubicBezTo>
                  <a:cubicBezTo>
                    <a:pt x="1638" y="20"/>
                    <a:pt x="1563" y="1"/>
                    <a:pt x="1481"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3"/>
            <p:cNvSpPr/>
            <p:nvPr/>
          </p:nvSpPr>
          <p:spPr>
            <a:xfrm>
              <a:off x="5841800" y="3539825"/>
              <a:ext cx="80975" cy="214075"/>
            </a:xfrm>
            <a:custGeom>
              <a:avLst/>
              <a:gdLst/>
              <a:ahLst/>
              <a:cxnLst/>
              <a:rect l="l" t="t" r="r" b="b"/>
              <a:pathLst>
                <a:path w="3239" h="8563" extrusionOk="0">
                  <a:moveTo>
                    <a:pt x="1771" y="0"/>
                  </a:moveTo>
                  <a:cubicBezTo>
                    <a:pt x="1021" y="0"/>
                    <a:pt x="147" y="336"/>
                    <a:pt x="464" y="1549"/>
                  </a:cubicBezTo>
                  <a:cubicBezTo>
                    <a:pt x="464" y="1549"/>
                    <a:pt x="524" y="1609"/>
                    <a:pt x="595" y="1728"/>
                  </a:cubicBezTo>
                  <a:cubicBezTo>
                    <a:pt x="595" y="1728"/>
                    <a:pt x="393" y="3573"/>
                    <a:pt x="202" y="3847"/>
                  </a:cubicBezTo>
                  <a:cubicBezTo>
                    <a:pt x="0" y="4133"/>
                    <a:pt x="95" y="7919"/>
                    <a:pt x="83" y="7931"/>
                  </a:cubicBezTo>
                  <a:lnTo>
                    <a:pt x="691" y="8562"/>
                  </a:lnTo>
                  <a:lnTo>
                    <a:pt x="2250" y="7395"/>
                  </a:lnTo>
                  <a:lnTo>
                    <a:pt x="3000" y="6312"/>
                  </a:lnTo>
                  <a:lnTo>
                    <a:pt x="3239" y="2895"/>
                  </a:lnTo>
                  <a:lnTo>
                    <a:pt x="3120" y="2764"/>
                  </a:lnTo>
                  <a:cubicBezTo>
                    <a:pt x="3191" y="2597"/>
                    <a:pt x="3203" y="2395"/>
                    <a:pt x="3131" y="2168"/>
                  </a:cubicBezTo>
                  <a:cubicBezTo>
                    <a:pt x="3060" y="1942"/>
                    <a:pt x="3000" y="1752"/>
                    <a:pt x="2941" y="1585"/>
                  </a:cubicBezTo>
                  <a:cubicBezTo>
                    <a:pt x="2798" y="1168"/>
                    <a:pt x="2727" y="918"/>
                    <a:pt x="2703" y="728"/>
                  </a:cubicBezTo>
                  <a:cubicBezTo>
                    <a:pt x="2667" y="549"/>
                    <a:pt x="2679" y="430"/>
                    <a:pt x="2715" y="299"/>
                  </a:cubicBezTo>
                  <a:cubicBezTo>
                    <a:pt x="2744" y="159"/>
                    <a:pt x="2287" y="0"/>
                    <a:pt x="1771"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3"/>
            <p:cNvSpPr/>
            <p:nvPr/>
          </p:nvSpPr>
          <p:spPr>
            <a:xfrm>
              <a:off x="5805475" y="3429050"/>
              <a:ext cx="128300" cy="150175"/>
            </a:xfrm>
            <a:custGeom>
              <a:avLst/>
              <a:gdLst/>
              <a:ahLst/>
              <a:cxnLst/>
              <a:rect l="l" t="t" r="r" b="b"/>
              <a:pathLst>
                <a:path w="5132" h="6007" extrusionOk="0">
                  <a:moveTo>
                    <a:pt x="2840" y="1"/>
                  </a:moveTo>
                  <a:cubicBezTo>
                    <a:pt x="2745" y="1"/>
                    <a:pt x="2648" y="9"/>
                    <a:pt x="2548" y="27"/>
                  </a:cubicBezTo>
                  <a:cubicBezTo>
                    <a:pt x="858" y="349"/>
                    <a:pt x="1" y="920"/>
                    <a:pt x="322" y="2349"/>
                  </a:cubicBezTo>
                  <a:cubicBezTo>
                    <a:pt x="322" y="2349"/>
                    <a:pt x="548" y="3182"/>
                    <a:pt x="477" y="3861"/>
                  </a:cubicBezTo>
                  <a:cubicBezTo>
                    <a:pt x="417" y="4552"/>
                    <a:pt x="1179" y="5623"/>
                    <a:pt x="1846" y="5933"/>
                  </a:cubicBezTo>
                  <a:cubicBezTo>
                    <a:pt x="1955" y="5984"/>
                    <a:pt x="2082" y="6007"/>
                    <a:pt x="2220" y="6007"/>
                  </a:cubicBezTo>
                  <a:cubicBezTo>
                    <a:pt x="2916" y="6007"/>
                    <a:pt x="3903" y="5429"/>
                    <a:pt x="4311" y="4992"/>
                  </a:cubicBezTo>
                  <a:cubicBezTo>
                    <a:pt x="4787" y="4468"/>
                    <a:pt x="5108" y="3182"/>
                    <a:pt x="5120" y="2599"/>
                  </a:cubicBezTo>
                  <a:cubicBezTo>
                    <a:pt x="5131" y="2051"/>
                    <a:pt x="4302" y="1"/>
                    <a:pt x="2840"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3"/>
            <p:cNvSpPr/>
            <p:nvPr/>
          </p:nvSpPr>
          <p:spPr>
            <a:xfrm>
              <a:off x="5783450" y="3380975"/>
              <a:ext cx="214625" cy="253550"/>
            </a:xfrm>
            <a:custGeom>
              <a:avLst/>
              <a:gdLst/>
              <a:ahLst/>
              <a:cxnLst/>
              <a:rect l="l" t="t" r="r" b="b"/>
              <a:pathLst>
                <a:path w="8585" h="10142" extrusionOk="0">
                  <a:moveTo>
                    <a:pt x="3697" y="0"/>
                  </a:moveTo>
                  <a:cubicBezTo>
                    <a:pt x="3548" y="0"/>
                    <a:pt x="3394" y="15"/>
                    <a:pt x="3239" y="45"/>
                  </a:cubicBezTo>
                  <a:cubicBezTo>
                    <a:pt x="1417" y="402"/>
                    <a:pt x="524" y="2093"/>
                    <a:pt x="679" y="3867"/>
                  </a:cubicBezTo>
                  <a:cubicBezTo>
                    <a:pt x="846" y="5653"/>
                    <a:pt x="667" y="7808"/>
                    <a:pt x="191" y="8999"/>
                  </a:cubicBezTo>
                  <a:cubicBezTo>
                    <a:pt x="0" y="9475"/>
                    <a:pt x="60" y="9844"/>
                    <a:pt x="227" y="10142"/>
                  </a:cubicBezTo>
                  <a:lnTo>
                    <a:pt x="905" y="9058"/>
                  </a:lnTo>
                  <a:cubicBezTo>
                    <a:pt x="905" y="9058"/>
                    <a:pt x="1715" y="8320"/>
                    <a:pt x="2941" y="8058"/>
                  </a:cubicBezTo>
                  <a:cubicBezTo>
                    <a:pt x="2870" y="7939"/>
                    <a:pt x="2810" y="7880"/>
                    <a:pt x="2810" y="7880"/>
                  </a:cubicBezTo>
                  <a:cubicBezTo>
                    <a:pt x="2787" y="7868"/>
                    <a:pt x="2751" y="7868"/>
                    <a:pt x="2727" y="7856"/>
                  </a:cubicBezTo>
                  <a:cubicBezTo>
                    <a:pt x="2072" y="7546"/>
                    <a:pt x="1298" y="6475"/>
                    <a:pt x="1358" y="5784"/>
                  </a:cubicBezTo>
                  <a:cubicBezTo>
                    <a:pt x="1417" y="5105"/>
                    <a:pt x="1203" y="4272"/>
                    <a:pt x="1203" y="4272"/>
                  </a:cubicBezTo>
                  <a:cubicBezTo>
                    <a:pt x="1179" y="4129"/>
                    <a:pt x="1155" y="3998"/>
                    <a:pt x="1143" y="3879"/>
                  </a:cubicBezTo>
                  <a:lnTo>
                    <a:pt x="1143" y="3879"/>
                  </a:lnTo>
                  <a:cubicBezTo>
                    <a:pt x="1165" y="3886"/>
                    <a:pt x="1542" y="3980"/>
                    <a:pt x="2160" y="3980"/>
                  </a:cubicBezTo>
                  <a:cubicBezTo>
                    <a:pt x="2566" y="3980"/>
                    <a:pt x="3075" y="3940"/>
                    <a:pt x="3656" y="3808"/>
                  </a:cubicBezTo>
                  <a:cubicBezTo>
                    <a:pt x="3656" y="3808"/>
                    <a:pt x="2798" y="3653"/>
                    <a:pt x="2739" y="3296"/>
                  </a:cubicBezTo>
                  <a:lnTo>
                    <a:pt x="2739" y="3296"/>
                  </a:lnTo>
                  <a:cubicBezTo>
                    <a:pt x="2739" y="3296"/>
                    <a:pt x="4537" y="3998"/>
                    <a:pt x="5274" y="3998"/>
                  </a:cubicBezTo>
                  <a:cubicBezTo>
                    <a:pt x="5328" y="3998"/>
                    <a:pt x="5376" y="3994"/>
                    <a:pt x="5418" y="3986"/>
                  </a:cubicBezTo>
                  <a:cubicBezTo>
                    <a:pt x="5418" y="3986"/>
                    <a:pt x="5049" y="3879"/>
                    <a:pt x="4882" y="3403"/>
                  </a:cubicBezTo>
                  <a:lnTo>
                    <a:pt x="4882" y="3403"/>
                  </a:lnTo>
                  <a:cubicBezTo>
                    <a:pt x="4882" y="3403"/>
                    <a:pt x="5251" y="3748"/>
                    <a:pt x="5584" y="3986"/>
                  </a:cubicBezTo>
                  <a:cubicBezTo>
                    <a:pt x="5584" y="3986"/>
                    <a:pt x="5739" y="5415"/>
                    <a:pt x="5608" y="6189"/>
                  </a:cubicBezTo>
                  <a:cubicBezTo>
                    <a:pt x="5608" y="6189"/>
                    <a:pt x="6346" y="4939"/>
                    <a:pt x="6192" y="4046"/>
                  </a:cubicBezTo>
                  <a:cubicBezTo>
                    <a:pt x="6329" y="3973"/>
                    <a:pt x="6467" y="3932"/>
                    <a:pt x="6589" y="3932"/>
                  </a:cubicBezTo>
                  <a:cubicBezTo>
                    <a:pt x="6667" y="3932"/>
                    <a:pt x="6738" y="3949"/>
                    <a:pt x="6799" y="3986"/>
                  </a:cubicBezTo>
                  <a:cubicBezTo>
                    <a:pt x="7132" y="4189"/>
                    <a:pt x="7097" y="4867"/>
                    <a:pt x="6716" y="5474"/>
                  </a:cubicBezTo>
                  <a:cubicBezTo>
                    <a:pt x="6409" y="5968"/>
                    <a:pt x="5971" y="6279"/>
                    <a:pt x="5652" y="6279"/>
                  </a:cubicBezTo>
                  <a:cubicBezTo>
                    <a:pt x="5625" y="6279"/>
                    <a:pt x="5598" y="6277"/>
                    <a:pt x="5573" y="6272"/>
                  </a:cubicBezTo>
                  <a:cubicBezTo>
                    <a:pt x="5465" y="6546"/>
                    <a:pt x="5334" y="6760"/>
                    <a:pt x="5180" y="6927"/>
                  </a:cubicBezTo>
                  <a:cubicBezTo>
                    <a:pt x="5132" y="6975"/>
                    <a:pt x="5096" y="7022"/>
                    <a:pt x="5037" y="7058"/>
                  </a:cubicBezTo>
                  <a:cubicBezTo>
                    <a:pt x="5049" y="7177"/>
                    <a:pt x="5073" y="7320"/>
                    <a:pt x="5132" y="7510"/>
                  </a:cubicBezTo>
                  <a:cubicBezTo>
                    <a:pt x="5132" y="7510"/>
                    <a:pt x="7013" y="8332"/>
                    <a:pt x="8192" y="9070"/>
                  </a:cubicBezTo>
                  <a:cubicBezTo>
                    <a:pt x="8394" y="8701"/>
                    <a:pt x="8585" y="8082"/>
                    <a:pt x="8347" y="7248"/>
                  </a:cubicBezTo>
                  <a:cubicBezTo>
                    <a:pt x="7954" y="5832"/>
                    <a:pt x="6775" y="3927"/>
                    <a:pt x="6656" y="2736"/>
                  </a:cubicBezTo>
                  <a:cubicBezTo>
                    <a:pt x="6547" y="1647"/>
                    <a:pt x="5303" y="0"/>
                    <a:pt x="3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3"/>
            <p:cNvSpPr/>
            <p:nvPr/>
          </p:nvSpPr>
          <p:spPr>
            <a:xfrm>
              <a:off x="5786725" y="4333400"/>
              <a:ext cx="47050" cy="86950"/>
            </a:xfrm>
            <a:custGeom>
              <a:avLst/>
              <a:gdLst/>
              <a:ahLst/>
              <a:cxnLst/>
              <a:rect l="l" t="t" r="r" b="b"/>
              <a:pathLst>
                <a:path w="1882" h="3478" extrusionOk="0">
                  <a:moveTo>
                    <a:pt x="0" y="1"/>
                  </a:moveTo>
                  <a:lnTo>
                    <a:pt x="108" y="2227"/>
                  </a:lnTo>
                  <a:lnTo>
                    <a:pt x="441" y="3477"/>
                  </a:lnTo>
                  <a:lnTo>
                    <a:pt x="1334" y="3477"/>
                  </a:lnTo>
                  <a:lnTo>
                    <a:pt x="1691" y="2525"/>
                  </a:lnTo>
                  <a:lnTo>
                    <a:pt x="1882" y="1"/>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3"/>
            <p:cNvSpPr/>
            <p:nvPr/>
          </p:nvSpPr>
          <p:spPr>
            <a:xfrm>
              <a:off x="5718250" y="4389650"/>
              <a:ext cx="128925" cy="61950"/>
            </a:xfrm>
            <a:custGeom>
              <a:avLst/>
              <a:gdLst/>
              <a:ahLst/>
              <a:cxnLst/>
              <a:rect l="l" t="t" r="r" b="b"/>
              <a:pathLst>
                <a:path w="5157" h="2478" extrusionOk="0">
                  <a:moveTo>
                    <a:pt x="2835" y="1"/>
                  </a:moveTo>
                  <a:cubicBezTo>
                    <a:pt x="2835" y="1"/>
                    <a:pt x="751" y="1084"/>
                    <a:pt x="382" y="1334"/>
                  </a:cubicBezTo>
                  <a:cubicBezTo>
                    <a:pt x="1" y="1584"/>
                    <a:pt x="108" y="2477"/>
                    <a:pt x="108" y="2477"/>
                  </a:cubicBezTo>
                  <a:lnTo>
                    <a:pt x="5156" y="2477"/>
                  </a:lnTo>
                  <a:cubicBezTo>
                    <a:pt x="5156" y="2477"/>
                    <a:pt x="4928" y="281"/>
                    <a:pt x="4472" y="281"/>
                  </a:cubicBezTo>
                  <a:cubicBezTo>
                    <a:pt x="4417" y="281"/>
                    <a:pt x="4360" y="312"/>
                    <a:pt x="4299" y="382"/>
                  </a:cubicBezTo>
                  <a:cubicBezTo>
                    <a:pt x="4087" y="630"/>
                    <a:pt x="3873" y="707"/>
                    <a:pt x="3689" y="707"/>
                  </a:cubicBezTo>
                  <a:cubicBezTo>
                    <a:pt x="3388" y="707"/>
                    <a:pt x="3168" y="501"/>
                    <a:pt x="3168" y="501"/>
                  </a:cubicBezTo>
                  <a:lnTo>
                    <a:pt x="28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3"/>
            <p:cNvSpPr/>
            <p:nvPr/>
          </p:nvSpPr>
          <p:spPr>
            <a:xfrm>
              <a:off x="5928100" y="4333400"/>
              <a:ext cx="46775" cy="86950"/>
            </a:xfrm>
            <a:custGeom>
              <a:avLst/>
              <a:gdLst/>
              <a:ahLst/>
              <a:cxnLst/>
              <a:rect l="l" t="t" r="r" b="b"/>
              <a:pathLst>
                <a:path w="1871" h="3478" extrusionOk="0">
                  <a:moveTo>
                    <a:pt x="1" y="1"/>
                  </a:moveTo>
                  <a:lnTo>
                    <a:pt x="96" y="2227"/>
                  </a:lnTo>
                  <a:lnTo>
                    <a:pt x="418" y="3477"/>
                  </a:lnTo>
                  <a:lnTo>
                    <a:pt x="1334" y="3477"/>
                  </a:lnTo>
                  <a:lnTo>
                    <a:pt x="1692" y="2525"/>
                  </a:lnTo>
                  <a:lnTo>
                    <a:pt x="1870" y="1"/>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3"/>
            <p:cNvSpPr/>
            <p:nvPr/>
          </p:nvSpPr>
          <p:spPr>
            <a:xfrm>
              <a:off x="5859650" y="4389650"/>
              <a:ext cx="128900" cy="61950"/>
            </a:xfrm>
            <a:custGeom>
              <a:avLst/>
              <a:gdLst/>
              <a:ahLst/>
              <a:cxnLst/>
              <a:rect l="l" t="t" r="r" b="b"/>
              <a:pathLst>
                <a:path w="5156" h="2478" extrusionOk="0">
                  <a:moveTo>
                    <a:pt x="2834" y="1"/>
                  </a:moveTo>
                  <a:cubicBezTo>
                    <a:pt x="2834" y="1"/>
                    <a:pt x="751" y="1084"/>
                    <a:pt x="381" y="1334"/>
                  </a:cubicBezTo>
                  <a:cubicBezTo>
                    <a:pt x="0" y="1584"/>
                    <a:pt x="108" y="2477"/>
                    <a:pt x="108" y="2477"/>
                  </a:cubicBezTo>
                  <a:lnTo>
                    <a:pt x="5156" y="2477"/>
                  </a:lnTo>
                  <a:cubicBezTo>
                    <a:pt x="5156" y="2477"/>
                    <a:pt x="4918" y="281"/>
                    <a:pt x="4468" y="281"/>
                  </a:cubicBezTo>
                  <a:cubicBezTo>
                    <a:pt x="4415" y="281"/>
                    <a:pt x="4358" y="312"/>
                    <a:pt x="4299" y="382"/>
                  </a:cubicBezTo>
                  <a:cubicBezTo>
                    <a:pt x="4086" y="630"/>
                    <a:pt x="3872" y="707"/>
                    <a:pt x="3689" y="707"/>
                  </a:cubicBezTo>
                  <a:cubicBezTo>
                    <a:pt x="3388" y="707"/>
                    <a:pt x="3168" y="501"/>
                    <a:pt x="3168" y="501"/>
                  </a:cubicBezTo>
                  <a:lnTo>
                    <a:pt x="28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3"/>
            <p:cNvSpPr/>
            <p:nvPr/>
          </p:nvSpPr>
          <p:spPr>
            <a:xfrm>
              <a:off x="6004700" y="3971725"/>
              <a:ext cx="63025" cy="71750"/>
            </a:xfrm>
            <a:custGeom>
              <a:avLst/>
              <a:gdLst/>
              <a:ahLst/>
              <a:cxnLst/>
              <a:rect l="l" t="t" r="r" b="b"/>
              <a:pathLst>
                <a:path w="2521" h="2870" extrusionOk="0">
                  <a:moveTo>
                    <a:pt x="1354" y="1"/>
                  </a:moveTo>
                  <a:cubicBezTo>
                    <a:pt x="901" y="1"/>
                    <a:pt x="318" y="32"/>
                    <a:pt x="318" y="192"/>
                  </a:cubicBezTo>
                  <a:cubicBezTo>
                    <a:pt x="318" y="466"/>
                    <a:pt x="294" y="728"/>
                    <a:pt x="128" y="1264"/>
                  </a:cubicBezTo>
                  <a:cubicBezTo>
                    <a:pt x="1" y="1796"/>
                    <a:pt x="222" y="2766"/>
                    <a:pt x="398" y="2766"/>
                  </a:cubicBezTo>
                  <a:cubicBezTo>
                    <a:pt x="403" y="2766"/>
                    <a:pt x="408" y="2765"/>
                    <a:pt x="414" y="2764"/>
                  </a:cubicBezTo>
                  <a:cubicBezTo>
                    <a:pt x="426" y="2761"/>
                    <a:pt x="439" y="2760"/>
                    <a:pt x="453" y="2760"/>
                  </a:cubicBezTo>
                  <a:cubicBezTo>
                    <a:pt x="582" y="2760"/>
                    <a:pt x="736" y="2869"/>
                    <a:pt x="875" y="2869"/>
                  </a:cubicBezTo>
                  <a:cubicBezTo>
                    <a:pt x="922" y="2869"/>
                    <a:pt x="967" y="2857"/>
                    <a:pt x="1009" y="2823"/>
                  </a:cubicBezTo>
                  <a:cubicBezTo>
                    <a:pt x="1199" y="2704"/>
                    <a:pt x="1461" y="2764"/>
                    <a:pt x="1664" y="2645"/>
                  </a:cubicBezTo>
                  <a:cubicBezTo>
                    <a:pt x="1854" y="2526"/>
                    <a:pt x="1961" y="2573"/>
                    <a:pt x="2235" y="2287"/>
                  </a:cubicBezTo>
                  <a:cubicBezTo>
                    <a:pt x="2521" y="2026"/>
                    <a:pt x="2390" y="1335"/>
                    <a:pt x="2235" y="1037"/>
                  </a:cubicBezTo>
                  <a:cubicBezTo>
                    <a:pt x="2092" y="728"/>
                    <a:pt x="1878" y="13"/>
                    <a:pt x="1878" y="13"/>
                  </a:cubicBezTo>
                  <a:cubicBezTo>
                    <a:pt x="1878" y="13"/>
                    <a:pt x="1642" y="1"/>
                    <a:pt x="135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3"/>
            <p:cNvSpPr/>
            <p:nvPr/>
          </p:nvSpPr>
          <p:spPr>
            <a:xfrm>
              <a:off x="5543250" y="3709800"/>
              <a:ext cx="95700" cy="63325"/>
            </a:xfrm>
            <a:custGeom>
              <a:avLst/>
              <a:gdLst/>
              <a:ahLst/>
              <a:cxnLst/>
              <a:rect l="l" t="t" r="r" b="b"/>
              <a:pathLst>
                <a:path w="3828" h="2533" extrusionOk="0">
                  <a:moveTo>
                    <a:pt x="1334" y="1"/>
                  </a:moveTo>
                  <a:cubicBezTo>
                    <a:pt x="1107" y="1"/>
                    <a:pt x="0" y="84"/>
                    <a:pt x="36" y="168"/>
                  </a:cubicBezTo>
                  <a:cubicBezTo>
                    <a:pt x="72" y="239"/>
                    <a:pt x="83" y="346"/>
                    <a:pt x="1048" y="370"/>
                  </a:cubicBezTo>
                  <a:lnTo>
                    <a:pt x="1881" y="977"/>
                  </a:lnTo>
                  <a:cubicBezTo>
                    <a:pt x="1881" y="977"/>
                    <a:pt x="1857" y="1144"/>
                    <a:pt x="1750" y="1144"/>
                  </a:cubicBezTo>
                  <a:cubicBezTo>
                    <a:pt x="1643" y="1144"/>
                    <a:pt x="1262" y="965"/>
                    <a:pt x="1107" y="799"/>
                  </a:cubicBezTo>
                  <a:cubicBezTo>
                    <a:pt x="1057" y="744"/>
                    <a:pt x="987" y="716"/>
                    <a:pt x="925" y="716"/>
                  </a:cubicBezTo>
                  <a:cubicBezTo>
                    <a:pt x="812" y="716"/>
                    <a:pt x="726" y="809"/>
                    <a:pt x="834" y="1001"/>
                  </a:cubicBezTo>
                  <a:cubicBezTo>
                    <a:pt x="988" y="1299"/>
                    <a:pt x="1167" y="1311"/>
                    <a:pt x="1357" y="1537"/>
                  </a:cubicBezTo>
                  <a:cubicBezTo>
                    <a:pt x="1560" y="1751"/>
                    <a:pt x="2227" y="1918"/>
                    <a:pt x="2584" y="2037"/>
                  </a:cubicBezTo>
                  <a:cubicBezTo>
                    <a:pt x="2941" y="2156"/>
                    <a:pt x="3691" y="2406"/>
                    <a:pt x="3762" y="2525"/>
                  </a:cubicBezTo>
                  <a:cubicBezTo>
                    <a:pt x="3766" y="2530"/>
                    <a:pt x="3769" y="2533"/>
                    <a:pt x="3771" y="2533"/>
                  </a:cubicBezTo>
                  <a:cubicBezTo>
                    <a:pt x="3828" y="2533"/>
                    <a:pt x="3762" y="1358"/>
                    <a:pt x="3762" y="1358"/>
                  </a:cubicBezTo>
                  <a:cubicBezTo>
                    <a:pt x="3762" y="1358"/>
                    <a:pt x="3048" y="834"/>
                    <a:pt x="2691" y="620"/>
                  </a:cubicBezTo>
                  <a:cubicBezTo>
                    <a:pt x="2334" y="418"/>
                    <a:pt x="1560" y="13"/>
                    <a:pt x="133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3"/>
            <p:cNvSpPr/>
            <p:nvPr/>
          </p:nvSpPr>
          <p:spPr>
            <a:xfrm>
              <a:off x="5778675" y="4031875"/>
              <a:ext cx="209875" cy="341725"/>
            </a:xfrm>
            <a:custGeom>
              <a:avLst/>
              <a:gdLst/>
              <a:ahLst/>
              <a:cxnLst/>
              <a:rect l="l" t="t" r="r" b="b"/>
              <a:pathLst>
                <a:path w="8395" h="13669" extrusionOk="0">
                  <a:moveTo>
                    <a:pt x="680" y="1"/>
                  </a:moveTo>
                  <a:lnTo>
                    <a:pt x="358" y="3834"/>
                  </a:lnTo>
                  <a:lnTo>
                    <a:pt x="1" y="13312"/>
                  </a:lnTo>
                  <a:lnTo>
                    <a:pt x="2870" y="13669"/>
                  </a:lnTo>
                  <a:lnTo>
                    <a:pt x="3763" y="1882"/>
                  </a:lnTo>
                  <a:lnTo>
                    <a:pt x="5609" y="13550"/>
                  </a:lnTo>
                  <a:lnTo>
                    <a:pt x="8395" y="13538"/>
                  </a:lnTo>
                  <a:lnTo>
                    <a:pt x="7978" y="620"/>
                  </a:lnTo>
                  <a:lnTo>
                    <a:pt x="6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3"/>
            <p:cNvSpPr/>
            <p:nvPr/>
          </p:nvSpPr>
          <p:spPr>
            <a:xfrm>
              <a:off x="5846850" y="3580625"/>
              <a:ext cx="66400" cy="179825"/>
            </a:xfrm>
            <a:custGeom>
              <a:avLst/>
              <a:gdLst/>
              <a:ahLst/>
              <a:cxnLst/>
              <a:rect l="l" t="t" r="r" b="b"/>
              <a:pathLst>
                <a:path w="2656" h="7193" extrusionOk="0">
                  <a:moveTo>
                    <a:pt x="2656" y="1"/>
                  </a:moveTo>
                  <a:cubicBezTo>
                    <a:pt x="2011" y="325"/>
                    <a:pt x="1538" y="429"/>
                    <a:pt x="1196" y="429"/>
                  </a:cubicBezTo>
                  <a:cubicBezTo>
                    <a:pt x="584" y="429"/>
                    <a:pt x="393" y="96"/>
                    <a:pt x="393" y="96"/>
                  </a:cubicBezTo>
                  <a:lnTo>
                    <a:pt x="108" y="417"/>
                  </a:lnTo>
                  <a:lnTo>
                    <a:pt x="0" y="7192"/>
                  </a:lnTo>
                  <a:lnTo>
                    <a:pt x="143" y="7192"/>
                  </a:lnTo>
                  <a:lnTo>
                    <a:pt x="26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3"/>
            <p:cNvSpPr/>
            <p:nvPr/>
          </p:nvSpPr>
          <p:spPr>
            <a:xfrm>
              <a:off x="5613475" y="3568725"/>
              <a:ext cx="464975" cy="577500"/>
            </a:xfrm>
            <a:custGeom>
              <a:avLst/>
              <a:gdLst/>
              <a:ahLst/>
              <a:cxnLst/>
              <a:rect l="l" t="t" r="r" b="b"/>
              <a:pathLst>
                <a:path w="18599" h="23100" extrusionOk="0">
                  <a:moveTo>
                    <a:pt x="11931" y="0"/>
                  </a:moveTo>
                  <a:lnTo>
                    <a:pt x="9514" y="6787"/>
                  </a:lnTo>
                  <a:lnTo>
                    <a:pt x="9716" y="536"/>
                  </a:lnTo>
                  <a:lnTo>
                    <a:pt x="9716" y="536"/>
                  </a:lnTo>
                  <a:cubicBezTo>
                    <a:pt x="8478" y="786"/>
                    <a:pt x="7681" y="1536"/>
                    <a:pt x="7681" y="1536"/>
                  </a:cubicBezTo>
                  <a:lnTo>
                    <a:pt x="3763" y="7728"/>
                  </a:lnTo>
                  <a:lnTo>
                    <a:pt x="977" y="6525"/>
                  </a:lnTo>
                  <a:lnTo>
                    <a:pt x="1" y="8609"/>
                  </a:lnTo>
                  <a:cubicBezTo>
                    <a:pt x="1" y="8609"/>
                    <a:pt x="2311" y="10359"/>
                    <a:pt x="4097" y="11026"/>
                  </a:cubicBezTo>
                  <a:cubicBezTo>
                    <a:pt x="4324" y="11113"/>
                    <a:pt x="4535" y="11152"/>
                    <a:pt x="4731" y="11152"/>
                  </a:cubicBezTo>
                  <a:cubicBezTo>
                    <a:pt x="6075" y="11152"/>
                    <a:pt x="6692" y="9347"/>
                    <a:pt x="6692" y="9347"/>
                  </a:cubicBezTo>
                  <a:lnTo>
                    <a:pt x="6692" y="9347"/>
                  </a:lnTo>
                  <a:lnTo>
                    <a:pt x="5144" y="22515"/>
                  </a:lnTo>
                  <a:cubicBezTo>
                    <a:pt x="7105" y="22965"/>
                    <a:pt x="9176" y="23099"/>
                    <a:pt x="10952" y="23099"/>
                  </a:cubicBezTo>
                  <a:cubicBezTo>
                    <a:pt x="13596" y="23099"/>
                    <a:pt x="15586" y="22801"/>
                    <a:pt x="15586" y="22801"/>
                  </a:cubicBezTo>
                  <a:lnTo>
                    <a:pt x="15586" y="16562"/>
                  </a:lnTo>
                  <a:lnTo>
                    <a:pt x="18039" y="16014"/>
                  </a:lnTo>
                  <a:cubicBezTo>
                    <a:pt x="18599" y="10573"/>
                    <a:pt x="16491" y="2953"/>
                    <a:pt x="15717" y="2132"/>
                  </a:cubicBezTo>
                  <a:cubicBezTo>
                    <a:pt x="14955" y="1310"/>
                    <a:pt x="11931" y="0"/>
                    <a:pt x="11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3"/>
            <p:cNvSpPr/>
            <p:nvPr/>
          </p:nvSpPr>
          <p:spPr>
            <a:xfrm>
              <a:off x="5981100" y="3698200"/>
              <a:ext cx="22350" cy="440850"/>
            </a:xfrm>
            <a:custGeom>
              <a:avLst/>
              <a:gdLst/>
              <a:ahLst/>
              <a:cxnLst/>
              <a:rect l="l" t="t" r="r" b="b"/>
              <a:pathLst>
                <a:path w="894" h="17634" extrusionOk="0">
                  <a:moveTo>
                    <a:pt x="0" y="1"/>
                  </a:moveTo>
                  <a:lnTo>
                    <a:pt x="893" y="17634"/>
                  </a:lnTo>
                  <a:lnTo>
                    <a:pt x="893" y="11407"/>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3"/>
            <p:cNvSpPr/>
            <p:nvPr/>
          </p:nvSpPr>
          <p:spPr>
            <a:xfrm>
              <a:off x="5767075" y="3691650"/>
              <a:ext cx="32775" cy="136050"/>
            </a:xfrm>
            <a:custGeom>
              <a:avLst/>
              <a:gdLst/>
              <a:ahLst/>
              <a:cxnLst/>
              <a:rect l="l" t="t" r="r" b="b"/>
              <a:pathLst>
                <a:path w="1311" h="5442" extrusionOk="0">
                  <a:moveTo>
                    <a:pt x="1310" y="1"/>
                  </a:moveTo>
                  <a:lnTo>
                    <a:pt x="1" y="5442"/>
                  </a:lnTo>
                  <a:cubicBezTo>
                    <a:pt x="1" y="5442"/>
                    <a:pt x="155" y="5359"/>
                    <a:pt x="548" y="4442"/>
                  </a:cubicBezTo>
                  <a:lnTo>
                    <a:pt x="1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3"/>
            <p:cNvSpPr/>
            <p:nvPr/>
          </p:nvSpPr>
          <p:spPr>
            <a:xfrm>
              <a:off x="5851900" y="3568725"/>
              <a:ext cx="71175" cy="170575"/>
            </a:xfrm>
            <a:custGeom>
              <a:avLst/>
              <a:gdLst/>
              <a:ahLst/>
              <a:cxnLst/>
              <a:rect l="l" t="t" r="r" b="b"/>
              <a:pathLst>
                <a:path w="2847" h="6823" extrusionOk="0">
                  <a:moveTo>
                    <a:pt x="2394" y="0"/>
                  </a:moveTo>
                  <a:lnTo>
                    <a:pt x="2394" y="4620"/>
                  </a:lnTo>
                  <a:lnTo>
                    <a:pt x="1120" y="4620"/>
                  </a:lnTo>
                  <a:lnTo>
                    <a:pt x="1549" y="5394"/>
                  </a:lnTo>
                  <a:lnTo>
                    <a:pt x="1" y="6823"/>
                  </a:lnTo>
                  <a:lnTo>
                    <a:pt x="2013" y="5644"/>
                  </a:lnTo>
                  <a:lnTo>
                    <a:pt x="1680" y="4918"/>
                  </a:lnTo>
                  <a:lnTo>
                    <a:pt x="2846" y="4918"/>
                  </a:lnTo>
                  <a:lnTo>
                    <a:pt x="23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73"/>
            <p:cNvSpPr/>
            <p:nvPr/>
          </p:nvSpPr>
          <p:spPr>
            <a:xfrm>
              <a:off x="5811725" y="3583000"/>
              <a:ext cx="44975" cy="156300"/>
            </a:xfrm>
            <a:custGeom>
              <a:avLst/>
              <a:gdLst/>
              <a:ahLst/>
              <a:cxnLst/>
              <a:rect l="l" t="t" r="r" b="b"/>
              <a:pathLst>
                <a:path w="1799" h="6252" extrusionOk="0">
                  <a:moveTo>
                    <a:pt x="1798" y="1"/>
                  </a:moveTo>
                  <a:lnTo>
                    <a:pt x="1" y="3966"/>
                  </a:lnTo>
                  <a:lnTo>
                    <a:pt x="810" y="4347"/>
                  </a:lnTo>
                  <a:lnTo>
                    <a:pt x="251" y="4609"/>
                  </a:lnTo>
                  <a:lnTo>
                    <a:pt x="1608" y="6252"/>
                  </a:lnTo>
                  <a:lnTo>
                    <a:pt x="1608" y="6252"/>
                  </a:lnTo>
                  <a:lnTo>
                    <a:pt x="667" y="4763"/>
                  </a:lnTo>
                  <a:lnTo>
                    <a:pt x="1346" y="4109"/>
                  </a:lnTo>
                  <a:lnTo>
                    <a:pt x="465" y="3906"/>
                  </a:lnTo>
                  <a:lnTo>
                    <a:pt x="17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8" name="Google Shape;1868;p73"/>
          <p:cNvGrpSpPr/>
          <p:nvPr/>
        </p:nvGrpSpPr>
        <p:grpSpPr>
          <a:xfrm>
            <a:off x="7595395" y="420735"/>
            <a:ext cx="1106616" cy="1106616"/>
            <a:chOff x="7423675" y="301400"/>
            <a:chExt cx="1277700" cy="1277700"/>
          </a:xfrm>
        </p:grpSpPr>
        <p:sp>
          <p:nvSpPr>
            <p:cNvPr id="1869" name="Google Shape;1869;p73"/>
            <p:cNvSpPr/>
            <p:nvPr/>
          </p:nvSpPr>
          <p:spPr>
            <a:xfrm>
              <a:off x="7423675" y="301400"/>
              <a:ext cx="1277700" cy="1277700"/>
            </a:xfrm>
            <a:prstGeom prst="ellipse">
              <a:avLst/>
            </a:pr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0" name="Google Shape;1870;p73"/>
            <p:cNvGrpSpPr/>
            <p:nvPr/>
          </p:nvGrpSpPr>
          <p:grpSpPr>
            <a:xfrm>
              <a:off x="7511250" y="388072"/>
              <a:ext cx="1102550" cy="1104355"/>
              <a:chOff x="8163668" y="864968"/>
              <a:chExt cx="1102550" cy="1104355"/>
            </a:xfrm>
          </p:grpSpPr>
          <p:sp>
            <p:nvSpPr>
              <p:cNvPr id="1871" name="Google Shape;1871;p73"/>
              <p:cNvSpPr/>
              <p:nvPr/>
            </p:nvSpPr>
            <p:spPr>
              <a:xfrm>
                <a:off x="8163668" y="864968"/>
                <a:ext cx="1102550" cy="1104355"/>
              </a:xfrm>
              <a:custGeom>
                <a:avLst/>
                <a:gdLst/>
                <a:ahLst/>
                <a:cxnLst/>
                <a:rect l="l" t="t" r="r" b="b"/>
                <a:pathLst>
                  <a:path w="7407" h="7419" extrusionOk="0">
                    <a:moveTo>
                      <a:pt x="3704" y="489"/>
                    </a:moveTo>
                    <a:cubicBezTo>
                      <a:pt x="5490" y="489"/>
                      <a:pt x="6930" y="1930"/>
                      <a:pt x="6930" y="3716"/>
                    </a:cubicBezTo>
                    <a:cubicBezTo>
                      <a:pt x="6930" y="5490"/>
                      <a:pt x="5478" y="6954"/>
                      <a:pt x="3704" y="6954"/>
                    </a:cubicBezTo>
                    <a:cubicBezTo>
                      <a:pt x="1918" y="6954"/>
                      <a:pt x="477" y="5501"/>
                      <a:pt x="477" y="3716"/>
                    </a:cubicBezTo>
                    <a:cubicBezTo>
                      <a:pt x="477" y="1930"/>
                      <a:pt x="1918" y="489"/>
                      <a:pt x="3704" y="489"/>
                    </a:cubicBezTo>
                    <a:close/>
                    <a:moveTo>
                      <a:pt x="3704" y="1"/>
                    </a:moveTo>
                    <a:cubicBezTo>
                      <a:pt x="1668" y="1"/>
                      <a:pt x="1" y="1668"/>
                      <a:pt x="1" y="3704"/>
                    </a:cubicBezTo>
                    <a:cubicBezTo>
                      <a:pt x="1" y="5752"/>
                      <a:pt x="1668" y="7418"/>
                      <a:pt x="3704" y="7418"/>
                    </a:cubicBezTo>
                    <a:cubicBezTo>
                      <a:pt x="5740" y="7418"/>
                      <a:pt x="7406" y="5752"/>
                      <a:pt x="7406" y="3704"/>
                    </a:cubicBezTo>
                    <a:cubicBezTo>
                      <a:pt x="7406" y="1668"/>
                      <a:pt x="5740" y="1"/>
                      <a:pt x="3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73"/>
              <p:cNvSpPr/>
              <p:nvPr/>
            </p:nvSpPr>
            <p:spPr>
              <a:xfrm>
                <a:off x="8261166" y="962468"/>
                <a:ext cx="907554" cy="909355"/>
              </a:xfrm>
              <a:custGeom>
                <a:avLst/>
                <a:gdLst/>
                <a:ahLst/>
                <a:cxnLst/>
                <a:rect l="l" t="t" r="r" b="b"/>
                <a:pathLst>
                  <a:path w="6097" h="6109" extrusionOk="0">
                    <a:moveTo>
                      <a:pt x="3049" y="489"/>
                    </a:moveTo>
                    <a:cubicBezTo>
                      <a:pt x="4477" y="489"/>
                      <a:pt x="5620" y="1656"/>
                      <a:pt x="5620" y="3072"/>
                    </a:cubicBezTo>
                    <a:cubicBezTo>
                      <a:pt x="5620" y="4477"/>
                      <a:pt x="4465" y="5644"/>
                      <a:pt x="3049" y="5644"/>
                    </a:cubicBezTo>
                    <a:cubicBezTo>
                      <a:pt x="1620" y="5644"/>
                      <a:pt x="477" y="4477"/>
                      <a:pt x="477" y="3072"/>
                    </a:cubicBezTo>
                    <a:cubicBezTo>
                      <a:pt x="477" y="1644"/>
                      <a:pt x="1632" y="489"/>
                      <a:pt x="3049" y="489"/>
                    </a:cubicBezTo>
                    <a:close/>
                    <a:moveTo>
                      <a:pt x="3049" y="1"/>
                    </a:moveTo>
                    <a:cubicBezTo>
                      <a:pt x="1370" y="1"/>
                      <a:pt x="1" y="1370"/>
                      <a:pt x="1" y="3049"/>
                    </a:cubicBezTo>
                    <a:cubicBezTo>
                      <a:pt x="1" y="4739"/>
                      <a:pt x="1370" y="6109"/>
                      <a:pt x="3049" y="6109"/>
                    </a:cubicBezTo>
                    <a:cubicBezTo>
                      <a:pt x="4727" y="6109"/>
                      <a:pt x="6097" y="4739"/>
                      <a:pt x="6097" y="3049"/>
                    </a:cubicBezTo>
                    <a:cubicBezTo>
                      <a:pt x="6097" y="1370"/>
                      <a:pt x="4727" y="1"/>
                      <a:pt x="3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73"/>
              <p:cNvSpPr/>
              <p:nvPr/>
            </p:nvSpPr>
            <p:spPr>
              <a:xfrm>
                <a:off x="8566014" y="962468"/>
                <a:ext cx="602704" cy="514145"/>
              </a:xfrm>
              <a:custGeom>
                <a:avLst/>
                <a:gdLst/>
                <a:ahLst/>
                <a:cxnLst/>
                <a:rect l="l" t="t" r="r" b="b"/>
                <a:pathLst>
                  <a:path w="4049" h="3454" extrusionOk="0">
                    <a:moveTo>
                      <a:pt x="1001" y="1"/>
                    </a:moveTo>
                    <a:cubicBezTo>
                      <a:pt x="643" y="1"/>
                      <a:pt x="322" y="60"/>
                      <a:pt x="0" y="167"/>
                    </a:cubicBezTo>
                    <a:lnTo>
                      <a:pt x="0" y="667"/>
                    </a:lnTo>
                    <a:cubicBezTo>
                      <a:pt x="310" y="536"/>
                      <a:pt x="643" y="465"/>
                      <a:pt x="1001" y="465"/>
                    </a:cubicBezTo>
                    <a:cubicBezTo>
                      <a:pt x="2429" y="465"/>
                      <a:pt x="3572" y="1620"/>
                      <a:pt x="3572" y="3037"/>
                    </a:cubicBezTo>
                    <a:cubicBezTo>
                      <a:pt x="3572" y="3192"/>
                      <a:pt x="3560" y="3322"/>
                      <a:pt x="3549" y="3453"/>
                    </a:cubicBezTo>
                    <a:lnTo>
                      <a:pt x="4025" y="3453"/>
                    </a:lnTo>
                    <a:cubicBezTo>
                      <a:pt x="4037" y="3322"/>
                      <a:pt x="4049" y="3168"/>
                      <a:pt x="4049" y="3037"/>
                    </a:cubicBezTo>
                    <a:cubicBezTo>
                      <a:pt x="4049" y="1370"/>
                      <a:pt x="2679" y="1"/>
                      <a:pt x="10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73"/>
              <p:cNvSpPr/>
              <p:nvPr/>
            </p:nvSpPr>
            <p:spPr>
              <a:xfrm>
                <a:off x="8431303" y="1134394"/>
                <a:ext cx="567277" cy="567286"/>
              </a:xfrm>
              <a:custGeom>
                <a:avLst/>
                <a:gdLst/>
                <a:ahLst/>
                <a:cxnLst/>
                <a:rect l="l" t="t" r="r" b="b"/>
                <a:pathLst>
                  <a:path w="3811" h="3811" extrusionOk="0">
                    <a:moveTo>
                      <a:pt x="1906" y="1"/>
                    </a:moveTo>
                    <a:cubicBezTo>
                      <a:pt x="858" y="1"/>
                      <a:pt x="1" y="858"/>
                      <a:pt x="1" y="1906"/>
                    </a:cubicBezTo>
                    <a:cubicBezTo>
                      <a:pt x="1" y="2965"/>
                      <a:pt x="858" y="3811"/>
                      <a:pt x="1906" y="3811"/>
                    </a:cubicBezTo>
                    <a:cubicBezTo>
                      <a:pt x="2953" y="3811"/>
                      <a:pt x="3811" y="2965"/>
                      <a:pt x="3811" y="1906"/>
                    </a:cubicBezTo>
                    <a:cubicBezTo>
                      <a:pt x="3811" y="858"/>
                      <a:pt x="2953" y="1"/>
                      <a:pt x="1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73"/>
              <p:cNvSpPr/>
              <p:nvPr/>
            </p:nvSpPr>
            <p:spPr>
              <a:xfrm>
                <a:off x="8714866" y="1132608"/>
                <a:ext cx="265999" cy="283718"/>
              </a:xfrm>
              <a:custGeom>
                <a:avLst/>
                <a:gdLst/>
                <a:ahLst/>
                <a:cxnLst/>
                <a:rect l="l" t="t" r="r" b="b"/>
                <a:pathLst>
                  <a:path w="1787" h="1906" extrusionOk="0">
                    <a:moveTo>
                      <a:pt x="1" y="1"/>
                    </a:moveTo>
                    <a:lnTo>
                      <a:pt x="1" y="1906"/>
                    </a:lnTo>
                    <a:lnTo>
                      <a:pt x="1787" y="1275"/>
                    </a:lnTo>
                    <a:cubicBezTo>
                      <a:pt x="1525" y="536"/>
                      <a:pt x="822"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6" name="Google Shape;1876;p73"/>
          <p:cNvGrpSpPr/>
          <p:nvPr/>
        </p:nvGrpSpPr>
        <p:grpSpPr>
          <a:xfrm>
            <a:off x="6781395" y="2525459"/>
            <a:ext cx="196869" cy="196869"/>
            <a:chOff x="292035" y="246950"/>
            <a:chExt cx="461700" cy="461700"/>
          </a:xfrm>
        </p:grpSpPr>
        <p:sp>
          <p:nvSpPr>
            <p:cNvPr id="1877" name="Google Shape;1877;p73"/>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73"/>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73"/>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73"/>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1" name="Google Shape;1881;p73"/>
          <p:cNvGrpSpPr/>
          <p:nvPr/>
        </p:nvGrpSpPr>
        <p:grpSpPr>
          <a:xfrm>
            <a:off x="8239713" y="1823112"/>
            <a:ext cx="196869" cy="196869"/>
            <a:chOff x="292035" y="246950"/>
            <a:chExt cx="461700" cy="461700"/>
          </a:xfrm>
        </p:grpSpPr>
        <p:sp>
          <p:nvSpPr>
            <p:cNvPr id="1882" name="Google Shape;1882;p73"/>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73"/>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73"/>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73"/>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73"/>
          <p:cNvGrpSpPr/>
          <p:nvPr/>
        </p:nvGrpSpPr>
        <p:grpSpPr>
          <a:xfrm>
            <a:off x="6412483" y="698114"/>
            <a:ext cx="268986" cy="268986"/>
            <a:chOff x="292035" y="246950"/>
            <a:chExt cx="461700" cy="461700"/>
          </a:xfrm>
        </p:grpSpPr>
        <p:sp>
          <p:nvSpPr>
            <p:cNvPr id="1887" name="Google Shape;1887;p73"/>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73"/>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73"/>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73"/>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73"/>
          <p:cNvSpPr/>
          <p:nvPr/>
        </p:nvSpPr>
        <p:spPr>
          <a:xfrm>
            <a:off x="6963268" y="698128"/>
            <a:ext cx="544642" cy="109755"/>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73"/>
          <p:cNvSpPr/>
          <p:nvPr/>
        </p:nvSpPr>
        <p:spPr>
          <a:xfrm>
            <a:off x="6084161" y="1245605"/>
            <a:ext cx="755017" cy="17496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a:extLst>
              <a:ext uri="{FF2B5EF4-FFF2-40B4-BE49-F238E27FC236}">
                <a16:creationId xmlns:a16="http://schemas.microsoft.com/office/drawing/2014/main" id="{DD9BFEEF-449D-A0CC-4471-DEA7DE47DDE6}"/>
              </a:ext>
            </a:extLst>
          </p:cNvPr>
          <p:cNvGrpSpPr/>
          <p:nvPr/>
        </p:nvGrpSpPr>
        <p:grpSpPr>
          <a:xfrm>
            <a:off x="300694" y="182828"/>
            <a:ext cx="4891190" cy="2031828"/>
            <a:chOff x="103838" y="173922"/>
            <a:chExt cx="4891190" cy="2031828"/>
          </a:xfrm>
        </p:grpSpPr>
        <p:sp>
          <p:nvSpPr>
            <p:cNvPr id="20" name="Speech Bubble: Rectangle 19">
              <a:extLst>
                <a:ext uri="{FF2B5EF4-FFF2-40B4-BE49-F238E27FC236}">
                  <a16:creationId xmlns:a16="http://schemas.microsoft.com/office/drawing/2014/main" id="{C35DEA42-FB0F-EC7D-0EF0-D7A3100459BC}"/>
                </a:ext>
              </a:extLst>
            </p:cNvPr>
            <p:cNvSpPr/>
            <p:nvPr/>
          </p:nvSpPr>
          <p:spPr>
            <a:xfrm>
              <a:off x="636880" y="716832"/>
              <a:ext cx="4358148" cy="1488918"/>
            </a:xfrm>
            <a:prstGeom prst="wedgeRectCallout">
              <a:avLst>
                <a:gd name="adj1" fmla="val 63431"/>
                <a:gd name="adj2" fmla="val 1660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effectLst/>
                  <a:latin typeface="+mj-lt"/>
                  <a:ea typeface="Calibri" panose="020F0502020204030204" pitchFamily="34" charset="0"/>
                  <a:cs typeface="Times New Roman" panose="02020603050405020304" pitchFamily="18" charset="0"/>
                </a:rPr>
                <a:t>1. Theo em, độ tan của một chất phụ thuộc vào yếu tố nào?</a:t>
              </a:r>
            </a:p>
          </p:txBody>
        </p:sp>
        <p:pic>
          <p:nvPicPr>
            <p:cNvPr id="2" name="Picture 46">
              <a:extLst>
                <a:ext uri="{FF2B5EF4-FFF2-40B4-BE49-F238E27FC236}">
                  <a16:creationId xmlns:a16="http://schemas.microsoft.com/office/drawing/2014/main" id="{E549DF8D-60A9-B886-943F-D837C6CE9615}"/>
                </a:ext>
              </a:extLst>
            </p:cNvPr>
            <p:cNvPicPr>
              <a:picLocks noChangeAspect="1"/>
            </p:cNvPicPr>
            <p:nvPr/>
          </p:nvPicPr>
          <p:blipFill>
            <a:blip r:embed="rId3"/>
            <a:srcRect/>
            <a:stretch>
              <a:fillRect/>
            </a:stretch>
          </p:blipFill>
          <p:spPr>
            <a:xfrm>
              <a:off x="103838" y="173922"/>
              <a:ext cx="909204" cy="1287369"/>
            </a:xfrm>
            <a:prstGeom prst="rect">
              <a:avLst/>
            </a:prstGeom>
          </p:spPr>
        </p:pic>
      </p:grpSp>
      <p:grpSp>
        <p:nvGrpSpPr>
          <p:cNvPr id="4" name="Group 3">
            <a:extLst>
              <a:ext uri="{FF2B5EF4-FFF2-40B4-BE49-F238E27FC236}">
                <a16:creationId xmlns:a16="http://schemas.microsoft.com/office/drawing/2014/main" id="{0B15B552-317D-C8BD-4C34-B590FF3D03EC}"/>
              </a:ext>
            </a:extLst>
          </p:cNvPr>
          <p:cNvGrpSpPr/>
          <p:nvPr/>
        </p:nvGrpSpPr>
        <p:grpSpPr>
          <a:xfrm>
            <a:off x="258803" y="2624900"/>
            <a:ext cx="4956132" cy="1885269"/>
            <a:chOff x="61947" y="2615994"/>
            <a:chExt cx="4956132" cy="1885269"/>
          </a:xfrm>
        </p:grpSpPr>
        <p:sp>
          <p:nvSpPr>
            <p:cNvPr id="21" name="Speech Bubble: Rectangle 20">
              <a:extLst>
                <a:ext uri="{FF2B5EF4-FFF2-40B4-BE49-F238E27FC236}">
                  <a16:creationId xmlns:a16="http://schemas.microsoft.com/office/drawing/2014/main" id="{78BF7822-D1BD-8DE8-19B0-321A2BFCCB95}"/>
                </a:ext>
              </a:extLst>
            </p:cNvPr>
            <p:cNvSpPr/>
            <p:nvPr/>
          </p:nvSpPr>
          <p:spPr>
            <a:xfrm>
              <a:off x="659931" y="3012345"/>
              <a:ext cx="4358148" cy="1488918"/>
            </a:xfrm>
            <a:prstGeom prst="wedgeRectCallout">
              <a:avLst>
                <a:gd name="adj1" fmla="val 63431"/>
                <a:gd name="adj2" fmla="val 1660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effectLst/>
                  <a:latin typeface="+mj-lt"/>
                  <a:ea typeface="Calibri" panose="020F0502020204030204" pitchFamily="34" charset="0"/>
                  <a:cs typeface="Times New Roman" panose="02020603050405020304" pitchFamily="18" charset="0"/>
                </a:rPr>
                <a:t> 2. Khi nhiệt độ tăng thì độ tan tăng hay giảm.</a:t>
              </a:r>
            </a:p>
          </p:txBody>
        </p:sp>
        <p:pic>
          <p:nvPicPr>
            <p:cNvPr id="3" name="Picture 2">
              <a:extLst>
                <a:ext uri="{FF2B5EF4-FFF2-40B4-BE49-F238E27FC236}">
                  <a16:creationId xmlns:a16="http://schemas.microsoft.com/office/drawing/2014/main" id="{63BA2983-C207-F834-6ED2-E60ACA46B2C6}"/>
                </a:ext>
              </a:extLst>
            </p:cNvPr>
            <p:cNvPicPr>
              <a:picLocks noChangeAspect="1"/>
            </p:cNvPicPr>
            <p:nvPr/>
          </p:nvPicPr>
          <p:blipFill>
            <a:blip r:embed="rId4"/>
            <a:srcRect/>
            <a:stretch>
              <a:fillRect/>
            </a:stretch>
          </p:blipFill>
          <p:spPr>
            <a:xfrm>
              <a:off x="61947" y="2615994"/>
              <a:ext cx="819021" cy="1193473"/>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2" name="Arrow: Pentagon 11">
            <a:extLst>
              <a:ext uri="{FF2B5EF4-FFF2-40B4-BE49-F238E27FC236}">
                <a16:creationId xmlns:a16="http://schemas.microsoft.com/office/drawing/2014/main" id="{40BB1AEF-C8C0-3A7D-39F1-111BDF3E0406}"/>
              </a:ext>
            </a:extLst>
          </p:cNvPr>
          <p:cNvSpPr/>
          <p:nvPr/>
        </p:nvSpPr>
        <p:spPr>
          <a:xfrm>
            <a:off x="0" y="407424"/>
            <a:ext cx="4277032" cy="1629698"/>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FF0000"/>
                </a:solidFill>
                <a:effectLst/>
                <a:latin typeface="+mj-lt"/>
                <a:ea typeface="Calibri" panose="020F0502020204030204" pitchFamily="34" charset="0"/>
              </a:rPr>
              <a:t>Câu trả lời 1: </a:t>
            </a:r>
            <a:r>
              <a:rPr lang="en-US" sz="2000">
                <a:solidFill>
                  <a:schemeClr val="tx1"/>
                </a:solidFill>
                <a:effectLst/>
                <a:latin typeface="+mj-lt"/>
                <a:ea typeface="Calibri" panose="020F0502020204030204" pitchFamily="34" charset="0"/>
              </a:rPr>
              <a:t>Độ tan của một chất sẽ phụ thuộc vào nhiệt độ và áp suất</a:t>
            </a:r>
            <a:endParaRPr lang="en-US" sz="2000">
              <a:solidFill>
                <a:schemeClr val="tx1"/>
              </a:solidFill>
              <a:latin typeface="+mj-lt"/>
            </a:endParaRPr>
          </a:p>
        </p:txBody>
      </p:sp>
      <p:sp>
        <p:nvSpPr>
          <p:cNvPr id="13" name="Arrow: Pentagon 12">
            <a:extLst>
              <a:ext uri="{FF2B5EF4-FFF2-40B4-BE49-F238E27FC236}">
                <a16:creationId xmlns:a16="http://schemas.microsoft.com/office/drawing/2014/main" id="{3032F609-F085-4862-4C92-8ED6FE1AF8AB}"/>
              </a:ext>
            </a:extLst>
          </p:cNvPr>
          <p:cNvSpPr/>
          <p:nvPr/>
        </p:nvSpPr>
        <p:spPr>
          <a:xfrm>
            <a:off x="-51619" y="2881465"/>
            <a:ext cx="4328651" cy="1882264"/>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FF0000"/>
                </a:solidFill>
                <a:effectLst/>
                <a:latin typeface="+mj-lt"/>
                <a:ea typeface="Calibri" panose="020F0502020204030204" pitchFamily="34" charset="0"/>
              </a:rPr>
              <a:t>Câu trả lời 2: </a:t>
            </a:r>
            <a:r>
              <a:rPr lang="en-US" sz="2000">
                <a:solidFill>
                  <a:schemeClr val="tx1"/>
                </a:solidFill>
                <a:effectLst/>
                <a:latin typeface="+mj-lt"/>
                <a:ea typeface="Calibri" panose="020F0502020204030204" pitchFamily="34" charset="0"/>
              </a:rPr>
              <a:t>Đối với chất rắn, nhiệt độ tăng thì độ tan tăng. Đối với chất khí nhiệt độ tăng, độ tan giảm</a:t>
            </a:r>
            <a:endParaRPr lang="en-US" sz="2000">
              <a:solidFill>
                <a:schemeClr val="tx1"/>
              </a:solidFill>
              <a:latin typeface="+mj-lt"/>
            </a:endParaRPr>
          </a:p>
        </p:txBody>
      </p:sp>
      <p:sp>
        <p:nvSpPr>
          <p:cNvPr id="16" name="Freeform 4">
            <a:extLst>
              <a:ext uri="{FF2B5EF4-FFF2-40B4-BE49-F238E27FC236}">
                <a16:creationId xmlns:a16="http://schemas.microsoft.com/office/drawing/2014/main" id="{13320685-C306-EC4C-0A87-E65E2C23D7BF}"/>
              </a:ext>
            </a:extLst>
          </p:cNvPr>
          <p:cNvSpPr/>
          <p:nvPr/>
        </p:nvSpPr>
        <p:spPr>
          <a:xfrm>
            <a:off x="5350696" y="359496"/>
            <a:ext cx="637148" cy="1578073"/>
          </a:xfrm>
          <a:custGeom>
            <a:avLst/>
            <a:gdLst/>
            <a:ahLst/>
            <a:cxnLst/>
            <a:rect l="l" t="t" r="r" b="b"/>
            <a:pathLst>
              <a:path w="1661351" h="4114800">
                <a:moveTo>
                  <a:pt x="0" y="0"/>
                </a:moveTo>
                <a:lnTo>
                  <a:pt x="1661350" y="0"/>
                </a:lnTo>
                <a:lnTo>
                  <a:pt x="16613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8">
            <a:extLst>
              <a:ext uri="{FF2B5EF4-FFF2-40B4-BE49-F238E27FC236}">
                <a16:creationId xmlns:a16="http://schemas.microsoft.com/office/drawing/2014/main" id="{5DCE68DB-E1C7-5B60-2168-41272C30FB66}"/>
              </a:ext>
            </a:extLst>
          </p:cNvPr>
          <p:cNvSpPr/>
          <p:nvPr/>
        </p:nvSpPr>
        <p:spPr>
          <a:xfrm>
            <a:off x="7061508" y="271460"/>
            <a:ext cx="1522076" cy="1593287"/>
          </a:xfrm>
          <a:custGeom>
            <a:avLst/>
            <a:gdLst/>
            <a:ahLst/>
            <a:cxnLst/>
            <a:rect l="l" t="t" r="r" b="b"/>
            <a:pathLst>
              <a:path w="3693033" h="4114800">
                <a:moveTo>
                  <a:pt x="0" y="0"/>
                </a:moveTo>
                <a:lnTo>
                  <a:pt x="3693033" y="0"/>
                </a:lnTo>
                <a:lnTo>
                  <a:pt x="369303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3">
            <a:extLst>
              <a:ext uri="{FF2B5EF4-FFF2-40B4-BE49-F238E27FC236}">
                <a16:creationId xmlns:a16="http://schemas.microsoft.com/office/drawing/2014/main" id="{4456323C-AA14-AE9A-D4E7-A309645545BB}"/>
              </a:ext>
            </a:extLst>
          </p:cNvPr>
          <p:cNvSpPr/>
          <p:nvPr/>
        </p:nvSpPr>
        <p:spPr>
          <a:xfrm>
            <a:off x="4678926" y="2881464"/>
            <a:ext cx="1851678" cy="1882265"/>
          </a:xfrm>
          <a:custGeom>
            <a:avLst/>
            <a:gdLst/>
            <a:ahLst/>
            <a:cxnLst/>
            <a:rect l="l" t="t" r="r" b="b"/>
            <a:pathLst>
              <a:path w="4047934" h="4114800">
                <a:moveTo>
                  <a:pt x="0" y="0"/>
                </a:moveTo>
                <a:lnTo>
                  <a:pt x="4047934" y="0"/>
                </a:lnTo>
                <a:lnTo>
                  <a:pt x="404793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3">
            <a:extLst>
              <a:ext uri="{FF2B5EF4-FFF2-40B4-BE49-F238E27FC236}">
                <a16:creationId xmlns:a16="http://schemas.microsoft.com/office/drawing/2014/main" id="{FDE22546-88F3-8D99-6DDE-DA766A2926BE}"/>
              </a:ext>
            </a:extLst>
          </p:cNvPr>
          <p:cNvSpPr/>
          <p:nvPr/>
        </p:nvSpPr>
        <p:spPr>
          <a:xfrm>
            <a:off x="7489250" y="2881463"/>
            <a:ext cx="899567" cy="1882266"/>
          </a:xfrm>
          <a:custGeom>
            <a:avLst/>
            <a:gdLst/>
            <a:ahLst/>
            <a:cxnLst/>
            <a:rect l="l" t="t" r="r" b="b"/>
            <a:pathLst>
              <a:path w="1966532" h="4114800">
                <a:moveTo>
                  <a:pt x="0" y="0"/>
                </a:moveTo>
                <a:lnTo>
                  <a:pt x="1966532" y="0"/>
                </a:lnTo>
                <a:lnTo>
                  <a:pt x="196653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25D20A3F-BF1F-241F-E5F7-4F5F0E128C59}"/>
              </a:ext>
            </a:extLst>
          </p:cNvPr>
          <p:cNvSpPr/>
          <p:nvPr/>
        </p:nvSpPr>
        <p:spPr>
          <a:xfrm>
            <a:off x="2971800" y="134146"/>
            <a:ext cx="3355258" cy="685800"/>
          </a:xfrm>
          <a:prstGeom prst="roundRect">
            <a:avLst/>
          </a:prstGeom>
          <a:solidFill>
            <a:schemeClr val="tx2"/>
          </a:solidFill>
          <a:ln>
            <a:solidFill>
              <a:schemeClr val="accent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chemeClr val="accent1">
                    <a:lumMod val="10000"/>
                  </a:schemeClr>
                </a:solidFill>
              </a:rPr>
              <a:t>MỞ RỘNG</a:t>
            </a:r>
          </a:p>
        </p:txBody>
      </p:sp>
      <p:sp>
        <p:nvSpPr>
          <p:cNvPr id="17" name="Rectangle 16">
            <a:extLst>
              <a:ext uri="{FF2B5EF4-FFF2-40B4-BE49-F238E27FC236}">
                <a16:creationId xmlns:a16="http://schemas.microsoft.com/office/drawing/2014/main" id="{60CB91AA-994D-B615-FF62-C6A60C496E0B}"/>
              </a:ext>
            </a:extLst>
          </p:cNvPr>
          <p:cNvSpPr/>
          <p:nvPr/>
        </p:nvSpPr>
        <p:spPr>
          <a:xfrm>
            <a:off x="530941" y="1200150"/>
            <a:ext cx="3930445" cy="1371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effectLst/>
                <a:latin typeface="+mj-lt"/>
                <a:ea typeface="Calibri" panose="020F0502020204030204" pitchFamily="34" charset="0"/>
              </a:rPr>
              <a:t>Ngày nóng, cá thường ngoi lên mặt nước để hô hấp vì độ tan của oxygen giảm khi nhiệt độ tăng</a:t>
            </a:r>
            <a:endParaRPr lang="en-US">
              <a:solidFill>
                <a:schemeClr val="tx1"/>
              </a:solidFill>
              <a:latin typeface="+mj-lt"/>
            </a:endParaRPr>
          </a:p>
        </p:txBody>
      </p:sp>
      <p:pic>
        <p:nvPicPr>
          <p:cNvPr id="19" name="Picture 18" descr="IMG_256">
            <a:extLst>
              <a:ext uri="{FF2B5EF4-FFF2-40B4-BE49-F238E27FC236}">
                <a16:creationId xmlns:a16="http://schemas.microsoft.com/office/drawing/2014/main" id="{968F92C6-3432-652B-D71B-43F69C4057F6}"/>
              </a:ext>
            </a:extLst>
          </p:cNvPr>
          <p:cNvPicPr>
            <a:picLocks noChangeAspect="1"/>
          </p:cNvPicPr>
          <p:nvPr/>
        </p:nvPicPr>
        <p:blipFill>
          <a:blip r:embed="rId3"/>
          <a:stretch>
            <a:fillRect/>
          </a:stretch>
        </p:blipFill>
        <p:spPr>
          <a:xfrm>
            <a:off x="1203210" y="3075039"/>
            <a:ext cx="2693338" cy="16148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Rectangle 19">
            <a:extLst>
              <a:ext uri="{FF2B5EF4-FFF2-40B4-BE49-F238E27FC236}">
                <a16:creationId xmlns:a16="http://schemas.microsoft.com/office/drawing/2014/main" id="{AA3FEFA3-D128-6C7D-D7A3-131B5EFBEB47}"/>
              </a:ext>
            </a:extLst>
          </p:cNvPr>
          <p:cNvSpPr/>
          <p:nvPr/>
        </p:nvSpPr>
        <p:spPr>
          <a:xfrm>
            <a:off x="5122606" y="1200150"/>
            <a:ext cx="3930445" cy="1371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effectLst/>
                <a:latin typeface="+mj-lt"/>
                <a:ea typeface="Calibri" panose="020F0502020204030204" pitchFamily="34" charset="0"/>
              </a:rPr>
              <a:t>Trong sản xuất nước ngọt có gas, người ta nén khí carbondioxide ở áp suất cao để tăng độ tan trong nước</a:t>
            </a:r>
            <a:endParaRPr lang="en-US">
              <a:solidFill>
                <a:schemeClr val="tx1"/>
              </a:solidFill>
              <a:latin typeface="+mj-lt"/>
            </a:endParaRPr>
          </a:p>
        </p:txBody>
      </p:sp>
      <p:pic>
        <p:nvPicPr>
          <p:cNvPr id="22" name="Picture 21">
            <a:extLst>
              <a:ext uri="{FF2B5EF4-FFF2-40B4-BE49-F238E27FC236}">
                <a16:creationId xmlns:a16="http://schemas.microsoft.com/office/drawing/2014/main" id="{B5E4410D-C8C0-64E8-2AD3-F016A75D820E}"/>
              </a:ext>
            </a:extLst>
          </p:cNvPr>
          <p:cNvPicPr>
            <a:picLocks noChangeAspect="1"/>
          </p:cNvPicPr>
          <p:nvPr/>
        </p:nvPicPr>
        <p:blipFill>
          <a:blip r:embed="rId4"/>
          <a:stretch>
            <a:fillRect/>
          </a:stretch>
        </p:blipFill>
        <p:spPr>
          <a:xfrm>
            <a:off x="5680655" y="2986981"/>
            <a:ext cx="2783374" cy="17028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17">
            <a:extLst>
              <a:ext uri="{FF2B5EF4-FFF2-40B4-BE49-F238E27FC236}">
                <a16:creationId xmlns:a16="http://schemas.microsoft.com/office/drawing/2014/main" id="{9EACA31B-87E4-1E0E-F518-81149E8A5C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9506" y="870154"/>
            <a:ext cx="582869" cy="582869"/>
          </a:xfrm>
          <a:prstGeom prst="rect">
            <a:avLst/>
          </a:prstGeom>
        </p:spPr>
      </p:pic>
      <p:pic>
        <p:nvPicPr>
          <p:cNvPr id="24" name="Picture 17">
            <a:extLst>
              <a:ext uri="{FF2B5EF4-FFF2-40B4-BE49-F238E27FC236}">
                <a16:creationId xmlns:a16="http://schemas.microsoft.com/office/drawing/2014/main" id="{947F4C19-B587-698E-4FFD-128FCAD845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52821" y="892277"/>
            <a:ext cx="582869" cy="5828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6" name="TextBox 5">
            <a:extLst>
              <a:ext uri="{FF2B5EF4-FFF2-40B4-BE49-F238E27FC236}">
                <a16:creationId xmlns:a16="http://schemas.microsoft.com/office/drawing/2014/main" id="{39D23A8E-139B-8A44-F713-4C31B9D62A1E}"/>
              </a:ext>
            </a:extLst>
          </p:cNvPr>
          <p:cNvSpPr txBox="1"/>
          <p:nvPr/>
        </p:nvSpPr>
        <p:spPr>
          <a:xfrm>
            <a:off x="3170903" y="0"/>
            <a:ext cx="2654710" cy="699230"/>
          </a:xfrm>
          <a:prstGeom prst="rect">
            <a:avLst/>
          </a:prstGeom>
          <a:noFill/>
        </p:spPr>
        <p:txBody>
          <a:bodyPr wrap="square" rtlCol="0">
            <a:spAutoFit/>
          </a:bodyPr>
          <a:lstStyle/>
          <a:p>
            <a:pPr algn="ctr">
              <a:lnSpc>
                <a:spcPct val="150000"/>
              </a:lnSpc>
            </a:pPr>
            <a:r>
              <a:rPr lang="en-US" sz="3000" b="1"/>
              <a:t>KHỞI ĐỘNG</a:t>
            </a:r>
          </a:p>
        </p:txBody>
      </p:sp>
      <p:pic>
        <p:nvPicPr>
          <p:cNvPr id="7" name="Picture 6" descr="IMG_256">
            <a:extLst>
              <a:ext uri="{FF2B5EF4-FFF2-40B4-BE49-F238E27FC236}">
                <a16:creationId xmlns:a16="http://schemas.microsoft.com/office/drawing/2014/main" id="{13C78EDB-1D93-0217-A060-64D52FC9DFCA}"/>
              </a:ext>
            </a:extLst>
          </p:cNvPr>
          <p:cNvPicPr>
            <a:picLocks noChangeAspect="1"/>
          </p:cNvPicPr>
          <p:nvPr/>
        </p:nvPicPr>
        <p:blipFill>
          <a:blip r:embed="rId3"/>
          <a:srcRect t="5316" b="2837"/>
          <a:stretch>
            <a:fillRect/>
          </a:stretch>
        </p:blipFill>
        <p:spPr>
          <a:xfrm>
            <a:off x="1067037" y="1828532"/>
            <a:ext cx="3336290" cy="30645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F934CAD1-CCED-ED85-D0A7-34279858A2B0}"/>
              </a:ext>
            </a:extLst>
          </p:cNvPr>
          <p:cNvPicPr>
            <a:picLocks noChangeAspect="1"/>
          </p:cNvPicPr>
          <p:nvPr/>
        </p:nvPicPr>
        <p:blipFill>
          <a:blip r:embed="rId4"/>
          <a:stretch>
            <a:fillRect/>
          </a:stretch>
        </p:blipFill>
        <p:spPr>
          <a:xfrm>
            <a:off x="4740674" y="2488615"/>
            <a:ext cx="3467735" cy="1744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4C85EF63-1518-EEE8-8F11-E1A3A879F81E}"/>
              </a:ext>
            </a:extLst>
          </p:cNvPr>
          <p:cNvSpPr txBox="1"/>
          <p:nvPr/>
        </p:nvSpPr>
        <p:spPr>
          <a:xfrm>
            <a:off x="1376753" y="652928"/>
            <a:ext cx="7656634" cy="958660"/>
          </a:xfrm>
          <a:prstGeom prst="rect">
            <a:avLst/>
          </a:prstGeom>
          <a:noFill/>
        </p:spPr>
        <p:txBody>
          <a:bodyPr wrap="square">
            <a:spAutoFit/>
          </a:bodyPr>
          <a:lstStyle/>
          <a:p>
            <a:pPr algn="just">
              <a:lnSpc>
                <a:spcPct val="150000"/>
              </a:lnSpc>
            </a:pPr>
            <a:r>
              <a:rPr lang="fr-FR" sz="2000">
                <a:effectLst/>
                <a:latin typeface="+mj-lt"/>
                <a:ea typeface="Calibri" panose="020F0502020204030204" pitchFamily="34" charset="0"/>
              </a:rPr>
              <a:t>Các dung dịch thường có ghi kèm nồng độ xác định như nước muối sinh lí 0,9%, sulfuric acid 1M, Vậy nồng độ dung dịch là gì?</a:t>
            </a:r>
            <a:endParaRPr lang="en-US" sz="2000">
              <a:latin typeface="+mj-lt"/>
            </a:endParaRPr>
          </a:p>
        </p:txBody>
      </p:sp>
      <p:pic>
        <p:nvPicPr>
          <p:cNvPr id="14" name="Picture 41">
            <a:extLst>
              <a:ext uri="{FF2B5EF4-FFF2-40B4-BE49-F238E27FC236}">
                <a16:creationId xmlns:a16="http://schemas.microsoft.com/office/drawing/2014/main" id="{08E3B47F-0192-8328-4801-9496AACC622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0613" y="652928"/>
            <a:ext cx="1235068" cy="87844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65"/>
          <p:cNvSpPr txBox="1">
            <a:spLocks noGrp="1"/>
          </p:cNvSpPr>
          <p:nvPr>
            <p:ph type="title"/>
          </p:nvPr>
        </p:nvSpPr>
        <p:spPr>
          <a:xfrm>
            <a:off x="4278951" y="1538350"/>
            <a:ext cx="1073100" cy="76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mj-lt"/>
              </a:rPr>
              <a:t>03</a:t>
            </a:r>
            <a:endParaRPr sz="4000" b="1">
              <a:latin typeface="+mj-lt"/>
            </a:endParaRPr>
          </a:p>
        </p:txBody>
      </p:sp>
      <p:grpSp>
        <p:nvGrpSpPr>
          <p:cNvPr id="1333" name="Google Shape;1333;p65"/>
          <p:cNvGrpSpPr/>
          <p:nvPr/>
        </p:nvGrpSpPr>
        <p:grpSpPr>
          <a:xfrm>
            <a:off x="267452" y="2453508"/>
            <a:ext cx="1730272" cy="2993151"/>
            <a:chOff x="-1203150" y="452325"/>
            <a:chExt cx="668575" cy="1156550"/>
          </a:xfrm>
        </p:grpSpPr>
        <p:sp>
          <p:nvSpPr>
            <p:cNvPr id="1334" name="Google Shape;1334;p65"/>
            <p:cNvSpPr/>
            <p:nvPr/>
          </p:nvSpPr>
          <p:spPr>
            <a:xfrm>
              <a:off x="-1048650" y="848925"/>
              <a:ext cx="399775" cy="759950"/>
            </a:xfrm>
            <a:custGeom>
              <a:avLst/>
              <a:gdLst/>
              <a:ahLst/>
              <a:cxnLst/>
              <a:rect l="l" t="t" r="r" b="b"/>
              <a:pathLst>
                <a:path w="15991" h="30398" extrusionOk="0">
                  <a:moveTo>
                    <a:pt x="655" y="1"/>
                  </a:moveTo>
                  <a:cubicBezTo>
                    <a:pt x="655" y="1"/>
                    <a:pt x="0" y="930"/>
                    <a:pt x="1167" y="1608"/>
                  </a:cubicBezTo>
                  <a:cubicBezTo>
                    <a:pt x="2346" y="2299"/>
                    <a:pt x="2143" y="10288"/>
                    <a:pt x="2143" y="10288"/>
                  </a:cubicBezTo>
                  <a:lnTo>
                    <a:pt x="2143" y="25730"/>
                  </a:lnTo>
                  <a:cubicBezTo>
                    <a:pt x="2143" y="25730"/>
                    <a:pt x="1929" y="30374"/>
                    <a:pt x="7989" y="30397"/>
                  </a:cubicBezTo>
                  <a:lnTo>
                    <a:pt x="8013" y="30397"/>
                  </a:lnTo>
                  <a:cubicBezTo>
                    <a:pt x="14085" y="30374"/>
                    <a:pt x="13859" y="25730"/>
                    <a:pt x="13859" y="25730"/>
                  </a:cubicBezTo>
                  <a:lnTo>
                    <a:pt x="13859" y="10288"/>
                  </a:lnTo>
                  <a:cubicBezTo>
                    <a:pt x="13859" y="10288"/>
                    <a:pt x="13657" y="2299"/>
                    <a:pt x="14835" y="1608"/>
                  </a:cubicBezTo>
                  <a:cubicBezTo>
                    <a:pt x="15990" y="930"/>
                    <a:pt x="15336" y="1"/>
                    <a:pt x="15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995675" y="595825"/>
              <a:ext cx="220000" cy="713600"/>
            </a:xfrm>
            <a:custGeom>
              <a:avLst/>
              <a:gdLst/>
              <a:ahLst/>
              <a:cxnLst/>
              <a:rect l="l" t="t" r="r" b="b"/>
              <a:pathLst>
                <a:path w="8800" h="28544" extrusionOk="0">
                  <a:moveTo>
                    <a:pt x="8707" y="0"/>
                  </a:moveTo>
                  <a:cubicBezTo>
                    <a:pt x="8672" y="0"/>
                    <a:pt x="8642" y="16"/>
                    <a:pt x="8633" y="52"/>
                  </a:cubicBezTo>
                  <a:cubicBezTo>
                    <a:pt x="8609" y="124"/>
                    <a:pt x="6942" y="4827"/>
                    <a:pt x="6109" y="9613"/>
                  </a:cubicBezTo>
                  <a:cubicBezTo>
                    <a:pt x="6085" y="5160"/>
                    <a:pt x="4918" y="2612"/>
                    <a:pt x="4894" y="2576"/>
                  </a:cubicBezTo>
                  <a:cubicBezTo>
                    <a:pt x="4885" y="2551"/>
                    <a:pt x="4858" y="2531"/>
                    <a:pt x="4830" y="2531"/>
                  </a:cubicBezTo>
                  <a:cubicBezTo>
                    <a:pt x="4820" y="2531"/>
                    <a:pt x="4809" y="2534"/>
                    <a:pt x="4799" y="2541"/>
                  </a:cubicBezTo>
                  <a:cubicBezTo>
                    <a:pt x="4751" y="2552"/>
                    <a:pt x="4739" y="2600"/>
                    <a:pt x="4751" y="2648"/>
                  </a:cubicBezTo>
                  <a:cubicBezTo>
                    <a:pt x="4763" y="2672"/>
                    <a:pt x="6120" y="5589"/>
                    <a:pt x="5930" y="10684"/>
                  </a:cubicBezTo>
                  <a:lnTo>
                    <a:pt x="5930" y="10696"/>
                  </a:lnTo>
                  <a:cubicBezTo>
                    <a:pt x="5704" y="12197"/>
                    <a:pt x="5585" y="13673"/>
                    <a:pt x="5644" y="14983"/>
                  </a:cubicBezTo>
                  <a:cubicBezTo>
                    <a:pt x="3882" y="8815"/>
                    <a:pt x="203" y="4993"/>
                    <a:pt x="155" y="4946"/>
                  </a:cubicBezTo>
                  <a:cubicBezTo>
                    <a:pt x="138" y="4934"/>
                    <a:pt x="117" y="4928"/>
                    <a:pt x="96" y="4928"/>
                  </a:cubicBezTo>
                  <a:cubicBezTo>
                    <a:pt x="75" y="4928"/>
                    <a:pt x="54" y="4934"/>
                    <a:pt x="36" y="4946"/>
                  </a:cubicBezTo>
                  <a:cubicBezTo>
                    <a:pt x="1" y="4981"/>
                    <a:pt x="1" y="5029"/>
                    <a:pt x="36" y="5065"/>
                  </a:cubicBezTo>
                  <a:cubicBezTo>
                    <a:pt x="72" y="5124"/>
                    <a:pt x="5239" y="10458"/>
                    <a:pt x="6228" y="18721"/>
                  </a:cubicBezTo>
                  <a:cubicBezTo>
                    <a:pt x="6228" y="18733"/>
                    <a:pt x="6228" y="18733"/>
                    <a:pt x="6239" y="18745"/>
                  </a:cubicBezTo>
                  <a:cubicBezTo>
                    <a:pt x="6109" y="20924"/>
                    <a:pt x="6192" y="23019"/>
                    <a:pt x="6347" y="24710"/>
                  </a:cubicBezTo>
                  <a:cubicBezTo>
                    <a:pt x="5549" y="21829"/>
                    <a:pt x="3989" y="19912"/>
                    <a:pt x="3965" y="19888"/>
                  </a:cubicBezTo>
                  <a:cubicBezTo>
                    <a:pt x="3943" y="19873"/>
                    <a:pt x="3917" y="19863"/>
                    <a:pt x="3891" y="19863"/>
                  </a:cubicBezTo>
                  <a:cubicBezTo>
                    <a:pt x="3875" y="19863"/>
                    <a:pt x="3860" y="19867"/>
                    <a:pt x="3846" y="19876"/>
                  </a:cubicBezTo>
                  <a:cubicBezTo>
                    <a:pt x="3811" y="19912"/>
                    <a:pt x="3799" y="19947"/>
                    <a:pt x="3823" y="19995"/>
                  </a:cubicBezTo>
                  <a:cubicBezTo>
                    <a:pt x="3846" y="20031"/>
                    <a:pt x="5823" y="22436"/>
                    <a:pt x="6442" y="25948"/>
                  </a:cubicBezTo>
                  <a:cubicBezTo>
                    <a:pt x="6442" y="25960"/>
                    <a:pt x="6442" y="25960"/>
                    <a:pt x="6466" y="25960"/>
                  </a:cubicBezTo>
                  <a:cubicBezTo>
                    <a:pt x="6620" y="27472"/>
                    <a:pt x="6823" y="28437"/>
                    <a:pt x="6823" y="28484"/>
                  </a:cubicBezTo>
                  <a:cubicBezTo>
                    <a:pt x="6823" y="28520"/>
                    <a:pt x="6859" y="28544"/>
                    <a:pt x="6894" y="28544"/>
                  </a:cubicBezTo>
                  <a:lnTo>
                    <a:pt x="6906" y="28544"/>
                  </a:lnTo>
                  <a:cubicBezTo>
                    <a:pt x="6954" y="28520"/>
                    <a:pt x="6978" y="28496"/>
                    <a:pt x="6966" y="28448"/>
                  </a:cubicBezTo>
                  <a:cubicBezTo>
                    <a:pt x="6942" y="28329"/>
                    <a:pt x="4692" y="16352"/>
                    <a:pt x="8752" y="10149"/>
                  </a:cubicBezTo>
                  <a:cubicBezTo>
                    <a:pt x="8799" y="10101"/>
                    <a:pt x="8799" y="10053"/>
                    <a:pt x="8752" y="10030"/>
                  </a:cubicBezTo>
                  <a:cubicBezTo>
                    <a:pt x="8742" y="10015"/>
                    <a:pt x="8727" y="10009"/>
                    <a:pt x="8711" y="10009"/>
                  </a:cubicBezTo>
                  <a:cubicBezTo>
                    <a:pt x="8686" y="10009"/>
                    <a:pt x="8659" y="10025"/>
                    <a:pt x="8645" y="10053"/>
                  </a:cubicBezTo>
                  <a:cubicBezTo>
                    <a:pt x="7204" y="12244"/>
                    <a:pt x="6549" y="15161"/>
                    <a:pt x="6311" y="18007"/>
                  </a:cubicBezTo>
                  <a:cubicBezTo>
                    <a:pt x="6204" y="17257"/>
                    <a:pt x="6061" y="16542"/>
                    <a:pt x="5882" y="15864"/>
                  </a:cubicBezTo>
                  <a:lnTo>
                    <a:pt x="5882" y="15840"/>
                  </a:lnTo>
                  <a:cubicBezTo>
                    <a:pt x="5192" y="10232"/>
                    <a:pt x="8740" y="219"/>
                    <a:pt x="8787" y="112"/>
                  </a:cubicBezTo>
                  <a:cubicBezTo>
                    <a:pt x="8799" y="64"/>
                    <a:pt x="8787" y="28"/>
                    <a:pt x="8740" y="5"/>
                  </a:cubicBezTo>
                  <a:cubicBezTo>
                    <a:pt x="8729" y="2"/>
                    <a:pt x="8717" y="0"/>
                    <a:pt x="8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993000" y="955500"/>
              <a:ext cx="124150" cy="184575"/>
            </a:xfrm>
            <a:custGeom>
              <a:avLst/>
              <a:gdLst/>
              <a:ahLst/>
              <a:cxnLst/>
              <a:rect l="l" t="t" r="r" b="b"/>
              <a:pathLst>
                <a:path w="4966" h="7383" extrusionOk="0">
                  <a:moveTo>
                    <a:pt x="1" y="0"/>
                  </a:moveTo>
                  <a:lnTo>
                    <a:pt x="1" y="0"/>
                  </a:lnTo>
                  <a:cubicBezTo>
                    <a:pt x="620" y="774"/>
                    <a:pt x="298" y="1298"/>
                    <a:pt x="1322" y="3739"/>
                  </a:cubicBezTo>
                  <a:cubicBezTo>
                    <a:pt x="2358" y="6156"/>
                    <a:pt x="4966" y="7382"/>
                    <a:pt x="4966" y="7382"/>
                  </a:cubicBezTo>
                  <a:cubicBezTo>
                    <a:pt x="4954" y="6692"/>
                    <a:pt x="4942" y="5084"/>
                    <a:pt x="3287" y="2691"/>
                  </a:cubicBezTo>
                  <a:cubicBezTo>
                    <a:pt x="1632" y="298"/>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838200" y="1021925"/>
              <a:ext cx="124125" cy="139575"/>
            </a:xfrm>
            <a:custGeom>
              <a:avLst/>
              <a:gdLst/>
              <a:ahLst/>
              <a:cxnLst/>
              <a:rect l="l" t="t" r="r" b="b"/>
              <a:pathLst>
                <a:path w="4965" h="5583" extrusionOk="0">
                  <a:moveTo>
                    <a:pt x="3997" y="0"/>
                  </a:moveTo>
                  <a:cubicBezTo>
                    <a:pt x="3443" y="0"/>
                    <a:pt x="2695" y="194"/>
                    <a:pt x="1869" y="939"/>
                  </a:cubicBezTo>
                  <a:cubicBezTo>
                    <a:pt x="167" y="2487"/>
                    <a:pt x="0" y="5582"/>
                    <a:pt x="0" y="5582"/>
                  </a:cubicBezTo>
                  <a:cubicBezTo>
                    <a:pt x="1453" y="4558"/>
                    <a:pt x="3060" y="3427"/>
                    <a:pt x="3298" y="2130"/>
                  </a:cubicBezTo>
                  <a:cubicBezTo>
                    <a:pt x="3536" y="844"/>
                    <a:pt x="4965" y="225"/>
                    <a:pt x="4965" y="225"/>
                  </a:cubicBezTo>
                  <a:cubicBezTo>
                    <a:pt x="4965" y="225"/>
                    <a:pt x="4594" y="0"/>
                    <a:pt x="3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808450" y="667950"/>
              <a:ext cx="246175" cy="222075"/>
            </a:xfrm>
            <a:custGeom>
              <a:avLst/>
              <a:gdLst/>
              <a:ahLst/>
              <a:cxnLst/>
              <a:rect l="l" t="t" r="r" b="b"/>
              <a:pathLst>
                <a:path w="9847" h="8883" extrusionOk="0">
                  <a:moveTo>
                    <a:pt x="9061" y="1"/>
                  </a:moveTo>
                  <a:lnTo>
                    <a:pt x="9061" y="1"/>
                  </a:lnTo>
                  <a:cubicBezTo>
                    <a:pt x="9061" y="1"/>
                    <a:pt x="8347" y="1727"/>
                    <a:pt x="7502" y="2120"/>
                  </a:cubicBezTo>
                  <a:cubicBezTo>
                    <a:pt x="6656" y="2513"/>
                    <a:pt x="3811" y="2680"/>
                    <a:pt x="1906" y="4644"/>
                  </a:cubicBezTo>
                  <a:cubicBezTo>
                    <a:pt x="1" y="6609"/>
                    <a:pt x="334" y="8883"/>
                    <a:pt x="334" y="8883"/>
                  </a:cubicBezTo>
                  <a:cubicBezTo>
                    <a:pt x="1382" y="6906"/>
                    <a:pt x="3370" y="7061"/>
                    <a:pt x="6609" y="5513"/>
                  </a:cubicBezTo>
                  <a:cubicBezTo>
                    <a:pt x="9847" y="3966"/>
                    <a:pt x="9061" y="1"/>
                    <a:pt x="9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65"/>
            <p:cNvSpPr/>
            <p:nvPr/>
          </p:nvSpPr>
          <p:spPr>
            <a:xfrm>
              <a:off x="-801000" y="840600"/>
              <a:ext cx="112825" cy="65475"/>
            </a:xfrm>
            <a:custGeom>
              <a:avLst/>
              <a:gdLst/>
              <a:ahLst/>
              <a:cxnLst/>
              <a:rect l="l" t="t" r="r" b="b"/>
              <a:pathLst>
                <a:path w="4513" h="2619" extrusionOk="0">
                  <a:moveTo>
                    <a:pt x="4513" y="0"/>
                  </a:moveTo>
                  <a:cubicBezTo>
                    <a:pt x="4513" y="1"/>
                    <a:pt x="4082" y="907"/>
                    <a:pt x="2646" y="907"/>
                  </a:cubicBezTo>
                  <a:cubicBezTo>
                    <a:pt x="2610" y="907"/>
                    <a:pt x="2573" y="906"/>
                    <a:pt x="2536" y="905"/>
                  </a:cubicBezTo>
                  <a:cubicBezTo>
                    <a:pt x="2507" y="904"/>
                    <a:pt x="2477" y="904"/>
                    <a:pt x="2448" y="904"/>
                  </a:cubicBezTo>
                  <a:cubicBezTo>
                    <a:pt x="973" y="904"/>
                    <a:pt x="0" y="2060"/>
                    <a:pt x="0" y="2060"/>
                  </a:cubicBezTo>
                  <a:cubicBezTo>
                    <a:pt x="734" y="2459"/>
                    <a:pt x="1354" y="2619"/>
                    <a:pt x="1877" y="2619"/>
                  </a:cubicBezTo>
                  <a:cubicBezTo>
                    <a:pt x="3992" y="2619"/>
                    <a:pt x="4513" y="1"/>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65"/>
            <p:cNvSpPr/>
            <p:nvPr/>
          </p:nvSpPr>
          <p:spPr>
            <a:xfrm>
              <a:off x="-1161475" y="664325"/>
              <a:ext cx="175175" cy="70275"/>
            </a:xfrm>
            <a:custGeom>
              <a:avLst/>
              <a:gdLst/>
              <a:ahLst/>
              <a:cxnLst/>
              <a:rect l="l" t="t" r="r" b="b"/>
              <a:pathLst>
                <a:path w="7007" h="2811" extrusionOk="0">
                  <a:moveTo>
                    <a:pt x="2031" y="1"/>
                  </a:moveTo>
                  <a:cubicBezTo>
                    <a:pt x="1859" y="1"/>
                    <a:pt x="1697" y="24"/>
                    <a:pt x="1549" y="74"/>
                  </a:cubicBezTo>
                  <a:cubicBezTo>
                    <a:pt x="1549" y="74"/>
                    <a:pt x="1" y="789"/>
                    <a:pt x="120" y="2706"/>
                  </a:cubicBezTo>
                  <a:cubicBezTo>
                    <a:pt x="120" y="2706"/>
                    <a:pt x="1388" y="1584"/>
                    <a:pt x="3170" y="1584"/>
                  </a:cubicBezTo>
                  <a:cubicBezTo>
                    <a:pt x="3925" y="1584"/>
                    <a:pt x="4773" y="1786"/>
                    <a:pt x="5656" y="2360"/>
                  </a:cubicBezTo>
                  <a:cubicBezTo>
                    <a:pt x="6142" y="2679"/>
                    <a:pt x="6414" y="2810"/>
                    <a:pt x="6519" y="2810"/>
                  </a:cubicBezTo>
                  <a:cubicBezTo>
                    <a:pt x="7007" y="2810"/>
                    <a:pt x="3926" y="1"/>
                    <a:pt x="2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1123075" y="654500"/>
              <a:ext cx="230125" cy="218875"/>
            </a:xfrm>
            <a:custGeom>
              <a:avLst/>
              <a:gdLst/>
              <a:ahLst/>
              <a:cxnLst/>
              <a:rect l="l" t="t" r="r" b="b"/>
              <a:pathLst>
                <a:path w="9205" h="8755" extrusionOk="0">
                  <a:moveTo>
                    <a:pt x="1989" y="1"/>
                  </a:moveTo>
                  <a:cubicBezTo>
                    <a:pt x="1348" y="1"/>
                    <a:pt x="681" y="144"/>
                    <a:pt x="1" y="479"/>
                  </a:cubicBezTo>
                  <a:cubicBezTo>
                    <a:pt x="1" y="479"/>
                    <a:pt x="3001" y="1694"/>
                    <a:pt x="3906" y="3051"/>
                  </a:cubicBezTo>
                  <a:cubicBezTo>
                    <a:pt x="5561" y="5551"/>
                    <a:pt x="6883" y="8135"/>
                    <a:pt x="9204" y="8754"/>
                  </a:cubicBezTo>
                  <a:cubicBezTo>
                    <a:pt x="9204" y="8754"/>
                    <a:pt x="9085" y="6230"/>
                    <a:pt x="8192" y="4539"/>
                  </a:cubicBezTo>
                  <a:cubicBezTo>
                    <a:pt x="7456" y="3156"/>
                    <a:pt x="4998" y="1"/>
                    <a:pt x="1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828100" y="454600"/>
              <a:ext cx="293525" cy="298225"/>
            </a:xfrm>
            <a:custGeom>
              <a:avLst/>
              <a:gdLst/>
              <a:ahLst/>
              <a:cxnLst/>
              <a:rect l="l" t="t" r="r" b="b"/>
              <a:pathLst>
                <a:path w="11741" h="11929" extrusionOk="0">
                  <a:moveTo>
                    <a:pt x="10765" y="1"/>
                  </a:moveTo>
                  <a:cubicBezTo>
                    <a:pt x="6695" y="1"/>
                    <a:pt x="2983" y="2923"/>
                    <a:pt x="1549" y="5415"/>
                  </a:cubicBezTo>
                  <a:cubicBezTo>
                    <a:pt x="1" y="8118"/>
                    <a:pt x="156" y="11928"/>
                    <a:pt x="156" y="11928"/>
                  </a:cubicBezTo>
                  <a:cubicBezTo>
                    <a:pt x="4049" y="9547"/>
                    <a:pt x="7216" y="5939"/>
                    <a:pt x="7454" y="3510"/>
                  </a:cubicBezTo>
                  <a:cubicBezTo>
                    <a:pt x="7692" y="1082"/>
                    <a:pt x="11740" y="58"/>
                    <a:pt x="11740" y="58"/>
                  </a:cubicBezTo>
                  <a:cubicBezTo>
                    <a:pt x="11414" y="19"/>
                    <a:pt x="11088" y="1"/>
                    <a:pt x="10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1177250" y="452325"/>
              <a:ext cx="362275" cy="259425"/>
            </a:xfrm>
            <a:custGeom>
              <a:avLst/>
              <a:gdLst/>
              <a:ahLst/>
              <a:cxnLst/>
              <a:rect l="l" t="t" r="r" b="b"/>
              <a:pathLst>
                <a:path w="14491" h="10377" extrusionOk="0">
                  <a:moveTo>
                    <a:pt x="3908" y="1"/>
                  </a:moveTo>
                  <a:cubicBezTo>
                    <a:pt x="2484" y="1"/>
                    <a:pt x="1109" y="491"/>
                    <a:pt x="1" y="1780"/>
                  </a:cubicBezTo>
                  <a:cubicBezTo>
                    <a:pt x="1" y="1780"/>
                    <a:pt x="758" y="1623"/>
                    <a:pt x="1804" y="1623"/>
                  </a:cubicBezTo>
                  <a:cubicBezTo>
                    <a:pt x="3404" y="1623"/>
                    <a:pt x="5680" y="1989"/>
                    <a:pt x="6954" y="3840"/>
                  </a:cubicBezTo>
                  <a:cubicBezTo>
                    <a:pt x="9073" y="6911"/>
                    <a:pt x="9978" y="10293"/>
                    <a:pt x="12740" y="10376"/>
                  </a:cubicBezTo>
                  <a:cubicBezTo>
                    <a:pt x="12740" y="10376"/>
                    <a:pt x="14491" y="8804"/>
                    <a:pt x="12109" y="4435"/>
                  </a:cubicBezTo>
                  <a:cubicBezTo>
                    <a:pt x="11369" y="3098"/>
                    <a:pt x="7485" y="1"/>
                    <a:pt x="3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1203150" y="473225"/>
              <a:ext cx="172675" cy="93850"/>
            </a:xfrm>
            <a:custGeom>
              <a:avLst/>
              <a:gdLst/>
              <a:ahLst/>
              <a:cxnLst/>
              <a:rect l="l" t="t" r="r" b="b"/>
              <a:pathLst>
                <a:path w="6907" h="3754" extrusionOk="0">
                  <a:moveTo>
                    <a:pt x="6906" y="1610"/>
                  </a:moveTo>
                  <a:cubicBezTo>
                    <a:pt x="6906" y="1610"/>
                    <a:pt x="6906" y="1611"/>
                    <a:pt x="6907" y="1611"/>
                  </a:cubicBezTo>
                  <a:cubicBezTo>
                    <a:pt x="6907" y="1611"/>
                    <a:pt x="6907" y="1611"/>
                    <a:pt x="6907" y="1610"/>
                  </a:cubicBezTo>
                  <a:cubicBezTo>
                    <a:pt x="6906" y="1610"/>
                    <a:pt x="6906" y="1610"/>
                    <a:pt x="6906" y="1610"/>
                  </a:cubicBezTo>
                  <a:close/>
                  <a:moveTo>
                    <a:pt x="3149" y="0"/>
                  </a:moveTo>
                  <a:cubicBezTo>
                    <a:pt x="2408" y="0"/>
                    <a:pt x="1662" y="249"/>
                    <a:pt x="1025" y="944"/>
                  </a:cubicBezTo>
                  <a:cubicBezTo>
                    <a:pt x="1025" y="944"/>
                    <a:pt x="1" y="2527"/>
                    <a:pt x="715" y="3754"/>
                  </a:cubicBezTo>
                  <a:cubicBezTo>
                    <a:pt x="715" y="3754"/>
                    <a:pt x="1794" y="1056"/>
                    <a:pt x="4573" y="1056"/>
                  </a:cubicBezTo>
                  <a:cubicBezTo>
                    <a:pt x="5247" y="1056"/>
                    <a:pt x="6022" y="1215"/>
                    <a:pt x="6906" y="1610"/>
                  </a:cubicBezTo>
                  <a:lnTo>
                    <a:pt x="6906" y="1610"/>
                  </a:lnTo>
                  <a:cubicBezTo>
                    <a:pt x="6866" y="1584"/>
                    <a:pt x="5019" y="0"/>
                    <a:pt x="3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980500" y="1285000"/>
              <a:ext cx="263450" cy="300050"/>
            </a:xfrm>
            <a:custGeom>
              <a:avLst/>
              <a:gdLst/>
              <a:ahLst/>
              <a:cxnLst/>
              <a:rect l="l" t="t" r="r" b="b"/>
              <a:pathLst>
                <a:path w="10538" h="12002" extrusionOk="0">
                  <a:moveTo>
                    <a:pt x="191" y="0"/>
                  </a:moveTo>
                  <a:lnTo>
                    <a:pt x="191" y="7966"/>
                  </a:lnTo>
                  <a:cubicBezTo>
                    <a:pt x="191" y="7966"/>
                    <a:pt x="1" y="12002"/>
                    <a:pt x="5263" y="12002"/>
                  </a:cubicBezTo>
                  <a:lnTo>
                    <a:pt x="5287" y="12002"/>
                  </a:lnTo>
                  <a:cubicBezTo>
                    <a:pt x="10538" y="11990"/>
                    <a:pt x="10359" y="7966"/>
                    <a:pt x="10359" y="7966"/>
                  </a:cubicBezTo>
                  <a:lnTo>
                    <a:pt x="10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65"/>
          <p:cNvGrpSpPr/>
          <p:nvPr/>
        </p:nvGrpSpPr>
        <p:grpSpPr>
          <a:xfrm rot="9917096">
            <a:off x="6860294" y="3242782"/>
            <a:ext cx="1391294" cy="1111574"/>
            <a:chOff x="2027956" y="1873070"/>
            <a:chExt cx="1161755" cy="928109"/>
          </a:xfrm>
        </p:grpSpPr>
        <p:cxnSp>
          <p:nvCxnSpPr>
            <p:cNvPr id="1347" name="Google Shape;1347;p65"/>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48" name="Google Shape;1348;p65"/>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49" name="Google Shape;1349;p65"/>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50" name="Google Shape;1350;p65"/>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51" name="Google Shape;1351;p65"/>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65"/>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65"/>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65"/>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3">
            <a:extLst>
              <a:ext uri="{FF2B5EF4-FFF2-40B4-BE49-F238E27FC236}">
                <a16:creationId xmlns:a16="http://schemas.microsoft.com/office/drawing/2014/main" id="{F994D992-857F-8484-C578-757AB1230B1E}"/>
              </a:ext>
            </a:extLst>
          </p:cNvPr>
          <p:cNvSpPr>
            <a:spLocks noGrp="1"/>
          </p:cNvSpPr>
          <p:nvPr>
            <p:ph type="title" idx="2"/>
          </p:nvPr>
        </p:nvSpPr>
        <p:spPr>
          <a:xfrm>
            <a:off x="2046149" y="2300050"/>
            <a:ext cx="5538705" cy="942600"/>
          </a:xfrm>
        </p:spPr>
        <p:txBody>
          <a:bodyPr/>
          <a:lstStyle/>
          <a:p>
            <a:pPr>
              <a:lnSpc>
                <a:spcPct val="150000"/>
              </a:lnSpc>
            </a:pPr>
            <a:r>
              <a:rPr lang="en-US" sz="3000" b="1">
                <a:latin typeface="+mj-lt"/>
              </a:rPr>
              <a:t>NỒNG ĐỘ DUNG DỊCH</a:t>
            </a:r>
          </a:p>
        </p:txBody>
      </p:sp>
    </p:spTree>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61"/>
          <p:cNvSpPr/>
          <p:nvPr/>
        </p:nvSpPr>
        <p:spPr>
          <a:xfrm>
            <a:off x="1574415" y="227375"/>
            <a:ext cx="6522450" cy="3647781"/>
          </a:xfrm>
          <a:prstGeom prst="ellipse">
            <a:avLst/>
          </a:prstGeom>
          <a:solidFill>
            <a:schemeClr val="lt1"/>
          </a:solidFill>
          <a:ln>
            <a:noFill/>
          </a:ln>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2000">
                <a:effectLst/>
                <a:latin typeface="+mj-lt"/>
                <a:ea typeface="Calibri" panose="020F0502020204030204" pitchFamily="34" charset="0"/>
              </a:rPr>
              <a:t>Có rất nhiều loại nồng độ dung dịch như nồng độ đương lượng (C</a:t>
            </a:r>
            <a:r>
              <a:rPr lang="en-US" sz="2000" baseline="-25000">
                <a:effectLst/>
                <a:latin typeface="+mj-lt"/>
                <a:ea typeface="Calibri" panose="020F0502020204030204" pitchFamily="34" charset="0"/>
              </a:rPr>
              <a:t>N</a:t>
            </a:r>
            <a:r>
              <a:rPr lang="en-US" sz="2000">
                <a:effectLst/>
                <a:latin typeface="+mj-lt"/>
                <a:ea typeface="Calibri" panose="020F0502020204030204" pitchFamily="34" charset="0"/>
              </a:rPr>
              <a:t>), nồng độ molan (C</a:t>
            </a:r>
            <a:r>
              <a:rPr lang="en-US" sz="2000" baseline="-25000">
                <a:effectLst/>
                <a:latin typeface="+mj-lt"/>
                <a:ea typeface="Calibri" panose="020F0502020204030204" pitchFamily="34" charset="0"/>
              </a:rPr>
              <a:t>M</a:t>
            </a:r>
            <a:r>
              <a:rPr lang="en-US" sz="2000">
                <a:effectLst/>
                <a:latin typeface="+mj-lt"/>
                <a:ea typeface="Calibri" panose="020F0502020204030204" pitchFamily="34" charset="0"/>
              </a:rPr>
              <a:t>), … Tuy nhiên loại nồng độ mà chúng ta thường gặp nhất trong cuộc sống và môn  khoa học tự nhiên là nồng độ phần trăm và nồng độ mol</a:t>
            </a:r>
            <a:endParaRPr sz="2000">
              <a:latin typeface="+mj-lt"/>
            </a:endParaRPr>
          </a:p>
        </p:txBody>
      </p:sp>
      <p:grpSp>
        <p:nvGrpSpPr>
          <p:cNvPr id="1120" name="Google Shape;1120;p61"/>
          <p:cNvGrpSpPr/>
          <p:nvPr/>
        </p:nvGrpSpPr>
        <p:grpSpPr>
          <a:xfrm>
            <a:off x="2300416" y="3619400"/>
            <a:ext cx="4543157" cy="1523991"/>
            <a:chOff x="2004700" y="3926200"/>
            <a:chExt cx="1044500" cy="350375"/>
          </a:xfrm>
        </p:grpSpPr>
        <p:sp>
          <p:nvSpPr>
            <p:cNvPr id="1121" name="Google Shape;1121;p61"/>
            <p:cNvSpPr/>
            <p:nvPr/>
          </p:nvSpPr>
          <p:spPr>
            <a:xfrm>
              <a:off x="2192525" y="4158675"/>
              <a:ext cx="597425" cy="117600"/>
            </a:xfrm>
            <a:custGeom>
              <a:avLst/>
              <a:gdLst/>
              <a:ahLst/>
              <a:cxnLst/>
              <a:rect l="l" t="t" r="r" b="b"/>
              <a:pathLst>
                <a:path w="23897" h="4704" extrusionOk="0">
                  <a:moveTo>
                    <a:pt x="0" y="1"/>
                  </a:moveTo>
                  <a:lnTo>
                    <a:pt x="0" y="4704"/>
                  </a:lnTo>
                  <a:lnTo>
                    <a:pt x="23896" y="4704"/>
                  </a:lnTo>
                  <a:lnTo>
                    <a:pt x="238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61"/>
            <p:cNvSpPr/>
            <p:nvPr/>
          </p:nvSpPr>
          <p:spPr>
            <a:xfrm>
              <a:off x="2524125" y="4158975"/>
              <a:ext cx="525075" cy="117600"/>
            </a:xfrm>
            <a:custGeom>
              <a:avLst/>
              <a:gdLst/>
              <a:ahLst/>
              <a:cxnLst/>
              <a:rect l="l" t="t" r="r" b="b"/>
              <a:pathLst>
                <a:path w="21003" h="4704" extrusionOk="0">
                  <a:moveTo>
                    <a:pt x="0" y="0"/>
                  </a:moveTo>
                  <a:lnTo>
                    <a:pt x="0" y="4703"/>
                  </a:lnTo>
                  <a:lnTo>
                    <a:pt x="18645" y="4703"/>
                  </a:lnTo>
                  <a:cubicBezTo>
                    <a:pt x="19943" y="4703"/>
                    <a:pt x="21003" y="3644"/>
                    <a:pt x="21003" y="2346"/>
                  </a:cubicBezTo>
                  <a:cubicBezTo>
                    <a:pt x="21003" y="1048"/>
                    <a:pt x="19943" y="0"/>
                    <a:pt x="18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61"/>
            <p:cNvSpPr/>
            <p:nvPr/>
          </p:nvSpPr>
          <p:spPr>
            <a:xfrm>
              <a:off x="2524400" y="4187550"/>
              <a:ext cx="471525" cy="60150"/>
            </a:xfrm>
            <a:custGeom>
              <a:avLst/>
              <a:gdLst/>
              <a:ahLst/>
              <a:cxnLst/>
              <a:rect l="l" t="t" r="r" b="b"/>
              <a:pathLst>
                <a:path w="18861" h="2406" extrusionOk="0">
                  <a:moveTo>
                    <a:pt x="1" y="0"/>
                  </a:moveTo>
                  <a:lnTo>
                    <a:pt x="1" y="2406"/>
                  </a:lnTo>
                  <a:lnTo>
                    <a:pt x="18860" y="2406"/>
                  </a:lnTo>
                  <a:lnTo>
                    <a:pt x="18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61"/>
            <p:cNvSpPr/>
            <p:nvPr/>
          </p:nvSpPr>
          <p:spPr>
            <a:xfrm>
              <a:off x="2192225" y="4187550"/>
              <a:ext cx="331900" cy="60150"/>
            </a:xfrm>
            <a:custGeom>
              <a:avLst/>
              <a:gdLst/>
              <a:ahLst/>
              <a:cxnLst/>
              <a:rect l="l" t="t" r="r" b="b"/>
              <a:pathLst>
                <a:path w="13276" h="2406" extrusionOk="0">
                  <a:moveTo>
                    <a:pt x="1" y="0"/>
                  </a:moveTo>
                  <a:lnTo>
                    <a:pt x="1" y="2406"/>
                  </a:lnTo>
                  <a:lnTo>
                    <a:pt x="13276" y="2406"/>
                  </a:lnTo>
                  <a:lnTo>
                    <a:pt x="132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61"/>
            <p:cNvSpPr/>
            <p:nvPr/>
          </p:nvSpPr>
          <p:spPr>
            <a:xfrm>
              <a:off x="2263675" y="4041100"/>
              <a:ext cx="597700" cy="117600"/>
            </a:xfrm>
            <a:custGeom>
              <a:avLst/>
              <a:gdLst/>
              <a:ahLst/>
              <a:cxnLst/>
              <a:rect l="l" t="t" r="r" b="b"/>
              <a:pathLst>
                <a:path w="23908" h="4704" extrusionOk="0">
                  <a:moveTo>
                    <a:pt x="0" y="1"/>
                  </a:moveTo>
                  <a:lnTo>
                    <a:pt x="0" y="4704"/>
                  </a:lnTo>
                  <a:lnTo>
                    <a:pt x="23908" y="4704"/>
                  </a:lnTo>
                  <a:lnTo>
                    <a:pt x="239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61"/>
            <p:cNvSpPr/>
            <p:nvPr/>
          </p:nvSpPr>
          <p:spPr>
            <a:xfrm>
              <a:off x="2004700" y="4041400"/>
              <a:ext cx="525100" cy="117600"/>
            </a:xfrm>
            <a:custGeom>
              <a:avLst/>
              <a:gdLst/>
              <a:ahLst/>
              <a:cxnLst/>
              <a:rect l="l" t="t" r="r" b="b"/>
              <a:pathLst>
                <a:path w="21004" h="4704" extrusionOk="0">
                  <a:moveTo>
                    <a:pt x="2358" y="1"/>
                  </a:moveTo>
                  <a:cubicBezTo>
                    <a:pt x="1060" y="1"/>
                    <a:pt x="1" y="1048"/>
                    <a:pt x="1" y="2346"/>
                  </a:cubicBezTo>
                  <a:cubicBezTo>
                    <a:pt x="1" y="3644"/>
                    <a:pt x="1060" y="4703"/>
                    <a:pt x="2358" y="4703"/>
                  </a:cubicBezTo>
                  <a:lnTo>
                    <a:pt x="21003" y="4703"/>
                  </a:lnTo>
                  <a:lnTo>
                    <a:pt x="210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61"/>
            <p:cNvSpPr/>
            <p:nvPr/>
          </p:nvSpPr>
          <p:spPr>
            <a:xfrm>
              <a:off x="2057975" y="4070275"/>
              <a:ext cx="471525" cy="60450"/>
            </a:xfrm>
            <a:custGeom>
              <a:avLst/>
              <a:gdLst/>
              <a:ahLst/>
              <a:cxnLst/>
              <a:rect l="l" t="t" r="r" b="b"/>
              <a:pathLst>
                <a:path w="18861" h="2418" extrusionOk="0">
                  <a:moveTo>
                    <a:pt x="1" y="0"/>
                  </a:moveTo>
                  <a:lnTo>
                    <a:pt x="1" y="2417"/>
                  </a:lnTo>
                  <a:lnTo>
                    <a:pt x="18860" y="2417"/>
                  </a:lnTo>
                  <a:lnTo>
                    <a:pt x="18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61"/>
            <p:cNvSpPr/>
            <p:nvPr/>
          </p:nvSpPr>
          <p:spPr>
            <a:xfrm>
              <a:off x="2529775" y="4070275"/>
              <a:ext cx="331900" cy="60450"/>
            </a:xfrm>
            <a:custGeom>
              <a:avLst/>
              <a:gdLst/>
              <a:ahLst/>
              <a:cxnLst/>
              <a:rect l="l" t="t" r="r" b="b"/>
              <a:pathLst>
                <a:path w="13276" h="2418" extrusionOk="0">
                  <a:moveTo>
                    <a:pt x="0" y="0"/>
                  </a:moveTo>
                  <a:lnTo>
                    <a:pt x="0" y="2417"/>
                  </a:lnTo>
                  <a:lnTo>
                    <a:pt x="13276" y="2417"/>
                  </a:lnTo>
                  <a:lnTo>
                    <a:pt x="13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61"/>
            <p:cNvSpPr/>
            <p:nvPr/>
          </p:nvSpPr>
          <p:spPr>
            <a:xfrm>
              <a:off x="2228250" y="4076525"/>
              <a:ext cx="49125" cy="47650"/>
            </a:xfrm>
            <a:custGeom>
              <a:avLst/>
              <a:gdLst/>
              <a:ahLst/>
              <a:cxnLst/>
              <a:rect l="l" t="t" r="r" b="b"/>
              <a:pathLst>
                <a:path w="1965" h="1906" extrusionOk="0">
                  <a:moveTo>
                    <a:pt x="0" y="0"/>
                  </a:moveTo>
                  <a:lnTo>
                    <a:pt x="0" y="1905"/>
                  </a:lnTo>
                  <a:lnTo>
                    <a:pt x="988" y="1524"/>
                  </a:lnTo>
                  <a:lnTo>
                    <a:pt x="1965" y="1905"/>
                  </a:lnTo>
                  <a:lnTo>
                    <a:pt x="19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61"/>
            <p:cNvSpPr/>
            <p:nvPr/>
          </p:nvSpPr>
          <p:spPr>
            <a:xfrm>
              <a:off x="2428875" y="3926200"/>
              <a:ext cx="597400" cy="117600"/>
            </a:xfrm>
            <a:custGeom>
              <a:avLst/>
              <a:gdLst/>
              <a:ahLst/>
              <a:cxnLst/>
              <a:rect l="l" t="t" r="r" b="b"/>
              <a:pathLst>
                <a:path w="23896" h="4704" extrusionOk="0">
                  <a:moveTo>
                    <a:pt x="0" y="1"/>
                  </a:moveTo>
                  <a:lnTo>
                    <a:pt x="0" y="4704"/>
                  </a:lnTo>
                  <a:lnTo>
                    <a:pt x="23896" y="4704"/>
                  </a:lnTo>
                  <a:lnTo>
                    <a:pt x="238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61"/>
            <p:cNvSpPr/>
            <p:nvPr/>
          </p:nvSpPr>
          <p:spPr>
            <a:xfrm>
              <a:off x="2169600" y="3926200"/>
              <a:ext cx="525100" cy="117600"/>
            </a:xfrm>
            <a:custGeom>
              <a:avLst/>
              <a:gdLst/>
              <a:ahLst/>
              <a:cxnLst/>
              <a:rect l="l" t="t" r="r" b="b"/>
              <a:pathLst>
                <a:path w="21004" h="4704" extrusionOk="0">
                  <a:moveTo>
                    <a:pt x="2346" y="1"/>
                  </a:moveTo>
                  <a:cubicBezTo>
                    <a:pt x="1048" y="1"/>
                    <a:pt x="1" y="1060"/>
                    <a:pt x="1" y="2358"/>
                  </a:cubicBezTo>
                  <a:cubicBezTo>
                    <a:pt x="1" y="3656"/>
                    <a:pt x="1060" y="4704"/>
                    <a:pt x="2346" y="4704"/>
                  </a:cubicBezTo>
                  <a:lnTo>
                    <a:pt x="21003" y="4704"/>
                  </a:lnTo>
                  <a:lnTo>
                    <a:pt x="210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61"/>
            <p:cNvSpPr/>
            <p:nvPr/>
          </p:nvSpPr>
          <p:spPr>
            <a:xfrm>
              <a:off x="2223175" y="3955375"/>
              <a:ext cx="471225" cy="60150"/>
            </a:xfrm>
            <a:custGeom>
              <a:avLst/>
              <a:gdLst/>
              <a:ahLst/>
              <a:cxnLst/>
              <a:rect l="l" t="t" r="r" b="b"/>
              <a:pathLst>
                <a:path w="18849" h="2406" extrusionOk="0">
                  <a:moveTo>
                    <a:pt x="1" y="1"/>
                  </a:moveTo>
                  <a:lnTo>
                    <a:pt x="1" y="2406"/>
                  </a:lnTo>
                  <a:lnTo>
                    <a:pt x="18848" y="2406"/>
                  </a:lnTo>
                  <a:lnTo>
                    <a:pt x="188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61"/>
            <p:cNvSpPr/>
            <p:nvPr/>
          </p:nvSpPr>
          <p:spPr>
            <a:xfrm>
              <a:off x="2694675" y="3955375"/>
              <a:ext cx="331900" cy="60150"/>
            </a:xfrm>
            <a:custGeom>
              <a:avLst/>
              <a:gdLst/>
              <a:ahLst/>
              <a:cxnLst/>
              <a:rect l="l" t="t" r="r" b="b"/>
              <a:pathLst>
                <a:path w="13276" h="2406" extrusionOk="0">
                  <a:moveTo>
                    <a:pt x="0" y="1"/>
                  </a:moveTo>
                  <a:lnTo>
                    <a:pt x="0" y="2406"/>
                  </a:lnTo>
                  <a:lnTo>
                    <a:pt x="13276" y="2406"/>
                  </a:lnTo>
                  <a:lnTo>
                    <a:pt x="13276" y="1"/>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61"/>
            <p:cNvSpPr/>
            <p:nvPr/>
          </p:nvSpPr>
          <p:spPr>
            <a:xfrm>
              <a:off x="2393450" y="3961625"/>
              <a:ext cx="49125" cy="47350"/>
            </a:xfrm>
            <a:custGeom>
              <a:avLst/>
              <a:gdLst/>
              <a:ahLst/>
              <a:cxnLst/>
              <a:rect l="l" t="t" r="r" b="b"/>
              <a:pathLst>
                <a:path w="1965" h="1894" extrusionOk="0">
                  <a:moveTo>
                    <a:pt x="0" y="1"/>
                  </a:moveTo>
                  <a:lnTo>
                    <a:pt x="0" y="1894"/>
                  </a:lnTo>
                  <a:lnTo>
                    <a:pt x="988" y="1501"/>
                  </a:lnTo>
                  <a:lnTo>
                    <a:pt x="1965" y="1894"/>
                  </a:lnTo>
                  <a:lnTo>
                    <a:pt x="1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6" name="TextBox 15">
            <a:extLst>
              <a:ext uri="{FF2B5EF4-FFF2-40B4-BE49-F238E27FC236}">
                <a16:creationId xmlns:a16="http://schemas.microsoft.com/office/drawing/2014/main" id="{11290654-29C6-3B7A-62D5-FE1E7E980576}"/>
              </a:ext>
            </a:extLst>
          </p:cNvPr>
          <p:cNvSpPr txBox="1"/>
          <p:nvPr/>
        </p:nvSpPr>
        <p:spPr>
          <a:xfrm>
            <a:off x="3281517" y="81115"/>
            <a:ext cx="3399504" cy="598177"/>
          </a:xfrm>
          <a:prstGeom prst="rect">
            <a:avLst/>
          </a:prstGeom>
          <a:noFill/>
        </p:spPr>
        <p:txBody>
          <a:bodyPr wrap="square" rtlCol="0">
            <a:spAutoFit/>
          </a:bodyPr>
          <a:lstStyle/>
          <a:p>
            <a:pPr algn="ctr">
              <a:lnSpc>
                <a:spcPct val="150000"/>
              </a:lnSpc>
            </a:pPr>
            <a:r>
              <a:rPr lang="en-US" sz="2500" b="1"/>
              <a:t>THẢO LUẬN NHÓM</a:t>
            </a:r>
          </a:p>
        </p:txBody>
      </p:sp>
      <p:pic>
        <p:nvPicPr>
          <p:cNvPr id="17" name="Picture 21">
            <a:extLst>
              <a:ext uri="{FF2B5EF4-FFF2-40B4-BE49-F238E27FC236}">
                <a16:creationId xmlns:a16="http://schemas.microsoft.com/office/drawing/2014/main" id="{C3820A56-03E5-48F3-03DD-227D3FAA3BB0}"/>
              </a:ext>
            </a:extLst>
          </p:cNvPr>
          <p:cNvPicPr>
            <a:picLocks noChangeAspect="1"/>
          </p:cNvPicPr>
          <p:nvPr/>
        </p:nvPicPr>
        <p:blipFill>
          <a:blip r:embed="rId3"/>
          <a:srcRect/>
          <a:stretch>
            <a:fillRect/>
          </a:stretch>
        </p:blipFill>
        <p:spPr>
          <a:xfrm>
            <a:off x="2425316" y="81115"/>
            <a:ext cx="1077426" cy="704367"/>
          </a:xfrm>
          <a:prstGeom prst="rect">
            <a:avLst/>
          </a:prstGeom>
        </p:spPr>
      </p:pic>
      <p:grpSp>
        <p:nvGrpSpPr>
          <p:cNvPr id="23" name="Group 22">
            <a:extLst>
              <a:ext uri="{FF2B5EF4-FFF2-40B4-BE49-F238E27FC236}">
                <a16:creationId xmlns:a16="http://schemas.microsoft.com/office/drawing/2014/main" id="{AD5B10B8-316F-5252-16DE-DFFE00CD0584}"/>
              </a:ext>
            </a:extLst>
          </p:cNvPr>
          <p:cNvGrpSpPr/>
          <p:nvPr/>
        </p:nvGrpSpPr>
        <p:grpSpPr>
          <a:xfrm>
            <a:off x="615311" y="1216742"/>
            <a:ext cx="3211102" cy="3370007"/>
            <a:chOff x="519447" y="958645"/>
            <a:chExt cx="3211102" cy="3370007"/>
          </a:xfrm>
        </p:grpSpPr>
        <p:sp>
          <p:nvSpPr>
            <p:cNvPr id="18" name="Rectangle: Rounded Corners 17">
              <a:extLst>
                <a:ext uri="{FF2B5EF4-FFF2-40B4-BE49-F238E27FC236}">
                  <a16:creationId xmlns:a16="http://schemas.microsoft.com/office/drawing/2014/main" id="{FB214AF3-29BC-92DA-30F1-031E30EE9DA3}"/>
                </a:ext>
              </a:extLst>
            </p:cNvPr>
            <p:cNvSpPr/>
            <p:nvPr/>
          </p:nvSpPr>
          <p:spPr>
            <a:xfrm>
              <a:off x="519447" y="1364226"/>
              <a:ext cx="3211102" cy="296442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000">
                  <a:solidFill>
                    <a:schemeClr val="tx1"/>
                  </a:solidFill>
                  <a:latin typeface="+mj-lt"/>
                  <a:ea typeface="Calibri" panose="020F0502020204030204" pitchFamily="34" charset="0"/>
                  <a:cs typeface="Times New Roman" panose="02020603050405020304" pitchFamily="18" charset="0"/>
                </a:rPr>
                <a:t>T</a:t>
              </a:r>
              <a:r>
                <a:rPr lang="fr-FR" sz="2000">
                  <a:solidFill>
                    <a:schemeClr val="tx1"/>
                  </a:solidFill>
                  <a:effectLst/>
                  <a:latin typeface="+mj-lt"/>
                  <a:ea typeface="Calibri" panose="020F0502020204030204" pitchFamily="34" charset="0"/>
                  <a:cs typeface="Times New Roman" panose="02020603050405020304" pitchFamily="18" charset="0"/>
                </a:rPr>
                <a:t>ìm hiểu về nồng độ phần trăm: khái niệm, công thức tính và dựa vào ví dụ sgk để trả lời </a:t>
              </a:r>
              <a:r>
                <a:rPr lang="fr-FR" sz="2000" b="1">
                  <a:solidFill>
                    <a:schemeClr val="tx1"/>
                  </a:solidFill>
                  <a:effectLst/>
                  <a:latin typeface="+mj-lt"/>
                  <a:ea typeface="Calibri" panose="020F0502020204030204" pitchFamily="34" charset="0"/>
                  <a:cs typeface="Times New Roman" panose="02020603050405020304" pitchFamily="18" charset="0"/>
                </a:rPr>
                <a:t>câu hỏi 1 sgk trang 22</a:t>
              </a:r>
              <a:r>
                <a:rPr lang="fr-FR" sz="2000">
                  <a:solidFill>
                    <a:schemeClr val="tx1"/>
                  </a:solidFill>
                  <a:effectLst/>
                  <a:latin typeface="+mj-lt"/>
                  <a:ea typeface="Calibri" panose="020F0502020204030204" pitchFamily="34" charset="0"/>
                  <a:cs typeface="Times New Roman" panose="02020603050405020304" pitchFamily="18" charset="0"/>
                </a:rPr>
                <a:t>.</a:t>
              </a:r>
              <a:endParaRPr lang="en-US" sz="2000">
                <a:solidFill>
                  <a:schemeClr val="tx1"/>
                </a:solidFill>
                <a:effectLst/>
                <a:latin typeface="+mj-lt"/>
                <a:ea typeface="Calibri" panose="020F0502020204030204" pitchFamily="34" charset="0"/>
                <a:cs typeface="Times New Roman" panose="02020603050405020304" pitchFamily="18" charset="0"/>
              </a:endParaRPr>
            </a:p>
          </p:txBody>
        </p:sp>
        <p:sp>
          <p:nvSpPr>
            <p:cNvPr id="22" name="Arrow: Pentagon 21">
              <a:extLst>
                <a:ext uri="{FF2B5EF4-FFF2-40B4-BE49-F238E27FC236}">
                  <a16:creationId xmlns:a16="http://schemas.microsoft.com/office/drawing/2014/main" id="{D60BE302-C7F3-F6D4-6FA8-022DF03446C0}"/>
                </a:ext>
              </a:extLst>
            </p:cNvPr>
            <p:cNvSpPr/>
            <p:nvPr/>
          </p:nvSpPr>
          <p:spPr>
            <a:xfrm>
              <a:off x="980768" y="958645"/>
              <a:ext cx="2521974" cy="511771"/>
            </a:xfrm>
            <a:prstGeom prst="homePlate">
              <a:avLst/>
            </a:prstGeom>
            <a:solidFill>
              <a:schemeClr val="accent5"/>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Nhóm 1, 2</a:t>
              </a:r>
            </a:p>
          </p:txBody>
        </p:sp>
      </p:grpSp>
      <p:grpSp>
        <p:nvGrpSpPr>
          <p:cNvPr id="25" name="Group 24">
            <a:extLst>
              <a:ext uri="{FF2B5EF4-FFF2-40B4-BE49-F238E27FC236}">
                <a16:creationId xmlns:a16="http://schemas.microsoft.com/office/drawing/2014/main" id="{60792E08-BBC9-ADC8-5826-9CD268B42447}"/>
              </a:ext>
            </a:extLst>
          </p:cNvPr>
          <p:cNvGrpSpPr/>
          <p:nvPr/>
        </p:nvGrpSpPr>
        <p:grpSpPr>
          <a:xfrm>
            <a:off x="5317589" y="1216742"/>
            <a:ext cx="3332415" cy="3322810"/>
            <a:chOff x="5221725" y="1005842"/>
            <a:chExt cx="3332415" cy="3322810"/>
          </a:xfrm>
        </p:grpSpPr>
        <p:sp>
          <p:nvSpPr>
            <p:cNvPr id="19" name="Rectangle: Rounded Corners 18">
              <a:extLst>
                <a:ext uri="{FF2B5EF4-FFF2-40B4-BE49-F238E27FC236}">
                  <a16:creationId xmlns:a16="http://schemas.microsoft.com/office/drawing/2014/main" id="{A0624EFB-7365-03A1-619B-596948101ED0}"/>
                </a:ext>
              </a:extLst>
            </p:cNvPr>
            <p:cNvSpPr/>
            <p:nvPr/>
          </p:nvSpPr>
          <p:spPr>
            <a:xfrm>
              <a:off x="5221725" y="1364226"/>
              <a:ext cx="3332415" cy="296442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000" b="1">
                  <a:solidFill>
                    <a:schemeClr val="tx1"/>
                  </a:solidFill>
                  <a:effectLst/>
                  <a:latin typeface="+mj-lt"/>
                  <a:ea typeface="Calibri" panose="020F0502020204030204" pitchFamily="34" charset="0"/>
                </a:rPr>
                <a:t>Nhóm 3,4:</a:t>
              </a:r>
              <a:r>
                <a:rPr lang="fr-FR" sz="2000">
                  <a:solidFill>
                    <a:schemeClr val="tx1"/>
                  </a:solidFill>
                  <a:effectLst/>
                  <a:latin typeface="+mj-lt"/>
                  <a:ea typeface="Calibri" panose="020F0502020204030204" pitchFamily="34" charset="0"/>
                </a:rPr>
                <a:t> tìm hiểu về nồng độ mol: khái niệm, công thức tính và dựa vào ví dụ sgk để trả lời </a:t>
              </a:r>
              <a:r>
                <a:rPr lang="fr-FR" sz="2000" b="1">
                  <a:solidFill>
                    <a:schemeClr val="tx1"/>
                  </a:solidFill>
                  <a:effectLst/>
                  <a:latin typeface="+mj-lt"/>
                  <a:ea typeface="Calibri" panose="020F0502020204030204" pitchFamily="34" charset="0"/>
                </a:rPr>
                <a:t>câu hỏi 2 sgk trang 22</a:t>
              </a:r>
              <a:endParaRPr lang="en-US" sz="2000">
                <a:solidFill>
                  <a:schemeClr val="tx1"/>
                </a:solidFill>
                <a:latin typeface="+mj-lt"/>
              </a:endParaRPr>
            </a:p>
          </p:txBody>
        </p:sp>
        <p:sp>
          <p:nvSpPr>
            <p:cNvPr id="24" name="Arrow: Pentagon 23">
              <a:extLst>
                <a:ext uri="{FF2B5EF4-FFF2-40B4-BE49-F238E27FC236}">
                  <a16:creationId xmlns:a16="http://schemas.microsoft.com/office/drawing/2014/main" id="{008FF387-D70A-DFFC-74C1-902C544C38F9}"/>
                </a:ext>
              </a:extLst>
            </p:cNvPr>
            <p:cNvSpPr/>
            <p:nvPr/>
          </p:nvSpPr>
          <p:spPr>
            <a:xfrm>
              <a:off x="5734665" y="1005842"/>
              <a:ext cx="2521974" cy="511771"/>
            </a:xfrm>
            <a:prstGeom prst="homePlate">
              <a:avLst/>
            </a:prstGeom>
            <a:solidFill>
              <a:schemeClr val="accent5"/>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Nhóm 3,4</a:t>
              </a:r>
            </a:p>
          </p:txBody>
        </p:sp>
      </p:grpSp>
      <p:pic>
        <p:nvPicPr>
          <p:cNvPr id="26" name="Picture 20">
            <a:extLst>
              <a:ext uri="{FF2B5EF4-FFF2-40B4-BE49-F238E27FC236}">
                <a16:creationId xmlns:a16="http://schemas.microsoft.com/office/drawing/2014/main" id="{24F84A5D-718E-B438-489A-434EA77276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70654" y="2571750"/>
            <a:ext cx="1724007" cy="1637807"/>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grpSp>
        <p:nvGrpSpPr>
          <p:cNvPr id="1964" name="Google Shape;1964;p74"/>
          <p:cNvGrpSpPr/>
          <p:nvPr/>
        </p:nvGrpSpPr>
        <p:grpSpPr>
          <a:xfrm>
            <a:off x="149526" y="2116394"/>
            <a:ext cx="2020343" cy="3027106"/>
            <a:chOff x="1309075" y="3544350"/>
            <a:chExt cx="548300" cy="821525"/>
          </a:xfrm>
        </p:grpSpPr>
        <p:sp>
          <p:nvSpPr>
            <p:cNvPr id="1965" name="Google Shape;1965;p74"/>
            <p:cNvSpPr/>
            <p:nvPr/>
          </p:nvSpPr>
          <p:spPr>
            <a:xfrm>
              <a:off x="1348075" y="4277450"/>
              <a:ext cx="38725" cy="72950"/>
            </a:xfrm>
            <a:custGeom>
              <a:avLst/>
              <a:gdLst/>
              <a:ahLst/>
              <a:cxnLst/>
              <a:rect l="l" t="t" r="r" b="b"/>
              <a:pathLst>
                <a:path w="1549" h="2918" extrusionOk="0">
                  <a:moveTo>
                    <a:pt x="131" y="0"/>
                  </a:moveTo>
                  <a:lnTo>
                    <a:pt x="0" y="2060"/>
                  </a:lnTo>
                  <a:lnTo>
                    <a:pt x="370" y="2917"/>
                  </a:lnTo>
                  <a:lnTo>
                    <a:pt x="965" y="2917"/>
                  </a:lnTo>
                  <a:lnTo>
                    <a:pt x="1215" y="2060"/>
                  </a:lnTo>
                  <a:lnTo>
                    <a:pt x="1548" y="405"/>
                  </a:lnTo>
                  <a:lnTo>
                    <a:pt x="131"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74"/>
            <p:cNvSpPr/>
            <p:nvPr/>
          </p:nvSpPr>
          <p:spPr>
            <a:xfrm>
              <a:off x="1334375" y="4329200"/>
              <a:ext cx="102725" cy="36675"/>
            </a:xfrm>
            <a:custGeom>
              <a:avLst/>
              <a:gdLst/>
              <a:ahLst/>
              <a:cxnLst/>
              <a:rect l="l" t="t" r="r" b="b"/>
              <a:pathLst>
                <a:path w="4109" h="1467" extrusionOk="0">
                  <a:moveTo>
                    <a:pt x="554" y="1"/>
                  </a:moveTo>
                  <a:cubicBezTo>
                    <a:pt x="493" y="1"/>
                    <a:pt x="1" y="134"/>
                    <a:pt x="1" y="1466"/>
                  </a:cubicBezTo>
                  <a:lnTo>
                    <a:pt x="3954" y="1466"/>
                  </a:lnTo>
                  <a:cubicBezTo>
                    <a:pt x="3954" y="1466"/>
                    <a:pt x="4108" y="752"/>
                    <a:pt x="3704" y="609"/>
                  </a:cubicBezTo>
                  <a:cubicBezTo>
                    <a:pt x="3299" y="478"/>
                    <a:pt x="2358" y="288"/>
                    <a:pt x="2108" y="2"/>
                  </a:cubicBezTo>
                  <a:lnTo>
                    <a:pt x="1763" y="2"/>
                  </a:lnTo>
                  <a:cubicBezTo>
                    <a:pt x="1763" y="2"/>
                    <a:pt x="1546" y="346"/>
                    <a:pt x="1190" y="346"/>
                  </a:cubicBezTo>
                  <a:cubicBezTo>
                    <a:pt x="1011" y="346"/>
                    <a:pt x="798" y="260"/>
                    <a:pt x="560" y="2"/>
                  </a:cubicBezTo>
                  <a:cubicBezTo>
                    <a:pt x="560" y="1"/>
                    <a:pt x="558" y="1"/>
                    <a:pt x="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74"/>
            <p:cNvSpPr/>
            <p:nvPr/>
          </p:nvSpPr>
          <p:spPr>
            <a:xfrm>
              <a:off x="1449575" y="4277450"/>
              <a:ext cx="38425" cy="72950"/>
            </a:xfrm>
            <a:custGeom>
              <a:avLst/>
              <a:gdLst/>
              <a:ahLst/>
              <a:cxnLst/>
              <a:rect l="l" t="t" r="r" b="b"/>
              <a:pathLst>
                <a:path w="1537" h="2918" extrusionOk="0">
                  <a:moveTo>
                    <a:pt x="1405" y="0"/>
                  </a:moveTo>
                  <a:lnTo>
                    <a:pt x="0" y="405"/>
                  </a:lnTo>
                  <a:lnTo>
                    <a:pt x="310" y="2060"/>
                  </a:lnTo>
                  <a:lnTo>
                    <a:pt x="572" y="2917"/>
                  </a:lnTo>
                  <a:lnTo>
                    <a:pt x="1167" y="2917"/>
                  </a:lnTo>
                  <a:lnTo>
                    <a:pt x="1536" y="2060"/>
                  </a:lnTo>
                  <a:lnTo>
                    <a:pt x="1405"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74"/>
            <p:cNvSpPr/>
            <p:nvPr/>
          </p:nvSpPr>
          <p:spPr>
            <a:xfrm>
              <a:off x="1443325" y="4329200"/>
              <a:ext cx="102725" cy="36675"/>
            </a:xfrm>
            <a:custGeom>
              <a:avLst/>
              <a:gdLst/>
              <a:ahLst/>
              <a:cxnLst/>
              <a:rect l="l" t="t" r="r" b="b"/>
              <a:pathLst>
                <a:path w="4109" h="1467" extrusionOk="0">
                  <a:moveTo>
                    <a:pt x="556" y="1"/>
                  </a:moveTo>
                  <a:cubicBezTo>
                    <a:pt x="504" y="1"/>
                    <a:pt x="0" y="134"/>
                    <a:pt x="0" y="1466"/>
                  </a:cubicBezTo>
                  <a:lnTo>
                    <a:pt x="3953" y="1466"/>
                  </a:lnTo>
                  <a:cubicBezTo>
                    <a:pt x="3953" y="1466"/>
                    <a:pt x="4108" y="752"/>
                    <a:pt x="3703" y="609"/>
                  </a:cubicBezTo>
                  <a:cubicBezTo>
                    <a:pt x="3298" y="478"/>
                    <a:pt x="2370" y="288"/>
                    <a:pt x="2108" y="2"/>
                  </a:cubicBezTo>
                  <a:lnTo>
                    <a:pt x="1774" y="2"/>
                  </a:lnTo>
                  <a:cubicBezTo>
                    <a:pt x="1774" y="2"/>
                    <a:pt x="1552" y="346"/>
                    <a:pt x="1192" y="346"/>
                  </a:cubicBezTo>
                  <a:cubicBezTo>
                    <a:pt x="1012" y="346"/>
                    <a:pt x="798" y="260"/>
                    <a:pt x="560" y="2"/>
                  </a:cubicBezTo>
                  <a:cubicBezTo>
                    <a:pt x="560" y="1"/>
                    <a:pt x="559"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74"/>
            <p:cNvSpPr/>
            <p:nvPr/>
          </p:nvSpPr>
          <p:spPr>
            <a:xfrm>
              <a:off x="1336750" y="4023850"/>
              <a:ext cx="166725" cy="293500"/>
            </a:xfrm>
            <a:custGeom>
              <a:avLst/>
              <a:gdLst/>
              <a:ahLst/>
              <a:cxnLst/>
              <a:rect l="l" t="t" r="r" b="b"/>
              <a:pathLst>
                <a:path w="6669" h="11740" extrusionOk="0">
                  <a:moveTo>
                    <a:pt x="608" y="0"/>
                  </a:moveTo>
                  <a:lnTo>
                    <a:pt x="1" y="11513"/>
                  </a:lnTo>
                  <a:lnTo>
                    <a:pt x="2823" y="11740"/>
                  </a:lnTo>
                  <a:lnTo>
                    <a:pt x="3132" y="3203"/>
                  </a:lnTo>
                  <a:lnTo>
                    <a:pt x="4073" y="11513"/>
                  </a:lnTo>
                  <a:lnTo>
                    <a:pt x="6668" y="11275"/>
                  </a:lnTo>
                  <a:lnTo>
                    <a:pt x="5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4"/>
            <p:cNvSpPr/>
            <p:nvPr/>
          </p:nvSpPr>
          <p:spPr>
            <a:xfrm>
              <a:off x="1377550" y="3728900"/>
              <a:ext cx="30375" cy="44225"/>
            </a:xfrm>
            <a:custGeom>
              <a:avLst/>
              <a:gdLst/>
              <a:ahLst/>
              <a:cxnLst/>
              <a:rect l="l" t="t" r="r" b="b"/>
              <a:pathLst>
                <a:path w="1215" h="1769" extrusionOk="0">
                  <a:moveTo>
                    <a:pt x="432" y="1"/>
                  </a:moveTo>
                  <a:cubicBezTo>
                    <a:pt x="407" y="1"/>
                    <a:pt x="382" y="4"/>
                    <a:pt x="357" y="11"/>
                  </a:cubicBezTo>
                  <a:cubicBezTo>
                    <a:pt x="83" y="82"/>
                    <a:pt x="0" y="547"/>
                    <a:pt x="131" y="1023"/>
                  </a:cubicBezTo>
                  <a:cubicBezTo>
                    <a:pt x="252" y="1461"/>
                    <a:pt x="543" y="1768"/>
                    <a:pt x="784" y="1768"/>
                  </a:cubicBezTo>
                  <a:cubicBezTo>
                    <a:pt x="805" y="1768"/>
                    <a:pt x="825" y="1766"/>
                    <a:pt x="845" y="1761"/>
                  </a:cubicBezTo>
                  <a:cubicBezTo>
                    <a:pt x="857" y="1749"/>
                    <a:pt x="857" y="1749"/>
                    <a:pt x="869" y="1749"/>
                  </a:cubicBezTo>
                  <a:cubicBezTo>
                    <a:pt x="1131" y="1666"/>
                    <a:pt x="1215" y="1225"/>
                    <a:pt x="1084" y="773"/>
                  </a:cubicBezTo>
                  <a:lnTo>
                    <a:pt x="1084" y="749"/>
                  </a:lnTo>
                  <a:cubicBezTo>
                    <a:pt x="943" y="307"/>
                    <a:pt x="676" y="1"/>
                    <a:pt x="432"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4"/>
            <p:cNvSpPr/>
            <p:nvPr/>
          </p:nvSpPr>
          <p:spPr>
            <a:xfrm>
              <a:off x="1387375" y="3767175"/>
              <a:ext cx="65600" cy="81075"/>
            </a:xfrm>
            <a:custGeom>
              <a:avLst/>
              <a:gdLst/>
              <a:ahLst/>
              <a:cxnLst/>
              <a:rect l="l" t="t" r="r" b="b"/>
              <a:pathLst>
                <a:path w="2624" h="3243" extrusionOk="0">
                  <a:moveTo>
                    <a:pt x="1502" y="0"/>
                  </a:moveTo>
                  <a:cubicBezTo>
                    <a:pt x="1147" y="0"/>
                    <a:pt x="833" y="109"/>
                    <a:pt x="857" y="206"/>
                  </a:cubicBezTo>
                  <a:cubicBezTo>
                    <a:pt x="869" y="290"/>
                    <a:pt x="881" y="385"/>
                    <a:pt x="869" y="504"/>
                  </a:cubicBezTo>
                  <a:cubicBezTo>
                    <a:pt x="857" y="635"/>
                    <a:pt x="798" y="814"/>
                    <a:pt x="703" y="1099"/>
                  </a:cubicBezTo>
                  <a:cubicBezTo>
                    <a:pt x="655" y="1218"/>
                    <a:pt x="619" y="1349"/>
                    <a:pt x="572" y="1504"/>
                  </a:cubicBezTo>
                  <a:cubicBezTo>
                    <a:pt x="500" y="1706"/>
                    <a:pt x="536" y="1885"/>
                    <a:pt x="643" y="2016"/>
                  </a:cubicBezTo>
                  <a:lnTo>
                    <a:pt x="0" y="3242"/>
                  </a:lnTo>
                  <a:lnTo>
                    <a:pt x="2441" y="3242"/>
                  </a:lnTo>
                  <a:lnTo>
                    <a:pt x="2227" y="1349"/>
                  </a:lnTo>
                  <a:cubicBezTo>
                    <a:pt x="2310" y="1171"/>
                    <a:pt x="2405" y="1064"/>
                    <a:pt x="2405" y="1064"/>
                  </a:cubicBezTo>
                  <a:cubicBezTo>
                    <a:pt x="2624" y="231"/>
                    <a:pt x="2019" y="0"/>
                    <a:pt x="1502"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4"/>
            <p:cNvSpPr/>
            <p:nvPr/>
          </p:nvSpPr>
          <p:spPr>
            <a:xfrm>
              <a:off x="1393025" y="3691100"/>
              <a:ext cx="87525" cy="103275"/>
            </a:xfrm>
            <a:custGeom>
              <a:avLst/>
              <a:gdLst/>
              <a:ahLst/>
              <a:cxnLst/>
              <a:rect l="l" t="t" r="r" b="b"/>
              <a:pathLst>
                <a:path w="3501" h="4131" extrusionOk="0">
                  <a:moveTo>
                    <a:pt x="1568" y="1"/>
                  </a:moveTo>
                  <a:cubicBezTo>
                    <a:pt x="562" y="1"/>
                    <a:pt x="0" y="1418"/>
                    <a:pt x="0" y="1785"/>
                  </a:cubicBezTo>
                  <a:cubicBezTo>
                    <a:pt x="0" y="2190"/>
                    <a:pt x="226" y="3083"/>
                    <a:pt x="548" y="3440"/>
                  </a:cubicBezTo>
                  <a:cubicBezTo>
                    <a:pt x="827" y="3739"/>
                    <a:pt x="1508" y="4130"/>
                    <a:pt x="1994" y="4130"/>
                  </a:cubicBezTo>
                  <a:cubicBezTo>
                    <a:pt x="2088" y="4130"/>
                    <a:pt x="2175" y="4116"/>
                    <a:pt x="2251" y="4083"/>
                  </a:cubicBezTo>
                  <a:cubicBezTo>
                    <a:pt x="2691" y="3868"/>
                    <a:pt x="3227" y="3130"/>
                    <a:pt x="3191" y="2654"/>
                  </a:cubicBezTo>
                  <a:cubicBezTo>
                    <a:pt x="3144" y="2178"/>
                    <a:pt x="3286" y="1594"/>
                    <a:pt x="3286" y="1594"/>
                  </a:cubicBezTo>
                  <a:cubicBezTo>
                    <a:pt x="3501" y="618"/>
                    <a:pt x="2905" y="225"/>
                    <a:pt x="1786" y="23"/>
                  </a:cubicBezTo>
                  <a:cubicBezTo>
                    <a:pt x="1711" y="8"/>
                    <a:pt x="1638" y="1"/>
                    <a:pt x="1568"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4"/>
            <p:cNvSpPr/>
            <p:nvPr/>
          </p:nvSpPr>
          <p:spPr>
            <a:xfrm>
              <a:off x="1367425" y="3664650"/>
              <a:ext cx="133150" cy="99350"/>
            </a:xfrm>
            <a:custGeom>
              <a:avLst/>
              <a:gdLst/>
              <a:ahLst/>
              <a:cxnLst/>
              <a:rect l="l" t="t" r="r" b="b"/>
              <a:pathLst>
                <a:path w="5326" h="3974" extrusionOk="0">
                  <a:moveTo>
                    <a:pt x="2578" y="1"/>
                  </a:moveTo>
                  <a:cubicBezTo>
                    <a:pt x="1776" y="1"/>
                    <a:pt x="908" y="528"/>
                    <a:pt x="488" y="1152"/>
                  </a:cubicBezTo>
                  <a:cubicBezTo>
                    <a:pt x="0" y="1890"/>
                    <a:pt x="488" y="2950"/>
                    <a:pt x="488" y="2950"/>
                  </a:cubicBezTo>
                  <a:lnTo>
                    <a:pt x="774" y="2581"/>
                  </a:lnTo>
                  <a:cubicBezTo>
                    <a:pt x="798" y="3355"/>
                    <a:pt x="1274" y="3974"/>
                    <a:pt x="1274" y="3974"/>
                  </a:cubicBezTo>
                  <a:cubicBezTo>
                    <a:pt x="1084" y="3581"/>
                    <a:pt x="1155" y="2569"/>
                    <a:pt x="1155" y="2569"/>
                  </a:cubicBezTo>
                  <a:cubicBezTo>
                    <a:pt x="1404" y="2116"/>
                    <a:pt x="1821" y="1917"/>
                    <a:pt x="2342" y="1917"/>
                  </a:cubicBezTo>
                  <a:cubicBezTo>
                    <a:pt x="2642" y="1917"/>
                    <a:pt x="2977" y="1983"/>
                    <a:pt x="3334" y="2105"/>
                  </a:cubicBezTo>
                  <a:cubicBezTo>
                    <a:pt x="3656" y="2212"/>
                    <a:pt x="3875" y="2248"/>
                    <a:pt x="4025" y="2248"/>
                  </a:cubicBezTo>
                  <a:cubicBezTo>
                    <a:pt x="4325" y="2248"/>
                    <a:pt x="4346" y="2105"/>
                    <a:pt x="4346" y="2105"/>
                  </a:cubicBezTo>
                  <a:cubicBezTo>
                    <a:pt x="4456" y="2162"/>
                    <a:pt x="4549" y="2187"/>
                    <a:pt x="4627" y="2187"/>
                  </a:cubicBezTo>
                  <a:cubicBezTo>
                    <a:pt x="5325" y="2187"/>
                    <a:pt x="4896" y="177"/>
                    <a:pt x="4671" y="177"/>
                  </a:cubicBezTo>
                  <a:cubicBezTo>
                    <a:pt x="4661" y="177"/>
                    <a:pt x="4652" y="180"/>
                    <a:pt x="4644" y="188"/>
                  </a:cubicBezTo>
                  <a:cubicBezTo>
                    <a:pt x="4552" y="258"/>
                    <a:pt x="4422" y="289"/>
                    <a:pt x="4249" y="289"/>
                  </a:cubicBezTo>
                  <a:cubicBezTo>
                    <a:pt x="3952" y="289"/>
                    <a:pt x="3530" y="196"/>
                    <a:pt x="2965" y="45"/>
                  </a:cubicBezTo>
                  <a:cubicBezTo>
                    <a:pt x="2839" y="15"/>
                    <a:pt x="2710" y="1"/>
                    <a:pt x="2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4"/>
            <p:cNvSpPr/>
            <p:nvPr/>
          </p:nvSpPr>
          <p:spPr>
            <a:xfrm>
              <a:off x="1383500" y="3807750"/>
              <a:ext cx="93175" cy="216125"/>
            </a:xfrm>
            <a:custGeom>
              <a:avLst/>
              <a:gdLst/>
              <a:ahLst/>
              <a:cxnLst/>
              <a:rect l="l" t="t" r="r" b="b"/>
              <a:pathLst>
                <a:path w="3727" h="8645" extrusionOk="0">
                  <a:moveTo>
                    <a:pt x="1012" y="0"/>
                  </a:moveTo>
                  <a:lnTo>
                    <a:pt x="0" y="8644"/>
                  </a:lnTo>
                  <a:lnTo>
                    <a:pt x="3727" y="8644"/>
                  </a:lnTo>
                  <a:lnTo>
                    <a:pt x="2322" y="0"/>
                  </a:lnTo>
                  <a:cubicBezTo>
                    <a:pt x="1989" y="230"/>
                    <a:pt x="1732" y="307"/>
                    <a:pt x="1538" y="307"/>
                  </a:cubicBezTo>
                  <a:cubicBezTo>
                    <a:pt x="1150" y="307"/>
                    <a:pt x="1012" y="0"/>
                    <a:pt x="1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4"/>
            <p:cNvSpPr/>
            <p:nvPr/>
          </p:nvSpPr>
          <p:spPr>
            <a:xfrm>
              <a:off x="1309075" y="3794350"/>
              <a:ext cx="115525" cy="326850"/>
            </a:xfrm>
            <a:custGeom>
              <a:avLst/>
              <a:gdLst/>
              <a:ahLst/>
              <a:cxnLst/>
              <a:rect l="l" t="t" r="r" b="b"/>
              <a:pathLst>
                <a:path w="4621" h="13074" extrusionOk="0">
                  <a:moveTo>
                    <a:pt x="3835" y="0"/>
                  </a:moveTo>
                  <a:lnTo>
                    <a:pt x="1453" y="1203"/>
                  </a:lnTo>
                  <a:lnTo>
                    <a:pt x="1" y="6263"/>
                  </a:lnTo>
                  <a:lnTo>
                    <a:pt x="1263" y="7037"/>
                  </a:lnTo>
                  <a:lnTo>
                    <a:pt x="429" y="13073"/>
                  </a:lnTo>
                  <a:lnTo>
                    <a:pt x="4466" y="13073"/>
                  </a:lnTo>
                  <a:lnTo>
                    <a:pt x="4620" y="2644"/>
                  </a:lnTo>
                  <a:lnTo>
                    <a:pt x="3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4"/>
            <p:cNvSpPr/>
            <p:nvPr/>
          </p:nvSpPr>
          <p:spPr>
            <a:xfrm>
              <a:off x="1431425" y="3800600"/>
              <a:ext cx="82475" cy="318225"/>
            </a:xfrm>
            <a:custGeom>
              <a:avLst/>
              <a:gdLst/>
              <a:ahLst/>
              <a:cxnLst/>
              <a:rect l="l" t="t" r="r" b="b"/>
              <a:pathLst>
                <a:path w="3299" h="12729" extrusionOk="0">
                  <a:moveTo>
                    <a:pt x="465" y="0"/>
                  </a:moveTo>
                  <a:lnTo>
                    <a:pt x="0" y="2394"/>
                  </a:lnTo>
                  <a:lnTo>
                    <a:pt x="465" y="12728"/>
                  </a:lnTo>
                  <a:lnTo>
                    <a:pt x="2870" y="12728"/>
                  </a:lnTo>
                  <a:lnTo>
                    <a:pt x="2370" y="7192"/>
                  </a:lnTo>
                  <a:lnTo>
                    <a:pt x="3298" y="6299"/>
                  </a:lnTo>
                  <a:lnTo>
                    <a:pt x="1893" y="536"/>
                  </a:lnTo>
                  <a:lnTo>
                    <a:pt x="4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4"/>
            <p:cNvSpPr/>
            <p:nvPr/>
          </p:nvSpPr>
          <p:spPr>
            <a:xfrm>
              <a:off x="1339150" y="3970250"/>
              <a:ext cx="67000" cy="19075"/>
            </a:xfrm>
            <a:custGeom>
              <a:avLst/>
              <a:gdLst/>
              <a:ahLst/>
              <a:cxnLst/>
              <a:rect l="l" t="t" r="r" b="b"/>
              <a:pathLst>
                <a:path w="2680" h="763" extrusionOk="0">
                  <a:moveTo>
                    <a:pt x="60" y="1"/>
                  </a:moveTo>
                  <a:lnTo>
                    <a:pt x="0" y="477"/>
                  </a:lnTo>
                  <a:lnTo>
                    <a:pt x="2679" y="763"/>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4"/>
            <p:cNvSpPr/>
            <p:nvPr/>
          </p:nvSpPr>
          <p:spPr>
            <a:xfrm>
              <a:off x="1363250" y="3862800"/>
              <a:ext cx="54800" cy="88425"/>
            </a:xfrm>
            <a:custGeom>
              <a:avLst/>
              <a:gdLst/>
              <a:ahLst/>
              <a:cxnLst/>
              <a:rect l="l" t="t" r="r" b="b"/>
              <a:pathLst>
                <a:path w="2192" h="3537" extrusionOk="0">
                  <a:moveTo>
                    <a:pt x="584" y="1"/>
                  </a:moveTo>
                  <a:lnTo>
                    <a:pt x="1" y="2573"/>
                  </a:lnTo>
                  <a:lnTo>
                    <a:pt x="2191" y="3537"/>
                  </a:lnTo>
                  <a:lnTo>
                    <a:pt x="441" y="2442"/>
                  </a:lnTo>
                  <a:lnTo>
                    <a:pt x="5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4"/>
            <p:cNvSpPr/>
            <p:nvPr/>
          </p:nvSpPr>
          <p:spPr>
            <a:xfrm>
              <a:off x="1387075" y="3794350"/>
              <a:ext cx="37525" cy="68475"/>
            </a:xfrm>
            <a:custGeom>
              <a:avLst/>
              <a:gdLst/>
              <a:ahLst/>
              <a:cxnLst/>
              <a:rect l="l" t="t" r="r" b="b"/>
              <a:pathLst>
                <a:path w="1501" h="2739" extrusionOk="0">
                  <a:moveTo>
                    <a:pt x="715" y="0"/>
                  </a:moveTo>
                  <a:lnTo>
                    <a:pt x="0" y="2739"/>
                  </a:lnTo>
                  <a:lnTo>
                    <a:pt x="1500" y="2644"/>
                  </a:lnTo>
                  <a:lnTo>
                    <a:pt x="417" y="2477"/>
                  </a:lnTo>
                  <a:lnTo>
                    <a:pt x="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4"/>
            <p:cNvSpPr/>
            <p:nvPr/>
          </p:nvSpPr>
          <p:spPr>
            <a:xfrm>
              <a:off x="1431425" y="3800600"/>
              <a:ext cx="33950" cy="67000"/>
            </a:xfrm>
            <a:custGeom>
              <a:avLst/>
              <a:gdLst/>
              <a:ahLst/>
              <a:cxnLst/>
              <a:rect l="l" t="t" r="r" b="b"/>
              <a:pathLst>
                <a:path w="1358" h="2680" extrusionOk="0">
                  <a:moveTo>
                    <a:pt x="465" y="0"/>
                  </a:moveTo>
                  <a:lnTo>
                    <a:pt x="988" y="2489"/>
                  </a:lnTo>
                  <a:lnTo>
                    <a:pt x="0" y="2394"/>
                  </a:lnTo>
                  <a:lnTo>
                    <a:pt x="0" y="2394"/>
                  </a:lnTo>
                  <a:lnTo>
                    <a:pt x="1357" y="2679"/>
                  </a:lnTo>
                  <a:lnTo>
                    <a:pt x="1357" y="2679"/>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4"/>
            <p:cNvSpPr/>
            <p:nvPr/>
          </p:nvSpPr>
          <p:spPr>
            <a:xfrm>
              <a:off x="1468625" y="3876500"/>
              <a:ext cx="30075" cy="68175"/>
            </a:xfrm>
            <a:custGeom>
              <a:avLst/>
              <a:gdLst/>
              <a:ahLst/>
              <a:cxnLst/>
              <a:rect l="l" t="t" r="r" b="b"/>
              <a:pathLst>
                <a:path w="1203" h="2727" extrusionOk="0">
                  <a:moveTo>
                    <a:pt x="0" y="0"/>
                  </a:moveTo>
                  <a:lnTo>
                    <a:pt x="608" y="1929"/>
                  </a:lnTo>
                  <a:lnTo>
                    <a:pt x="250" y="1977"/>
                  </a:lnTo>
                  <a:lnTo>
                    <a:pt x="1203" y="2727"/>
                  </a:lnTo>
                  <a:lnTo>
                    <a:pt x="1203" y="272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4"/>
            <p:cNvSpPr/>
            <p:nvPr/>
          </p:nvSpPr>
          <p:spPr>
            <a:xfrm>
              <a:off x="1452550" y="3959850"/>
              <a:ext cx="39625" cy="36925"/>
            </a:xfrm>
            <a:custGeom>
              <a:avLst/>
              <a:gdLst/>
              <a:ahLst/>
              <a:cxnLst/>
              <a:rect l="l" t="t" r="r" b="b"/>
              <a:pathLst>
                <a:path w="1585" h="1477" extrusionOk="0">
                  <a:moveTo>
                    <a:pt x="1" y="0"/>
                  </a:moveTo>
                  <a:lnTo>
                    <a:pt x="1584" y="1477"/>
                  </a:lnTo>
                  <a:lnTo>
                    <a:pt x="1525" y="8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4"/>
            <p:cNvSpPr/>
            <p:nvPr/>
          </p:nvSpPr>
          <p:spPr>
            <a:xfrm>
              <a:off x="1323375" y="3796100"/>
              <a:ext cx="276250" cy="280200"/>
            </a:xfrm>
            <a:custGeom>
              <a:avLst/>
              <a:gdLst/>
              <a:ahLst/>
              <a:cxnLst/>
              <a:rect l="l" t="t" r="r" b="b"/>
              <a:pathLst>
                <a:path w="11050" h="11208" extrusionOk="0">
                  <a:moveTo>
                    <a:pt x="10371" y="1"/>
                  </a:moveTo>
                  <a:cubicBezTo>
                    <a:pt x="10199" y="1"/>
                    <a:pt x="10026" y="71"/>
                    <a:pt x="9906" y="204"/>
                  </a:cubicBezTo>
                  <a:lnTo>
                    <a:pt x="250" y="10146"/>
                  </a:lnTo>
                  <a:cubicBezTo>
                    <a:pt x="36" y="10384"/>
                    <a:pt x="0" y="10765"/>
                    <a:pt x="215" y="11003"/>
                  </a:cubicBezTo>
                  <a:cubicBezTo>
                    <a:pt x="338" y="11139"/>
                    <a:pt x="509" y="11207"/>
                    <a:pt x="680" y="11207"/>
                  </a:cubicBezTo>
                  <a:cubicBezTo>
                    <a:pt x="839" y="11207"/>
                    <a:pt x="999" y="11148"/>
                    <a:pt x="1119" y="11027"/>
                  </a:cubicBezTo>
                  <a:lnTo>
                    <a:pt x="4275" y="7765"/>
                  </a:lnTo>
                  <a:lnTo>
                    <a:pt x="5013" y="7015"/>
                  </a:lnTo>
                  <a:lnTo>
                    <a:pt x="10811" y="1038"/>
                  </a:lnTo>
                  <a:cubicBezTo>
                    <a:pt x="11049" y="776"/>
                    <a:pt x="11037" y="359"/>
                    <a:pt x="10752" y="133"/>
                  </a:cubicBezTo>
                  <a:cubicBezTo>
                    <a:pt x="10642" y="44"/>
                    <a:pt x="10506"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4"/>
            <p:cNvSpPr/>
            <p:nvPr/>
          </p:nvSpPr>
          <p:spPr>
            <a:xfrm>
              <a:off x="1561800" y="3770225"/>
              <a:ext cx="61025" cy="61050"/>
            </a:xfrm>
            <a:custGeom>
              <a:avLst/>
              <a:gdLst/>
              <a:ahLst/>
              <a:cxnLst/>
              <a:rect l="l" t="t" r="r" b="b"/>
              <a:pathLst>
                <a:path w="2441" h="2442" extrusionOk="0">
                  <a:moveTo>
                    <a:pt x="1143" y="1"/>
                  </a:moveTo>
                  <a:lnTo>
                    <a:pt x="0" y="1192"/>
                  </a:lnTo>
                  <a:lnTo>
                    <a:pt x="1286" y="2442"/>
                  </a:lnTo>
                  <a:lnTo>
                    <a:pt x="2441" y="1251"/>
                  </a:lnTo>
                  <a:lnTo>
                    <a:pt x="1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4"/>
            <p:cNvSpPr/>
            <p:nvPr/>
          </p:nvSpPr>
          <p:spPr>
            <a:xfrm>
              <a:off x="1542150" y="3544350"/>
              <a:ext cx="315225" cy="285825"/>
            </a:xfrm>
            <a:custGeom>
              <a:avLst/>
              <a:gdLst/>
              <a:ahLst/>
              <a:cxnLst/>
              <a:rect l="l" t="t" r="r" b="b"/>
              <a:pathLst>
                <a:path w="12609" h="11433" extrusionOk="0">
                  <a:moveTo>
                    <a:pt x="6311" y="0"/>
                  </a:moveTo>
                  <a:cubicBezTo>
                    <a:pt x="3736" y="0"/>
                    <a:pt x="1399" y="1742"/>
                    <a:pt x="750" y="4345"/>
                  </a:cubicBezTo>
                  <a:cubicBezTo>
                    <a:pt x="0" y="7405"/>
                    <a:pt x="1870" y="10512"/>
                    <a:pt x="4929" y="11262"/>
                  </a:cubicBezTo>
                  <a:cubicBezTo>
                    <a:pt x="5392" y="11378"/>
                    <a:pt x="5855" y="11433"/>
                    <a:pt x="6311" y="11433"/>
                  </a:cubicBezTo>
                  <a:cubicBezTo>
                    <a:pt x="8874" y="11433"/>
                    <a:pt x="11210" y="9693"/>
                    <a:pt x="11847" y="7095"/>
                  </a:cubicBezTo>
                  <a:cubicBezTo>
                    <a:pt x="12609" y="4023"/>
                    <a:pt x="10740" y="928"/>
                    <a:pt x="7680" y="166"/>
                  </a:cubicBezTo>
                  <a:cubicBezTo>
                    <a:pt x="7221" y="54"/>
                    <a:pt x="6762"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4"/>
            <p:cNvSpPr/>
            <p:nvPr/>
          </p:nvSpPr>
          <p:spPr>
            <a:xfrm>
              <a:off x="1558225" y="3562325"/>
              <a:ext cx="282800" cy="249325"/>
            </a:xfrm>
            <a:custGeom>
              <a:avLst/>
              <a:gdLst/>
              <a:ahLst/>
              <a:cxnLst/>
              <a:rect l="l" t="t" r="r" b="b"/>
              <a:pathLst>
                <a:path w="11312" h="9973" extrusionOk="0">
                  <a:moveTo>
                    <a:pt x="5661" y="1"/>
                  </a:moveTo>
                  <a:cubicBezTo>
                    <a:pt x="3696" y="1"/>
                    <a:pt x="1832" y="1172"/>
                    <a:pt x="1048" y="3102"/>
                  </a:cubicBezTo>
                  <a:cubicBezTo>
                    <a:pt x="0" y="5650"/>
                    <a:pt x="1215" y="8555"/>
                    <a:pt x="3763" y="9603"/>
                  </a:cubicBezTo>
                  <a:cubicBezTo>
                    <a:pt x="4382" y="9854"/>
                    <a:pt x="5022" y="9972"/>
                    <a:pt x="5651" y="9972"/>
                  </a:cubicBezTo>
                  <a:cubicBezTo>
                    <a:pt x="7620" y="9972"/>
                    <a:pt x="9481" y="8807"/>
                    <a:pt x="10275" y="6876"/>
                  </a:cubicBezTo>
                  <a:cubicBezTo>
                    <a:pt x="11311" y="4328"/>
                    <a:pt x="10097" y="1411"/>
                    <a:pt x="7549" y="375"/>
                  </a:cubicBezTo>
                  <a:cubicBezTo>
                    <a:pt x="6930" y="121"/>
                    <a:pt x="6290" y="1"/>
                    <a:pt x="5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4"/>
            <p:cNvSpPr/>
            <p:nvPr/>
          </p:nvSpPr>
          <p:spPr>
            <a:xfrm>
              <a:off x="1561500" y="3561575"/>
              <a:ext cx="276825" cy="251550"/>
            </a:xfrm>
            <a:custGeom>
              <a:avLst/>
              <a:gdLst/>
              <a:ahLst/>
              <a:cxnLst/>
              <a:rect l="l" t="t" r="r" b="b"/>
              <a:pathLst>
                <a:path w="11073" h="10062" extrusionOk="0">
                  <a:moveTo>
                    <a:pt x="5549" y="691"/>
                  </a:moveTo>
                  <a:cubicBezTo>
                    <a:pt x="6692" y="691"/>
                    <a:pt x="7775" y="1120"/>
                    <a:pt x="8573" y="1906"/>
                  </a:cubicBezTo>
                  <a:cubicBezTo>
                    <a:pt x="10287" y="3573"/>
                    <a:pt x="10335" y="6335"/>
                    <a:pt x="8668" y="8061"/>
                  </a:cubicBezTo>
                  <a:cubicBezTo>
                    <a:pt x="7835" y="8907"/>
                    <a:pt x="6727" y="9383"/>
                    <a:pt x="5537" y="9383"/>
                  </a:cubicBezTo>
                  <a:cubicBezTo>
                    <a:pt x="4406" y="9383"/>
                    <a:pt x="3322" y="8954"/>
                    <a:pt x="2524" y="8156"/>
                  </a:cubicBezTo>
                  <a:cubicBezTo>
                    <a:pt x="786" y="6490"/>
                    <a:pt x="750" y="3727"/>
                    <a:pt x="2429" y="2013"/>
                  </a:cubicBezTo>
                  <a:cubicBezTo>
                    <a:pt x="3263" y="1167"/>
                    <a:pt x="4358" y="691"/>
                    <a:pt x="5549" y="691"/>
                  </a:cubicBezTo>
                  <a:close/>
                  <a:moveTo>
                    <a:pt x="5537" y="1"/>
                  </a:moveTo>
                  <a:cubicBezTo>
                    <a:pt x="4167" y="1"/>
                    <a:pt x="2893" y="536"/>
                    <a:pt x="1941" y="1537"/>
                  </a:cubicBezTo>
                  <a:cubicBezTo>
                    <a:pt x="0" y="3537"/>
                    <a:pt x="60" y="6716"/>
                    <a:pt x="2048" y="8657"/>
                  </a:cubicBezTo>
                  <a:cubicBezTo>
                    <a:pt x="2977" y="9561"/>
                    <a:pt x="4227" y="10061"/>
                    <a:pt x="5537" y="10061"/>
                  </a:cubicBezTo>
                  <a:cubicBezTo>
                    <a:pt x="6906" y="10061"/>
                    <a:pt x="8192" y="9526"/>
                    <a:pt x="9144" y="8537"/>
                  </a:cubicBezTo>
                  <a:cubicBezTo>
                    <a:pt x="11073" y="6537"/>
                    <a:pt x="11037" y="3358"/>
                    <a:pt x="9037" y="1418"/>
                  </a:cubicBezTo>
                  <a:cubicBezTo>
                    <a:pt x="8096" y="513"/>
                    <a:pt x="6846" y="1"/>
                    <a:pt x="5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4"/>
            <p:cNvSpPr/>
            <p:nvPr/>
          </p:nvSpPr>
          <p:spPr>
            <a:xfrm>
              <a:off x="1433200" y="3916375"/>
              <a:ext cx="46175" cy="46175"/>
            </a:xfrm>
            <a:custGeom>
              <a:avLst/>
              <a:gdLst/>
              <a:ahLst/>
              <a:cxnLst/>
              <a:rect l="l" t="t" r="r" b="b"/>
              <a:pathLst>
                <a:path w="1847" h="1847" extrusionOk="0">
                  <a:moveTo>
                    <a:pt x="917" y="1"/>
                  </a:moveTo>
                  <a:cubicBezTo>
                    <a:pt x="417" y="1"/>
                    <a:pt x="1" y="406"/>
                    <a:pt x="1" y="918"/>
                  </a:cubicBezTo>
                  <a:cubicBezTo>
                    <a:pt x="1" y="1430"/>
                    <a:pt x="417" y="1846"/>
                    <a:pt x="917" y="1846"/>
                  </a:cubicBezTo>
                  <a:cubicBezTo>
                    <a:pt x="1429" y="1846"/>
                    <a:pt x="1846" y="1430"/>
                    <a:pt x="1846" y="918"/>
                  </a:cubicBezTo>
                  <a:cubicBezTo>
                    <a:pt x="1846" y="406"/>
                    <a:pt x="1429" y="1"/>
                    <a:pt x="9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4"/>
            <p:cNvSpPr/>
            <p:nvPr/>
          </p:nvSpPr>
          <p:spPr>
            <a:xfrm>
              <a:off x="1399575" y="3950925"/>
              <a:ext cx="46150" cy="46150"/>
            </a:xfrm>
            <a:custGeom>
              <a:avLst/>
              <a:gdLst/>
              <a:ahLst/>
              <a:cxnLst/>
              <a:rect l="l" t="t" r="r" b="b"/>
              <a:pathLst>
                <a:path w="1846" h="1846" extrusionOk="0">
                  <a:moveTo>
                    <a:pt x="929" y="0"/>
                  </a:moveTo>
                  <a:cubicBezTo>
                    <a:pt x="417" y="0"/>
                    <a:pt x="0" y="405"/>
                    <a:pt x="0" y="917"/>
                  </a:cubicBezTo>
                  <a:cubicBezTo>
                    <a:pt x="0" y="1429"/>
                    <a:pt x="417" y="1845"/>
                    <a:pt x="929" y="1845"/>
                  </a:cubicBezTo>
                  <a:cubicBezTo>
                    <a:pt x="1441" y="1845"/>
                    <a:pt x="1846" y="1429"/>
                    <a:pt x="1846" y="917"/>
                  </a:cubicBezTo>
                  <a:cubicBezTo>
                    <a:pt x="1846" y="405"/>
                    <a:pt x="1441" y="0"/>
                    <a:pt x="929"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TextBox 19">
            <a:extLst>
              <a:ext uri="{FF2B5EF4-FFF2-40B4-BE49-F238E27FC236}">
                <a16:creationId xmlns:a16="http://schemas.microsoft.com/office/drawing/2014/main" id="{062E9884-DC5F-2BD8-F9CD-9BCAE0D2882C}"/>
              </a:ext>
            </a:extLst>
          </p:cNvPr>
          <p:cNvSpPr txBox="1"/>
          <p:nvPr/>
        </p:nvSpPr>
        <p:spPr>
          <a:xfrm>
            <a:off x="2802194" y="115996"/>
            <a:ext cx="3539612" cy="598177"/>
          </a:xfrm>
          <a:prstGeom prst="rect">
            <a:avLst/>
          </a:prstGeom>
          <a:noFill/>
        </p:spPr>
        <p:txBody>
          <a:bodyPr wrap="square" rtlCol="0">
            <a:spAutoFit/>
          </a:bodyPr>
          <a:lstStyle/>
          <a:p>
            <a:pPr algn="ctr">
              <a:lnSpc>
                <a:spcPct val="150000"/>
              </a:lnSpc>
            </a:pPr>
            <a:r>
              <a:rPr lang="en-US" sz="2500" b="1"/>
              <a:t>1. Nồng độ phần trăm</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194208C-F04A-1112-9A81-4C273B2116D9}"/>
                  </a:ext>
                </a:extLst>
              </p:cNvPr>
              <p:cNvSpPr txBox="1"/>
              <p:nvPr/>
            </p:nvSpPr>
            <p:spPr>
              <a:xfrm>
                <a:off x="1831049" y="725796"/>
                <a:ext cx="6925505" cy="4276363"/>
              </a:xfrm>
              <a:prstGeom prst="rect">
                <a:avLst/>
              </a:prstGeom>
              <a:noFill/>
            </p:spPr>
            <p:txBody>
              <a:bodyPr wrap="square">
                <a:spAutoFit/>
              </a:bodyPr>
              <a:lstStyle/>
              <a:p>
                <a:pPr marL="342900" marR="0" indent="-342900" algn="just">
                  <a:lnSpc>
                    <a:spcPct val="150000"/>
                  </a:lnSpc>
                  <a:spcBef>
                    <a:spcPts val="100"/>
                  </a:spcBef>
                  <a:spcAft>
                    <a:spcPts val="100"/>
                  </a:spcAft>
                  <a:buFont typeface="Wingdings" panose="05000000000000000000" pitchFamily="2" charset="2"/>
                  <a:buChar char="§"/>
                </a:pPr>
                <a:r>
                  <a:rPr lang="en-US" sz="2000" b="1">
                    <a:solidFill>
                      <a:srgbClr val="FF0000"/>
                    </a:solidFill>
                    <a:effectLst/>
                    <a:latin typeface="+mj-lt"/>
                    <a:ea typeface="Calibri" panose="020F0502020204030204" pitchFamily="34" charset="0"/>
                    <a:cs typeface="Times New Roman" panose="02020603050405020304" pitchFamily="18" charset="0"/>
                  </a:rPr>
                  <a:t>Nồng độ phần trăm </a:t>
                </a:r>
                <a:r>
                  <a:rPr lang="en-US" sz="2000">
                    <a:effectLst/>
                    <a:latin typeface="+mj-lt"/>
                    <a:ea typeface="Calibri" panose="020F0502020204030204" pitchFamily="34" charset="0"/>
                    <a:cs typeface="Times New Roman" panose="02020603050405020304" pitchFamily="18" charset="0"/>
                  </a:rPr>
                  <a:t>(C%) của một dung dịch cho biết số gam chất tan có trong 100 g dung dịch.</a:t>
                </a:r>
              </a:p>
              <a:p>
                <a:pPr marL="342900" marR="0" indent="-342900" algn="just">
                  <a:lnSpc>
                    <a:spcPct val="150000"/>
                  </a:lnSpc>
                  <a:spcBef>
                    <a:spcPts val="100"/>
                  </a:spcBef>
                  <a:spcAft>
                    <a:spcPts val="100"/>
                  </a:spcAft>
                  <a:buFont typeface="Wingdings" panose="05000000000000000000" pitchFamily="2" charset="2"/>
                  <a:buChar char="§"/>
                </a:pPr>
                <a:r>
                  <a:rPr lang="en-US" sz="2000" b="1">
                    <a:solidFill>
                      <a:srgbClr val="FF0000"/>
                    </a:solidFill>
                    <a:effectLst/>
                    <a:latin typeface="+mj-lt"/>
                    <a:ea typeface="Calibri" panose="020F0502020204030204" pitchFamily="34" charset="0"/>
                    <a:cs typeface="Times New Roman" panose="02020603050405020304" pitchFamily="18" charset="0"/>
                  </a:rPr>
                  <a:t>Công thức: </a:t>
                </a:r>
              </a:p>
              <a:p>
                <a:pPr marL="0" marR="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C</m:t>
                      </m:r>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ct</m:t>
                              </m:r>
                            </m:sub>
                          </m:sSub>
                        </m:num>
                        <m:den>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dd</m:t>
                              </m:r>
                            </m:sub>
                          </m:sSub>
                        </m:den>
                      </m:f>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 . 100%</m:t>
                      </m:r>
                    </m:oMath>
                  </m:oMathPara>
                </a14:m>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effectLst/>
                    <a:latin typeface="+mj-lt"/>
                    <a:ea typeface="Calibri" panose="020F0502020204030204" pitchFamily="34" charset="0"/>
                    <a:cs typeface="Times New Roman" panose="02020603050405020304" pitchFamily="18" charset="0"/>
                  </a:rPr>
                  <a:t>Trong đó: </a:t>
                </a:r>
              </a:p>
              <a:p>
                <a:pPr marL="342900" marR="0" indent="-342900" algn="just">
                  <a:lnSpc>
                    <a:spcPct val="150000"/>
                  </a:lnSpc>
                  <a:spcBef>
                    <a:spcPts val="100"/>
                  </a:spcBef>
                  <a:spcAft>
                    <a:spcPts val="100"/>
                  </a:spcAft>
                  <a:buFont typeface="Arial" panose="020B0604020202020204" pitchFamily="34" charset="0"/>
                  <a:buChar char="•"/>
                </a:pPr>
                <a:r>
                  <a:rPr lang="en-US" sz="2000">
                    <a:effectLst/>
                    <a:latin typeface="+mj-lt"/>
                    <a:ea typeface="Calibri" panose="020F0502020204030204" pitchFamily="34" charset="0"/>
                    <a:cs typeface="Times New Roman" panose="02020603050405020304" pitchFamily="18" charset="0"/>
                  </a:rPr>
                  <a:t>C% là nồng độ phần trăm của dung dịch, đơn vị là %</a:t>
                </a:r>
                <a:endParaRPr lang="en-US" sz="2000">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en-US" sz="2000">
                    <a:effectLst/>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smtClean="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ct</m:t>
                        </m:r>
                      </m:sub>
                    </m:sSub>
                  </m:oMath>
                </a14:m>
                <a:r>
                  <a:rPr lang="en-US" sz="2000">
                    <a:effectLst/>
                    <a:latin typeface="+mj-lt"/>
                    <a:ea typeface="Calibri" panose="020F0502020204030204" pitchFamily="34" charset="0"/>
                    <a:cs typeface="Times New Roman" panose="02020603050405020304" pitchFamily="18" charset="0"/>
                  </a:rPr>
                  <a:t> là khối lượng chất tan, đơn vị là gam</a:t>
                </a:r>
              </a:p>
              <a:p>
                <a:pPr marL="342900" marR="0" indent="-342900" algn="just">
                  <a:lnSpc>
                    <a:spcPct val="150000"/>
                  </a:lnSpc>
                  <a:spcBef>
                    <a:spcPts val="100"/>
                  </a:spcBef>
                  <a:spcAft>
                    <a:spcPts val="100"/>
                  </a:spcAft>
                  <a:buFont typeface="Arial" panose="020B0604020202020204" pitchFamily="34" charset="0"/>
                  <a:buChar char="•"/>
                </a:pP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dd</m:t>
                        </m:r>
                      </m:sub>
                    </m:sSub>
                  </m:oMath>
                </a14:m>
                <a:r>
                  <a:rPr lang="en-US" sz="2000">
                    <a:effectLst/>
                    <a:latin typeface="+mj-lt"/>
                    <a:ea typeface="Calibri" panose="020F0502020204030204" pitchFamily="34" charset="0"/>
                    <a:cs typeface="Times New Roman" panose="02020603050405020304" pitchFamily="18" charset="0"/>
                  </a:rPr>
                  <a:t> là khối lượng dung dịch, đơn vị là gam.</a:t>
                </a:r>
              </a:p>
            </p:txBody>
          </p:sp>
        </mc:Choice>
        <mc:Fallback xmlns="">
          <p:sp>
            <p:nvSpPr>
              <p:cNvPr id="23" name="TextBox 22">
                <a:extLst>
                  <a:ext uri="{FF2B5EF4-FFF2-40B4-BE49-F238E27FC236}">
                    <a16:creationId xmlns:a16="http://schemas.microsoft.com/office/drawing/2014/main" id="{6194208C-F04A-1112-9A81-4C273B2116D9}"/>
                  </a:ext>
                </a:extLst>
              </p:cNvPr>
              <p:cNvSpPr txBox="1">
                <a:spLocks noRot="1" noChangeAspect="1" noMove="1" noResize="1" noEditPoints="1" noAdjustHandles="1" noChangeArrowheads="1" noChangeShapeType="1" noTextEdit="1"/>
              </p:cNvSpPr>
              <p:nvPr/>
            </p:nvSpPr>
            <p:spPr>
              <a:xfrm>
                <a:off x="1831049" y="725796"/>
                <a:ext cx="6925505" cy="4276363"/>
              </a:xfrm>
              <a:prstGeom prst="rect">
                <a:avLst/>
              </a:prstGeom>
              <a:blipFill>
                <a:blip r:embed="rId3"/>
                <a:stretch>
                  <a:fillRect l="-880" r="-968" b="-1567"/>
                </a:stretch>
              </a:blipFill>
            </p:spPr>
            <p:txBody>
              <a:bodyPr/>
              <a:lstStyle/>
              <a:p>
                <a:r>
                  <a:rPr 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barn(inVertical)">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barn(inVertical)">
                                      <p:cBhvr>
                                        <p:cTn id="22" dur="500"/>
                                        <p:tgtEl>
                                          <p:spTgt spid="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animEffect transition="in" filter="barn(inVertical)">
                                      <p:cBhvr>
                                        <p:cTn id="27" dur="500"/>
                                        <p:tgtEl>
                                          <p:spTgt spid="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xEl>
                                              <p:pRg st="5" end="5"/>
                                            </p:txEl>
                                          </p:spTgt>
                                        </p:tgtEl>
                                        <p:attrNameLst>
                                          <p:attrName>style.visibility</p:attrName>
                                        </p:attrNameLst>
                                      </p:cBhvr>
                                      <p:to>
                                        <p:strVal val="visible"/>
                                      </p:to>
                                    </p:set>
                                    <p:animEffect transition="in" filter="barn(inVertical)">
                                      <p:cBhvr>
                                        <p:cTn id="32" dur="500"/>
                                        <p:tgtEl>
                                          <p:spTgt spid="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xEl>
                                              <p:pRg st="6" end="6"/>
                                            </p:txEl>
                                          </p:spTgt>
                                        </p:tgtEl>
                                        <p:attrNameLst>
                                          <p:attrName>style.visibility</p:attrName>
                                        </p:attrNameLst>
                                      </p:cBhvr>
                                      <p:to>
                                        <p:strVal val="visible"/>
                                      </p:to>
                                    </p:set>
                                    <p:animEffect transition="in" filter="barn(inVertical)">
                                      <p:cBhvr>
                                        <p:cTn id="37"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5CECA43-959E-C0A2-71BB-8A808999E2C8}"/>
                  </a:ext>
                </a:extLst>
              </p:cNvPr>
              <p:cNvSpPr txBox="1"/>
              <p:nvPr/>
            </p:nvSpPr>
            <p:spPr>
              <a:xfrm>
                <a:off x="1725560" y="2960187"/>
                <a:ext cx="6282813" cy="1646285"/>
              </a:xfrm>
              <a:prstGeom prst="rect">
                <a:avLst/>
              </a:prstGeom>
              <a:noFill/>
            </p:spPr>
            <p:txBody>
              <a:bodyPr wrap="square">
                <a:spAutoFit/>
              </a:bodyPr>
              <a:lstStyle/>
              <a:p>
                <a:pPr marL="0" marR="0" algn="just">
                  <a:lnSpc>
                    <a:spcPct val="150000"/>
                  </a:lnSpc>
                  <a:spcBef>
                    <a:spcPts val="100"/>
                  </a:spcBef>
                  <a:spcAft>
                    <a:spcPts val="100"/>
                  </a:spcAft>
                </a:pPr>
                <a:r>
                  <a:rPr lang="en-US" sz="2300">
                    <a:effectLst/>
                    <a:latin typeface="+mj-lt"/>
                    <a:ea typeface="Calibri" panose="020F0502020204030204" pitchFamily="34" charset="0"/>
                    <a:cs typeface="Times New Roman" panose="02020603050405020304" pitchFamily="18" charset="0"/>
                  </a:rPr>
                  <a:t>Khối lượng H</a:t>
                </a:r>
                <a:r>
                  <a:rPr lang="en-US" sz="2300" baseline="-25000">
                    <a:effectLst/>
                    <a:latin typeface="+mj-lt"/>
                    <a:ea typeface="Calibri" panose="020F0502020204030204" pitchFamily="34" charset="0"/>
                    <a:cs typeface="Times New Roman" panose="02020603050405020304" pitchFamily="18" charset="0"/>
                  </a:rPr>
                  <a:t>2</a:t>
                </a:r>
                <a:r>
                  <a:rPr lang="en-US" sz="2300">
                    <a:effectLst/>
                    <a:latin typeface="+mj-lt"/>
                    <a:ea typeface="Calibri" panose="020F0502020204030204" pitchFamily="34" charset="0"/>
                    <a:cs typeface="Times New Roman" panose="02020603050405020304" pitchFamily="18" charset="0"/>
                  </a:rPr>
                  <a:t>SO</a:t>
                </a:r>
                <a:r>
                  <a:rPr lang="en-US" sz="2300" baseline="-25000">
                    <a:effectLst/>
                    <a:latin typeface="+mj-lt"/>
                    <a:ea typeface="Calibri" panose="020F0502020204030204" pitchFamily="34" charset="0"/>
                    <a:cs typeface="Times New Roman" panose="02020603050405020304" pitchFamily="18" charset="0"/>
                  </a:rPr>
                  <a:t>4</a:t>
                </a:r>
                <a:r>
                  <a:rPr lang="en-US" sz="2300">
                    <a:effectLst/>
                    <a:latin typeface="+mj-lt"/>
                    <a:ea typeface="Calibri" panose="020F0502020204030204" pitchFamily="34" charset="0"/>
                    <a:cs typeface="Times New Roman" panose="02020603050405020304" pitchFamily="18" charset="0"/>
                  </a:rPr>
                  <a:t> có trong 20 g dung dịch là:</a:t>
                </a:r>
              </a:p>
              <a:p>
                <a:pPr marL="0" marR="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f>
                        <m:fPr>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300" i="0" smtClean="0">
                              <a:effectLst/>
                              <a:latin typeface="Cambria Math" panose="02040503050406030204" pitchFamily="18" charset="0"/>
                              <a:ea typeface="Calibri" panose="020F0502020204030204" pitchFamily="34" charset="0"/>
                              <a:cs typeface="Times New Roman" panose="02020603050405020304" pitchFamily="18" charset="0"/>
                            </a:rPr>
                            <m:t>98.20</m:t>
                          </m:r>
                        </m:num>
                        <m:den>
                          <m:r>
                            <a:rPr lang="en-US" sz="2300" i="0" smtClean="0">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300" i="0" smtClean="0">
                          <a:effectLst/>
                          <a:latin typeface="Cambria Math" panose="02040503050406030204" pitchFamily="18" charset="0"/>
                          <a:ea typeface="Calibri" panose="020F0502020204030204" pitchFamily="34" charset="0"/>
                          <a:cs typeface="Times New Roman" panose="02020603050405020304" pitchFamily="18" charset="0"/>
                        </a:rPr>
                        <m:t> = 19,6 (</m:t>
                      </m:r>
                      <m:r>
                        <m:rPr>
                          <m:sty m:val="p"/>
                        </m:rPr>
                        <a:rPr lang="en-US" sz="2300" i="0" smtClean="0">
                          <a:effectLst/>
                          <a:latin typeface="Cambria Math" panose="02040503050406030204" pitchFamily="18" charset="0"/>
                          <a:ea typeface="Calibri" panose="020F0502020204030204" pitchFamily="34" charset="0"/>
                          <a:cs typeface="Times New Roman" panose="02020603050405020304" pitchFamily="18" charset="0"/>
                        </a:rPr>
                        <m:t>g</m:t>
                      </m:r>
                      <m:r>
                        <a:rPr lang="en-US" sz="2300" i="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300">
                  <a:effectLst/>
                  <a:latin typeface="+mj-lt"/>
                  <a:ea typeface="Calibri" panose="020F050202020403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85CECA43-959E-C0A2-71BB-8A808999E2C8}"/>
                  </a:ext>
                </a:extLst>
              </p:cNvPr>
              <p:cNvSpPr txBox="1">
                <a:spLocks noRot="1" noChangeAspect="1" noMove="1" noResize="1" noEditPoints="1" noAdjustHandles="1" noChangeArrowheads="1" noChangeShapeType="1" noTextEdit="1"/>
              </p:cNvSpPr>
              <p:nvPr/>
            </p:nvSpPr>
            <p:spPr>
              <a:xfrm>
                <a:off x="1725560" y="2960187"/>
                <a:ext cx="6282813" cy="1646285"/>
              </a:xfrm>
              <a:prstGeom prst="rect">
                <a:avLst/>
              </a:prstGeom>
              <a:blipFill>
                <a:blip r:embed="rId3"/>
                <a:stretch>
                  <a:fillRect l="-1358"/>
                </a:stretch>
              </a:blipFill>
            </p:spPr>
            <p:txBody>
              <a:bodyPr/>
              <a:lstStyle/>
              <a:p>
                <a:r>
                  <a:rPr lang="en-US">
                    <a:noFill/>
                  </a:rPr>
                  <a:t> </a:t>
                </a:r>
              </a:p>
            </p:txBody>
          </p:sp>
        </mc:Fallback>
      </mc:AlternateContent>
      <p:pic>
        <p:nvPicPr>
          <p:cNvPr id="31" name="Picture 16">
            <a:extLst>
              <a:ext uri="{FF2B5EF4-FFF2-40B4-BE49-F238E27FC236}">
                <a16:creationId xmlns:a16="http://schemas.microsoft.com/office/drawing/2014/main" id="{164B49D6-6E21-429D-605A-0C3F2CCEC6DE}"/>
              </a:ext>
            </a:extLst>
          </p:cNvPr>
          <p:cNvPicPr>
            <a:picLocks noChangeAspect="1"/>
          </p:cNvPicPr>
          <p:nvPr/>
        </p:nvPicPr>
        <p:blipFill>
          <a:blip r:embed="rId4"/>
          <a:srcRect/>
          <a:stretch>
            <a:fillRect/>
          </a:stretch>
        </p:blipFill>
        <p:spPr>
          <a:xfrm>
            <a:off x="2972743" y="358145"/>
            <a:ext cx="3596717" cy="1762392"/>
          </a:xfrm>
          <a:prstGeom prst="rect">
            <a:avLst/>
          </a:prstGeom>
        </p:spPr>
      </p:pic>
      <p:sp>
        <p:nvSpPr>
          <p:cNvPr id="32" name="Rectangle 31">
            <a:extLst>
              <a:ext uri="{FF2B5EF4-FFF2-40B4-BE49-F238E27FC236}">
                <a16:creationId xmlns:a16="http://schemas.microsoft.com/office/drawing/2014/main" id="{44264F06-A868-CA20-8063-9D7A98A979DB}"/>
              </a:ext>
            </a:extLst>
          </p:cNvPr>
          <p:cNvSpPr/>
          <p:nvPr/>
        </p:nvSpPr>
        <p:spPr>
          <a:xfrm>
            <a:off x="3476930" y="2182020"/>
            <a:ext cx="2588342" cy="4512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rPr>
              <a:t>NHÓM 1</a:t>
            </a:r>
          </a:p>
        </p:txBody>
      </p:sp>
    </p:spTree>
  </p:cSld>
  <p:clrMapOvr>
    <a:masterClrMapping/>
  </p:clrMapOvr>
  <p:transition spd="med">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grpSp>
        <p:nvGrpSpPr>
          <p:cNvPr id="1964" name="Google Shape;1964;p74"/>
          <p:cNvGrpSpPr/>
          <p:nvPr/>
        </p:nvGrpSpPr>
        <p:grpSpPr>
          <a:xfrm>
            <a:off x="149526" y="2116394"/>
            <a:ext cx="2020343" cy="3027106"/>
            <a:chOff x="1309075" y="3544350"/>
            <a:chExt cx="548300" cy="821525"/>
          </a:xfrm>
        </p:grpSpPr>
        <p:sp>
          <p:nvSpPr>
            <p:cNvPr id="1965" name="Google Shape;1965;p74"/>
            <p:cNvSpPr/>
            <p:nvPr/>
          </p:nvSpPr>
          <p:spPr>
            <a:xfrm>
              <a:off x="1348075" y="4277450"/>
              <a:ext cx="38725" cy="72950"/>
            </a:xfrm>
            <a:custGeom>
              <a:avLst/>
              <a:gdLst/>
              <a:ahLst/>
              <a:cxnLst/>
              <a:rect l="l" t="t" r="r" b="b"/>
              <a:pathLst>
                <a:path w="1549" h="2918" extrusionOk="0">
                  <a:moveTo>
                    <a:pt x="131" y="0"/>
                  </a:moveTo>
                  <a:lnTo>
                    <a:pt x="0" y="2060"/>
                  </a:lnTo>
                  <a:lnTo>
                    <a:pt x="370" y="2917"/>
                  </a:lnTo>
                  <a:lnTo>
                    <a:pt x="965" y="2917"/>
                  </a:lnTo>
                  <a:lnTo>
                    <a:pt x="1215" y="2060"/>
                  </a:lnTo>
                  <a:lnTo>
                    <a:pt x="1548" y="405"/>
                  </a:lnTo>
                  <a:lnTo>
                    <a:pt x="131" y="0"/>
                  </a:ln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6" name="Google Shape;1966;p74"/>
            <p:cNvSpPr/>
            <p:nvPr/>
          </p:nvSpPr>
          <p:spPr>
            <a:xfrm>
              <a:off x="1334375" y="4329200"/>
              <a:ext cx="102725" cy="36675"/>
            </a:xfrm>
            <a:custGeom>
              <a:avLst/>
              <a:gdLst/>
              <a:ahLst/>
              <a:cxnLst/>
              <a:rect l="l" t="t" r="r" b="b"/>
              <a:pathLst>
                <a:path w="4109" h="1467" extrusionOk="0">
                  <a:moveTo>
                    <a:pt x="554" y="1"/>
                  </a:moveTo>
                  <a:cubicBezTo>
                    <a:pt x="493" y="1"/>
                    <a:pt x="1" y="134"/>
                    <a:pt x="1" y="1466"/>
                  </a:cubicBezTo>
                  <a:lnTo>
                    <a:pt x="3954" y="1466"/>
                  </a:lnTo>
                  <a:cubicBezTo>
                    <a:pt x="3954" y="1466"/>
                    <a:pt x="4108" y="752"/>
                    <a:pt x="3704" y="609"/>
                  </a:cubicBezTo>
                  <a:cubicBezTo>
                    <a:pt x="3299" y="478"/>
                    <a:pt x="2358" y="288"/>
                    <a:pt x="2108" y="2"/>
                  </a:cubicBezTo>
                  <a:lnTo>
                    <a:pt x="1763" y="2"/>
                  </a:lnTo>
                  <a:cubicBezTo>
                    <a:pt x="1763" y="2"/>
                    <a:pt x="1546" y="346"/>
                    <a:pt x="1190" y="346"/>
                  </a:cubicBezTo>
                  <a:cubicBezTo>
                    <a:pt x="1011" y="346"/>
                    <a:pt x="798" y="260"/>
                    <a:pt x="560" y="2"/>
                  </a:cubicBezTo>
                  <a:cubicBezTo>
                    <a:pt x="560" y="1"/>
                    <a:pt x="558" y="1"/>
                    <a:pt x="5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7" name="Google Shape;1967;p74"/>
            <p:cNvSpPr/>
            <p:nvPr/>
          </p:nvSpPr>
          <p:spPr>
            <a:xfrm>
              <a:off x="1449575" y="4277450"/>
              <a:ext cx="38425" cy="72950"/>
            </a:xfrm>
            <a:custGeom>
              <a:avLst/>
              <a:gdLst/>
              <a:ahLst/>
              <a:cxnLst/>
              <a:rect l="l" t="t" r="r" b="b"/>
              <a:pathLst>
                <a:path w="1537" h="2918" extrusionOk="0">
                  <a:moveTo>
                    <a:pt x="1405" y="0"/>
                  </a:moveTo>
                  <a:lnTo>
                    <a:pt x="0" y="405"/>
                  </a:lnTo>
                  <a:lnTo>
                    <a:pt x="310" y="2060"/>
                  </a:lnTo>
                  <a:lnTo>
                    <a:pt x="572" y="2917"/>
                  </a:lnTo>
                  <a:lnTo>
                    <a:pt x="1167" y="2917"/>
                  </a:lnTo>
                  <a:lnTo>
                    <a:pt x="1536" y="2060"/>
                  </a:lnTo>
                  <a:lnTo>
                    <a:pt x="1405" y="0"/>
                  </a:ln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8" name="Google Shape;1968;p74"/>
            <p:cNvSpPr/>
            <p:nvPr/>
          </p:nvSpPr>
          <p:spPr>
            <a:xfrm>
              <a:off x="1443325" y="4329200"/>
              <a:ext cx="102725" cy="36675"/>
            </a:xfrm>
            <a:custGeom>
              <a:avLst/>
              <a:gdLst/>
              <a:ahLst/>
              <a:cxnLst/>
              <a:rect l="l" t="t" r="r" b="b"/>
              <a:pathLst>
                <a:path w="4109" h="1467" extrusionOk="0">
                  <a:moveTo>
                    <a:pt x="556" y="1"/>
                  </a:moveTo>
                  <a:cubicBezTo>
                    <a:pt x="504" y="1"/>
                    <a:pt x="0" y="134"/>
                    <a:pt x="0" y="1466"/>
                  </a:cubicBezTo>
                  <a:lnTo>
                    <a:pt x="3953" y="1466"/>
                  </a:lnTo>
                  <a:cubicBezTo>
                    <a:pt x="3953" y="1466"/>
                    <a:pt x="4108" y="752"/>
                    <a:pt x="3703" y="609"/>
                  </a:cubicBezTo>
                  <a:cubicBezTo>
                    <a:pt x="3298" y="478"/>
                    <a:pt x="2370" y="288"/>
                    <a:pt x="2108" y="2"/>
                  </a:cubicBezTo>
                  <a:lnTo>
                    <a:pt x="1774" y="2"/>
                  </a:lnTo>
                  <a:cubicBezTo>
                    <a:pt x="1774" y="2"/>
                    <a:pt x="1552" y="346"/>
                    <a:pt x="1192" y="346"/>
                  </a:cubicBezTo>
                  <a:cubicBezTo>
                    <a:pt x="1012" y="346"/>
                    <a:pt x="798" y="260"/>
                    <a:pt x="560" y="2"/>
                  </a:cubicBezTo>
                  <a:cubicBezTo>
                    <a:pt x="560" y="1"/>
                    <a:pt x="559" y="1"/>
                    <a:pt x="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969;p74"/>
            <p:cNvSpPr/>
            <p:nvPr/>
          </p:nvSpPr>
          <p:spPr>
            <a:xfrm>
              <a:off x="1336750" y="4023850"/>
              <a:ext cx="166725" cy="293500"/>
            </a:xfrm>
            <a:custGeom>
              <a:avLst/>
              <a:gdLst/>
              <a:ahLst/>
              <a:cxnLst/>
              <a:rect l="l" t="t" r="r" b="b"/>
              <a:pathLst>
                <a:path w="6669" h="11740" extrusionOk="0">
                  <a:moveTo>
                    <a:pt x="608" y="0"/>
                  </a:moveTo>
                  <a:lnTo>
                    <a:pt x="1" y="11513"/>
                  </a:lnTo>
                  <a:lnTo>
                    <a:pt x="2823" y="11740"/>
                  </a:lnTo>
                  <a:lnTo>
                    <a:pt x="3132" y="3203"/>
                  </a:lnTo>
                  <a:lnTo>
                    <a:pt x="4073" y="11513"/>
                  </a:lnTo>
                  <a:lnTo>
                    <a:pt x="6668" y="11275"/>
                  </a:lnTo>
                  <a:lnTo>
                    <a:pt x="562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970;p74"/>
            <p:cNvSpPr/>
            <p:nvPr/>
          </p:nvSpPr>
          <p:spPr>
            <a:xfrm>
              <a:off x="1377550" y="3728900"/>
              <a:ext cx="30375" cy="44225"/>
            </a:xfrm>
            <a:custGeom>
              <a:avLst/>
              <a:gdLst/>
              <a:ahLst/>
              <a:cxnLst/>
              <a:rect l="l" t="t" r="r" b="b"/>
              <a:pathLst>
                <a:path w="1215" h="1769" extrusionOk="0">
                  <a:moveTo>
                    <a:pt x="432" y="1"/>
                  </a:moveTo>
                  <a:cubicBezTo>
                    <a:pt x="407" y="1"/>
                    <a:pt x="382" y="4"/>
                    <a:pt x="357" y="11"/>
                  </a:cubicBezTo>
                  <a:cubicBezTo>
                    <a:pt x="83" y="82"/>
                    <a:pt x="0" y="547"/>
                    <a:pt x="131" y="1023"/>
                  </a:cubicBezTo>
                  <a:cubicBezTo>
                    <a:pt x="252" y="1461"/>
                    <a:pt x="543" y="1768"/>
                    <a:pt x="784" y="1768"/>
                  </a:cubicBezTo>
                  <a:cubicBezTo>
                    <a:pt x="805" y="1768"/>
                    <a:pt x="825" y="1766"/>
                    <a:pt x="845" y="1761"/>
                  </a:cubicBezTo>
                  <a:cubicBezTo>
                    <a:pt x="857" y="1749"/>
                    <a:pt x="857" y="1749"/>
                    <a:pt x="869" y="1749"/>
                  </a:cubicBezTo>
                  <a:cubicBezTo>
                    <a:pt x="1131" y="1666"/>
                    <a:pt x="1215" y="1225"/>
                    <a:pt x="1084" y="773"/>
                  </a:cubicBezTo>
                  <a:lnTo>
                    <a:pt x="1084" y="749"/>
                  </a:lnTo>
                  <a:cubicBezTo>
                    <a:pt x="943" y="307"/>
                    <a:pt x="676" y="1"/>
                    <a:pt x="432" y="1"/>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971;p74"/>
            <p:cNvSpPr/>
            <p:nvPr/>
          </p:nvSpPr>
          <p:spPr>
            <a:xfrm>
              <a:off x="1387375" y="3767175"/>
              <a:ext cx="65600" cy="81075"/>
            </a:xfrm>
            <a:custGeom>
              <a:avLst/>
              <a:gdLst/>
              <a:ahLst/>
              <a:cxnLst/>
              <a:rect l="l" t="t" r="r" b="b"/>
              <a:pathLst>
                <a:path w="2624" h="3243" extrusionOk="0">
                  <a:moveTo>
                    <a:pt x="1502" y="0"/>
                  </a:moveTo>
                  <a:cubicBezTo>
                    <a:pt x="1147" y="0"/>
                    <a:pt x="833" y="109"/>
                    <a:pt x="857" y="206"/>
                  </a:cubicBezTo>
                  <a:cubicBezTo>
                    <a:pt x="869" y="290"/>
                    <a:pt x="881" y="385"/>
                    <a:pt x="869" y="504"/>
                  </a:cubicBezTo>
                  <a:cubicBezTo>
                    <a:pt x="857" y="635"/>
                    <a:pt x="798" y="814"/>
                    <a:pt x="703" y="1099"/>
                  </a:cubicBezTo>
                  <a:cubicBezTo>
                    <a:pt x="655" y="1218"/>
                    <a:pt x="619" y="1349"/>
                    <a:pt x="572" y="1504"/>
                  </a:cubicBezTo>
                  <a:cubicBezTo>
                    <a:pt x="500" y="1706"/>
                    <a:pt x="536" y="1885"/>
                    <a:pt x="643" y="2016"/>
                  </a:cubicBezTo>
                  <a:lnTo>
                    <a:pt x="0" y="3242"/>
                  </a:lnTo>
                  <a:lnTo>
                    <a:pt x="2441" y="3242"/>
                  </a:lnTo>
                  <a:lnTo>
                    <a:pt x="2227" y="1349"/>
                  </a:lnTo>
                  <a:cubicBezTo>
                    <a:pt x="2310" y="1171"/>
                    <a:pt x="2405" y="1064"/>
                    <a:pt x="2405" y="1064"/>
                  </a:cubicBezTo>
                  <a:cubicBezTo>
                    <a:pt x="2624" y="231"/>
                    <a:pt x="2019" y="0"/>
                    <a:pt x="1502" y="0"/>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972;p74"/>
            <p:cNvSpPr/>
            <p:nvPr/>
          </p:nvSpPr>
          <p:spPr>
            <a:xfrm>
              <a:off x="1393025" y="3691100"/>
              <a:ext cx="87525" cy="103275"/>
            </a:xfrm>
            <a:custGeom>
              <a:avLst/>
              <a:gdLst/>
              <a:ahLst/>
              <a:cxnLst/>
              <a:rect l="l" t="t" r="r" b="b"/>
              <a:pathLst>
                <a:path w="3501" h="4131" extrusionOk="0">
                  <a:moveTo>
                    <a:pt x="1568" y="1"/>
                  </a:moveTo>
                  <a:cubicBezTo>
                    <a:pt x="562" y="1"/>
                    <a:pt x="0" y="1418"/>
                    <a:pt x="0" y="1785"/>
                  </a:cubicBezTo>
                  <a:cubicBezTo>
                    <a:pt x="0" y="2190"/>
                    <a:pt x="226" y="3083"/>
                    <a:pt x="548" y="3440"/>
                  </a:cubicBezTo>
                  <a:cubicBezTo>
                    <a:pt x="827" y="3739"/>
                    <a:pt x="1508" y="4130"/>
                    <a:pt x="1994" y="4130"/>
                  </a:cubicBezTo>
                  <a:cubicBezTo>
                    <a:pt x="2088" y="4130"/>
                    <a:pt x="2175" y="4116"/>
                    <a:pt x="2251" y="4083"/>
                  </a:cubicBezTo>
                  <a:cubicBezTo>
                    <a:pt x="2691" y="3868"/>
                    <a:pt x="3227" y="3130"/>
                    <a:pt x="3191" y="2654"/>
                  </a:cubicBezTo>
                  <a:cubicBezTo>
                    <a:pt x="3144" y="2178"/>
                    <a:pt x="3286" y="1594"/>
                    <a:pt x="3286" y="1594"/>
                  </a:cubicBezTo>
                  <a:cubicBezTo>
                    <a:pt x="3501" y="618"/>
                    <a:pt x="2905" y="225"/>
                    <a:pt x="1786" y="23"/>
                  </a:cubicBezTo>
                  <a:cubicBezTo>
                    <a:pt x="1711" y="8"/>
                    <a:pt x="1638" y="1"/>
                    <a:pt x="1568" y="1"/>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973;p74"/>
            <p:cNvSpPr/>
            <p:nvPr/>
          </p:nvSpPr>
          <p:spPr>
            <a:xfrm>
              <a:off x="1367425" y="3664650"/>
              <a:ext cx="133150" cy="99350"/>
            </a:xfrm>
            <a:custGeom>
              <a:avLst/>
              <a:gdLst/>
              <a:ahLst/>
              <a:cxnLst/>
              <a:rect l="l" t="t" r="r" b="b"/>
              <a:pathLst>
                <a:path w="5326" h="3974" extrusionOk="0">
                  <a:moveTo>
                    <a:pt x="2578" y="1"/>
                  </a:moveTo>
                  <a:cubicBezTo>
                    <a:pt x="1776" y="1"/>
                    <a:pt x="908" y="528"/>
                    <a:pt x="488" y="1152"/>
                  </a:cubicBezTo>
                  <a:cubicBezTo>
                    <a:pt x="0" y="1890"/>
                    <a:pt x="488" y="2950"/>
                    <a:pt x="488" y="2950"/>
                  </a:cubicBezTo>
                  <a:lnTo>
                    <a:pt x="774" y="2581"/>
                  </a:lnTo>
                  <a:cubicBezTo>
                    <a:pt x="798" y="3355"/>
                    <a:pt x="1274" y="3974"/>
                    <a:pt x="1274" y="3974"/>
                  </a:cubicBezTo>
                  <a:cubicBezTo>
                    <a:pt x="1084" y="3581"/>
                    <a:pt x="1155" y="2569"/>
                    <a:pt x="1155" y="2569"/>
                  </a:cubicBezTo>
                  <a:cubicBezTo>
                    <a:pt x="1404" y="2116"/>
                    <a:pt x="1821" y="1917"/>
                    <a:pt x="2342" y="1917"/>
                  </a:cubicBezTo>
                  <a:cubicBezTo>
                    <a:pt x="2642" y="1917"/>
                    <a:pt x="2977" y="1983"/>
                    <a:pt x="3334" y="2105"/>
                  </a:cubicBezTo>
                  <a:cubicBezTo>
                    <a:pt x="3656" y="2212"/>
                    <a:pt x="3875" y="2248"/>
                    <a:pt x="4025" y="2248"/>
                  </a:cubicBezTo>
                  <a:cubicBezTo>
                    <a:pt x="4325" y="2248"/>
                    <a:pt x="4346" y="2105"/>
                    <a:pt x="4346" y="2105"/>
                  </a:cubicBezTo>
                  <a:cubicBezTo>
                    <a:pt x="4456" y="2162"/>
                    <a:pt x="4549" y="2187"/>
                    <a:pt x="4627" y="2187"/>
                  </a:cubicBezTo>
                  <a:cubicBezTo>
                    <a:pt x="5325" y="2187"/>
                    <a:pt x="4896" y="177"/>
                    <a:pt x="4671" y="177"/>
                  </a:cubicBezTo>
                  <a:cubicBezTo>
                    <a:pt x="4661" y="177"/>
                    <a:pt x="4652" y="180"/>
                    <a:pt x="4644" y="188"/>
                  </a:cubicBezTo>
                  <a:cubicBezTo>
                    <a:pt x="4552" y="258"/>
                    <a:pt x="4422" y="289"/>
                    <a:pt x="4249" y="289"/>
                  </a:cubicBezTo>
                  <a:cubicBezTo>
                    <a:pt x="3952" y="289"/>
                    <a:pt x="3530" y="196"/>
                    <a:pt x="2965" y="45"/>
                  </a:cubicBezTo>
                  <a:cubicBezTo>
                    <a:pt x="2839" y="15"/>
                    <a:pt x="2710" y="1"/>
                    <a:pt x="25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974;p74"/>
            <p:cNvSpPr/>
            <p:nvPr/>
          </p:nvSpPr>
          <p:spPr>
            <a:xfrm>
              <a:off x="1383500" y="3807750"/>
              <a:ext cx="93175" cy="216125"/>
            </a:xfrm>
            <a:custGeom>
              <a:avLst/>
              <a:gdLst/>
              <a:ahLst/>
              <a:cxnLst/>
              <a:rect l="l" t="t" r="r" b="b"/>
              <a:pathLst>
                <a:path w="3727" h="8645" extrusionOk="0">
                  <a:moveTo>
                    <a:pt x="1012" y="0"/>
                  </a:moveTo>
                  <a:lnTo>
                    <a:pt x="0" y="8644"/>
                  </a:lnTo>
                  <a:lnTo>
                    <a:pt x="3727" y="8644"/>
                  </a:lnTo>
                  <a:lnTo>
                    <a:pt x="2322" y="0"/>
                  </a:lnTo>
                  <a:cubicBezTo>
                    <a:pt x="1989" y="230"/>
                    <a:pt x="1732" y="307"/>
                    <a:pt x="1538" y="307"/>
                  </a:cubicBezTo>
                  <a:cubicBezTo>
                    <a:pt x="1150" y="307"/>
                    <a:pt x="1012" y="0"/>
                    <a:pt x="10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74"/>
            <p:cNvSpPr/>
            <p:nvPr/>
          </p:nvSpPr>
          <p:spPr>
            <a:xfrm>
              <a:off x="1309075" y="3794350"/>
              <a:ext cx="115525" cy="326850"/>
            </a:xfrm>
            <a:custGeom>
              <a:avLst/>
              <a:gdLst/>
              <a:ahLst/>
              <a:cxnLst/>
              <a:rect l="l" t="t" r="r" b="b"/>
              <a:pathLst>
                <a:path w="4621" h="13074" extrusionOk="0">
                  <a:moveTo>
                    <a:pt x="3835" y="0"/>
                  </a:moveTo>
                  <a:lnTo>
                    <a:pt x="1453" y="1203"/>
                  </a:lnTo>
                  <a:lnTo>
                    <a:pt x="1" y="6263"/>
                  </a:lnTo>
                  <a:lnTo>
                    <a:pt x="1263" y="7037"/>
                  </a:lnTo>
                  <a:lnTo>
                    <a:pt x="429" y="13073"/>
                  </a:lnTo>
                  <a:lnTo>
                    <a:pt x="4466" y="13073"/>
                  </a:lnTo>
                  <a:lnTo>
                    <a:pt x="4620" y="2644"/>
                  </a:lnTo>
                  <a:lnTo>
                    <a:pt x="383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74"/>
            <p:cNvSpPr/>
            <p:nvPr/>
          </p:nvSpPr>
          <p:spPr>
            <a:xfrm>
              <a:off x="1431425" y="3800600"/>
              <a:ext cx="82475" cy="318225"/>
            </a:xfrm>
            <a:custGeom>
              <a:avLst/>
              <a:gdLst/>
              <a:ahLst/>
              <a:cxnLst/>
              <a:rect l="l" t="t" r="r" b="b"/>
              <a:pathLst>
                <a:path w="3299" h="12729" extrusionOk="0">
                  <a:moveTo>
                    <a:pt x="465" y="0"/>
                  </a:moveTo>
                  <a:lnTo>
                    <a:pt x="0" y="2394"/>
                  </a:lnTo>
                  <a:lnTo>
                    <a:pt x="465" y="12728"/>
                  </a:lnTo>
                  <a:lnTo>
                    <a:pt x="2870" y="12728"/>
                  </a:lnTo>
                  <a:lnTo>
                    <a:pt x="2370" y="7192"/>
                  </a:lnTo>
                  <a:lnTo>
                    <a:pt x="3298" y="6299"/>
                  </a:lnTo>
                  <a:lnTo>
                    <a:pt x="1893" y="536"/>
                  </a:lnTo>
                  <a:lnTo>
                    <a:pt x="4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977;p74"/>
            <p:cNvSpPr/>
            <p:nvPr/>
          </p:nvSpPr>
          <p:spPr>
            <a:xfrm>
              <a:off x="1339150" y="3970250"/>
              <a:ext cx="67000" cy="19075"/>
            </a:xfrm>
            <a:custGeom>
              <a:avLst/>
              <a:gdLst/>
              <a:ahLst/>
              <a:cxnLst/>
              <a:rect l="l" t="t" r="r" b="b"/>
              <a:pathLst>
                <a:path w="2680" h="763" extrusionOk="0">
                  <a:moveTo>
                    <a:pt x="60" y="1"/>
                  </a:moveTo>
                  <a:lnTo>
                    <a:pt x="0" y="477"/>
                  </a:lnTo>
                  <a:lnTo>
                    <a:pt x="2679" y="763"/>
                  </a:lnTo>
                  <a:lnTo>
                    <a:pt x="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74"/>
            <p:cNvSpPr/>
            <p:nvPr/>
          </p:nvSpPr>
          <p:spPr>
            <a:xfrm>
              <a:off x="1363250" y="3862800"/>
              <a:ext cx="54800" cy="88425"/>
            </a:xfrm>
            <a:custGeom>
              <a:avLst/>
              <a:gdLst/>
              <a:ahLst/>
              <a:cxnLst/>
              <a:rect l="l" t="t" r="r" b="b"/>
              <a:pathLst>
                <a:path w="2192" h="3537" extrusionOk="0">
                  <a:moveTo>
                    <a:pt x="584" y="1"/>
                  </a:moveTo>
                  <a:lnTo>
                    <a:pt x="1" y="2573"/>
                  </a:lnTo>
                  <a:lnTo>
                    <a:pt x="2191" y="3537"/>
                  </a:lnTo>
                  <a:lnTo>
                    <a:pt x="441" y="2442"/>
                  </a:lnTo>
                  <a:lnTo>
                    <a:pt x="58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979;p74"/>
            <p:cNvSpPr/>
            <p:nvPr/>
          </p:nvSpPr>
          <p:spPr>
            <a:xfrm>
              <a:off x="1387075" y="3794350"/>
              <a:ext cx="37525" cy="68475"/>
            </a:xfrm>
            <a:custGeom>
              <a:avLst/>
              <a:gdLst/>
              <a:ahLst/>
              <a:cxnLst/>
              <a:rect l="l" t="t" r="r" b="b"/>
              <a:pathLst>
                <a:path w="1501" h="2739" extrusionOk="0">
                  <a:moveTo>
                    <a:pt x="715" y="0"/>
                  </a:moveTo>
                  <a:lnTo>
                    <a:pt x="0" y="2739"/>
                  </a:lnTo>
                  <a:lnTo>
                    <a:pt x="1500" y="2644"/>
                  </a:lnTo>
                  <a:lnTo>
                    <a:pt x="417" y="2477"/>
                  </a:lnTo>
                  <a:lnTo>
                    <a:pt x="71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980;p74"/>
            <p:cNvSpPr/>
            <p:nvPr/>
          </p:nvSpPr>
          <p:spPr>
            <a:xfrm>
              <a:off x="1431425" y="3800600"/>
              <a:ext cx="33950" cy="67000"/>
            </a:xfrm>
            <a:custGeom>
              <a:avLst/>
              <a:gdLst/>
              <a:ahLst/>
              <a:cxnLst/>
              <a:rect l="l" t="t" r="r" b="b"/>
              <a:pathLst>
                <a:path w="1358" h="2680" extrusionOk="0">
                  <a:moveTo>
                    <a:pt x="465" y="0"/>
                  </a:moveTo>
                  <a:lnTo>
                    <a:pt x="988" y="2489"/>
                  </a:lnTo>
                  <a:lnTo>
                    <a:pt x="0" y="2394"/>
                  </a:lnTo>
                  <a:lnTo>
                    <a:pt x="0" y="2394"/>
                  </a:lnTo>
                  <a:lnTo>
                    <a:pt x="1357" y="2679"/>
                  </a:lnTo>
                  <a:lnTo>
                    <a:pt x="1357" y="2679"/>
                  </a:lnTo>
                  <a:lnTo>
                    <a:pt x="4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1" name="Google Shape;1981;p74"/>
            <p:cNvSpPr/>
            <p:nvPr/>
          </p:nvSpPr>
          <p:spPr>
            <a:xfrm>
              <a:off x="1468625" y="3876500"/>
              <a:ext cx="30075" cy="68175"/>
            </a:xfrm>
            <a:custGeom>
              <a:avLst/>
              <a:gdLst/>
              <a:ahLst/>
              <a:cxnLst/>
              <a:rect l="l" t="t" r="r" b="b"/>
              <a:pathLst>
                <a:path w="1203" h="2727" extrusionOk="0">
                  <a:moveTo>
                    <a:pt x="0" y="0"/>
                  </a:moveTo>
                  <a:lnTo>
                    <a:pt x="608" y="1929"/>
                  </a:lnTo>
                  <a:lnTo>
                    <a:pt x="250" y="1977"/>
                  </a:lnTo>
                  <a:lnTo>
                    <a:pt x="1203" y="2727"/>
                  </a:lnTo>
                  <a:lnTo>
                    <a:pt x="1203" y="2727"/>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2" name="Google Shape;1982;p74"/>
            <p:cNvSpPr/>
            <p:nvPr/>
          </p:nvSpPr>
          <p:spPr>
            <a:xfrm>
              <a:off x="1452550" y="3959850"/>
              <a:ext cx="39625" cy="36925"/>
            </a:xfrm>
            <a:custGeom>
              <a:avLst/>
              <a:gdLst/>
              <a:ahLst/>
              <a:cxnLst/>
              <a:rect l="l" t="t" r="r" b="b"/>
              <a:pathLst>
                <a:path w="1585" h="1477" extrusionOk="0">
                  <a:moveTo>
                    <a:pt x="1" y="0"/>
                  </a:moveTo>
                  <a:lnTo>
                    <a:pt x="1584" y="1477"/>
                  </a:lnTo>
                  <a:lnTo>
                    <a:pt x="1525" y="822"/>
                  </a:lnTo>
                  <a:lnTo>
                    <a:pt x="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983;p74"/>
            <p:cNvSpPr/>
            <p:nvPr/>
          </p:nvSpPr>
          <p:spPr>
            <a:xfrm>
              <a:off x="1323375" y="3796100"/>
              <a:ext cx="276250" cy="280200"/>
            </a:xfrm>
            <a:custGeom>
              <a:avLst/>
              <a:gdLst/>
              <a:ahLst/>
              <a:cxnLst/>
              <a:rect l="l" t="t" r="r" b="b"/>
              <a:pathLst>
                <a:path w="11050" h="11208" extrusionOk="0">
                  <a:moveTo>
                    <a:pt x="10371" y="1"/>
                  </a:moveTo>
                  <a:cubicBezTo>
                    <a:pt x="10199" y="1"/>
                    <a:pt x="10026" y="71"/>
                    <a:pt x="9906" y="204"/>
                  </a:cubicBezTo>
                  <a:lnTo>
                    <a:pt x="250" y="10146"/>
                  </a:lnTo>
                  <a:cubicBezTo>
                    <a:pt x="36" y="10384"/>
                    <a:pt x="0" y="10765"/>
                    <a:pt x="215" y="11003"/>
                  </a:cubicBezTo>
                  <a:cubicBezTo>
                    <a:pt x="338" y="11139"/>
                    <a:pt x="509" y="11207"/>
                    <a:pt x="680" y="11207"/>
                  </a:cubicBezTo>
                  <a:cubicBezTo>
                    <a:pt x="839" y="11207"/>
                    <a:pt x="999" y="11148"/>
                    <a:pt x="1119" y="11027"/>
                  </a:cubicBezTo>
                  <a:lnTo>
                    <a:pt x="4275" y="7765"/>
                  </a:lnTo>
                  <a:lnTo>
                    <a:pt x="5013" y="7015"/>
                  </a:lnTo>
                  <a:lnTo>
                    <a:pt x="10811" y="1038"/>
                  </a:lnTo>
                  <a:cubicBezTo>
                    <a:pt x="11049" y="776"/>
                    <a:pt x="11037" y="359"/>
                    <a:pt x="10752" y="133"/>
                  </a:cubicBezTo>
                  <a:cubicBezTo>
                    <a:pt x="10642" y="44"/>
                    <a:pt x="10506" y="1"/>
                    <a:pt x="10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984;p74"/>
            <p:cNvSpPr/>
            <p:nvPr/>
          </p:nvSpPr>
          <p:spPr>
            <a:xfrm>
              <a:off x="1561800" y="3770225"/>
              <a:ext cx="61025" cy="61050"/>
            </a:xfrm>
            <a:custGeom>
              <a:avLst/>
              <a:gdLst/>
              <a:ahLst/>
              <a:cxnLst/>
              <a:rect l="l" t="t" r="r" b="b"/>
              <a:pathLst>
                <a:path w="2441" h="2442" extrusionOk="0">
                  <a:moveTo>
                    <a:pt x="1143" y="1"/>
                  </a:moveTo>
                  <a:lnTo>
                    <a:pt x="0" y="1192"/>
                  </a:lnTo>
                  <a:lnTo>
                    <a:pt x="1286" y="2442"/>
                  </a:lnTo>
                  <a:lnTo>
                    <a:pt x="2441" y="1251"/>
                  </a:lnTo>
                  <a:lnTo>
                    <a:pt x="114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985;p74"/>
            <p:cNvSpPr/>
            <p:nvPr/>
          </p:nvSpPr>
          <p:spPr>
            <a:xfrm>
              <a:off x="1542150" y="3544350"/>
              <a:ext cx="315225" cy="285825"/>
            </a:xfrm>
            <a:custGeom>
              <a:avLst/>
              <a:gdLst/>
              <a:ahLst/>
              <a:cxnLst/>
              <a:rect l="l" t="t" r="r" b="b"/>
              <a:pathLst>
                <a:path w="12609" h="11433" extrusionOk="0">
                  <a:moveTo>
                    <a:pt x="6311" y="0"/>
                  </a:moveTo>
                  <a:cubicBezTo>
                    <a:pt x="3736" y="0"/>
                    <a:pt x="1399" y="1742"/>
                    <a:pt x="750" y="4345"/>
                  </a:cubicBezTo>
                  <a:cubicBezTo>
                    <a:pt x="0" y="7405"/>
                    <a:pt x="1870" y="10512"/>
                    <a:pt x="4929" y="11262"/>
                  </a:cubicBezTo>
                  <a:cubicBezTo>
                    <a:pt x="5392" y="11378"/>
                    <a:pt x="5855" y="11433"/>
                    <a:pt x="6311" y="11433"/>
                  </a:cubicBezTo>
                  <a:cubicBezTo>
                    <a:pt x="8874" y="11433"/>
                    <a:pt x="11210" y="9693"/>
                    <a:pt x="11847" y="7095"/>
                  </a:cubicBezTo>
                  <a:cubicBezTo>
                    <a:pt x="12609" y="4023"/>
                    <a:pt x="10740" y="928"/>
                    <a:pt x="7680" y="166"/>
                  </a:cubicBezTo>
                  <a:cubicBezTo>
                    <a:pt x="7221" y="54"/>
                    <a:pt x="6762" y="0"/>
                    <a:pt x="63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74"/>
            <p:cNvSpPr/>
            <p:nvPr/>
          </p:nvSpPr>
          <p:spPr>
            <a:xfrm>
              <a:off x="1558225" y="3562325"/>
              <a:ext cx="282800" cy="249325"/>
            </a:xfrm>
            <a:custGeom>
              <a:avLst/>
              <a:gdLst/>
              <a:ahLst/>
              <a:cxnLst/>
              <a:rect l="l" t="t" r="r" b="b"/>
              <a:pathLst>
                <a:path w="11312" h="9973" extrusionOk="0">
                  <a:moveTo>
                    <a:pt x="5661" y="1"/>
                  </a:moveTo>
                  <a:cubicBezTo>
                    <a:pt x="3696" y="1"/>
                    <a:pt x="1832" y="1172"/>
                    <a:pt x="1048" y="3102"/>
                  </a:cubicBezTo>
                  <a:cubicBezTo>
                    <a:pt x="0" y="5650"/>
                    <a:pt x="1215" y="8555"/>
                    <a:pt x="3763" y="9603"/>
                  </a:cubicBezTo>
                  <a:cubicBezTo>
                    <a:pt x="4382" y="9854"/>
                    <a:pt x="5022" y="9972"/>
                    <a:pt x="5651" y="9972"/>
                  </a:cubicBezTo>
                  <a:cubicBezTo>
                    <a:pt x="7620" y="9972"/>
                    <a:pt x="9481" y="8807"/>
                    <a:pt x="10275" y="6876"/>
                  </a:cubicBezTo>
                  <a:cubicBezTo>
                    <a:pt x="11311" y="4328"/>
                    <a:pt x="10097" y="1411"/>
                    <a:pt x="7549" y="375"/>
                  </a:cubicBezTo>
                  <a:cubicBezTo>
                    <a:pt x="6930" y="121"/>
                    <a:pt x="6290" y="1"/>
                    <a:pt x="56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987;p74"/>
            <p:cNvSpPr/>
            <p:nvPr/>
          </p:nvSpPr>
          <p:spPr>
            <a:xfrm>
              <a:off x="1561500" y="3561575"/>
              <a:ext cx="276825" cy="251550"/>
            </a:xfrm>
            <a:custGeom>
              <a:avLst/>
              <a:gdLst/>
              <a:ahLst/>
              <a:cxnLst/>
              <a:rect l="l" t="t" r="r" b="b"/>
              <a:pathLst>
                <a:path w="11073" h="10062" extrusionOk="0">
                  <a:moveTo>
                    <a:pt x="5549" y="691"/>
                  </a:moveTo>
                  <a:cubicBezTo>
                    <a:pt x="6692" y="691"/>
                    <a:pt x="7775" y="1120"/>
                    <a:pt x="8573" y="1906"/>
                  </a:cubicBezTo>
                  <a:cubicBezTo>
                    <a:pt x="10287" y="3573"/>
                    <a:pt x="10335" y="6335"/>
                    <a:pt x="8668" y="8061"/>
                  </a:cubicBezTo>
                  <a:cubicBezTo>
                    <a:pt x="7835" y="8907"/>
                    <a:pt x="6727" y="9383"/>
                    <a:pt x="5537" y="9383"/>
                  </a:cubicBezTo>
                  <a:cubicBezTo>
                    <a:pt x="4406" y="9383"/>
                    <a:pt x="3322" y="8954"/>
                    <a:pt x="2524" y="8156"/>
                  </a:cubicBezTo>
                  <a:cubicBezTo>
                    <a:pt x="786" y="6490"/>
                    <a:pt x="750" y="3727"/>
                    <a:pt x="2429" y="2013"/>
                  </a:cubicBezTo>
                  <a:cubicBezTo>
                    <a:pt x="3263" y="1167"/>
                    <a:pt x="4358" y="691"/>
                    <a:pt x="5549" y="691"/>
                  </a:cubicBezTo>
                  <a:close/>
                  <a:moveTo>
                    <a:pt x="5537" y="1"/>
                  </a:moveTo>
                  <a:cubicBezTo>
                    <a:pt x="4167" y="1"/>
                    <a:pt x="2893" y="536"/>
                    <a:pt x="1941" y="1537"/>
                  </a:cubicBezTo>
                  <a:cubicBezTo>
                    <a:pt x="0" y="3537"/>
                    <a:pt x="60" y="6716"/>
                    <a:pt x="2048" y="8657"/>
                  </a:cubicBezTo>
                  <a:cubicBezTo>
                    <a:pt x="2977" y="9561"/>
                    <a:pt x="4227" y="10061"/>
                    <a:pt x="5537" y="10061"/>
                  </a:cubicBezTo>
                  <a:cubicBezTo>
                    <a:pt x="6906" y="10061"/>
                    <a:pt x="8192" y="9526"/>
                    <a:pt x="9144" y="8537"/>
                  </a:cubicBezTo>
                  <a:cubicBezTo>
                    <a:pt x="11073" y="6537"/>
                    <a:pt x="11037" y="3358"/>
                    <a:pt x="9037" y="1418"/>
                  </a:cubicBezTo>
                  <a:cubicBezTo>
                    <a:pt x="8096" y="513"/>
                    <a:pt x="6846" y="1"/>
                    <a:pt x="55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74"/>
            <p:cNvSpPr/>
            <p:nvPr/>
          </p:nvSpPr>
          <p:spPr>
            <a:xfrm>
              <a:off x="1433200" y="3916375"/>
              <a:ext cx="46175" cy="46175"/>
            </a:xfrm>
            <a:custGeom>
              <a:avLst/>
              <a:gdLst/>
              <a:ahLst/>
              <a:cxnLst/>
              <a:rect l="l" t="t" r="r" b="b"/>
              <a:pathLst>
                <a:path w="1847" h="1847" extrusionOk="0">
                  <a:moveTo>
                    <a:pt x="917" y="1"/>
                  </a:moveTo>
                  <a:cubicBezTo>
                    <a:pt x="417" y="1"/>
                    <a:pt x="1" y="406"/>
                    <a:pt x="1" y="918"/>
                  </a:cubicBezTo>
                  <a:cubicBezTo>
                    <a:pt x="1" y="1430"/>
                    <a:pt x="417" y="1846"/>
                    <a:pt x="917" y="1846"/>
                  </a:cubicBezTo>
                  <a:cubicBezTo>
                    <a:pt x="1429" y="1846"/>
                    <a:pt x="1846" y="1430"/>
                    <a:pt x="1846" y="918"/>
                  </a:cubicBezTo>
                  <a:cubicBezTo>
                    <a:pt x="1846" y="406"/>
                    <a:pt x="1429" y="1"/>
                    <a:pt x="917" y="1"/>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989;p74"/>
            <p:cNvSpPr/>
            <p:nvPr/>
          </p:nvSpPr>
          <p:spPr>
            <a:xfrm>
              <a:off x="1399575" y="3950925"/>
              <a:ext cx="46150" cy="46150"/>
            </a:xfrm>
            <a:custGeom>
              <a:avLst/>
              <a:gdLst/>
              <a:ahLst/>
              <a:cxnLst/>
              <a:rect l="l" t="t" r="r" b="b"/>
              <a:pathLst>
                <a:path w="1846" h="1846" extrusionOk="0">
                  <a:moveTo>
                    <a:pt x="929" y="0"/>
                  </a:moveTo>
                  <a:cubicBezTo>
                    <a:pt x="417" y="0"/>
                    <a:pt x="0" y="405"/>
                    <a:pt x="0" y="917"/>
                  </a:cubicBezTo>
                  <a:cubicBezTo>
                    <a:pt x="0" y="1429"/>
                    <a:pt x="417" y="1845"/>
                    <a:pt x="929" y="1845"/>
                  </a:cubicBezTo>
                  <a:cubicBezTo>
                    <a:pt x="1441" y="1845"/>
                    <a:pt x="1846" y="1429"/>
                    <a:pt x="1846" y="917"/>
                  </a:cubicBezTo>
                  <a:cubicBezTo>
                    <a:pt x="1846" y="405"/>
                    <a:pt x="1441" y="0"/>
                    <a:pt x="929" y="0"/>
                  </a:cubicBezTo>
                  <a:close/>
                </a:path>
              </a:pathLst>
            </a:custGeom>
            <a:solidFill>
              <a:srgbClr val="F2C9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TextBox 19">
            <a:extLst>
              <a:ext uri="{FF2B5EF4-FFF2-40B4-BE49-F238E27FC236}">
                <a16:creationId xmlns:a16="http://schemas.microsoft.com/office/drawing/2014/main" id="{062E9884-DC5F-2BD8-F9CD-9BCAE0D2882C}"/>
              </a:ext>
            </a:extLst>
          </p:cNvPr>
          <p:cNvSpPr txBox="1"/>
          <p:nvPr/>
        </p:nvSpPr>
        <p:spPr>
          <a:xfrm>
            <a:off x="2802194" y="115996"/>
            <a:ext cx="3539612" cy="59817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500" b="1"/>
              <a:t>2</a:t>
            </a:r>
            <a:r>
              <a:rPr kumimoji="0" lang="en-US" sz="2500" b="1" i="0" u="none" strike="noStrike" kern="0" cap="none" spc="0" normalizeH="0" baseline="0" noProof="0">
                <a:ln>
                  <a:noFill/>
                </a:ln>
                <a:solidFill>
                  <a:srgbClr val="000000"/>
                </a:solidFill>
                <a:effectLst/>
                <a:uLnTx/>
                <a:uFillTx/>
                <a:latin typeface="Arial"/>
                <a:cs typeface="Arial"/>
                <a:sym typeface="Arial"/>
              </a:rPr>
              <a:t>. Nồng độ mol</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A73B4AE-AE93-877B-A727-BE992D04D384}"/>
                  </a:ext>
                </a:extLst>
              </p:cNvPr>
              <p:cNvSpPr txBox="1"/>
              <p:nvPr/>
            </p:nvSpPr>
            <p:spPr>
              <a:xfrm>
                <a:off x="2180924" y="787565"/>
                <a:ext cx="6858000" cy="4276363"/>
              </a:xfrm>
              <a:prstGeom prst="rect">
                <a:avLst/>
              </a:prstGeom>
              <a:noFill/>
            </p:spPr>
            <p:txBody>
              <a:bodyPr wrap="square">
                <a:spAutoFit/>
              </a:bodyPr>
              <a:lstStyle/>
              <a:p>
                <a:pPr marL="342900" marR="0" indent="-342900" algn="just">
                  <a:lnSpc>
                    <a:spcPct val="150000"/>
                  </a:lnSpc>
                  <a:spcBef>
                    <a:spcPts val="100"/>
                  </a:spcBef>
                  <a:spcAft>
                    <a:spcPts val="100"/>
                  </a:spcAft>
                  <a:buFont typeface="Wingdings" panose="05000000000000000000" pitchFamily="2" charset="2"/>
                  <a:buChar char="§"/>
                </a:pPr>
                <a:r>
                  <a:rPr lang="en-US" sz="2000" b="1">
                    <a:solidFill>
                      <a:srgbClr val="FF0000"/>
                    </a:solidFill>
                    <a:effectLst/>
                    <a:latin typeface="+mj-lt"/>
                    <a:ea typeface="Calibri" panose="020F0502020204030204" pitchFamily="34" charset="0"/>
                    <a:cs typeface="Times New Roman" panose="02020603050405020304" pitchFamily="18" charset="0"/>
                  </a:rPr>
                  <a:t>Nồng độ mol (C</a:t>
                </a:r>
                <a:r>
                  <a:rPr lang="en-US" sz="2000" b="1" baseline="-25000">
                    <a:solidFill>
                      <a:srgbClr val="FF0000"/>
                    </a:solidFill>
                    <a:effectLst/>
                    <a:latin typeface="+mj-lt"/>
                    <a:ea typeface="Calibri" panose="020F0502020204030204" pitchFamily="34" charset="0"/>
                    <a:cs typeface="Times New Roman" panose="02020603050405020304" pitchFamily="18" charset="0"/>
                  </a:rPr>
                  <a:t>M</a:t>
                </a:r>
                <a:r>
                  <a:rPr lang="en-US" sz="2000" b="1">
                    <a:solidFill>
                      <a:srgbClr val="FF0000"/>
                    </a:solidFill>
                    <a:effectLst/>
                    <a:latin typeface="+mj-lt"/>
                    <a:ea typeface="Calibri" panose="020F0502020204030204" pitchFamily="34" charset="0"/>
                    <a:cs typeface="Times New Roman" panose="02020603050405020304" pitchFamily="18" charset="0"/>
                  </a:rPr>
                  <a:t>)</a:t>
                </a:r>
                <a:r>
                  <a:rPr lang="en-US" sz="2000">
                    <a:effectLst/>
                    <a:latin typeface="+mj-lt"/>
                    <a:ea typeface="Calibri" panose="020F0502020204030204" pitchFamily="34" charset="0"/>
                    <a:cs typeface="Times New Roman" panose="02020603050405020304" pitchFamily="18" charset="0"/>
                  </a:rPr>
                  <a:t> của một dung dịch  cho biết số mol chất tan có trong 1 lít dung dịch.</a:t>
                </a:r>
              </a:p>
              <a:p>
                <a:pPr marL="342900" marR="0" indent="-342900" algn="just">
                  <a:lnSpc>
                    <a:spcPct val="150000"/>
                  </a:lnSpc>
                  <a:spcBef>
                    <a:spcPts val="100"/>
                  </a:spcBef>
                  <a:spcAft>
                    <a:spcPts val="100"/>
                  </a:spcAft>
                  <a:buFont typeface="Wingdings" panose="05000000000000000000" pitchFamily="2" charset="2"/>
                  <a:buChar char="§"/>
                </a:pPr>
                <a:r>
                  <a:rPr lang="en-US" sz="2000" b="1">
                    <a:solidFill>
                      <a:srgbClr val="FF0000"/>
                    </a:solidFill>
                    <a:effectLst/>
                    <a:latin typeface="+mj-lt"/>
                    <a:ea typeface="Calibri" panose="020F0502020204030204" pitchFamily="34" charset="0"/>
                    <a:cs typeface="Times New Roman" panose="02020603050405020304" pitchFamily="18" charset="0"/>
                  </a:rPr>
                  <a:t>Công thức tính:</a:t>
                </a:r>
              </a:p>
              <a:p>
                <a:pPr marL="0" marR="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C</m:t>
                          </m:r>
                        </m:e>
                        <m:sub>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n</m:t>
                              </m:r>
                            </m:e>
                            <m:sub>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ct</m:t>
                              </m:r>
                            </m:sub>
                          </m:sSub>
                        </m:num>
                        <m:den>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dd</m:t>
                              </m:r>
                            </m:sub>
                          </m:sSub>
                        </m:den>
                      </m:f>
                    </m:oMath>
                  </m:oMathPara>
                </a14:m>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effectLst/>
                    <a:latin typeface="+mj-lt"/>
                    <a:ea typeface="Calibri" panose="020F0502020204030204" pitchFamily="34" charset="0"/>
                    <a:cs typeface="Times New Roman" panose="02020603050405020304" pitchFamily="18" charset="0"/>
                  </a:rPr>
                  <a:t>Trong đó </a:t>
                </a:r>
              </a:p>
              <a:p>
                <a:pPr marL="342900" marR="0" indent="-342900" algn="just">
                  <a:lnSpc>
                    <a:spcPct val="150000"/>
                  </a:lnSpc>
                  <a:spcBef>
                    <a:spcPts val="100"/>
                  </a:spcBef>
                  <a:spcAft>
                    <a:spcPts val="100"/>
                  </a:spcAft>
                  <a:buFont typeface="Arial" panose="020B0604020202020204" pitchFamily="34" charset="0"/>
                  <a:buChar char="•"/>
                </a:pPr>
                <a:r>
                  <a:rPr lang="en-US" sz="2000">
                    <a:effectLst/>
                    <a:latin typeface="+mj-lt"/>
                    <a:ea typeface="Calibri" panose="020F0502020204030204" pitchFamily="34" charset="0"/>
                    <a:cs typeface="Times New Roman" panose="02020603050405020304" pitchFamily="18" charset="0"/>
                  </a:rPr>
                  <a:t>C</a:t>
                </a:r>
                <a:r>
                  <a:rPr lang="en-US" sz="2000" baseline="-25000">
                    <a:effectLst/>
                    <a:latin typeface="+mj-lt"/>
                    <a:ea typeface="Calibri" panose="020F0502020204030204" pitchFamily="34" charset="0"/>
                    <a:cs typeface="Times New Roman" panose="02020603050405020304" pitchFamily="18" charset="0"/>
                  </a:rPr>
                  <a:t>M</a:t>
                </a:r>
                <a:r>
                  <a:rPr lang="en-US" sz="2000">
                    <a:effectLst/>
                    <a:latin typeface="+mj-lt"/>
                    <a:ea typeface="Calibri" panose="020F0502020204030204" pitchFamily="34" charset="0"/>
                    <a:cs typeface="Times New Roman" panose="02020603050405020304" pitchFamily="18" charset="0"/>
                  </a:rPr>
                  <a:t> là nồng độ mol của dung dịch đơn vị g/mol (M)</a:t>
                </a:r>
              </a:p>
              <a:p>
                <a:pPr marL="342900" marR="0" indent="-342900" algn="just">
                  <a:lnSpc>
                    <a:spcPct val="150000"/>
                  </a:lnSpc>
                  <a:spcBef>
                    <a:spcPts val="100"/>
                  </a:spcBef>
                  <a:spcAft>
                    <a:spcPts val="100"/>
                  </a:spcAft>
                  <a:buFont typeface="Arial" panose="020B0604020202020204" pitchFamily="34" charset="0"/>
                  <a:buChar char="•"/>
                </a:pP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n</m:t>
                        </m:r>
                      </m:e>
                      <m:sub>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ct</m:t>
                        </m:r>
                      </m:sub>
                    </m:sSub>
                  </m:oMath>
                </a14:m>
                <a:r>
                  <a:rPr lang="en-US" sz="2000">
                    <a:effectLst/>
                    <a:latin typeface="+mj-lt"/>
                    <a:ea typeface="Calibri" panose="020F0502020204030204" pitchFamily="34" charset="0"/>
                    <a:cs typeface="Times New Roman" panose="02020603050405020304" pitchFamily="18" charset="0"/>
                  </a:rPr>
                  <a:t> là số mol chất tan, đơn vị là mol</a:t>
                </a:r>
              </a:p>
              <a:p>
                <a:pPr marL="342900" marR="0" indent="-342900" algn="just">
                  <a:lnSpc>
                    <a:spcPct val="150000"/>
                  </a:lnSpc>
                  <a:spcBef>
                    <a:spcPts val="100"/>
                  </a:spcBef>
                  <a:spcAft>
                    <a:spcPts val="100"/>
                  </a:spcAft>
                  <a:buFont typeface="Arial" panose="020B0604020202020204" pitchFamily="34" charset="0"/>
                  <a:buChar char="•"/>
                </a:pP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dd</m:t>
                        </m:r>
                      </m:sub>
                    </m:sSub>
                  </m:oMath>
                </a14:m>
                <a:r>
                  <a:rPr lang="en-US" sz="2000">
                    <a:effectLst/>
                    <a:latin typeface="+mj-lt"/>
                    <a:ea typeface="Calibri" panose="020F0502020204030204" pitchFamily="34" charset="0"/>
                    <a:cs typeface="Times New Roman" panose="02020603050405020304" pitchFamily="18" charset="0"/>
                  </a:rPr>
                  <a:t> là thể tích dung dịch, đơn vị là lít.</a:t>
                </a:r>
              </a:p>
            </p:txBody>
          </p:sp>
        </mc:Choice>
        <mc:Fallback xmlns="">
          <p:sp>
            <p:nvSpPr>
              <p:cNvPr id="4" name="TextBox 3">
                <a:extLst>
                  <a:ext uri="{FF2B5EF4-FFF2-40B4-BE49-F238E27FC236}">
                    <a16:creationId xmlns:a16="http://schemas.microsoft.com/office/drawing/2014/main" id="{EA73B4AE-AE93-877B-A727-BE992D04D384}"/>
                  </a:ext>
                </a:extLst>
              </p:cNvPr>
              <p:cNvSpPr txBox="1">
                <a:spLocks noRot="1" noChangeAspect="1" noMove="1" noResize="1" noEditPoints="1" noAdjustHandles="1" noChangeArrowheads="1" noChangeShapeType="1" noTextEdit="1"/>
              </p:cNvSpPr>
              <p:nvPr/>
            </p:nvSpPr>
            <p:spPr>
              <a:xfrm>
                <a:off x="2180924" y="787565"/>
                <a:ext cx="6858000" cy="4276363"/>
              </a:xfrm>
              <a:prstGeom prst="rect">
                <a:avLst/>
              </a:prstGeom>
              <a:blipFill>
                <a:blip r:embed="rId3"/>
                <a:stretch>
                  <a:fillRect l="-978" r="-889" b="-1567"/>
                </a:stretch>
              </a:blipFill>
            </p:spPr>
            <p:txBody>
              <a:bodyPr/>
              <a:lstStyle/>
              <a:p>
                <a:r>
                  <a:rPr lang="en-US">
                    <a:noFill/>
                  </a:rPr>
                  <a:t> </a:t>
                </a:r>
              </a:p>
            </p:txBody>
          </p:sp>
        </mc:Fallback>
      </mc:AlternateContent>
    </p:spTree>
    <p:extLst>
      <p:ext uri="{BB962C8B-B14F-4D97-AF65-F5344CB8AC3E}">
        <p14:creationId xmlns:p14="http://schemas.microsoft.com/office/powerpoint/2010/main" val="2975439261"/>
      </p:ext>
    </p:extLst>
  </p:cSld>
  <p:clrMapOvr>
    <a:masterClrMapping/>
  </p:clrMapOvr>
  <p:transition spd="med">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pic>
        <p:nvPicPr>
          <p:cNvPr id="31" name="Picture 16">
            <a:extLst>
              <a:ext uri="{FF2B5EF4-FFF2-40B4-BE49-F238E27FC236}">
                <a16:creationId xmlns:a16="http://schemas.microsoft.com/office/drawing/2014/main" id="{164B49D6-6E21-429D-605A-0C3F2CCEC6DE}"/>
              </a:ext>
            </a:extLst>
          </p:cNvPr>
          <p:cNvPicPr>
            <a:picLocks noChangeAspect="1"/>
          </p:cNvPicPr>
          <p:nvPr/>
        </p:nvPicPr>
        <p:blipFill>
          <a:blip r:embed="rId3"/>
          <a:srcRect/>
          <a:stretch>
            <a:fillRect/>
          </a:stretch>
        </p:blipFill>
        <p:spPr>
          <a:xfrm>
            <a:off x="3267711" y="75506"/>
            <a:ext cx="2727510" cy="1336480"/>
          </a:xfrm>
          <a:prstGeom prst="rect">
            <a:avLst/>
          </a:prstGeom>
        </p:spPr>
      </p:pic>
      <p:sp>
        <p:nvSpPr>
          <p:cNvPr id="32" name="Rectangle 31">
            <a:extLst>
              <a:ext uri="{FF2B5EF4-FFF2-40B4-BE49-F238E27FC236}">
                <a16:creationId xmlns:a16="http://schemas.microsoft.com/office/drawing/2014/main" id="{44264F06-A868-CA20-8063-9D7A98A979DB}"/>
              </a:ext>
            </a:extLst>
          </p:cNvPr>
          <p:cNvSpPr/>
          <p:nvPr/>
        </p:nvSpPr>
        <p:spPr>
          <a:xfrm>
            <a:off x="3406879" y="1411986"/>
            <a:ext cx="2588342" cy="4512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0000"/>
                </a:solidFill>
                <a:effectLst/>
                <a:uLnTx/>
                <a:uFillTx/>
                <a:latin typeface="Arial"/>
                <a:ea typeface="+mn-ea"/>
                <a:cs typeface="+mn-cs"/>
                <a:sym typeface="Arial"/>
              </a:rPr>
              <a:t>NHÓM 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DC6CC83-8B67-4FEF-FC3B-1CABA5C25D09}"/>
                  </a:ext>
                </a:extLst>
              </p:cNvPr>
              <p:cNvSpPr txBox="1"/>
              <p:nvPr/>
            </p:nvSpPr>
            <p:spPr>
              <a:xfrm>
                <a:off x="424489" y="1814013"/>
                <a:ext cx="8413954" cy="2984728"/>
              </a:xfrm>
              <a:prstGeom prst="rect">
                <a:avLst/>
              </a:prstGeom>
              <a:noFill/>
            </p:spPr>
            <p:txBody>
              <a:bodyPr wrap="square">
                <a:spAutoFit/>
              </a:bodyPr>
              <a:lstStyle/>
              <a:p>
                <a:pPr marL="342900" marR="0" lvl="0" indent="-342900" algn="just">
                  <a:lnSpc>
                    <a:spcPct val="150000"/>
                  </a:lnSpc>
                  <a:spcBef>
                    <a:spcPts val="100"/>
                  </a:spcBef>
                  <a:spcAft>
                    <a:spcPts val="100"/>
                  </a:spcAft>
                  <a:buFont typeface="+mj-lt"/>
                  <a:buAutoNum type="alphaLcParenR"/>
                </a:pPr>
                <a:r>
                  <a:rPr lang="en-US" sz="1800">
                    <a:effectLst/>
                    <a:latin typeface="+mj-lt"/>
                    <a:ea typeface="Calibri" panose="020F0502020204030204" pitchFamily="34" charset="0"/>
                    <a:cs typeface="Times New Roman" panose="02020603050405020304" pitchFamily="18" charset="0"/>
                  </a:rPr>
                  <a:t>n</a:t>
                </a:r>
                <a:r>
                  <a:rPr lang="en-US" sz="1800" baseline="-25000">
                    <a:effectLst/>
                    <a:latin typeface="+mj-lt"/>
                    <a:ea typeface="Calibri" panose="020F0502020204030204" pitchFamily="34" charset="0"/>
                    <a:cs typeface="Times New Roman" panose="02020603050405020304" pitchFamily="18" charset="0"/>
                  </a:rPr>
                  <a:t>ure (A)</a:t>
                </a:r>
                <a:r>
                  <a:rPr lang="en-US" sz="1800">
                    <a:effectLst/>
                    <a:latin typeface="+mj-lt"/>
                    <a:ea typeface="Calibri" panose="020F0502020204030204" pitchFamily="34" charset="0"/>
                    <a:cs typeface="Times New Roman" panose="02020603050405020304" pitchFamily="18" charset="0"/>
                  </a:rPr>
                  <a:t> = C</a:t>
                </a:r>
                <a:r>
                  <a:rPr lang="en-US" sz="1800" baseline="-25000">
                    <a:effectLst/>
                    <a:latin typeface="+mj-lt"/>
                    <a:ea typeface="Calibri" panose="020F0502020204030204" pitchFamily="34" charset="0"/>
                    <a:cs typeface="Times New Roman" panose="02020603050405020304" pitchFamily="18" charset="0"/>
                  </a:rPr>
                  <a:t>M</a:t>
                </a:r>
                <a:r>
                  <a:rPr lang="en-US" sz="1800">
                    <a:effectLst/>
                    <a:latin typeface="+mj-lt"/>
                    <a:ea typeface="Calibri" panose="020F0502020204030204" pitchFamily="34" charset="0"/>
                    <a:cs typeface="Times New Roman" panose="02020603050405020304" pitchFamily="18" charset="0"/>
                  </a:rPr>
                  <a:t>. V = 0,02.2 = 0,04 (mol)</a:t>
                </a:r>
              </a:p>
              <a:p>
                <a:pPr marL="0" marR="0" algn="just">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n</a:t>
                </a:r>
                <a:r>
                  <a:rPr lang="en-US" sz="1800" baseline="-25000">
                    <a:effectLst/>
                    <a:latin typeface="+mj-lt"/>
                    <a:ea typeface="Calibri" panose="020F0502020204030204" pitchFamily="34" charset="0"/>
                    <a:cs typeface="Times New Roman" panose="02020603050405020304" pitchFamily="18" charset="0"/>
                  </a:rPr>
                  <a:t>ure (B)</a:t>
                </a:r>
                <a:r>
                  <a:rPr lang="en-US" sz="1800">
                    <a:effectLst/>
                    <a:latin typeface="+mj-lt"/>
                    <a:ea typeface="Calibri" panose="020F0502020204030204" pitchFamily="34" charset="0"/>
                    <a:cs typeface="Times New Roman" panose="02020603050405020304" pitchFamily="18" charset="0"/>
                  </a:rPr>
                  <a:t> = C</a:t>
                </a:r>
                <a:r>
                  <a:rPr lang="en-US" sz="1800" baseline="-25000">
                    <a:effectLst/>
                    <a:latin typeface="+mj-lt"/>
                    <a:ea typeface="Calibri" panose="020F0502020204030204" pitchFamily="34" charset="0"/>
                    <a:cs typeface="Times New Roman" panose="02020603050405020304" pitchFamily="18" charset="0"/>
                  </a:rPr>
                  <a:t>M</a:t>
                </a:r>
                <a:r>
                  <a:rPr lang="en-US" sz="1800">
                    <a:effectLst/>
                    <a:latin typeface="+mj-lt"/>
                    <a:ea typeface="Calibri" panose="020F0502020204030204" pitchFamily="34" charset="0"/>
                    <a:cs typeface="Times New Roman" panose="02020603050405020304" pitchFamily="18" charset="0"/>
                  </a:rPr>
                  <a:t>. V = 0,1.3 = 0,3 (mol)</a:t>
                </a:r>
              </a:p>
              <a:p>
                <a:pPr marL="0" marR="0" algn="just">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n</a:t>
                </a:r>
                <a:r>
                  <a:rPr lang="en-US" sz="1800" baseline="-25000">
                    <a:effectLst/>
                    <a:latin typeface="+mj-lt"/>
                    <a:ea typeface="Calibri" panose="020F0502020204030204" pitchFamily="34" charset="0"/>
                    <a:cs typeface="Times New Roman" panose="02020603050405020304" pitchFamily="18" charset="0"/>
                  </a:rPr>
                  <a:t>ure (C)</a:t>
                </a:r>
                <a:r>
                  <a:rPr lang="en-US" sz="1800">
                    <a:effectLst/>
                    <a:latin typeface="+mj-lt"/>
                    <a:ea typeface="Calibri" panose="020F0502020204030204" pitchFamily="34" charset="0"/>
                    <a:cs typeface="Times New Roman" panose="02020603050405020304" pitchFamily="18" charset="0"/>
                  </a:rPr>
                  <a:t> = n</a:t>
                </a:r>
                <a:r>
                  <a:rPr lang="en-US" sz="1800" baseline="-25000">
                    <a:effectLst/>
                    <a:latin typeface="+mj-lt"/>
                    <a:ea typeface="Calibri" panose="020F0502020204030204" pitchFamily="34" charset="0"/>
                    <a:cs typeface="Times New Roman" panose="02020603050405020304" pitchFamily="18" charset="0"/>
                  </a:rPr>
                  <a:t>ure (A)</a:t>
                </a:r>
                <a:r>
                  <a:rPr lang="en-US" sz="1800">
                    <a:effectLst/>
                    <a:latin typeface="+mj-lt"/>
                    <a:ea typeface="Calibri" panose="020F0502020204030204" pitchFamily="34" charset="0"/>
                    <a:cs typeface="Times New Roman" panose="02020603050405020304" pitchFamily="18" charset="0"/>
                  </a:rPr>
                  <a:t> + n</a:t>
                </a:r>
                <a:r>
                  <a:rPr lang="en-US" sz="1800" baseline="-25000">
                    <a:effectLst/>
                    <a:latin typeface="+mj-lt"/>
                    <a:ea typeface="Calibri" panose="020F0502020204030204" pitchFamily="34" charset="0"/>
                    <a:cs typeface="Times New Roman" panose="02020603050405020304" pitchFamily="18" charset="0"/>
                  </a:rPr>
                  <a:t>ure (B)</a:t>
                </a:r>
                <a:r>
                  <a:rPr lang="en-US" sz="1800">
                    <a:effectLst/>
                    <a:latin typeface="+mj-lt"/>
                    <a:ea typeface="Calibri" panose="020F0502020204030204" pitchFamily="34" charset="0"/>
                    <a:cs typeface="Times New Roman" panose="02020603050405020304" pitchFamily="18" charset="0"/>
                  </a:rPr>
                  <a:t>  = 0,34 (mol)</a:t>
                </a:r>
              </a:p>
              <a:p>
                <a:pPr marL="0" marR="0" algn="just">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b)</a:t>
                </a:r>
              </a:p>
              <a:p>
                <a:pPr marL="0" marR="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C</m:t>
                          </m:r>
                        </m:e>
                        <m:sub>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M</m:t>
                          </m:r>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C</m:t>
                          </m:r>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m:t>
                          </m:r>
                        </m:sub>
                      </m:sSub>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n</m:t>
                              </m:r>
                            </m:e>
                            <m:sub>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ure</m:t>
                              </m:r>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C</m:t>
                              </m:r>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m:t>
                              </m:r>
                            </m:sub>
                          </m:sSub>
                        </m:num>
                        <m:den>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dd</m:t>
                              </m:r>
                            </m:sub>
                          </m:sSub>
                        </m:den>
                      </m:f>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0,34</m:t>
                          </m:r>
                        </m:num>
                        <m:den>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2+3</m:t>
                          </m:r>
                        </m:den>
                      </m:f>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 0,068 (</m:t>
                      </m:r>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M</m:t>
                      </m:r>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800">
                  <a:effectLst/>
                  <a:latin typeface="+mj-lt"/>
                  <a:ea typeface="Calibri" panose="020F0502020204030204" pitchFamily="34" charset="0"/>
                  <a:cs typeface="Times New Roman" panose="02020603050405020304" pitchFamily="18" charset="0"/>
                </a:endParaRPr>
              </a:p>
              <a:p>
                <a:r>
                  <a:rPr lang="en-US" sz="1800" b="1">
                    <a:effectLst/>
                    <a:latin typeface="+mj-lt"/>
                    <a:ea typeface="Calibri" panose="020F0502020204030204" pitchFamily="34" charset="0"/>
                  </a:rPr>
                  <a:t>Nhận xét: </a:t>
                </a:r>
                <a:r>
                  <a:rPr lang="en-US" sz="1800">
                    <a:effectLst/>
                    <a:latin typeface="+mj-lt"/>
                    <a:ea typeface="Calibri" panose="020F0502020204030204" pitchFamily="34" charset="0"/>
                  </a:rPr>
                  <a:t>nồng độ dung dịch C có giá trị nằm giữa dung dịch A và dung dịch B</a:t>
                </a:r>
                <a:endParaRPr lang="en-US" sz="1800">
                  <a:latin typeface="+mj-lt"/>
                </a:endParaRPr>
              </a:p>
            </p:txBody>
          </p:sp>
        </mc:Choice>
        <mc:Fallback xmlns="">
          <p:sp>
            <p:nvSpPr>
              <p:cNvPr id="4" name="TextBox 3">
                <a:extLst>
                  <a:ext uri="{FF2B5EF4-FFF2-40B4-BE49-F238E27FC236}">
                    <a16:creationId xmlns:a16="http://schemas.microsoft.com/office/drawing/2014/main" id="{7DC6CC83-8B67-4FEF-FC3B-1CABA5C25D09}"/>
                  </a:ext>
                </a:extLst>
              </p:cNvPr>
              <p:cNvSpPr txBox="1">
                <a:spLocks noRot="1" noChangeAspect="1" noMove="1" noResize="1" noEditPoints="1" noAdjustHandles="1" noChangeArrowheads="1" noChangeShapeType="1" noTextEdit="1"/>
              </p:cNvSpPr>
              <p:nvPr/>
            </p:nvSpPr>
            <p:spPr>
              <a:xfrm>
                <a:off x="424489" y="1814013"/>
                <a:ext cx="8413954" cy="2984728"/>
              </a:xfrm>
              <a:prstGeom prst="rect">
                <a:avLst/>
              </a:prstGeom>
              <a:blipFill>
                <a:blip r:embed="rId4"/>
                <a:stretch>
                  <a:fillRect l="-652" b="-2454"/>
                </a:stretch>
              </a:blipFill>
            </p:spPr>
            <p:txBody>
              <a:bodyPr/>
              <a:lstStyle/>
              <a:p>
                <a:r>
                  <a:rPr lang="en-US">
                    <a:noFill/>
                  </a:rPr>
                  <a:t> </a:t>
                </a:r>
              </a:p>
            </p:txBody>
          </p:sp>
        </mc:Fallback>
      </mc:AlternateContent>
    </p:spTree>
    <p:extLst>
      <p:ext uri="{BB962C8B-B14F-4D97-AF65-F5344CB8AC3E}">
        <p14:creationId xmlns:p14="http://schemas.microsoft.com/office/powerpoint/2010/main" val="2354180225"/>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77"/>
          <p:cNvSpPr/>
          <p:nvPr/>
        </p:nvSpPr>
        <p:spPr>
          <a:xfrm>
            <a:off x="5524550" y="779400"/>
            <a:ext cx="3074700" cy="3584700"/>
          </a:xfrm>
          <a:prstGeom prst="round2SameRect">
            <a:avLst>
              <a:gd name="adj1" fmla="val 50000"/>
              <a:gd name="adj2" fmla="val 0"/>
            </a:avLst>
          </a:pr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0" name="Google Shape;2240;p77"/>
          <p:cNvGrpSpPr/>
          <p:nvPr/>
        </p:nvGrpSpPr>
        <p:grpSpPr>
          <a:xfrm>
            <a:off x="5218266" y="1217001"/>
            <a:ext cx="2074949" cy="3194760"/>
            <a:chOff x="840275" y="2748000"/>
            <a:chExt cx="962050" cy="1481250"/>
          </a:xfrm>
        </p:grpSpPr>
        <p:sp>
          <p:nvSpPr>
            <p:cNvPr id="2241" name="Google Shape;2241;p77"/>
            <p:cNvSpPr/>
            <p:nvPr/>
          </p:nvSpPr>
          <p:spPr>
            <a:xfrm>
              <a:off x="1157875" y="3894350"/>
              <a:ext cx="401550" cy="278650"/>
            </a:xfrm>
            <a:custGeom>
              <a:avLst/>
              <a:gdLst/>
              <a:ahLst/>
              <a:cxnLst/>
              <a:rect l="l" t="t" r="r" b="b"/>
              <a:pathLst>
                <a:path w="16062" h="11146" extrusionOk="0">
                  <a:moveTo>
                    <a:pt x="0" y="1"/>
                  </a:moveTo>
                  <a:lnTo>
                    <a:pt x="0" y="11145"/>
                  </a:lnTo>
                  <a:lnTo>
                    <a:pt x="16062" y="11145"/>
                  </a:lnTo>
                  <a:lnTo>
                    <a:pt x="160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7"/>
            <p:cNvSpPr/>
            <p:nvPr/>
          </p:nvSpPr>
          <p:spPr>
            <a:xfrm>
              <a:off x="1148650" y="3844050"/>
              <a:ext cx="504550" cy="68500"/>
            </a:xfrm>
            <a:custGeom>
              <a:avLst/>
              <a:gdLst/>
              <a:ahLst/>
              <a:cxnLst/>
              <a:rect l="l" t="t" r="r" b="b"/>
              <a:pathLst>
                <a:path w="20182" h="2740" extrusionOk="0">
                  <a:moveTo>
                    <a:pt x="0" y="1"/>
                  </a:moveTo>
                  <a:lnTo>
                    <a:pt x="0" y="2739"/>
                  </a:lnTo>
                  <a:lnTo>
                    <a:pt x="20181" y="2739"/>
                  </a:lnTo>
                  <a:lnTo>
                    <a:pt x="201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7"/>
            <p:cNvSpPr/>
            <p:nvPr/>
          </p:nvSpPr>
          <p:spPr>
            <a:xfrm>
              <a:off x="1225150" y="3827675"/>
              <a:ext cx="379225" cy="16400"/>
            </a:xfrm>
            <a:custGeom>
              <a:avLst/>
              <a:gdLst/>
              <a:ahLst/>
              <a:cxnLst/>
              <a:rect l="l" t="t" r="r" b="b"/>
              <a:pathLst>
                <a:path w="15169" h="656" extrusionOk="0">
                  <a:moveTo>
                    <a:pt x="0" y="1"/>
                  </a:moveTo>
                  <a:lnTo>
                    <a:pt x="0" y="656"/>
                  </a:lnTo>
                  <a:lnTo>
                    <a:pt x="15169" y="656"/>
                  </a:lnTo>
                  <a:lnTo>
                    <a:pt x="151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7"/>
            <p:cNvSpPr/>
            <p:nvPr/>
          </p:nvSpPr>
          <p:spPr>
            <a:xfrm>
              <a:off x="859625" y="4173250"/>
              <a:ext cx="942700" cy="56000"/>
            </a:xfrm>
            <a:custGeom>
              <a:avLst/>
              <a:gdLst/>
              <a:ahLst/>
              <a:cxnLst/>
              <a:rect l="l" t="t" r="r" b="b"/>
              <a:pathLst>
                <a:path w="37708" h="2240" extrusionOk="0">
                  <a:moveTo>
                    <a:pt x="1108" y="1"/>
                  </a:moveTo>
                  <a:cubicBezTo>
                    <a:pt x="500" y="1"/>
                    <a:pt x="0" y="501"/>
                    <a:pt x="0" y="1120"/>
                  </a:cubicBezTo>
                  <a:cubicBezTo>
                    <a:pt x="0" y="1727"/>
                    <a:pt x="488" y="2239"/>
                    <a:pt x="1108" y="2239"/>
                  </a:cubicBezTo>
                  <a:lnTo>
                    <a:pt x="36588" y="2239"/>
                  </a:lnTo>
                  <a:cubicBezTo>
                    <a:pt x="37207" y="2239"/>
                    <a:pt x="37707" y="1727"/>
                    <a:pt x="37707" y="1120"/>
                  </a:cubicBezTo>
                  <a:cubicBezTo>
                    <a:pt x="37707" y="513"/>
                    <a:pt x="37219" y="1"/>
                    <a:pt x="36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7"/>
            <p:cNvSpPr/>
            <p:nvPr/>
          </p:nvSpPr>
          <p:spPr>
            <a:xfrm>
              <a:off x="844450" y="2853750"/>
              <a:ext cx="704275" cy="834650"/>
            </a:xfrm>
            <a:custGeom>
              <a:avLst/>
              <a:gdLst/>
              <a:ahLst/>
              <a:cxnLst/>
              <a:rect l="l" t="t" r="r" b="b"/>
              <a:pathLst>
                <a:path w="28171" h="33386" extrusionOk="0">
                  <a:moveTo>
                    <a:pt x="11847" y="1"/>
                  </a:moveTo>
                  <a:lnTo>
                    <a:pt x="0" y="7466"/>
                  </a:lnTo>
                  <a:lnTo>
                    <a:pt x="16324" y="33386"/>
                  </a:lnTo>
                  <a:lnTo>
                    <a:pt x="28170" y="25921"/>
                  </a:lnTo>
                  <a:lnTo>
                    <a:pt x="118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7"/>
            <p:cNvSpPr/>
            <p:nvPr/>
          </p:nvSpPr>
          <p:spPr>
            <a:xfrm>
              <a:off x="1290325" y="3525275"/>
              <a:ext cx="240525" cy="169975"/>
            </a:xfrm>
            <a:custGeom>
              <a:avLst/>
              <a:gdLst/>
              <a:ahLst/>
              <a:cxnLst/>
              <a:rect l="l" t="t" r="r" b="b"/>
              <a:pathLst>
                <a:path w="9621" h="6799" extrusionOk="0">
                  <a:moveTo>
                    <a:pt x="8847" y="0"/>
                  </a:moveTo>
                  <a:lnTo>
                    <a:pt x="1" y="5572"/>
                  </a:lnTo>
                  <a:lnTo>
                    <a:pt x="786" y="6799"/>
                  </a:lnTo>
                  <a:lnTo>
                    <a:pt x="9621" y="1238"/>
                  </a:lnTo>
                  <a:lnTo>
                    <a:pt x="88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7"/>
            <p:cNvSpPr/>
            <p:nvPr/>
          </p:nvSpPr>
          <p:spPr>
            <a:xfrm>
              <a:off x="867050" y="2853875"/>
              <a:ext cx="231600" cy="156200"/>
            </a:xfrm>
            <a:custGeom>
              <a:avLst/>
              <a:gdLst/>
              <a:ahLst/>
              <a:cxnLst/>
              <a:rect l="l" t="t" r="r" b="b"/>
              <a:pathLst>
                <a:path w="9264" h="6248" extrusionOk="0">
                  <a:moveTo>
                    <a:pt x="8429" y="0"/>
                  </a:moveTo>
                  <a:cubicBezTo>
                    <a:pt x="8294" y="0"/>
                    <a:pt x="8158" y="37"/>
                    <a:pt x="8038" y="115"/>
                  </a:cubicBezTo>
                  <a:lnTo>
                    <a:pt x="430" y="4901"/>
                  </a:lnTo>
                  <a:cubicBezTo>
                    <a:pt x="84" y="5127"/>
                    <a:pt x="1" y="5568"/>
                    <a:pt x="203" y="5913"/>
                  </a:cubicBezTo>
                  <a:cubicBezTo>
                    <a:pt x="348" y="6134"/>
                    <a:pt x="581" y="6248"/>
                    <a:pt x="820" y="6248"/>
                  </a:cubicBezTo>
                  <a:cubicBezTo>
                    <a:pt x="955" y="6248"/>
                    <a:pt x="1091" y="6212"/>
                    <a:pt x="1215" y="6139"/>
                  </a:cubicBezTo>
                  <a:lnTo>
                    <a:pt x="8823" y="1341"/>
                  </a:lnTo>
                  <a:cubicBezTo>
                    <a:pt x="9169" y="1127"/>
                    <a:pt x="9264" y="674"/>
                    <a:pt x="9050" y="329"/>
                  </a:cubicBezTo>
                  <a:cubicBezTo>
                    <a:pt x="8905" y="116"/>
                    <a:pt x="8668" y="0"/>
                    <a:pt x="8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7"/>
            <p:cNvSpPr/>
            <p:nvPr/>
          </p:nvSpPr>
          <p:spPr>
            <a:xfrm>
              <a:off x="894450" y="2862375"/>
              <a:ext cx="152425" cy="100650"/>
            </a:xfrm>
            <a:custGeom>
              <a:avLst/>
              <a:gdLst/>
              <a:ahLst/>
              <a:cxnLst/>
              <a:rect l="l" t="t" r="r" b="b"/>
              <a:pathLst>
                <a:path w="6097" h="4026" extrusionOk="0">
                  <a:moveTo>
                    <a:pt x="5894" y="1"/>
                  </a:moveTo>
                  <a:lnTo>
                    <a:pt x="0" y="3704"/>
                  </a:lnTo>
                  <a:lnTo>
                    <a:pt x="203" y="4025"/>
                  </a:lnTo>
                  <a:lnTo>
                    <a:pt x="6096" y="311"/>
                  </a:lnTo>
                  <a:lnTo>
                    <a:pt x="58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7"/>
            <p:cNvSpPr/>
            <p:nvPr/>
          </p:nvSpPr>
          <p:spPr>
            <a:xfrm>
              <a:off x="871525" y="2804650"/>
              <a:ext cx="149150" cy="136650"/>
            </a:xfrm>
            <a:custGeom>
              <a:avLst/>
              <a:gdLst/>
              <a:ahLst/>
              <a:cxnLst/>
              <a:rect l="l" t="t" r="r" b="b"/>
              <a:pathLst>
                <a:path w="5966" h="5466" extrusionOk="0">
                  <a:moveTo>
                    <a:pt x="4180" y="0"/>
                  </a:moveTo>
                  <a:lnTo>
                    <a:pt x="1" y="2631"/>
                  </a:lnTo>
                  <a:lnTo>
                    <a:pt x="1786" y="5465"/>
                  </a:lnTo>
                  <a:lnTo>
                    <a:pt x="5966" y="2834"/>
                  </a:lnTo>
                  <a:lnTo>
                    <a:pt x="4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7"/>
            <p:cNvSpPr/>
            <p:nvPr/>
          </p:nvSpPr>
          <p:spPr>
            <a:xfrm>
              <a:off x="840275" y="2748000"/>
              <a:ext cx="147650" cy="133450"/>
            </a:xfrm>
            <a:custGeom>
              <a:avLst/>
              <a:gdLst/>
              <a:ahLst/>
              <a:cxnLst/>
              <a:rect l="l" t="t" r="r" b="b"/>
              <a:pathLst>
                <a:path w="5906" h="5338" extrusionOk="0">
                  <a:moveTo>
                    <a:pt x="4763" y="1"/>
                  </a:moveTo>
                  <a:cubicBezTo>
                    <a:pt x="4735" y="1"/>
                    <a:pt x="4707" y="6"/>
                    <a:pt x="4680" y="16"/>
                  </a:cubicBezTo>
                  <a:cubicBezTo>
                    <a:pt x="4108" y="218"/>
                    <a:pt x="2882" y="2457"/>
                    <a:pt x="1822" y="3183"/>
                  </a:cubicBezTo>
                  <a:cubicBezTo>
                    <a:pt x="739" y="3909"/>
                    <a:pt x="0" y="4481"/>
                    <a:pt x="548" y="5338"/>
                  </a:cubicBezTo>
                  <a:lnTo>
                    <a:pt x="5906" y="1957"/>
                  </a:lnTo>
                  <a:cubicBezTo>
                    <a:pt x="5906" y="1957"/>
                    <a:pt x="5322" y="1"/>
                    <a:pt x="4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7"/>
            <p:cNvSpPr/>
            <p:nvPr/>
          </p:nvSpPr>
          <p:spPr>
            <a:xfrm>
              <a:off x="1383800" y="3612175"/>
              <a:ext cx="95575" cy="95875"/>
            </a:xfrm>
            <a:custGeom>
              <a:avLst/>
              <a:gdLst/>
              <a:ahLst/>
              <a:cxnLst/>
              <a:rect l="l" t="t" r="r" b="b"/>
              <a:pathLst>
                <a:path w="3823" h="3835" extrusionOk="0">
                  <a:moveTo>
                    <a:pt x="2334" y="1"/>
                  </a:moveTo>
                  <a:lnTo>
                    <a:pt x="0" y="1465"/>
                  </a:lnTo>
                  <a:lnTo>
                    <a:pt x="1488" y="3835"/>
                  </a:lnTo>
                  <a:lnTo>
                    <a:pt x="3822" y="2370"/>
                  </a:lnTo>
                  <a:lnTo>
                    <a:pt x="2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7"/>
            <p:cNvSpPr/>
            <p:nvPr/>
          </p:nvSpPr>
          <p:spPr>
            <a:xfrm>
              <a:off x="1344500" y="3642250"/>
              <a:ext cx="80700" cy="81275"/>
            </a:xfrm>
            <a:custGeom>
              <a:avLst/>
              <a:gdLst/>
              <a:ahLst/>
              <a:cxnLst/>
              <a:rect l="l" t="t" r="r" b="b"/>
              <a:pathLst>
                <a:path w="3228" h="3251" extrusionOk="0">
                  <a:moveTo>
                    <a:pt x="1965" y="0"/>
                  </a:moveTo>
                  <a:lnTo>
                    <a:pt x="1" y="1239"/>
                  </a:lnTo>
                  <a:lnTo>
                    <a:pt x="1263" y="3251"/>
                  </a:lnTo>
                  <a:lnTo>
                    <a:pt x="3227" y="2012"/>
                  </a:lnTo>
                  <a:lnTo>
                    <a:pt x="19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7"/>
            <p:cNvSpPr/>
            <p:nvPr/>
          </p:nvSpPr>
          <p:spPr>
            <a:xfrm>
              <a:off x="1433500" y="3577950"/>
              <a:ext cx="102725" cy="103300"/>
            </a:xfrm>
            <a:custGeom>
              <a:avLst/>
              <a:gdLst/>
              <a:ahLst/>
              <a:cxnLst/>
              <a:rect l="l" t="t" r="r" b="b"/>
              <a:pathLst>
                <a:path w="4109" h="4132" extrusionOk="0">
                  <a:moveTo>
                    <a:pt x="2501" y="1"/>
                  </a:moveTo>
                  <a:lnTo>
                    <a:pt x="1" y="1584"/>
                  </a:lnTo>
                  <a:lnTo>
                    <a:pt x="1596" y="4132"/>
                  </a:lnTo>
                  <a:lnTo>
                    <a:pt x="4108" y="2548"/>
                  </a:lnTo>
                  <a:lnTo>
                    <a:pt x="2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7"/>
            <p:cNvSpPr/>
            <p:nvPr/>
          </p:nvSpPr>
          <p:spPr>
            <a:xfrm>
              <a:off x="1475775" y="3645750"/>
              <a:ext cx="68475" cy="48375"/>
            </a:xfrm>
            <a:custGeom>
              <a:avLst/>
              <a:gdLst/>
              <a:ahLst/>
              <a:cxnLst/>
              <a:rect l="l" t="t" r="r" b="b"/>
              <a:pathLst>
                <a:path w="2739" h="1935" extrusionOk="0">
                  <a:moveTo>
                    <a:pt x="2283" y="1"/>
                  </a:moveTo>
                  <a:cubicBezTo>
                    <a:pt x="2212" y="1"/>
                    <a:pt x="2143" y="20"/>
                    <a:pt x="2084" y="63"/>
                  </a:cubicBezTo>
                  <a:lnTo>
                    <a:pt x="238" y="1218"/>
                  </a:lnTo>
                  <a:cubicBezTo>
                    <a:pt x="60" y="1337"/>
                    <a:pt x="0" y="1575"/>
                    <a:pt x="119" y="1753"/>
                  </a:cubicBezTo>
                  <a:cubicBezTo>
                    <a:pt x="196" y="1869"/>
                    <a:pt x="323" y="1934"/>
                    <a:pt x="451" y="1934"/>
                  </a:cubicBezTo>
                  <a:cubicBezTo>
                    <a:pt x="521" y="1934"/>
                    <a:pt x="592" y="1915"/>
                    <a:pt x="655" y="1872"/>
                  </a:cubicBezTo>
                  <a:lnTo>
                    <a:pt x="2501" y="718"/>
                  </a:lnTo>
                  <a:cubicBezTo>
                    <a:pt x="2679" y="598"/>
                    <a:pt x="2739" y="360"/>
                    <a:pt x="2620" y="182"/>
                  </a:cubicBezTo>
                  <a:cubicBezTo>
                    <a:pt x="2543" y="66"/>
                    <a:pt x="2411" y="1"/>
                    <a:pt x="22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7"/>
            <p:cNvSpPr/>
            <p:nvPr/>
          </p:nvSpPr>
          <p:spPr>
            <a:xfrm>
              <a:off x="889675" y="3324950"/>
              <a:ext cx="223275" cy="671825"/>
            </a:xfrm>
            <a:custGeom>
              <a:avLst/>
              <a:gdLst/>
              <a:ahLst/>
              <a:cxnLst/>
              <a:rect l="l" t="t" r="r" b="b"/>
              <a:pathLst>
                <a:path w="8931" h="26873" extrusionOk="0">
                  <a:moveTo>
                    <a:pt x="4228" y="0"/>
                  </a:moveTo>
                  <a:cubicBezTo>
                    <a:pt x="1596" y="3096"/>
                    <a:pt x="1" y="7108"/>
                    <a:pt x="1" y="11478"/>
                  </a:cubicBezTo>
                  <a:cubicBezTo>
                    <a:pt x="1" y="18062"/>
                    <a:pt x="3596" y="23813"/>
                    <a:pt x="8930" y="26873"/>
                  </a:cubicBezTo>
                  <a:lnTo>
                    <a:pt x="8930" y="23432"/>
                  </a:lnTo>
                  <a:cubicBezTo>
                    <a:pt x="5263" y="20717"/>
                    <a:pt x="2882" y="16371"/>
                    <a:pt x="2882" y="11478"/>
                  </a:cubicBezTo>
                  <a:cubicBezTo>
                    <a:pt x="2882" y="8442"/>
                    <a:pt x="3811" y="5620"/>
                    <a:pt x="5371" y="3263"/>
                  </a:cubicBezTo>
                  <a:lnTo>
                    <a:pt x="42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7"/>
            <p:cNvSpPr/>
            <p:nvPr/>
          </p:nvSpPr>
          <p:spPr>
            <a:xfrm>
              <a:off x="925700" y="3216000"/>
              <a:ext cx="242625" cy="242625"/>
            </a:xfrm>
            <a:custGeom>
              <a:avLst/>
              <a:gdLst/>
              <a:ahLst/>
              <a:cxnLst/>
              <a:rect l="l" t="t" r="r" b="b"/>
              <a:pathLst>
                <a:path w="9705" h="9705" extrusionOk="0">
                  <a:moveTo>
                    <a:pt x="4846" y="1"/>
                  </a:moveTo>
                  <a:cubicBezTo>
                    <a:pt x="2167" y="1"/>
                    <a:pt x="0" y="2167"/>
                    <a:pt x="0" y="4858"/>
                  </a:cubicBezTo>
                  <a:cubicBezTo>
                    <a:pt x="0" y="7537"/>
                    <a:pt x="2167" y="9704"/>
                    <a:pt x="4846" y="9704"/>
                  </a:cubicBezTo>
                  <a:cubicBezTo>
                    <a:pt x="7537" y="9704"/>
                    <a:pt x="9704" y="7537"/>
                    <a:pt x="9704" y="4858"/>
                  </a:cubicBezTo>
                  <a:cubicBezTo>
                    <a:pt x="9704" y="2167"/>
                    <a:pt x="7537" y="1"/>
                    <a:pt x="4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7"/>
            <p:cNvSpPr/>
            <p:nvPr/>
          </p:nvSpPr>
          <p:spPr>
            <a:xfrm>
              <a:off x="983150" y="3811025"/>
              <a:ext cx="242600" cy="242600"/>
            </a:xfrm>
            <a:custGeom>
              <a:avLst/>
              <a:gdLst/>
              <a:ahLst/>
              <a:cxnLst/>
              <a:rect l="l" t="t" r="r" b="b"/>
              <a:pathLst>
                <a:path w="9704" h="9704" extrusionOk="0">
                  <a:moveTo>
                    <a:pt x="4846" y="0"/>
                  </a:moveTo>
                  <a:cubicBezTo>
                    <a:pt x="2167" y="0"/>
                    <a:pt x="0" y="2167"/>
                    <a:pt x="0" y="4846"/>
                  </a:cubicBezTo>
                  <a:cubicBezTo>
                    <a:pt x="0" y="7525"/>
                    <a:pt x="2167" y="9704"/>
                    <a:pt x="4846" y="9704"/>
                  </a:cubicBezTo>
                  <a:cubicBezTo>
                    <a:pt x="7525" y="9704"/>
                    <a:pt x="9704" y="7525"/>
                    <a:pt x="9704" y="4846"/>
                  </a:cubicBezTo>
                  <a:cubicBezTo>
                    <a:pt x="9704" y="2167"/>
                    <a:pt x="7525" y="0"/>
                    <a:pt x="4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7"/>
            <p:cNvSpPr/>
            <p:nvPr/>
          </p:nvSpPr>
          <p:spPr>
            <a:xfrm>
              <a:off x="992675" y="3830500"/>
              <a:ext cx="222975" cy="203100"/>
            </a:xfrm>
            <a:custGeom>
              <a:avLst/>
              <a:gdLst/>
              <a:ahLst/>
              <a:cxnLst/>
              <a:rect l="l" t="t" r="r" b="b"/>
              <a:pathLst>
                <a:path w="8919" h="8124" extrusionOk="0">
                  <a:moveTo>
                    <a:pt x="4464" y="1"/>
                  </a:moveTo>
                  <a:cubicBezTo>
                    <a:pt x="3423" y="1"/>
                    <a:pt x="2382" y="400"/>
                    <a:pt x="1584" y="1198"/>
                  </a:cubicBezTo>
                  <a:cubicBezTo>
                    <a:pt x="0" y="2781"/>
                    <a:pt x="0" y="5353"/>
                    <a:pt x="1584" y="6936"/>
                  </a:cubicBezTo>
                  <a:cubicBezTo>
                    <a:pt x="2382" y="7728"/>
                    <a:pt x="3423" y="8124"/>
                    <a:pt x="4464" y="8124"/>
                  </a:cubicBezTo>
                  <a:cubicBezTo>
                    <a:pt x="5504" y="8124"/>
                    <a:pt x="6543" y="7728"/>
                    <a:pt x="7335" y="6936"/>
                  </a:cubicBezTo>
                  <a:cubicBezTo>
                    <a:pt x="8918" y="5353"/>
                    <a:pt x="8918" y="2781"/>
                    <a:pt x="7335" y="1198"/>
                  </a:cubicBezTo>
                  <a:cubicBezTo>
                    <a:pt x="6543" y="400"/>
                    <a:pt x="5504" y="1"/>
                    <a:pt x="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7"/>
            <p:cNvSpPr/>
            <p:nvPr/>
          </p:nvSpPr>
          <p:spPr>
            <a:xfrm>
              <a:off x="934025" y="3236025"/>
              <a:ext cx="225350" cy="202550"/>
            </a:xfrm>
            <a:custGeom>
              <a:avLst/>
              <a:gdLst/>
              <a:ahLst/>
              <a:cxnLst/>
              <a:rect l="l" t="t" r="r" b="b"/>
              <a:pathLst>
                <a:path w="9014" h="8102" extrusionOk="0">
                  <a:moveTo>
                    <a:pt x="4510" y="1"/>
                  </a:moveTo>
                  <a:cubicBezTo>
                    <a:pt x="3405" y="1"/>
                    <a:pt x="2302" y="453"/>
                    <a:pt x="1501" y="1343"/>
                  </a:cubicBezTo>
                  <a:cubicBezTo>
                    <a:pt x="1" y="2998"/>
                    <a:pt x="132" y="5557"/>
                    <a:pt x="1799" y="7058"/>
                  </a:cubicBezTo>
                  <a:cubicBezTo>
                    <a:pt x="2570" y="7757"/>
                    <a:pt x="3538" y="8102"/>
                    <a:pt x="4504" y="8102"/>
                  </a:cubicBezTo>
                  <a:cubicBezTo>
                    <a:pt x="5610" y="8102"/>
                    <a:pt x="6713" y="7650"/>
                    <a:pt x="7514" y="6760"/>
                  </a:cubicBezTo>
                  <a:cubicBezTo>
                    <a:pt x="9014" y="5105"/>
                    <a:pt x="8883" y="2545"/>
                    <a:pt x="7216" y="1045"/>
                  </a:cubicBezTo>
                  <a:cubicBezTo>
                    <a:pt x="6444" y="346"/>
                    <a:pt x="5476" y="1"/>
                    <a:pt x="4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0" name="Google Shape;2260;p77"/>
          <p:cNvGrpSpPr/>
          <p:nvPr/>
        </p:nvGrpSpPr>
        <p:grpSpPr>
          <a:xfrm>
            <a:off x="6190467" y="1639777"/>
            <a:ext cx="2380568" cy="2699181"/>
            <a:chOff x="1276625" y="2966150"/>
            <a:chExt cx="1103750" cy="1251475"/>
          </a:xfrm>
        </p:grpSpPr>
        <p:sp>
          <p:nvSpPr>
            <p:cNvPr id="2261" name="Google Shape;2261;p77"/>
            <p:cNvSpPr/>
            <p:nvPr/>
          </p:nvSpPr>
          <p:spPr>
            <a:xfrm>
              <a:off x="1276625" y="3434475"/>
              <a:ext cx="1103750" cy="783150"/>
            </a:xfrm>
            <a:custGeom>
              <a:avLst/>
              <a:gdLst/>
              <a:ahLst/>
              <a:cxnLst/>
              <a:rect l="l" t="t" r="r" b="b"/>
              <a:pathLst>
                <a:path w="44150" h="31326" extrusionOk="0">
                  <a:moveTo>
                    <a:pt x="15550" y="1"/>
                  </a:moveTo>
                  <a:cubicBezTo>
                    <a:pt x="14788" y="1"/>
                    <a:pt x="14169" y="620"/>
                    <a:pt x="14169" y="1382"/>
                  </a:cubicBezTo>
                  <a:cubicBezTo>
                    <a:pt x="14169" y="2144"/>
                    <a:pt x="14788" y="2763"/>
                    <a:pt x="15550" y="2763"/>
                  </a:cubicBezTo>
                  <a:lnTo>
                    <a:pt x="15801" y="2763"/>
                  </a:lnTo>
                  <a:lnTo>
                    <a:pt x="15801" y="15657"/>
                  </a:lnTo>
                  <a:cubicBezTo>
                    <a:pt x="11562" y="19729"/>
                    <a:pt x="1" y="31326"/>
                    <a:pt x="5787" y="31326"/>
                  </a:cubicBezTo>
                  <a:lnTo>
                    <a:pt x="38351" y="31326"/>
                  </a:lnTo>
                  <a:cubicBezTo>
                    <a:pt x="44149" y="31326"/>
                    <a:pt x="32588" y="19729"/>
                    <a:pt x="28350" y="15657"/>
                  </a:cubicBezTo>
                  <a:lnTo>
                    <a:pt x="28350" y="2763"/>
                  </a:lnTo>
                  <a:lnTo>
                    <a:pt x="28600" y="2763"/>
                  </a:lnTo>
                  <a:cubicBezTo>
                    <a:pt x="29362" y="2763"/>
                    <a:pt x="29993" y="2144"/>
                    <a:pt x="29993" y="1382"/>
                  </a:cubicBezTo>
                  <a:cubicBezTo>
                    <a:pt x="29993" y="620"/>
                    <a:pt x="29362" y="1"/>
                    <a:pt x="28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7"/>
            <p:cNvSpPr/>
            <p:nvPr/>
          </p:nvSpPr>
          <p:spPr>
            <a:xfrm>
              <a:off x="1332000" y="3840475"/>
              <a:ext cx="993000" cy="351850"/>
            </a:xfrm>
            <a:custGeom>
              <a:avLst/>
              <a:gdLst/>
              <a:ahLst/>
              <a:cxnLst/>
              <a:rect l="l" t="t" r="r" b="b"/>
              <a:pathLst>
                <a:path w="39720" h="14074" extrusionOk="0">
                  <a:moveTo>
                    <a:pt x="14217" y="1"/>
                  </a:moveTo>
                  <a:cubicBezTo>
                    <a:pt x="10407" y="3656"/>
                    <a:pt x="0" y="14074"/>
                    <a:pt x="5215" y="14074"/>
                  </a:cubicBezTo>
                  <a:lnTo>
                    <a:pt x="34493" y="14074"/>
                  </a:lnTo>
                  <a:cubicBezTo>
                    <a:pt x="39720" y="14074"/>
                    <a:pt x="29326" y="3656"/>
                    <a:pt x="255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7"/>
            <p:cNvSpPr/>
            <p:nvPr/>
          </p:nvSpPr>
          <p:spPr>
            <a:xfrm>
              <a:off x="1538875" y="4075925"/>
              <a:ext cx="40200" cy="40200"/>
            </a:xfrm>
            <a:custGeom>
              <a:avLst/>
              <a:gdLst/>
              <a:ahLst/>
              <a:cxnLst/>
              <a:rect l="l" t="t" r="r" b="b"/>
              <a:pathLst>
                <a:path w="1608" h="1608" extrusionOk="0">
                  <a:moveTo>
                    <a:pt x="810" y="1"/>
                  </a:moveTo>
                  <a:cubicBezTo>
                    <a:pt x="358" y="1"/>
                    <a:pt x="0" y="358"/>
                    <a:pt x="0" y="798"/>
                  </a:cubicBezTo>
                  <a:cubicBezTo>
                    <a:pt x="0" y="1251"/>
                    <a:pt x="358" y="1608"/>
                    <a:pt x="810" y="1608"/>
                  </a:cubicBezTo>
                  <a:cubicBezTo>
                    <a:pt x="1250" y="1608"/>
                    <a:pt x="1608" y="1251"/>
                    <a:pt x="1608" y="798"/>
                  </a:cubicBezTo>
                  <a:cubicBezTo>
                    <a:pt x="1608" y="358"/>
                    <a:pt x="1250" y="1"/>
                    <a:pt x="8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7"/>
            <p:cNvSpPr/>
            <p:nvPr/>
          </p:nvSpPr>
          <p:spPr>
            <a:xfrm>
              <a:off x="1633825" y="3940800"/>
              <a:ext cx="38725" cy="38725"/>
            </a:xfrm>
            <a:custGeom>
              <a:avLst/>
              <a:gdLst/>
              <a:ahLst/>
              <a:cxnLst/>
              <a:rect l="l" t="t" r="r" b="b"/>
              <a:pathLst>
                <a:path w="1549" h="1549" extrusionOk="0">
                  <a:moveTo>
                    <a:pt x="774" y="0"/>
                  </a:moveTo>
                  <a:cubicBezTo>
                    <a:pt x="346" y="0"/>
                    <a:pt x="0" y="345"/>
                    <a:pt x="0" y="774"/>
                  </a:cubicBezTo>
                  <a:cubicBezTo>
                    <a:pt x="0" y="1203"/>
                    <a:pt x="346" y="1548"/>
                    <a:pt x="774" y="1548"/>
                  </a:cubicBezTo>
                  <a:cubicBezTo>
                    <a:pt x="1203" y="1548"/>
                    <a:pt x="1548" y="1203"/>
                    <a:pt x="1548" y="774"/>
                  </a:cubicBezTo>
                  <a:cubicBezTo>
                    <a:pt x="1548" y="345"/>
                    <a:pt x="120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7"/>
            <p:cNvSpPr/>
            <p:nvPr/>
          </p:nvSpPr>
          <p:spPr>
            <a:xfrm>
              <a:off x="1720450" y="4075775"/>
              <a:ext cx="62225" cy="56600"/>
            </a:xfrm>
            <a:custGeom>
              <a:avLst/>
              <a:gdLst/>
              <a:ahLst/>
              <a:cxnLst/>
              <a:rect l="l" t="t" r="r" b="b"/>
              <a:pathLst>
                <a:path w="2489" h="2264" extrusionOk="0">
                  <a:moveTo>
                    <a:pt x="1246" y="0"/>
                  </a:moveTo>
                  <a:cubicBezTo>
                    <a:pt x="1161" y="0"/>
                    <a:pt x="1075" y="10"/>
                    <a:pt x="988" y="30"/>
                  </a:cubicBezTo>
                  <a:cubicBezTo>
                    <a:pt x="381" y="173"/>
                    <a:pt x="0" y="781"/>
                    <a:pt x="143" y="1388"/>
                  </a:cubicBezTo>
                  <a:cubicBezTo>
                    <a:pt x="266" y="1909"/>
                    <a:pt x="730" y="2263"/>
                    <a:pt x="1250" y="2263"/>
                  </a:cubicBezTo>
                  <a:cubicBezTo>
                    <a:pt x="1337" y="2263"/>
                    <a:pt x="1424" y="2253"/>
                    <a:pt x="1512" y="2233"/>
                  </a:cubicBezTo>
                  <a:cubicBezTo>
                    <a:pt x="2119" y="2090"/>
                    <a:pt x="2489" y="1483"/>
                    <a:pt x="2346" y="876"/>
                  </a:cubicBezTo>
                  <a:cubicBezTo>
                    <a:pt x="2223" y="355"/>
                    <a:pt x="1759" y="0"/>
                    <a:pt x="1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7"/>
            <p:cNvSpPr/>
            <p:nvPr/>
          </p:nvSpPr>
          <p:spPr>
            <a:xfrm>
              <a:off x="1978200" y="3960150"/>
              <a:ext cx="32775" cy="32750"/>
            </a:xfrm>
            <a:custGeom>
              <a:avLst/>
              <a:gdLst/>
              <a:ahLst/>
              <a:cxnLst/>
              <a:rect l="l" t="t" r="r" b="b"/>
              <a:pathLst>
                <a:path w="1311" h="1310" extrusionOk="0">
                  <a:moveTo>
                    <a:pt x="656" y="0"/>
                  </a:moveTo>
                  <a:cubicBezTo>
                    <a:pt x="299" y="0"/>
                    <a:pt x="1" y="298"/>
                    <a:pt x="1" y="655"/>
                  </a:cubicBezTo>
                  <a:cubicBezTo>
                    <a:pt x="1" y="1012"/>
                    <a:pt x="299" y="1310"/>
                    <a:pt x="656" y="1310"/>
                  </a:cubicBezTo>
                  <a:cubicBezTo>
                    <a:pt x="1013" y="1310"/>
                    <a:pt x="1311" y="1012"/>
                    <a:pt x="1311" y="655"/>
                  </a:cubicBezTo>
                  <a:cubicBezTo>
                    <a:pt x="1311" y="298"/>
                    <a:pt x="1013" y="0"/>
                    <a:pt x="6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7"/>
            <p:cNvSpPr/>
            <p:nvPr/>
          </p:nvSpPr>
          <p:spPr>
            <a:xfrm>
              <a:off x="1915400" y="4076225"/>
              <a:ext cx="44675" cy="44675"/>
            </a:xfrm>
            <a:custGeom>
              <a:avLst/>
              <a:gdLst/>
              <a:ahLst/>
              <a:cxnLst/>
              <a:rect l="l" t="t" r="r" b="b"/>
              <a:pathLst>
                <a:path w="1787" h="1787" extrusionOk="0">
                  <a:moveTo>
                    <a:pt x="894" y="1"/>
                  </a:moveTo>
                  <a:cubicBezTo>
                    <a:pt x="406" y="1"/>
                    <a:pt x="1" y="405"/>
                    <a:pt x="1" y="894"/>
                  </a:cubicBezTo>
                  <a:cubicBezTo>
                    <a:pt x="1" y="1382"/>
                    <a:pt x="406" y="1786"/>
                    <a:pt x="894" y="1786"/>
                  </a:cubicBezTo>
                  <a:cubicBezTo>
                    <a:pt x="1382" y="1786"/>
                    <a:pt x="1787" y="1382"/>
                    <a:pt x="1787" y="894"/>
                  </a:cubicBezTo>
                  <a:cubicBezTo>
                    <a:pt x="1787" y="405"/>
                    <a:pt x="1382" y="1"/>
                    <a:pt x="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7"/>
            <p:cNvSpPr/>
            <p:nvPr/>
          </p:nvSpPr>
          <p:spPr>
            <a:xfrm>
              <a:off x="1925525" y="3890500"/>
              <a:ext cx="34850" cy="35125"/>
            </a:xfrm>
            <a:custGeom>
              <a:avLst/>
              <a:gdLst/>
              <a:ahLst/>
              <a:cxnLst/>
              <a:rect l="l" t="t" r="r" b="b"/>
              <a:pathLst>
                <a:path w="1394" h="1405" extrusionOk="0">
                  <a:moveTo>
                    <a:pt x="703" y="0"/>
                  </a:moveTo>
                  <a:cubicBezTo>
                    <a:pt x="310" y="0"/>
                    <a:pt x="1" y="322"/>
                    <a:pt x="1" y="703"/>
                  </a:cubicBezTo>
                  <a:cubicBezTo>
                    <a:pt x="1" y="1095"/>
                    <a:pt x="310" y="1405"/>
                    <a:pt x="703" y="1405"/>
                  </a:cubicBezTo>
                  <a:cubicBezTo>
                    <a:pt x="1084" y="1405"/>
                    <a:pt x="1394" y="1095"/>
                    <a:pt x="1394" y="703"/>
                  </a:cubicBezTo>
                  <a:cubicBezTo>
                    <a:pt x="1394" y="322"/>
                    <a:pt x="1084" y="0"/>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7"/>
            <p:cNvSpPr/>
            <p:nvPr/>
          </p:nvSpPr>
          <p:spPr>
            <a:xfrm>
              <a:off x="2049350" y="4075775"/>
              <a:ext cx="62225" cy="56600"/>
            </a:xfrm>
            <a:custGeom>
              <a:avLst/>
              <a:gdLst/>
              <a:ahLst/>
              <a:cxnLst/>
              <a:rect l="l" t="t" r="r" b="b"/>
              <a:pathLst>
                <a:path w="2489" h="2264" extrusionOk="0">
                  <a:moveTo>
                    <a:pt x="1246" y="0"/>
                  </a:moveTo>
                  <a:cubicBezTo>
                    <a:pt x="1161" y="0"/>
                    <a:pt x="1075" y="10"/>
                    <a:pt x="989" y="30"/>
                  </a:cubicBezTo>
                  <a:cubicBezTo>
                    <a:pt x="382" y="173"/>
                    <a:pt x="1" y="781"/>
                    <a:pt x="143" y="1388"/>
                  </a:cubicBezTo>
                  <a:cubicBezTo>
                    <a:pt x="266" y="1909"/>
                    <a:pt x="730" y="2263"/>
                    <a:pt x="1251" y="2263"/>
                  </a:cubicBezTo>
                  <a:cubicBezTo>
                    <a:pt x="1337" y="2263"/>
                    <a:pt x="1425" y="2253"/>
                    <a:pt x="1513" y="2233"/>
                  </a:cubicBezTo>
                  <a:cubicBezTo>
                    <a:pt x="2120" y="2090"/>
                    <a:pt x="2489" y="1483"/>
                    <a:pt x="2346" y="876"/>
                  </a:cubicBezTo>
                  <a:cubicBezTo>
                    <a:pt x="2223" y="355"/>
                    <a:pt x="1759" y="0"/>
                    <a:pt x="1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7"/>
            <p:cNvSpPr/>
            <p:nvPr/>
          </p:nvSpPr>
          <p:spPr>
            <a:xfrm>
              <a:off x="1854100" y="3567225"/>
              <a:ext cx="115650" cy="108075"/>
            </a:xfrm>
            <a:custGeom>
              <a:avLst/>
              <a:gdLst/>
              <a:ahLst/>
              <a:cxnLst/>
              <a:rect l="l" t="t" r="r" b="b"/>
              <a:pathLst>
                <a:path w="4626" h="4323" extrusionOk="0">
                  <a:moveTo>
                    <a:pt x="4524" y="1"/>
                  </a:moveTo>
                  <a:cubicBezTo>
                    <a:pt x="4524" y="1"/>
                    <a:pt x="4524" y="1"/>
                    <a:pt x="4524" y="1"/>
                  </a:cubicBezTo>
                  <a:lnTo>
                    <a:pt x="4524" y="1"/>
                  </a:lnTo>
                  <a:cubicBezTo>
                    <a:pt x="4524" y="1"/>
                    <a:pt x="4524" y="1"/>
                    <a:pt x="4524" y="1"/>
                  </a:cubicBezTo>
                  <a:cubicBezTo>
                    <a:pt x="4524" y="1"/>
                    <a:pt x="4524" y="1"/>
                    <a:pt x="4524" y="1"/>
                  </a:cubicBezTo>
                  <a:close/>
                  <a:moveTo>
                    <a:pt x="4524" y="1"/>
                  </a:moveTo>
                  <a:cubicBezTo>
                    <a:pt x="1500" y="823"/>
                    <a:pt x="0" y="4323"/>
                    <a:pt x="0" y="4323"/>
                  </a:cubicBezTo>
                  <a:cubicBezTo>
                    <a:pt x="4626" y="3920"/>
                    <a:pt x="4513" y="19"/>
                    <a:pt x="45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7"/>
            <p:cNvSpPr/>
            <p:nvPr/>
          </p:nvSpPr>
          <p:spPr>
            <a:xfrm>
              <a:off x="1915400" y="3392500"/>
              <a:ext cx="111650" cy="129525"/>
            </a:xfrm>
            <a:custGeom>
              <a:avLst/>
              <a:gdLst/>
              <a:ahLst/>
              <a:cxnLst/>
              <a:rect l="l" t="t" r="r" b="b"/>
              <a:pathLst>
                <a:path w="4466" h="5181" extrusionOk="0">
                  <a:moveTo>
                    <a:pt x="3501" y="1"/>
                  </a:moveTo>
                  <a:cubicBezTo>
                    <a:pt x="727" y="1442"/>
                    <a:pt x="1" y="5180"/>
                    <a:pt x="1" y="5180"/>
                  </a:cubicBezTo>
                  <a:cubicBezTo>
                    <a:pt x="4465" y="3811"/>
                    <a:pt x="3501" y="1"/>
                    <a:pt x="3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7"/>
            <p:cNvSpPr/>
            <p:nvPr/>
          </p:nvSpPr>
          <p:spPr>
            <a:xfrm>
              <a:off x="1703850" y="3495800"/>
              <a:ext cx="80900" cy="98025"/>
            </a:xfrm>
            <a:custGeom>
              <a:avLst/>
              <a:gdLst/>
              <a:ahLst/>
              <a:cxnLst/>
              <a:rect l="l" t="t" r="r" b="b"/>
              <a:pathLst>
                <a:path w="3236" h="3921" extrusionOk="0">
                  <a:moveTo>
                    <a:pt x="128" y="0"/>
                  </a:moveTo>
                  <a:cubicBezTo>
                    <a:pt x="1" y="3721"/>
                    <a:pt x="2512" y="3920"/>
                    <a:pt x="3051" y="3920"/>
                  </a:cubicBezTo>
                  <a:cubicBezTo>
                    <a:pt x="3116" y="3920"/>
                    <a:pt x="3153" y="3918"/>
                    <a:pt x="3153" y="3918"/>
                  </a:cubicBezTo>
                  <a:cubicBezTo>
                    <a:pt x="3236" y="1263"/>
                    <a:pt x="129" y="0"/>
                    <a:pt x="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7"/>
            <p:cNvSpPr/>
            <p:nvPr/>
          </p:nvSpPr>
          <p:spPr>
            <a:xfrm>
              <a:off x="1561800" y="3349950"/>
              <a:ext cx="177275" cy="107175"/>
            </a:xfrm>
            <a:custGeom>
              <a:avLst/>
              <a:gdLst/>
              <a:ahLst/>
              <a:cxnLst/>
              <a:rect l="l" t="t" r="r" b="b"/>
              <a:pathLst>
                <a:path w="7091" h="4287" extrusionOk="0">
                  <a:moveTo>
                    <a:pt x="6455" y="3249"/>
                  </a:moveTo>
                  <a:lnTo>
                    <a:pt x="6455" y="3249"/>
                  </a:lnTo>
                  <a:cubicBezTo>
                    <a:pt x="6830" y="3660"/>
                    <a:pt x="7081" y="3940"/>
                    <a:pt x="7087" y="3940"/>
                  </a:cubicBezTo>
                  <a:cubicBezTo>
                    <a:pt x="7090" y="3940"/>
                    <a:pt x="6979" y="3810"/>
                    <a:pt x="6715" y="3501"/>
                  </a:cubicBezTo>
                  <a:cubicBezTo>
                    <a:pt x="6635" y="3407"/>
                    <a:pt x="6548" y="3323"/>
                    <a:pt x="6455" y="3249"/>
                  </a:cubicBezTo>
                  <a:close/>
                  <a:moveTo>
                    <a:pt x="3072" y="0"/>
                  </a:moveTo>
                  <a:cubicBezTo>
                    <a:pt x="3072" y="0"/>
                    <a:pt x="0" y="1227"/>
                    <a:pt x="203" y="4287"/>
                  </a:cubicBezTo>
                  <a:cubicBezTo>
                    <a:pt x="203" y="4287"/>
                    <a:pt x="2816" y="2783"/>
                    <a:pt x="4869" y="2783"/>
                  </a:cubicBezTo>
                  <a:cubicBezTo>
                    <a:pt x="5473" y="2783"/>
                    <a:pt x="6028" y="2913"/>
                    <a:pt x="6455" y="3249"/>
                  </a:cubicBezTo>
                  <a:lnTo>
                    <a:pt x="6455" y="3249"/>
                  </a:lnTo>
                  <a:cubicBezTo>
                    <a:pt x="5444" y="2145"/>
                    <a:pt x="3533" y="96"/>
                    <a:pt x="3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7"/>
            <p:cNvSpPr/>
            <p:nvPr/>
          </p:nvSpPr>
          <p:spPr>
            <a:xfrm>
              <a:off x="1626675" y="3348600"/>
              <a:ext cx="182500" cy="197825"/>
            </a:xfrm>
            <a:custGeom>
              <a:avLst/>
              <a:gdLst/>
              <a:ahLst/>
              <a:cxnLst/>
              <a:rect l="l" t="t" r="r" b="b"/>
              <a:pathLst>
                <a:path w="7300" h="7913" extrusionOk="0">
                  <a:moveTo>
                    <a:pt x="738" y="1"/>
                  </a:moveTo>
                  <a:cubicBezTo>
                    <a:pt x="617" y="1"/>
                    <a:pt x="523" y="22"/>
                    <a:pt x="465" y="66"/>
                  </a:cubicBezTo>
                  <a:cubicBezTo>
                    <a:pt x="1" y="412"/>
                    <a:pt x="5192" y="6186"/>
                    <a:pt x="7299" y="7912"/>
                  </a:cubicBezTo>
                  <a:cubicBezTo>
                    <a:pt x="7299" y="7912"/>
                    <a:pt x="5406" y="3198"/>
                    <a:pt x="4644" y="2078"/>
                  </a:cubicBezTo>
                  <a:cubicBezTo>
                    <a:pt x="3974" y="1095"/>
                    <a:pt x="1622"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7"/>
            <p:cNvSpPr/>
            <p:nvPr/>
          </p:nvSpPr>
          <p:spPr>
            <a:xfrm>
              <a:off x="2088200" y="3252100"/>
              <a:ext cx="238900" cy="252050"/>
            </a:xfrm>
            <a:custGeom>
              <a:avLst/>
              <a:gdLst/>
              <a:ahLst/>
              <a:cxnLst/>
              <a:rect l="l" t="t" r="r" b="b"/>
              <a:pathLst>
                <a:path w="9556" h="10082" extrusionOk="0">
                  <a:moveTo>
                    <a:pt x="1642" y="1"/>
                  </a:moveTo>
                  <a:cubicBezTo>
                    <a:pt x="393" y="1"/>
                    <a:pt x="0" y="387"/>
                    <a:pt x="2066" y="1069"/>
                  </a:cubicBezTo>
                  <a:cubicBezTo>
                    <a:pt x="6852" y="2664"/>
                    <a:pt x="7114" y="10082"/>
                    <a:pt x="7114" y="10082"/>
                  </a:cubicBezTo>
                  <a:cubicBezTo>
                    <a:pt x="9555" y="7129"/>
                    <a:pt x="7388" y="2236"/>
                    <a:pt x="7388" y="2236"/>
                  </a:cubicBezTo>
                  <a:cubicBezTo>
                    <a:pt x="6446" y="676"/>
                    <a:pt x="3295" y="1"/>
                    <a:pt x="16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7"/>
            <p:cNvSpPr/>
            <p:nvPr/>
          </p:nvSpPr>
          <p:spPr>
            <a:xfrm>
              <a:off x="1852300" y="3202100"/>
              <a:ext cx="421200" cy="327650"/>
            </a:xfrm>
            <a:custGeom>
              <a:avLst/>
              <a:gdLst/>
              <a:ahLst/>
              <a:cxnLst/>
              <a:rect l="l" t="t" r="r" b="b"/>
              <a:pathLst>
                <a:path w="16848" h="13106" extrusionOk="0">
                  <a:moveTo>
                    <a:pt x="10584" y="1"/>
                  </a:moveTo>
                  <a:cubicBezTo>
                    <a:pt x="7242" y="1"/>
                    <a:pt x="3059" y="2258"/>
                    <a:pt x="1822" y="4700"/>
                  </a:cubicBezTo>
                  <a:cubicBezTo>
                    <a:pt x="453" y="7403"/>
                    <a:pt x="1" y="13106"/>
                    <a:pt x="1" y="13106"/>
                  </a:cubicBezTo>
                  <a:cubicBezTo>
                    <a:pt x="1" y="13106"/>
                    <a:pt x="2465" y="8474"/>
                    <a:pt x="7204" y="5009"/>
                  </a:cubicBezTo>
                  <a:cubicBezTo>
                    <a:pt x="9057" y="3653"/>
                    <a:pt x="10942" y="3241"/>
                    <a:pt x="12549" y="3241"/>
                  </a:cubicBezTo>
                  <a:cubicBezTo>
                    <a:pt x="15032" y="3241"/>
                    <a:pt x="16848" y="4224"/>
                    <a:pt x="16848" y="4224"/>
                  </a:cubicBezTo>
                  <a:cubicBezTo>
                    <a:pt x="16729" y="3581"/>
                    <a:pt x="15074" y="652"/>
                    <a:pt x="11621" y="80"/>
                  </a:cubicBezTo>
                  <a:cubicBezTo>
                    <a:pt x="11288" y="26"/>
                    <a:pt x="10941" y="1"/>
                    <a:pt x="10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7"/>
            <p:cNvSpPr/>
            <p:nvPr/>
          </p:nvSpPr>
          <p:spPr>
            <a:xfrm>
              <a:off x="1453750" y="3120450"/>
              <a:ext cx="265425" cy="188150"/>
            </a:xfrm>
            <a:custGeom>
              <a:avLst/>
              <a:gdLst/>
              <a:ahLst/>
              <a:cxnLst/>
              <a:rect l="l" t="t" r="r" b="b"/>
              <a:pathLst>
                <a:path w="10617" h="7526" extrusionOk="0">
                  <a:moveTo>
                    <a:pt x="4036" y="1"/>
                  </a:moveTo>
                  <a:cubicBezTo>
                    <a:pt x="4036" y="1"/>
                    <a:pt x="0" y="2691"/>
                    <a:pt x="1012" y="7525"/>
                  </a:cubicBezTo>
                  <a:cubicBezTo>
                    <a:pt x="1012" y="7525"/>
                    <a:pt x="3926" y="4104"/>
                    <a:pt x="6844" y="4104"/>
                  </a:cubicBezTo>
                  <a:cubicBezTo>
                    <a:pt x="7415" y="4104"/>
                    <a:pt x="7987" y="4235"/>
                    <a:pt x="8537" y="4549"/>
                  </a:cubicBezTo>
                  <a:cubicBezTo>
                    <a:pt x="8984" y="4805"/>
                    <a:pt x="9284" y="4916"/>
                    <a:pt x="9461" y="4916"/>
                  </a:cubicBezTo>
                  <a:cubicBezTo>
                    <a:pt x="10616" y="4916"/>
                    <a:pt x="6525" y="166"/>
                    <a:pt x="4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7"/>
            <p:cNvSpPr/>
            <p:nvPr/>
          </p:nvSpPr>
          <p:spPr>
            <a:xfrm>
              <a:off x="1554050" y="3117625"/>
              <a:ext cx="225650" cy="285925"/>
            </a:xfrm>
            <a:custGeom>
              <a:avLst/>
              <a:gdLst/>
              <a:ahLst/>
              <a:cxnLst/>
              <a:rect l="l" t="t" r="r" b="b"/>
              <a:pathLst>
                <a:path w="9026" h="11437" extrusionOk="0">
                  <a:moveTo>
                    <a:pt x="640" y="0"/>
                  </a:moveTo>
                  <a:cubicBezTo>
                    <a:pt x="410" y="0"/>
                    <a:pt x="195" y="32"/>
                    <a:pt x="1" y="102"/>
                  </a:cubicBezTo>
                  <a:cubicBezTo>
                    <a:pt x="24" y="114"/>
                    <a:pt x="7347" y="10103"/>
                    <a:pt x="9025" y="11436"/>
                  </a:cubicBezTo>
                  <a:cubicBezTo>
                    <a:pt x="9025" y="11436"/>
                    <a:pt x="8025" y="4662"/>
                    <a:pt x="5680" y="2364"/>
                  </a:cubicBezTo>
                  <a:cubicBezTo>
                    <a:pt x="5680" y="2364"/>
                    <a:pt x="2627" y="0"/>
                    <a:pt x="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7"/>
            <p:cNvSpPr/>
            <p:nvPr/>
          </p:nvSpPr>
          <p:spPr>
            <a:xfrm>
              <a:off x="1464450" y="3003275"/>
              <a:ext cx="220075" cy="106200"/>
            </a:xfrm>
            <a:custGeom>
              <a:avLst/>
              <a:gdLst/>
              <a:ahLst/>
              <a:cxnLst/>
              <a:rect l="l" t="t" r="r" b="b"/>
              <a:pathLst>
                <a:path w="8803" h="4248" extrusionOk="0">
                  <a:moveTo>
                    <a:pt x="3031" y="1"/>
                  </a:moveTo>
                  <a:cubicBezTo>
                    <a:pt x="2621" y="1"/>
                    <a:pt x="2218" y="54"/>
                    <a:pt x="1834" y="175"/>
                  </a:cubicBezTo>
                  <a:cubicBezTo>
                    <a:pt x="1834" y="175"/>
                    <a:pt x="1" y="1711"/>
                    <a:pt x="1168" y="4247"/>
                  </a:cubicBezTo>
                  <a:cubicBezTo>
                    <a:pt x="1168" y="4247"/>
                    <a:pt x="3427" y="1484"/>
                    <a:pt x="5894" y="1484"/>
                  </a:cubicBezTo>
                  <a:cubicBezTo>
                    <a:pt x="6439" y="1484"/>
                    <a:pt x="6994" y="1619"/>
                    <a:pt x="7537" y="1949"/>
                  </a:cubicBezTo>
                  <a:cubicBezTo>
                    <a:pt x="8027" y="2247"/>
                    <a:pt x="8297" y="2369"/>
                    <a:pt x="8391" y="2369"/>
                  </a:cubicBezTo>
                  <a:cubicBezTo>
                    <a:pt x="8803" y="2369"/>
                    <a:pt x="5771" y="1"/>
                    <a:pt x="3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7"/>
            <p:cNvSpPr/>
            <p:nvPr/>
          </p:nvSpPr>
          <p:spPr>
            <a:xfrm>
              <a:off x="1510300" y="2986825"/>
              <a:ext cx="256600" cy="209550"/>
            </a:xfrm>
            <a:custGeom>
              <a:avLst/>
              <a:gdLst/>
              <a:ahLst/>
              <a:cxnLst/>
              <a:rect l="l" t="t" r="r" b="b"/>
              <a:pathLst>
                <a:path w="10264" h="8382" extrusionOk="0">
                  <a:moveTo>
                    <a:pt x="3648" y="1"/>
                  </a:moveTo>
                  <a:cubicBezTo>
                    <a:pt x="2541" y="1"/>
                    <a:pt x="1315" y="248"/>
                    <a:pt x="0" y="821"/>
                  </a:cubicBezTo>
                  <a:cubicBezTo>
                    <a:pt x="0" y="833"/>
                    <a:pt x="7561" y="2976"/>
                    <a:pt x="9728" y="8382"/>
                  </a:cubicBezTo>
                  <a:cubicBezTo>
                    <a:pt x="9728" y="8382"/>
                    <a:pt x="10264" y="6882"/>
                    <a:pt x="9454" y="3988"/>
                  </a:cubicBezTo>
                  <a:cubicBezTo>
                    <a:pt x="8851" y="1882"/>
                    <a:pt x="6702" y="1"/>
                    <a:pt x="36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7"/>
            <p:cNvSpPr/>
            <p:nvPr/>
          </p:nvSpPr>
          <p:spPr>
            <a:xfrm>
              <a:off x="1896525" y="2966275"/>
              <a:ext cx="333625" cy="260175"/>
            </a:xfrm>
            <a:custGeom>
              <a:avLst/>
              <a:gdLst/>
              <a:ahLst/>
              <a:cxnLst/>
              <a:rect l="l" t="t" r="r" b="b"/>
              <a:pathLst>
                <a:path w="13345" h="10407" extrusionOk="0">
                  <a:moveTo>
                    <a:pt x="10031" y="0"/>
                  </a:moveTo>
                  <a:cubicBezTo>
                    <a:pt x="10031" y="0"/>
                    <a:pt x="10031" y="0"/>
                    <a:pt x="10031" y="0"/>
                  </a:cubicBezTo>
                  <a:cubicBezTo>
                    <a:pt x="10221" y="953"/>
                    <a:pt x="9400" y="3560"/>
                    <a:pt x="5994" y="4703"/>
                  </a:cubicBezTo>
                  <a:cubicBezTo>
                    <a:pt x="2594" y="5857"/>
                    <a:pt x="0" y="10406"/>
                    <a:pt x="267" y="10406"/>
                  </a:cubicBezTo>
                  <a:cubicBezTo>
                    <a:pt x="267" y="10406"/>
                    <a:pt x="267" y="10406"/>
                    <a:pt x="268" y="10406"/>
                  </a:cubicBezTo>
                  <a:cubicBezTo>
                    <a:pt x="13345" y="9918"/>
                    <a:pt x="10035" y="0"/>
                    <a:pt x="10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7"/>
            <p:cNvSpPr/>
            <p:nvPr/>
          </p:nvSpPr>
          <p:spPr>
            <a:xfrm>
              <a:off x="1702275" y="2966150"/>
              <a:ext cx="308700" cy="1108900"/>
            </a:xfrm>
            <a:custGeom>
              <a:avLst/>
              <a:gdLst/>
              <a:ahLst/>
              <a:cxnLst/>
              <a:rect l="l" t="t" r="r" b="b"/>
              <a:pathLst>
                <a:path w="12348" h="44356" extrusionOk="0">
                  <a:moveTo>
                    <a:pt x="12284" y="1"/>
                  </a:moveTo>
                  <a:cubicBezTo>
                    <a:pt x="12255" y="1"/>
                    <a:pt x="12226" y="14"/>
                    <a:pt x="12217" y="41"/>
                  </a:cubicBezTo>
                  <a:cubicBezTo>
                    <a:pt x="12145" y="208"/>
                    <a:pt x="4156" y="16245"/>
                    <a:pt x="5263" y="25877"/>
                  </a:cubicBezTo>
                  <a:cubicBezTo>
                    <a:pt x="5132" y="26580"/>
                    <a:pt x="5001" y="27306"/>
                    <a:pt x="4882" y="28032"/>
                  </a:cubicBezTo>
                  <a:cubicBezTo>
                    <a:pt x="4882" y="27449"/>
                    <a:pt x="4847" y="26878"/>
                    <a:pt x="4799" y="26282"/>
                  </a:cubicBezTo>
                  <a:cubicBezTo>
                    <a:pt x="5668" y="19531"/>
                    <a:pt x="1989" y="8518"/>
                    <a:pt x="1953" y="8423"/>
                  </a:cubicBezTo>
                  <a:cubicBezTo>
                    <a:pt x="1935" y="8387"/>
                    <a:pt x="1910" y="8371"/>
                    <a:pt x="1883" y="8371"/>
                  </a:cubicBezTo>
                  <a:cubicBezTo>
                    <a:pt x="1875" y="8371"/>
                    <a:pt x="1867" y="8372"/>
                    <a:pt x="1858" y="8375"/>
                  </a:cubicBezTo>
                  <a:cubicBezTo>
                    <a:pt x="1811" y="8387"/>
                    <a:pt x="1799" y="8435"/>
                    <a:pt x="1811" y="8459"/>
                  </a:cubicBezTo>
                  <a:cubicBezTo>
                    <a:pt x="1846" y="8566"/>
                    <a:pt x="5263" y="18781"/>
                    <a:pt x="4740" y="25520"/>
                  </a:cubicBezTo>
                  <a:cubicBezTo>
                    <a:pt x="4120" y="19293"/>
                    <a:pt x="1584" y="12888"/>
                    <a:pt x="1561" y="12804"/>
                  </a:cubicBezTo>
                  <a:cubicBezTo>
                    <a:pt x="1551" y="12786"/>
                    <a:pt x="1521" y="12761"/>
                    <a:pt x="1492" y="12761"/>
                  </a:cubicBezTo>
                  <a:cubicBezTo>
                    <a:pt x="1483" y="12761"/>
                    <a:pt x="1474" y="12763"/>
                    <a:pt x="1465" y="12769"/>
                  </a:cubicBezTo>
                  <a:cubicBezTo>
                    <a:pt x="1442" y="12781"/>
                    <a:pt x="1406" y="12828"/>
                    <a:pt x="1430" y="12852"/>
                  </a:cubicBezTo>
                  <a:cubicBezTo>
                    <a:pt x="1453" y="12923"/>
                    <a:pt x="4180" y="19865"/>
                    <a:pt x="4668" y="26258"/>
                  </a:cubicBezTo>
                  <a:lnTo>
                    <a:pt x="4668" y="26306"/>
                  </a:lnTo>
                  <a:cubicBezTo>
                    <a:pt x="4668" y="26318"/>
                    <a:pt x="4668" y="26342"/>
                    <a:pt x="4680" y="26354"/>
                  </a:cubicBezTo>
                  <a:cubicBezTo>
                    <a:pt x="4740" y="27247"/>
                    <a:pt x="4775" y="28140"/>
                    <a:pt x="4728" y="28997"/>
                  </a:cubicBezTo>
                  <a:lnTo>
                    <a:pt x="4728" y="29021"/>
                  </a:lnTo>
                  <a:cubicBezTo>
                    <a:pt x="4609" y="29818"/>
                    <a:pt x="4501" y="30604"/>
                    <a:pt x="4430" y="31378"/>
                  </a:cubicBezTo>
                  <a:cubicBezTo>
                    <a:pt x="4204" y="27175"/>
                    <a:pt x="2739" y="23627"/>
                    <a:pt x="2715" y="23580"/>
                  </a:cubicBezTo>
                  <a:cubicBezTo>
                    <a:pt x="2706" y="23561"/>
                    <a:pt x="2683" y="23536"/>
                    <a:pt x="2657" y="23536"/>
                  </a:cubicBezTo>
                  <a:cubicBezTo>
                    <a:pt x="2649" y="23536"/>
                    <a:pt x="2640" y="23538"/>
                    <a:pt x="2632" y="23544"/>
                  </a:cubicBezTo>
                  <a:cubicBezTo>
                    <a:pt x="2596" y="23556"/>
                    <a:pt x="2573" y="23603"/>
                    <a:pt x="2585" y="23627"/>
                  </a:cubicBezTo>
                  <a:cubicBezTo>
                    <a:pt x="2596" y="23675"/>
                    <a:pt x="4430" y="28104"/>
                    <a:pt x="4311" y="32950"/>
                  </a:cubicBezTo>
                  <a:cubicBezTo>
                    <a:pt x="4299" y="33128"/>
                    <a:pt x="4299" y="33283"/>
                    <a:pt x="4299" y="33462"/>
                  </a:cubicBezTo>
                  <a:cubicBezTo>
                    <a:pt x="4299" y="33545"/>
                    <a:pt x="4299" y="33617"/>
                    <a:pt x="4287" y="33688"/>
                  </a:cubicBezTo>
                  <a:lnTo>
                    <a:pt x="4287" y="33724"/>
                  </a:lnTo>
                  <a:cubicBezTo>
                    <a:pt x="4263" y="34509"/>
                    <a:pt x="4299" y="35248"/>
                    <a:pt x="4382" y="35879"/>
                  </a:cubicBezTo>
                  <a:cubicBezTo>
                    <a:pt x="3775" y="38093"/>
                    <a:pt x="1513" y="38367"/>
                    <a:pt x="1489" y="38367"/>
                  </a:cubicBezTo>
                  <a:cubicBezTo>
                    <a:pt x="1442" y="38367"/>
                    <a:pt x="1406" y="38403"/>
                    <a:pt x="1430" y="38439"/>
                  </a:cubicBezTo>
                  <a:cubicBezTo>
                    <a:pt x="1430" y="38462"/>
                    <a:pt x="1453" y="38498"/>
                    <a:pt x="1501" y="38498"/>
                  </a:cubicBezTo>
                  <a:lnTo>
                    <a:pt x="1513" y="38498"/>
                  </a:lnTo>
                  <a:cubicBezTo>
                    <a:pt x="1549" y="38498"/>
                    <a:pt x="3692" y="38224"/>
                    <a:pt x="4430" y="36200"/>
                  </a:cubicBezTo>
                  <a:lnTo>
                    <a:pt x="4430" y="36200"/>
                  </a:lnTo>
                  <a:cubicBezTo>
                    <a:pt x="4418" y="36581"/>
                    <a:pt x="4430" y="36915"/>
                    <a:pt x="4454" y="37260"/>
                  </a:cubicBezTo>
                  <a:cubicBezTo>
                    <a:pt x="3990" y="39174"/>
                    <a:pt x="2793" y="39392"/>
                    <a:pt x="1866" y="39392"/>
                  </a:cubicBezTo>
                  <a:cubicBezTo>
                    <a:pt x="1698" y="39392"/>
                    <a:pt x="1538" y="39385"/>
                    <a:pt x="1394" y="39379"/>
                  </a:cubicBezTo>
                  <a:cubicBezTo>
                    <a:pt x="1275" y="39355"/>
                    <a:pt x="1156" y="39355"/>
                    <a:pt x="1072" y="39355"/>
                  </a:cubicBezTo>
                  <a:cubicBezTo>
                    <a:pt x="227" y="39355"/>
                    <a:pt x="1" y="40653"/>
                    <a:pt x="1" y="40713"/>
                  </a:cubicBezTo>
                  <a:cubicBezTo>
                    <a:pt x="1" y="40760"/>
                    <a:pt x="13" y="40784"/>
                    <a:pt x="60" y="40808"/>
                  </a:cubicBezTo>
                  <a:lnTo>
                    <a:pt x="72" y="40808"/>
                  </a:lnTo>
                  <a:cubicBezTo>
                    <a:pt x="108" y="40808"/>
                    <a:pt x="132" y="40772"/>
                    <a:pt x="144" y="40748"/>
                  </a:cubicBezTo>
                  <a:cubicBezTo>
                    <a:pt x="144" y="40725"/>
                    <a:pt x="358" y="39510"/>
                    <a:pt x="1084" y="39510"/>
                  </a:cubicBezTo>
                  <a:cubicBezTo>
                    <a:pt x="1180" y="39510"/>
                    <a:pt x="1275" y="39510"/>
                    <a:pt x="1418" y="39522"/>
                  </a:cubicBezTo>
                  <a:cubicBezTo>
                    <a:pt x="1573" y="39531"/>
                    <a:pt x="1751" y="39541"/>
                    <a:pt x="1943" y="39541"/>
                  </a:cubicBezTo>
                  <a:cubicBezTo>
                    <a:pt x="2823" y="39541"/>
                    <a:pt x="3985" y="39321"/>
                    <a:pt x="4513" y="37688"/>
                  </a:cubicBezTo>
                  <a:cubicBezTo>
                    <a:pt x="4525" y="37843"/>
                    <a:pt x="4537" y="37974"/>
                    <a:pt x="4549" y="38105"/>
                  </a:cubicBezTo>
                  <a:cubicBezTo>
                    <a:pt x="4525" y="38105"/>
                    <a:pt x="4490" y="38129"/>
                    <a:pt x="4478" y="38153"/>
                  </a:cubicBezTo>
                  <a:cubicBezTo>
                    <a:pt x="4466" y="38188"/>
                    <a:pt x="3466" y="40867"/>
                    <a:pt x="2644" y="41248"/>
                  </a:cubicBezTo>
                  <a:cubicBezTo>
                    <a:pt x="1751" y="41653"/>
                    <a:pt x="906" y="42546"/>
                    <a:pt x="1025" y="43630"/>
                  </a:cubicBezTo>
                  <a:cubicBezTo>
                    <a:pt x="1025" y="43665"/>
                    <a:pt x="1061" y="43689"/>
                    <a:pt x="1096" y="43689"/>
                  </a:cubicBezTo>
                  <a:cubicBezTo>
                    <a:pt x="1144" y="43689"/>
                    <a:pt x="1180" y="43642"/>
                    <a:pt x="1156" y="43618"/>
                  </a:cubicBezTo>
                  <a:cubicBezTo>
                    <a:pt x="1061" y="42606"/>
                    <a:pt x="1858" y="41772"/>
                    <a:pt x="2704" y="41379"/>
                  </a:cubicBezTo>
                  <a:cubicBezTo>
                    <a:pt x="3513" y="41010"/>
                    <a:pt x="4394" y="38808"/>
                    <a:pt x="4585" y="38308"/>
                  </a:cubicBezTo>
                  <a:cubicBezTo>
                    <a:pt x="4585" y="38343"/>
                    <a:pt x="4597" y="38379"/>
                    <a:pt x="4597" y="38427"/>
                  </a:cubicBezTo>
                  <a:lnTo>
                    <a:pt x="4597" y="38439"/>
                  </a:lnTo>
                  <a:cubicBezTo>
                    <a:pt x="4573" y="39927"/>
                    <a:pt x="4013" y="41129"/>
                    <a:pt x="3501" y="41737"/>
                  </a:cubicBezTo>
                  <a:cubicBezTo>
                    <a:pt x="2918" y="42439"/>
                    <a:pt x="2823" y="43570"/>
                    <a:pt x="2823" y="43618"/>
                  </a:cubicBezTo>
                  <a:cubicBezTo>
                    <a:pt x="2823" y="43665"/>
                    <a:pt x="2858" y="43689"/>
                    <a:pt x="2882" y="43689"/>
                  </a:cubicBezTo>
                  <a:cubicBezTo>
                    <a:pt x="2930" y="43689"/>
                    <a:pt x="2966" y="43665"/>
                    <a:pt x="2966" y="43630"/>
                  </a:cubicBezTo>
                  <a:cubicBezTo>
                    <a:pt x="2966" y="43618"/>
                    <a:pt x="3049" y="42499"/>
                    <a:pt x="3597" y="41832"/>
                  </a:cubicBezTo>
                  <a:cubicBezTo>
                    <a:pt x="4061" y="41284"/>
                    <a:pt x="4549" y="40284"/>
                    <a:pt x="4704" y="39034"/>
                  </a:cubicBezTo>
                  <a:cubicBezTo>
                    <a:pt x="4704" y="39046"/>
                    <a:pt x="4704" y="39046"/>
                    <a:pt x="4716" y="39046"/>
                  </a:cubicBezTo>
                  <a:cubicBezTo>
                    <a:pt x="5442" y="42606"/>
                    <a:pt x="7514" y="44320"/>
                    <a:pt x="7549" y="44344"/>
                  </a:cubicBezTo>
                  <a:cubicBezTo>
                    <a:pt x="7561" y="44356"/>
                    <a:pt x="7573" y="44356"/>
                    <a:pt x="7585" y="44356"/>
                  </a:cubicBezTo>
                  <a:cubicBezTo>
                    <a:pt x="7609" y="44356"/>
                    <a:pt x="7633" y="44344"/>
                    <a:pt x="7645" y="44332"/>
                  </a:cubicBezTo>
                  <a:cubicBezTo>
                    <a:pt x="7680" y="44296"/>
                    <a:pt x="7668" y="44261"/>
                    <a:pt x="7633" y="44225"/>
                  </a:cubicBezTo>
                  <a:cubicBezTo>
                    <a:pt x="7609" y="44213"/>
                    <a:pt x="5728" y="42630"/>
                    <a:pt x="4954" y="39391"/>
                  </a:cubicBezTo>
                  <a:lnTo>
                    <a:pt x="4954" y="39391"/>
                  </a:lnTo>
                  <a:cubicBezTo>
                    <a:pt x="5382" y="40046"/>
                    <a:pt x="6371" y="41427"/>
                    <a:pt x="7097" y="41772"/>
                  </a:cubicBezTo>
                  <a:lnTo>
                    <a:pt x="7216" y="41832"/>
                  </a:lnTo>
                  <a:cubicBezTo>
                    <a:pt x="8085" y="42237"/>
                    <a:pt x="8526" y="42427"/>
                    <a:pt x="8800" y="43630"/>
                  </a:cubicBezTo>
                  <a:cubicBezTo>
                    <a:pt x="8800" y="43665"/>
                    <a:pt x="8835" y="43689"/>
                    <a:pt x="8871" y="43689"/>
                  </a:cubicBezTo>
                  <a:lnTo>
                    <a:pt x="8883" y="43689"/>
                  </a:lnTo>
                  <a:cubicBezTo>
                    <a:pt x="8931" y="43677"/>
                    <a:pt x="8942" y="43642"/>
                    <a:pt x="8942" y="43606"/>
                  </a:cubicBezTo>
                  <a:cubicBezTo>
                    <a:pt x="8657" y="42320"/>
                    <a:pt x="8145" y="42082"/>
                    <a:pt x="7287" y="41701"/>
                  </a:cubicBezTo>
                  <a:lnTo>
                    <a:pt x="7168" y="41641"/>
                  </a:lnTo>
                  <a:cubicBezTo>
                    <a:pt x="6311" y="41236"/>
                    <a:pt x="5013" y="39212"/>
                    <a:pt x="4882" y="38986"/>
                  </a:cubicBezTo>
                  <a:cubicBezTo>
                    <a:pt x="4728" y="38272"/>
                    <a:pt x="4644" y="37498"/>
                    <a:pt x="4644" y="36641"/>
                  </a:cubicBezTo>
                  <a:lnTo>
                    <a:pt x="4644" y="36641"/>
                  </a:lnTo>
                  <a:cubicBezTo>
                    <a:pt x="4835" y="37236"/>
                    <a:pt x="5252" y="38141"/>
                    <a:pt x="6037" y="38486"/>
                  </a:cubicBezTo>
                  <a:cubicBezTo>
                    <a:pt x="7168" y="38974"/>
                    <a:pt x="8073" y="40213"/>
                    <a:pt x="8180" y="41010"/>
                  </a:cubicBezTo>
                  <a:cubicBezTo>
                    <a:pt x="8180" y="41046"/>
                    <a:pt x="8216" y="41070"/>
                    <a:pt x="8252" y="41070"/>
                  </a:cubicBezTo>
                  <a:lnTo>
                    <a:pt x="8276" y="41070"/>
                  </a:lnTo>
                  <a:cubicBezTo>
                    <a:pt x="8323" y="41070"/>
                    <a:pt x="8347" y="41022"/>
                    <a:pt x="8335" y="40998"/>
                  </a:cubicBezTo>
                  <a:cubicBezTo>
                    <a:pt x="8216" y="40129"/>
                    <a:pt x="7287" y="38855"/>
                    <a:pt x="6097" y="38343"/>
                  </a:cubicBezTo>
                  <a:cubicBezTo>
                    <a:pt x="5073" y="37903"/>
                    <a:pt x="4704" y="36367"/>
                    <a:pt x="4644" y="36105"/>
                  </a:cubicBezTo>
                  <a:cubicBezTo>
                    <a:pt x="4644" y="35962"/>
                    <a:pt x="4656" y="35831"/>
                    <a:pt x="4656" y="35688"/>
                  </a:cubicBezTo>
                  <a:cubicBezTo>
                    <a:pt x="4978" y="29937"/>
                    <a:pt x="8109" y="22532"/>
                    <a:pt x="9395" y="20805"/>
                  </a:cubicBezTo>
                  <a:cubicBezTo>
                    <a:pt x="9419" y="20770"/>
                    <a:pt x="9407" y="20722"/>
                    <a:pt x="9371" y="20698"/>
                  </a:cubicBezTo>
                  <a:cubicBezTo>
                    <a:pt x="9362" y="20685"/>
                    <a:pt x="9350" y="20680"/>
                    <a:pt x="9337" y="20680"/>
                  </a:cubicBezTo>
                  <a:cubicBezTo>
                    <a:pt x="9314" y="20680"/>
                    <a:pt x="9287" y="20695"/>
                    <a:pt x="9264" y="20710"/>
                  </a:cubicBezTo>
                  <a:cubicBezTo>
                    <a:pt x="8002" y="22425"/>
                    <a:pt x="4966" y="29616"/>
                    <a:pt x="4525" y="35307"/>
                  </a:cubicBezTo>
                  <a:cubicBezTo>
                    <a:pt x="4478" y="34760"/>
                    <a:pt x="4466" y="34140"/>
                    <a:pt x="4478" y="33486"/>
                  </a:cubicBezTo>
                  <a:cubicBezTo>
                    <a:pt x="4490" y="33283"/>
                    <a:pt x="4490" y="33081"/>
                    <a:pt x="4501" y="32890"/>
                  </a:cubicBezTo>
                  <a:cubicBezTo>
                    <a:pt x="4799" y="27318"/>
                    <a:pt x="6978" y="19389"/>
                    <a:pt x="7014" y="19281"/>
                  </a:cubicBezTo>
                  <a:cubicBezTo>
                    <a:pt x="7026" y="19234"/>
                    <a:pt x="6990" y="19210"/>
                    <a:pt x="6966" y="19198"/>
                  </a:cubicBezTo>
                  <a:cubicBezTo>
                    <a:pt x="6955" y="19193"/>
                    <a:pt x="6945" y="19190"/>
                    <a:pt x="6935" y="19190"/>
                  </a:cubicBezTo>
                  <a:cubicBezTo>
                    <a:pt x="6903" y="19190"/>
                    <a:pt x="6880" y="19216"/>
                    <a:pt x="6871" y="19234"/>
                  </a:cubicBezTo>
                  <a:cubicBezTo>
                    <a:pt x="6859" y="19293"/>
                    <a:pt x="6109" y="21996"/>
                    <a:pt x="5442" y="25342"/>
                  </a:cubicBezTo>
                  <a:cubicBezTo>
                    <a:pt x="4549" y="15769"/>
                    <a:pt x="12264" y="267"/>
                    <a:pt x="12336" y="100"/>
                  </a:cubicBezTo>
                  <a:cubicBezTo>
                    <a:pt x="12348" y="65"/>
                    <a:pt x="12336" y="17"/>
                    <a:pt x="12312" y="5"/>
                  </a:cubicBezTo>
                  <a:cubicBezTo>
                    <a:pt x="12303" y="2"/>
                    <a:pt x="12293" y="1"/>
                    <a:pt x="12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3" name="Google Shape;2283;p77"/>
          <p:cNvSpPr/>
          <p:nvPr/>
        </p:nvSpPr>
        <p:spPr>
          <a:xfrm>
            <a:off x="6001069" y="4338872"/>
            <a:ext cx="2737464" cy="188127"/>
          </a:xfrm>
          <a:custGeom>
            <a:avLst/>
            <a:gdLst/>
            <a:ahLst/>
            <a:cxnLst/>
            <a:rect l="l" t="t" r="r" b="b"/>
            <a:pathLst>
              <a:path w="50769" h="3489" extrusionOk="0">
                <a:moveTo>
                  <a:pt x="1739" y="0"/>
                </a:moveTo>
                <a:cubicBezTo>
                  <a:pt x="774" y="0"/>
                  <a:pt x="1" y="774"/>
                  <a:pt x="1" y="1738"/>
                </a:cubicBezTo>
                <a:cubicBezTo>
                  <a:pt x="1" y="2715"/>
                  <a:pt x="774" y="3489"/>
                  <a:pt x="1739" y="3489"/>
                </a:cubicBezTo>
                <a:lnTo>
                  <a:pt x="49019" y="3489"/>
                </a:lnTo>
                <a:cubicBezTo>
                  <a:pt x="49995" y="3489"/>
                  <a:pt x="50769" y="2715"/>
                  <a:pt x="50769" y="1738"/>
                </a:cubicBezTo>
                <a:cubicBezTo>
                  <a:pt x="50769" y="774"/>
                  <a:pt x="49995" y="0"/>
                  <a:pt x="490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4" name="Google Shape;2284;p77"/>
          <p:cNvGrpSpPr/>
          <p:nvPr/>
        </p:nvGrpSpPr>
        <p:grpSpPr>
          <a:xfrm>
            <a:off x="6260455" y="2886838"/>
            <a:ext cx="1182573" cy="1771865"/>
            <a:chOff x="1309075" y="3544350"/>
            <a:chExt cx="548300" cy="821525"/>
          </a:xfrm>
        </p:grpSpPr>
        <p:sp>
          <p:nvSpPr>
            <p:cNvPr id="2285" name="Google Shape;2285;p77"/>
            <p:cNvSpPr/>
            <p:nvPr/>
          </p:nvSpPr>
          <p:spPr>
            <a:xfrm>
              <a:off x="1348075" y="4277450"/>
              <a:ext cx="38725" cy="72950"/>
            </a:xfrm>
            <a:custGeom>
              <a:avLst/>
              <a:gdLst/>
              <a:ahLst/>
              <a:cxnLst/>
              <a:rect l="l" t="t" r="r" b="b"/>
              <a:pathLst>
                <a:path w="1549" h="2918" extrusionOk="0">
                  <a:moveTo>
                    <a:pt x="131" y="0"/>
                  </a:moveTo>
                  <a:lnTo>
                    <a:pt x="0" y="2060"/>
                  </a:lnTo>
                  <a:lnTo>
                    <a:pt x="370" y="2917"/>
                  </a:lnTo>
                  <a:lnTo>
                    <a:pt x="965" y="2917"/>
                  </a:lnTo>
                  <a:lnTo>
                    <a:pt x="1215" y="2060"/>
                  </a:lnTo>
                  <a:lnTo>
                    <a:pt x="1548" y="405"/>
                  </a:lnTo>
                  <a:lnTo>
                    <a:pt x="131"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7"/>
            <p:cNvSpPr/>
            <p:nvPr/>
          </p:nvSpPr>
          <p:spPr>
            <a:xfrm>
              <a:off x="1334375" y="4329200"/>
              <a:ext cx="102725" cy="36675"/>
            </a:xfrm>
            <a:custGeom>
              <a:avLst/>
              <a:gdLst/>
              <a:ahLst/>
              <a:cxnLst/>
              <a:rect l="l" t="t" r="r" b="b"/>
              <a:pathLst>
                <a:path w="4109" h="1467" extrusionOk="0">
                  <a:moveTo>
                    <a:pt x="554" y="1"/>
                  </a:moveTo>
                  <a:cubicBezTo>
                    <a:pt x="493" y="1"/>
                    <a:pt x="1" y="134"/>
                    <a:pt x="1" y="1466"/>
                  </a:cubicBezTo>
                  <a:lnTo>
                    <a:pt x="3954" y="1466"/>
                  </a:lnTo>
                  <a:cubicBezTo>
                    <a:pt x="3954" y="1466"/>
                    <a:pt x="4108" y="752"/>
                    <a:pt x="3704" y="609"/>
                  </a:cubicBezTo>
                  <a:cubicBezTo>
                    <a:pt x="3299" y="478"/>
                    <a:pt x="2358" y="288"/>
                    <a:pt x="2108" y="2"/>
                  </a:cubicBezTo>
                  <a:lnTo>
                    <a:pt x="1763" y="2"/>
                  </a:lnTo>
                  <a:cubicBezTo>
                    <a:pt x="1763" y="2"/>
                    <a:pt x="1546" y="346"/>
                    <a:pt x="1190" y="346"/>
                  </a:cubicBezTo>
                  <a:cubicBezTo>
                    <a:pt x="1011" y="346"/>
                    <a:pt x="798" y="260"/>
                    <a:pt x="560" y="2"/>
                  </a:cubicBezTo>
                  <a:cubicBezTo>
                    <a:pt x="560" y="1"/>
                    <a:pt x="558" y="1"/>
                    <a:pt x="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7"/>
            <p:cNvSpPr/>
            <p:nvPr/>
          </p:nvSpPr>
          <p:spPr>
            <a:xfrm>
              <a:off x="1449575" y="4277450"/>
              <a:ext cx="38425" cy="72950"/>
            </a:xfrm>
            <a:custGeom>
              <a:avLst/>
              <a:gdLst/>
              <a:ahLst/>
              <a:cxnLst/>
              <a:rect l="l" t="t" r="r" b="b"/>
              <a:pathLst>
                <a:path w="1537" h="2918" extrusionOk="0">
                  <a:moveTo>
                    <a:pt x="1405" y="0"/>
                  </a:moveTo>
                  <a:lnTo>
                    <a:pt x="0" y="405"/>
                  </a:lnTo>
                  <a:lnTo>
                    <a:pt x="310" y="2060"/>
                  </a:lnTo>
                  <a:lnTo>
                    <a:pt x="572" y="2917"/>
                  </a:lnTo>
                  <a:lnTo>
                    <a:pt x="1167" y="2917"/>
                  </a:lnTo>
                  <a:lnTo>
                    <a:pt x="1536" y="2060"/>
                  </a:lnTo>
                  <a:lnTo>
                    <a:pt x="1405"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7"/>
            <p:cNvSpPr/>
            <p:nvPr/>
          </p:nvSpPr>
          <p:spPr>
            <a:xfrm>
              <a:off x="1443325" y="4329200"/>
              <a:ext cx="102725" cy="36675"/>
            </a:xfrm>
            <a:custGeom>
              <a:avLst/>
              <a:gdLst/>
              <a:ahLst/>
              <a:cxnLst/>
              <a:rect l="l" t="t" r="r" b="b"/>
              <a:pathLst>
                <a:path w="4109" h="1467" extrusionOk="0">
                  <a:moveTo>
                    <a:pt x="556" y="1"/>
                  </a:moveTo>
                  <a:cubicBezTo>
                    <a:pt x="504" y="1"/>
                    <a:pt x="0" y="134"/>
                    <a:pt x="0" y="1466"/>
                  </a:cubicBezTo>
                  <a:lnTo>
                    <a:pt x="3953" y="1466"/>
                  </a:lnTo>
                  <a:cubicBezTo>
                    <a:pt x="3953" y="1466"/>
                    <a:pt x="4108" y="752"/>
                    <a:pt x="3703" y="609"/>
                  </a:cubicBezTo>
                  <a:cubicBezTo>
                    <a:pt x="3298" y="478"/>
                    <a:pt x="2370" y="288"/>
                    <a:pt x="2108" y="2"/>
                  </a:cubicBezTo>
                  <a:lnTo>
                    <a:pt x="1774" y="2"/>
                  </a:lnTo>
                  <a:cubicBezTo>
                    <a:pt x="1774" y="2"/>
                    <a:pt x="1552" y="346"/>
                    <a:pt x="1192" y="346"/>
                  </a:cubicBezTo>
                  <a:cubicBezTo>
                    <a:pt x="1012" y="346"/>
                    <a:pt x="798" y="260"/>
                    <a:pt x="560" y="2"/>
                  </a:cubicBezTo>
                  <a:cubicBezTo>
                    <a:pt x="560" y="1"/>
                    <a:pt x="559"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7"/>
            <p:cNvSpPr/>
            <p:nvPr/>
          </p:nvSpPr>
          <p:spPr>
            <a:xfrm>
              <a:off x="1336750" y="4023850"/>
              <a:ext cx="166725" cy="293500"/>
            </a:xfrm>
            <a:custGeom>
              <a:avLst/>
              <a:gdLst/>
              <a:ahLst/>
              <a:cxnLst/>
              <a:rect l="l" t="t" r="r" b="b"/>
              <a:pathLst>
                <a:path w="6669" h="11740" extrusionOk="0">
                  <a:moveTo>
                    <a:pt x="608" y="0"/>
                  </a:moveTo>
                  <a:lnTo>
                    <a:pt x="1" y="11513"/>
                  </a:lnTo>
                  <a:lnTo>
                    <a:pt x="2823" y="11740"/>
                  </a:lnTo>
                  <a:lnTo>
                    <a:pt x="3132" y="3203"/>
                  </a:lnTo>
                  <a:lnTo>
                    <a:pt x="4073" y="11513"/>
                  </a:lnTo>
                  <a:lnTo>
                    <a:pt x="6668" y="11275"/>
                  </a:lnTo>
                  <a:lnTo>
                    <a:pt x="5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7"/>
            <p:cNvSpPr/>
            <p:nvPr/>
          </p:nvSpPr>
          <p:spPr>
            <a:xfrm>
              <a:off x="1377550" y="3728900"/>
              <a:ext cx="30375" cy="44225"/>
            </a:xfrm>
            <a:custGeom>
              <a:avLst/>
              <a:gdLst/>
              <a:ahLst/>
              <a:cxnLst/>
              <a:rect l="l" t="t" r="r" b="b"/>
              <a:pathLst>
                <a:path w="1215" h="1769" extrusionOk="0">
                  <a:moveTo>
                    <a:pt x="432" y="1"/>
                  </a:moveTo>
                  <a:cubicBezTo>
                    <a:pt x="407" y="1"/>
                    <a:pt x="382" y="4"/>
                    <a:pt x="357" y="11"/>
                  </a:cubicBezTo>
                  <a:cubicBezTo>
                    <a:pt x="83" y="82"/>
                    <a:pt x="0" y="547"/>
                    <a:pt x="131" y="1023"/>
                  </a:cubicBezTo>
                  <a:cubicBezTo>
                    <a:pt x="252" y="1461"/>
                    <a:pt x="543" y="1768"/>
                    <a:pt x="784" y="1768"/>
                  </a:cubicBezTo>
                  <a:cubicBezTo>
                    <a:pt x="805" y="1768"/>
                    <a:pt x="825" y="1766"/>
                    <a:pt x="845" y="1761"/>
                  </a:cubicBezTo>
                  <a:cubicBezTo>
                    <a:pt x="857" y="1749"/>
                    <a:pt x="857" y="1749"/>
                    <a:pt x="869" y="1749"/>
                  </a:cubicBezTo>
                  <a:cubicBezTo>
                    <a:pt x="1131" y="1666"/>
                    <a:pt x="1215" y="1225"/>
                    <a:pt x="1084" y="773"/>
                  </a:cubicBezTo>
                  <a:lnTo>
                    <a:pt x="1084" y="749"/>
                  </a:lnTo>
                  <a:cubicBezTo>
                    <a:pt x="943" y="307"/>
                    <a:pt x="676" y="1"/>
                    <a:pt x="432"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7"/>
            <p:cNvSpPr/>
            <p:nvPr/>
          </p:nvSpPr>
          <p:spPr>
            <a:xfrm>
              <a:off x="1387375" y="3767175"/>
              <a:ext cx="65600" cy="81075"/>
            </a:xfrm>
            <a:custGeom>
              <a:avLst/>
              <a:gdLst/>
              <a:ahLst/>
              <a:cxnLst/>
              <a:rect l="l" t="t" r="r" b="b"/>
              <a:pathLst>
                <a:path w="2624" h="3243" extrusionOk="0">
                  <a:moveTo>
                    <a:pt x="1502" y="0"/>
                  </a:moveTo>
                  <a:cubicBezTo>
                    <a:pt x="1147" y="0"/>
                    <a:pt x="833" y="109"/>
                    <a:pt x="857" y="206"/>
                  </a:cubicBezTo>
                  <a:cubicBezTo>
                    <a:pt x="869" y="290"/>
                    <a:pt x="881" y="385"/>
                    <a:pt x="869" y="504"/>
                  </a:cubicBezTo>
                  <a:cubicBezTo>
                    <a:pt x="857" y="635"/>
                    <a:pt x="798" y="814"/>
                    <a:pt x="703" y="1099"/>
                  </a:cubicBezTo>
                  <a:cubicBezTo>
                    <a:pt x="655" y="1218"/>
                    <a:pt x="619" y="1349"/>
                    <a:pt x="572" y="1504"/>
                  </a:cubicBezTo>
                  <a:cubicBezTo>
                    <a:pt x="500" y="1706"/>
                    <a:pt x="536" y="1885"/>
                    <a:pt x="643" y="2016"/>
                  </a:cubicBezTo>
                  <a:lnTo>
                    <a:pt x="0" y="3242"/>
                  </a:lnTo>
                  <a:lnTo>
                    <a:pt x="2441" y="3242"/>
                  </a:lnTo>
                  <a:lnTo>
                    <a:pt x="2227" y="1349"/>
                  </a:lnTo>
                  <a:cubicBezTo>
                    <a:pt x="2310" y="1171"/>
                    <a:pt x="2405" y="1064"/>
                    <a:pt x="2405" y="1064"/>
                  </a:cubicBezTo>
                  <a:cubicBezTo>
                    <a:pt x="2624" y="231"/>
                    <a:pt x="2019" y="0"/>
                    <a:pt x="1502"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7"/>
            <p:cNvSpPr/>
            <p:nvPr/>
          </p:nvSpPr>
          <p:spPr>
            <a:xfrm>
              <a:off x="1393025" y="3691100"/>
              <a:ext cx="87525" cy="103275"/>
            </a:xfrm>
            <a:custGeom>
              <a:avLst/>
              <a:gdLst/>
              <a:ahLst/>
              <a:cxnLst/>
              <a:rect l="l" t="t" r="r" b="b"/>
              <a:pathLst>
                <a:path w="3501" h="4131" extrusionOk="0">
                  <a:moveTo>
                    <a:pt x="1568" y="1"/>
                  </a:moveTo>
                  <a:cubicBezTo>
                    <a:pt x="562" y="1"/>
                    <a:pt x="0" y="1418"/>
                    <a:pt x="0" y="1785"/>
                  </a:cubicBezTo>
                  <a:cubicBezTo>
                    <a:pt x="0" y="2190"/>
                    <a:pt x="226" y="3083"/>
                    <a:pt x="548" y="3440"/>
                  </a:cubicBezTo>
                  <a:cubicBezTo>
                    <a:pt x="827" y="3739"/>
                    <a:pt x="1508" y="4130"/>
                    <a:pt x="1994" y="4130"/>
                  </a:cubicBezTo>
                  <a:cubicBezTo>
                    <a:pt x="2088" y="4130"/>
                    <a:pt x="2175" y="4116"/>
                    <a:pt x="2251" y="4083"/>
                  </a:cubicBezTo>
                  <a:cubicBezTo>
                    <a:pt x="2691" y="3868"/>
                    <a:pt x="3227" y="3130"/>
                    <a:pt x="3191" y="2654"/>
                  </a:cubicBezTo>
                  <a:cubicBezTo>
                    <a:pt x="3144" y="2178"/>
                    <a:pt x="3286" y="1594"/>
                    <a:pt x="3286" y="1594"/>
                  </a:cubicBezTo>
                  <a:cubicBezTo>
                    <a:pt x="3501" y="618"/>
                    <a:pt x="2905" y="225"/>
                    <a:pt x="1786" y="23"/>
                  </a:cubicBezTo>
                  <a:cubicBezTo>
                    <a:pt x="1711" y="8"/>
                    <a:pt x="1638" y="1"/>
                    <a:pt x="1568"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7"/>
            <p:cNvSpPr/>
            <p:nvPr/>
          </p:nvSpPr>
          <p:spPr>
            <a:xfrm>
              <a:off x="1367425" y="3664650"/>
              <a:ext cx="133150" cy="99350"/>
            </a:xfrm>
            <a:custGeom>
              <a:avLst/>
              <a:gdLst/>
              <a:ahLst/>
              <a:cxnLst/>
              <a:rect l="l" t="t" r="r" b="b"/>
              <a:pathLst>
                <a:path w="5326" h="3974" extrusionOk="0">
                  <a:moveTo>
                    <a:pt x="2578" y="1"/>
                  </a:moveTo>
                  <a:cubicBezTo>
                    <a:pt x="1776" y="1"/>
                    <a:pt x="908" y="528"/>
                    <a:pt x="488" y="1152"/>
                  </a:cubicBezTo>
                  <a:cubicBezTo>
                    <a:pt x="0" y="1890"/>
                    <a:pt x="488" y="2950"/>
                    <a:pt x="488" y="2950"/>
                  </a:cubicBezTo>
                  <a:lnTo>
                    <a:pt x="774" y="2581"/>
                  </a:lnTo>
                  <a:cubicBezTo>
                    <a:pt x="798" y="3355"/>
                    <a:pt x="1274" y="3974"/>
                    <a:pt x="1274" y="3974"/>
                  </a:cubicBezTo>
                  <a:cubicBezTo>
                    <a:pt x="1084" y="3581"/>
                    <a:pt x="1155" y="2569"/>
                    <a:pt x="1155" y="2569"/>
                  </a:cubicBezTo>
                  <a:cubicBezTo>
                    <a:pt x="1404" y="2116"/>
                    <a:pt x="1821" y="1917"/>
                    <a:pt x="2342" y="1917"/>
                  </a:cubicBezTo>
                  <a:cubicBezTo>
                    <a:pt x="2642" y="1917"/>
                    <a:pt x="2977" y="1983"/>
                    <a:pt x="3334" y="2105"/>
                  </a:cubicBezTo>
                  <a:cubicBezTo>
                    <a:pt x="3656" y="2212"/>
                    <a:pt x="3875" y="2248"/>
                    <a:pt x="4025" y="2248"/>
                  </a:cubicBezTo>
                  <a:cubicBezTo>
                    <a:pt x="4325" y="2248"/>
                    <a:pt x="4346" y="2105"/>
                    <a:pt x="4346" y="2105"/>
                  </a:cubicBezTo>
                  <a:cubicBezTo>
                    <a:pt x="4456" y="2162"/>
                    <a:pt x="4549" y="2187"/>
                    <a:pt x="4627" y="2187"/>
                  </a:cubicBezTo>
                  <a:cubicBezTo>
                    <a:pt x="5325" y="2187"/>
                    <a:pt x="4896" y="177"/>
                    <a:pt x="4671" y="177"/>
                  </a:cubicBezTo>
                  <a:cubicBezTo>
                    <a:pt x="4661" y="177"/>
                    <a:pt x="4652" y="180"/>
                    <a:pt x="4644" y="188"/>
                  </a:cubicBezTo>
                  <a:cubicBezTo>
                    <a:pt x="4552" y="258"/>
                    <a:pt x="4422" y="289"/>
                    <a:pt x="4249" y="289"/>
                  </a:cubicBezTo>
                  <a:cubicBezTo>
                    <a:pt x="3952" y="289"/>
                    <a:pt x="3530" y="196"/>
                    <a:pt x="2965" y="45"/>
                  </a:cubicBezTo>
                  <a:cubicBezTo>
                    <a:pt x="2839" y="15"/>
                    <a:pt x="2710" y="1"/>
                    <a:pt x="2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7"/>
            <p:cNvSpPr/>
            <p:nvPr/>
          </p:nvSpPr>
          <p:spPr>
            <a:xfrm>
              <a:off x="1383500" y="3807750"/>
              <a:ext cx="93175" cy="216125"/>
            </a:xfrm>
            <a:custGeom>
              <a:avLst/>
              <a:gdLst/>
              <a:ahLst/>
              <a:cxnLst/>
              <a:rect l="l" t="t" r="r" b="b"/>
              <a:pathLst>
                <a:path w="3727" h="8645" extrusionOk="0">
                  <a:moveTo>
                    <a:pt x="1012" y="0"/>
                  </a:moveTo>
                  <a:lnTo>
                    <a:pt x="0" y="8644"/>
                  </a:lnTo>
                  <a:lnTo>
                    <a:pt x="3727" y="8644"/>
                  </a:lnTo>
                  <a:lnTo>
                    <a:pt x="2322" y="0"/>
                  </a:lnTo>
                  <a:cubicBezTo>
                    <a:pt x="1989" y="230"/>
                    <a:pt x="1732" y="307"/>
                    <a:pt x="1538" y="307"/>
                  </a:cubicBezTo>
                  <a:cubicBezTo>
                    <a:pt x="1150" y="307"/>
                    <a:pt x="1012" y="0"/>
                    <a:pt x="1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7"/>
            <p:cNvSpPr/>
            <p:nvPr/>
          </p:nvSpPr>
          <p:spPr>
            <a:xfrm>
              <a:off x="1309075" y="3794350"/>
              <a:ext cx="115525" cy="326850"/>
            </a:xfrm>
            <a:custGeom>
              <a:avLst/>
              <a:gdLst/>
              <a:ahLst/>
              <a:cxnLst/>
              <a:rect l="l" t="t" r="r" b="b"/>
              <a:pathLst>
                <a:path w="4621" h="13074" extrusionOk="0">
                  <a:moveTo>
                    <a:pt x="3835" y="0"/>
                  </a:moveTo>
                  <a:lnTo>
                    <a:pt x="1453" y="1203"/>
                  </a:lnTo>
                  <a:lnTo>
                    <a:pt x="1" y="6263"/>
                  </a:lnTo>
                  <a:lnTo>
                    <a:pt x="1263" y="7037"/>
                  </a:lnTo>
                  <a:lnTo>
                    <a:pt x="429" y="13073"/>
                  </a:lnTo>
                  <a:lnTo>
                    <a:pt x="4466" y="13073"/>
                  </a:lnTo>
                  <a:lnTo>
                    <a:pt x="4620" y="2644"/>
                  </a:lnTo>
                  <a:lnTo>
                    <a:pt x="3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7"/>
            <p:cNvSpPr/>
            <p:nvPr/>
          </p:nvSpPr>
          <p:spPr>
            <a:xfrm>
              <a:off x="1431425" y="3800600"/>
              <a:ext cx="82475" cy="318225"/>
            </a:xfrm>
            <a:custGeom>
              <a:avLst/>
              <a:gdLst/>
              <a:ahLst/>
              <a:cxnLst/>
              <a:rect l="l" t="t" r="r" b="b"/>
              <a:pathLst>
                <a:path w="3299" h="12729" extrusionOk="0">
                  <a:moveTo>
                    <a:pt x="465" y="0"/>
                  </a:moveTo>
                  <a:lnTo>
                    <a:pt x="0" y="2394"/>
                  </a:lnTo>
                  <a:lnTo>
                    <a:pt x="465" y="12728"/>
                  </a:lnTo>
                  <a:lnTo>
                    <a:pt x="2870" y="12728"/>
                  </a:lnTo>
                  <a:lnTo>
                    <a:pt x="2370" y="7192"/>
                  </a:lnTo>
                  <a:lnTo>
                    <a:pt x="3298" y="6299"/>
                  </a:lnTo>
                  <a:lnTo>
                    <a:pt x="1893" y="536"/>
                  </a:lnTo>
                  <a:lnTo>
                    <a:pt x="4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7"/>
            <p:cNvSpPr/>
            <p:nvPr/>
          </p:nvSpPr>
          <p:spPr>
            <a:xfrm>
              <a:off x="1339150" y="3970250"/>
              <a:ext cx="67000" cy="19075"/>
            </a:xfrm>
            <a:custGeom>
              <a:avLst/>
              <a:gdLst/>
              <a:ahLst/>
              <a:cxnLst/>
              <a:rect l="l" t="t" r="r" b="b"/>
              <a:pathLst>
                <a:path w="2680" h="763" extrusionOk="0">
                  <a:moveTo>
                    <a:pt x="60" y="1"/>
                  </a:moveTo>
                  <a:lnTo>
                    <a:pt x="0" y="477"/>
                  </a:lnTo>
                  <a:lnTo>
                    <a:pt x="2679" y="763"/>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7"/>
            <p:cNvSpPr/>
            <p:nvPr/>
          </p:nvSpPr>
          <p:spPr>
            <a:xfrm>
              <a:off x="1363250" y="3862800"/>
              <a:ext cx="54800" cy="88425"/>
            </a:xfrm>
            <a:custGeom>
              <a:avLst/>
              <a:gdLst/>
              <a:ahLst/>
              <a:cxnLst/>
              <a:rect l="l" t="t" r="r" b="b"/>
              <a:pathLst>
                <a:path w="2192" h="3537" extrusionOk="0">
                  <a:moveTo>
                    <a:pt x="584" y="1"/>
                  </a:moveTo>
                  <a:lnTo>
                    <a:pt x="1" y="2573"/>
                  </a:lnTo>
                  <a:lnTo>
                    <a:pt x="2191" y="3537"/>
                  </a:lnTo>
                  <a:lnTo>
                    <a:pt x="441" y="2442"/>
                  </a:lnTo>
                  <a:lnTo>
                    <a:pt x="5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7"/>
            <p:cNvSpPr/>
            <p:nvPr/>
          </p:nvSpPr>
          <p:spPr>
            <a:xfrm>
              <a:off x="1387075" y="3794350"/>
              <a:ext cx="37525" cy="68475"/>
            </a:xfrm>
            <a:custGeom>
              <a:avLst/>
              <a:gdLst/>
              <a:ahLst/>
              <a:cxnLst/>
              <a:rect l="l" t="t" r="r" b="b"/>
              <a:pathLst>
                <a:path w="1501" h="2739" extrusionOk="0">
                  <a:moveTo>
                    <a:pt x="715" y="0"/>
                  </a:moveTo>
                  <a:lnTo>
                    <a:pt x="0" y="2739"/>
                  </a:lnTo>
                  <a:lnTo>
                    <a:pt x="1500" y="2644"/>
                  </a:lnTo>
                  <a:lnTo>
                    <a:pt x="417" y="2477"/>
                  </a:lnTo>
                  <a:lnTo>
                    <a:pt x="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7"/>
            <p:cNvSpPr/>
            <p:nvPr/>
          </p:nvSpPr>
          <p:spPr>
            <a:xfrm>
              <a:off x="1431425" y="3800600"/>
              <a:ext cx="33950" cy="67000"/>
            </a:xfrm>
            <a:custGeom>
              <a:avLst/>
              <a:gdLst/>
              <a:ahLst/>
              <a:cxnLst/>
              <a:rect l="l" t="t" r="r" b="b"/>
              <a:pathLst>
                <a:path w="1358" h="2680" extrusionOk="0">
                  <a:moveTo>
                    <a:pt x="465" y="0"/>
                  </a:moveTo>
                  <a:lnTo>
                    <a:pt x="988" y="2489"/>
                  </a:lnTo>
                  <a:lnTo>
                    <a:pt x="0" y="2394"/>
                  </a:lnTo>
                  <a:lnTo>
                    <a:pt x="0" y="2394"/>
                  </a:lnTo>
                  <a:lnTo>
                    <a:pt x="1357" y="2679"/>
                  </a:lnTo>
                  <a:lnTo>
                    <a:pt x="1357" y="2679"/>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7"/>
            <p:cNvSpPr/>
            <p:nvPr/>
          </p:nvSpPr>
          <p:spPr>
            <a:xfrm>
              <a:off x="1468625" y="3876500"/>
              <a:ext cx="30075" cy="68175"/>
            </a:xfrm>
            <a:custGeom>
              <a:avLst/>
              <a:gdLst/>
              <a:ahLst/>
              <a:cxnLst/>
              <a:rect l="l" t="t" r="r" b="b"/>
              <a:pathLst>
                <a:path w="1203" h="2727" extrusionOk="0">
                  <a:moveTo>
                    <a:pt x="0" y="0"/>
                  </a:moveTo>
                  <a:lnTo>
                    <a:pt x="608" y="1929"/>
                  </a:lnTo>
                  <a:lnTo>
                    <a:pt x="250" y="1977"/>
                  </a:lnTo>
                  <a:lnTo>
                    <a:pt x="1203" y="2727"/>
                  </a:lnTo>
                  <a:lnTo>
                    <a:pt x="1203" y="272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7"/>
            <p:cNvSpPr/>
            <p:nvPr/>
          </p:nvSpPr>
          <p:spPr>
            <a:xfrm>
              <a:off x="1452550" y="3959850"/>
              <a:ext cx="39625" cy="36925"/>
            </a:xfrm>
            <a:custGeom>
              <a:avLst/>
              <a:gdLst/>
              <a:ahLst/>
              <a:cxnLst/>
              <a:rect l="l" t="t" r="r" b="b"/>
              <a:pathLst>
                <a:path w="1585" h="1477" extrusionOk="0">
                  <a:moveTo>
                    <a:pt x="1" y="0"/>
                  </a:moveTo>
                  <a:lnTo>
                    <a:pt x="1584" y="1477"/>
                  </a:lnTo>
                  <a:lnTo>
                    <a:pt x="1525" y="8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7"/>
            <p:cNvSpPr/>
            <p:nvPr/>
          </p:nvSpPr>
          <p:spPr>
            <a:xfrm>
              <a:off x="1323375" y="3796100"/>
              <a:ext cx="276250" cy="280200"/>
            </a:xfrm>
            <a:custGeom>
              <a:avLst/>
              <a:gdLst/>
              <a:ahLst/>
              <a:cxnLst/>
              <a:rect l="l" t="t" r="r" b="b"/>
              <a:pathLst>
                <a:path w="11050" h="11208" extrusionOk="0">
                  <a:moveTo>
                    <a:pt x="10371" y="1"/>
                  </a:moveTo>
                  <a:cubicBezTo>
                    <a:pt x="10199" y="1"/>
                    <a:pt x="10026" y="71"/>
                    <a:pt x="9906" y="204"/>
                  </a:cubicBezTo>
                  <a:lnTo>
                    <a:pt x="250" y="10146"/>
                  </a:lnTo>
                  <a:cubicBezTo>
                    <a:pt x="36" y="10384"/>
                    <a:pt x="0" y="10765"/>
                    <a:pt x="215" y="11003"/>
                  </a:cubicBezTo>
                  <a:cubicBezTo>
                    <a:pt x="338" y="11139"/>
                    <a:pt x="509" y="11207"/>
                    <a:pt x="680" y="11207"/>
                  </a:cubicBezTo>
                  <a:cubicBezTo>
                    <a:pt x="839" y="11207"/>
                    <a:pt x="999" y="11148"/>
                    <a:pt x="1119" y="11027"/>
                  </a:cubicBezTo>
                  <a:lnTo>
                    <a:pt x="4275" y="7765"/>
                  </a:lnTo>
                  <a:lnTo>
                    <a:pt x="5013" y="7015"/>
                  </a:lnTo>
                  <a:lnTo>
                    <a:pt x="10811" y="1038"/>
                  </a:lnTo>
                  <a:cubicBezTo>
                    <a:pt x="11049" y="776"/>
                    <a:pt x="11037" y="359"/>
                    <a:pt x="10752" y="133"/>
                  </a:cubicBezTo>
                  <a:cubicBezTo>
                    <a:pt x="10642" y="44"/>
                    <a:pt x="10506"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7"/>
            <p:cNvSpPr/>
            <p:nvPr/>
          </p:nvSpPr>
          <p:spPr>
            <a:xfrm>
              <a:off x="1561800" y="3770225"/>
              <a:ext cx="61025" cy="61050"/>
            </a:xfrm>
            <a:custGeom>
              <a:avLst/>
              <a:gdLst/>
              <a:ahLst/>
              <a:cxnLst/>
              <a:rect l="l" t="t" r="r" b="b"/>
              <a:pathLst>
                <a:path w="2441" h="2442" extrusionOk="0">
                  <a:moveTo>
                    <a:pt x="1143" y="1"/>
                  </a:moveTo>
                  <a:lnTo>
                    <a:pt x="0" y="1192"/>
                  </a:lnTo>
                  <a:lnTo>
                    <a:pt x="1286" y="2442"/>
                  </a:lnTo>
                  <a:lnTo>
                    <a:pt x="2441" y="1251"/>
                  </a:lnTo>
                  <a:lnTo>
                    <a:pt x="1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7"/>
            <p:cNvSpPr/>
            <p:nvPr/>
          </p:nvSpPr>
          <p:spPr>
            <a:xfrm>
              <a:off x="1542150" y="3544350"/>
              <a:ext cx="315225" cy="285825"/>
            </a:xfrm>
            <a:custGeom>
              <a:avLst/>
              <a:gdLst/>
              <a:ahLst/>
              <a:cxnLst/>
              <a:rect l="l" t="t" r="r" b="b"/>
              <a:pathLst>
                <a:path w="12609" h="11433" extrusionOk="0">
                  <a:moveTo>
                    <a:pt x="6311" y="0"/>
                  </a:moveTo>
                  <a:cubicBezTo>
                    <a:pt x="3736" y="0"/>
                    <a:pt x="1399" y="1742"/>
                    <a:pt x="750" y="4345"/>
                  </a:cubicBezTo>
                  <a:cubicBezTo>
                    <a:pt x="0" y="7405"/>
                    <a:pt x="1870" y="10512"/>
                    <a:pt x="4929" y="11262"/>
                  </a:cubicBezTo>
                  <a:cubicBezTo>
                    <a:pt x="5392" y="11378"/>
                    <a:pt x="5855" y="11433"/>
                    <a:pt x="6311" y="11433"/>
                  </a:cubicBezTo>
                  <a:cubicBezTo>
                    <a:pt x="8874" y="11433"/>
                    <a:pt x="11210" y="9693"/>
                    <a:pt x="11847" y="7095"/>
                  </a:cubicBezTo>
                  <a:cubicBezTo>
                    <a:pt x="12609" y="4023"/>
                    <a:pt x="10740" y="928"/>
                    <a:pt x="7680" y="166"/>
                  </a:cubicBezTo>
                  <a:cubicBezTo>
                    <a:pt x="7221" y="54"/>
                    <a:pt x="6762"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7"/>
            <p:cNvSpPr/>
            <p:nvPr/>
          </p:nvSpPr>
          <p:spPr>
            <a:xfrm>
              <a:off x="1558225" y="3562325"/>
              <a:ext cx="282800" cy="249325"/>
            </a:xfrm>
            <a:custGeom>
              <a:avLst/>
              <a:gdLst/>
              <a:ahLst/>
              <a:cxnLst/>
              <a:rect l="l" t="t" r="r" b="b"/>
              <a:pathLst>
                <a:path w="11312" h="9973" extrusionOk="0">
                  <a:moveTo>
                    <a:pt x="5661" y="1"/>
                  </a:moveTo>
                  <a:cubicBezTo>
                    <a:pt x="3696" y="1"/>
                    <a:pt x="1832" y="1172"/>
                    <a:pt x="1048" y="3102"/>
                  </a:cubicBezTo>
                  <a:cubicBezTo>
                    <a:pt x="0" y="5650"/>
                    <a:pt x="1215" y="8555"/>
                    <a:pt x="3763" y="9603"/>
                  </a:cubicBezTo>
                  <a:cubicBezTo>
                    <a:pt x="4382" y="9854"/>
                    <a:pt x="5022" y="9972"/>
                    <a:pt x="5651" y="9972"/>
                  </a:cubicBezTo>
                  <a:cubicBezTo>
                    <a:pt x="7620" y="9972"/>
                    <a:pt x="9481" y="8807"/>
                    <a:pt x="10275" y="6876"/>
                  </a:cubicBezTo>
                  <a:cubicBezTo>
                    <a:pt x="11311" y="4328"/>
                    <a:pt x="10097" y="1411"/>
                    <a:pt x="7549" y="375"/>
                  </a:cubicBezTo>
                  <a:cubicBezTo>
                    <a:pt x="6930" y="121"/>
                    <a:pt x="6290" y="1"/>
                    <a:pt x="5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7"/>
            <p:cNvSpPr/>
            <p:nvPr/>
          </p:nvSpPr>
          <p:spPr>
            <a:xfrm>
              <a:off x="1561500" y="3561575"/>
              <a:ext cx="276825" cy="251550"/>
            </a:xfrm>
            <a:custGeom>
              <a:avLst/>
              <a:gdLst/>
              <a:ahLst/>
              <a:cxnLst/>
              <a:rect l="l" t="t" r="r" b="b"/>
              <a:pathLst>
                <a:path w="11073" h="10062" extrusionOk="0">
                  <a:moveTo>
                    <a:pt x="5549" y="691"/>
                  </a:moveTo>
                  <a:cubicBezTo>
                    <a:pt x="6692" y="691"/>
                    <a:pt x="7775" y="1120"/>
                    <a:pt x="8573" y="1906"/>
                  </a:cubicBezTo>
                  <a:cubicBezTo>
                    <a:pt x="10287" y="3573"/>
                    <a:pt x="10335" y="6335"/>
                    <a:pt x="8668" y="8061"/>
                  </a:cubicBezTo>
                  <a:cubicBezTo>
                    <a:pt x="7835" y="8907"/>
                    <a:pt x="6727" y="9383"/>
                    <a:pt x="5537" y="9383"/>
                  </a:cubicBezTo>
                  <a:cubicBezTo>
                    <a:pt x="4406" y="9383"/>
                    <a:pt x="3322" y="8954"/>
                    <a:pt x="2524" y="8156"/>
                  </a:cubicBezTo>
                  <a:cubicBezTo>
                    <a:pt x="786" y="6490"/>
                    <a:pt x="750" y="3727"/>
                    <a:pt x="2429" y="2013"/>
                  </a:cubicBezTo>
                  <a:cubicBezTo>
                    <a:pt x="3263" y="1167"/>
                    <a:pt x="4358" y="691"/>
                    <a:pt x="5549" y="691"/>
                  </a:cubicBezTo>
                  <a:close/>
                  <a:moveTo>
                    <a:pt x="5537" y="1"/>
                  </a:moveTo>
                  <a:cubicBezTo>
                    <a:pt x="4167" y="1"/>
                    <a:pt x="2893" y="536"/>
                    <a:pt x="1941" y="1537"/>
                  </a:cubicBezTo>
                  <a:cubicBezTo>
                    <a:pt x="0" y="3537"/>
                    <a:pt x="60" y="6716"/>
                    <a:pt x="2048" y="8657"/>
                  </a:cubicBezTo>
                  <a:cubicBezTo>
                    <a:pt x="2977" y="9561"/>
                    <a:pt x="4227" y="10061"/>
                    <a:pt x="5537" y="10061"/>
                  </a:cubicBezTo>
                  <a:cubicBezTo>
                    <a:pt x="6906" y="10061"/>
                    <a:pt x="8192" y="9526"/>
                    <a:pt x="9144" y="8537"/>
                  </a:cubicBezTo>
                  <a:cubicBezTo>
                    <a:pt x="11073" y="6537"/>
                    <a:pt x="11037" y="3358"/>
                    <a:pt x="9037" y="1418"/>
                  </a:cubicBezTo>
                  <a:cubicBezTo>
                    <a:pt x="8096" y="513"/>
                    <a:pt x="6846" y="1"/>
                    <a:pt x="5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7"/>
            <p:cNvSpPr/>
            <p:nvPr/>
          </p:nvSpPr>
          <p:spPr>
            <a:xfrm>
              <a:off x="1433200" y="3916375"/>
              <a:ext cx="46175" cy="46175"/>
            </a:xfrm>
            <a:custGeom>
              <a:avLst/>
              <a:gdLst/>
              <a:ahLst/>
              <a:cxnLst/>
              <a:rect l="l" t="t" r="r" b="b"/>
              <a:pathLst>
                <a:path w="1847" h="1847" extrusionOk="0">
                  <a:moveTo>
                    <a:pt x="917" y="1"/>
                  </a:moveTo>
                  <a:cubicBezTo>
                    <a:pt x="417" y="1"/>
                    <a:pt x="1" y="406"/>
                    <a:pt x="1" y="918"/>
                  </a:cubicBezTo>
                  <a:cubicBezTo>
                    <a:pt x="1" y="1430"/>
                    <a:pt x="417" y="1846"/>
                    <a:pt x="917" y="1846"/>
                  </a:cubicBezTo>
                  <a:cubicBezTo>
                    <a:pt x="1429" y="1846"/>
                    <a:pt x="1846" y="1430"/>
                    <a:pt x="1846" y="918"/>
                  </a:cubicBezTo>
                  <a:cubicBezTo>
                    <a:pt x="1846" y="406"/>
                    <a:pt x="1429" y="1"/>
                    <a:pt x="9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7"/>
            <p:cNvSpPr/>
            <p:nvPr/>
          </p:nvSpPr>
          <p:spPr>
            <a:xfrm>
              <a:off x="1399575" y="3950925"/>
              <a:ext cx="46150" cy="46150"/>
            </a:xfrm>
            <a:custGeom>
              <a:avLst/>
              <a:gdLst/>
              <a:ahLst/>
              <a:cxnLst/>
              <a:rect l="l" t="t" r="r" b="b"/>
              <a:pathLst>
                <a:path w="1846" h="1846" extrusionOk="0">
                  <a:moveTo>
                    <a:pt x="929" y="0"/>
                  </a:moveTo>
                  <a:cubicBezTo>
                    <a:pt x="417" y="0"/>
                    <a:pt x="0" y="405"/>
                    <a:pt x="0" y="917"/>
                  </a:cubicBezTo>
                  <a:cubicBezTo>
                    <a:pt x="0" y="1429"/>
                    <a:pt x="417" y="1845"/>
                    <a:pt x="929" y="1845"/>
                  </a:cubicBezTo>
                  <a:cubicBezTo>
                    <a:pt x="1441" y="1845"/>
                    <a:pt x="1846" y="1429"/>
                    <a:pt x="1846" y="917"/>
                  </a:cubicBezTo>
                  <a:cubicBezTo>
                    <a:pt x="1846" y="405"/>
                    <a:pt x="1441" y="0"/>
                    <a:pt x="929"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0" name="Google Shape;2310;p77"/>
          <p:cNvGrpSpPr/>
          <p:nvPr/>
        </p:nvGrpSpPr>
        <p:grpSpPr>
          <a:xfrm>
            <a:off x="7957191" y="2886853"/>
            <a:ext cx="961040" cy="697884"/>
            <a:chOff x="-1603087" y="1426763"/>
            <a:chExt cx="540426" cy="392467"/>
          </a:xfrm>
        </p:grpSpPr>
        <p:sp>
          <p:nvSpPr>
            <p:cNvPr id="2311" name="Google Shape;2311;p77"/>
            <p:cNvSpPr/>
            <p:nvPr/>
          </p:nvSpPr>
          <p:spPr>
            <a:xfrm>
              <a:off x="-1422234" y="1502971"/>
              <a:ext cx="38167" cy="68864"/>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7"/>
            <p:cNvSpPr/>
            <p:nvPr/>
          </p:nvSpPr>
          <p:spPr>
            <a:xfrm>
              <a:off x="-1476785" y="1656203"/>
              <a:ext cx="47144" cy="27747"/>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7"/>
            <p:cNvSpPr/>
            <p:nvPr/>
          </p:nvSpPr>
          <p:spPr>
            <a:xfrm>
              <a:off x="-1317589" y="1678614"/>
              <a:ext cx="53861" cy="62147"/>
            </a:xfrm>
            <a:custGeom>
              <a:avLst/>
              <a:gdLst/>
              <a:ahLst/>
              <a:cxnLst/>
              <a:rect l="l" t="t" r="r" b="b"/>
              <a:pathLst>
                <a:path w="858" h="990" extrusionOk="0">
                  <a:moveTo>
                    <a:pt x="191" y="1"/>
                  </a:moveTo>
                  <a:cubicBezTo>
                    <a:pt x="131" y="96"/>
                    <a:pt x="72" y="167"/>
                    <a:pt x="0" y="227"/>
                  </a:cubicBezTo>
                  <a:lnTo>
                    <a:pt x="667" y="989"/>
                  </a:lnTo>
                  <a:cubicBezTo>
                    <a:pt x="715" y="894"/>
                    <a:pt x="786" y="810"/>
                    <a:pt x="858" y="751"/>
                  </a:cubicBezTo>
                  <a:lnTo>
                    <a:pt x="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7"/>
            <p:cNvSpPr/>
            <p:nvPr/>
          </p:nvSpPr>
          <p:spPr>
            <a:xfrm>
              <a:off x="-1192793" y="1680120"/>
              <a:ext cx="61394" cy="61331"/>
            </a:xfrm>
            <a:custGeom>
              <a:avLst/>
              <a:gdLst/>
              <a:ahLst/>
              <a:cxnLst/>
              <a:rect l="l" t="t" r="r" b="b"/>
              <a:pathLst>
                <a:path w="978" h="977" extrusionOk="0">
                  <a:moveTo>
                    <a:pt x="763" y="1"/>
                  </a:moveTo>
                  <a:lnTo>
                    <a:pt x="1" y="739"/>
                  </a:lnTo>
                  <a:cubicBezTo>
                    <a:pt x="84" y="810"/>
                    <a:pt x="144" y="894"/>
                    <a:pt x="179" y="977"/>
                  </a:cubicBezTo>
                  <a:lnTo>
                    <a:pt x="977" y="203"/>
                  </a:lnTo>
                  <a:cubicBezTo>
                    <a:pt x="882" y="155"/>
                    <a:pt x="810" y="84"/>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7"/>
            <p:cNvSpPr/>
            <p:nvPr/>
          </p:nvSpPr>
          <p:spPr>
            <a:xfrm>
              <a:off x="-1440188" y="1562042"/>
              <a:ext cx="147333" cy="14877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7"/>
            <p:cNvSpPr/>
            <p:nvPr/>
          </p:nvSpPr>
          <p:spPr>
            <a:xfrm>
              <a:off x="-1473835" y="1426763"/>
              <a:ext cx="86065" cy="86002"/>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7"/>
            <p:cNvSpPr/>
            <p:nvPr/>
          </p:nvSpPr>
          <p:spPr>
            <a:xfrm>
              <a:off x="-1283189" y="1712261"/>
              <a:ext cx="106906" cy="106969"/>
            </a:xfrm>
            <a:custGeom>
              <a:avLst/>
              <a:gdLst/>
              <a:ahLst/>
              <a:cxnLst/>
              <a:rect l="l" t="t" r="r" b="b"/>
              <a:pathLst>
                <a:path w="1703" h="1704" extrusionOk="0">
                  <a:moveTo>
                    <a:pt x="845" y="1"/>
                  </a:moveTo>
                  <a:cubicBezTo>
                    <a:pt x="643" y="1"/>
                    <a:pt x="441" y="84"/>
                    <a:pt x="298" y="203"/>
                  </a:cubicBezTo>
                  <a:cubicBezTo>
                    <a:pt x="226" y="274"/>
                    <a:pt x="143" y="346"/>
                    <a:pt x="107" y="441"/>
                  </a:cubicBezTo>
                  <a:cubicBezTo>
                    <a:pt x="48" y="572"/>
                    <a:pt x="0" y="703"/>
                    <a:pt x="0" y="858"/>
                  </a:cubicBezTo>
                  <a:cubicBezTo>
                    <a:pt x="0" y="1334"/>
                    <a:pt x="393" y="1703"/>
                    <a:pt x="845" y="1703"/>
                  </a:cubicBezTo>
                  <a:cubicBezTo>
                    <a:pt x="1322" y="1703"/>
                    <a:pt x="1703" y="1310"/>
                    <a:pt x="1703" y="858"/>
                  </a:cubicBezTo>
                  <a:cubicBezTo>
                    <a:pt x="1703" y="715"/>
                    <a:pt x="1667" y="584"/>
                    <a:pt x="1596" y="465"/>
                  </a:cubicBezTo>
                  <a:cubicBezTo>
                    <a:pt x="1548" y="382"/>
                    <a:pt x="1488" y="298"/>
                    <a:pt x="1417" y="227"/>
                  </a:cubicBezTo>
                  <a:cubicBezTo>
                    <a:pt x="1262" y="96"/>
                    <a:pt x="1072" y="1"/>
                    <a:pt x="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7"/>
            <p:cNvSpPr/>
            <p:nvPr/>
          </p:nvSpPr>
          <p:spPr>
            <a:xfrm>
              <a:off x="-1155380" y="1607616"/>
              <a:ext cx="92719" cy="92028"/>
            </a:xfrm>
            <a:custGeom>
              <a:avLst/>
              <a:gdLst/>
              <a:ahLst/>
              <a:cxnLst/>
              <a:rect l="l" t="t" r="r" b="b"/>
              <a:pathLst>
                <a:path w="1477" h="1466" extrusionOk="0">
                  <a:moveTo>
                    <a:pt x="738" y="1"/>
                  </a:moveTo>
                  <a:cubicBezTo>
                    <a:pt x="333" y="1"/>
                    <a:pt x="0" y="334"/>
                    <a:pt x="0" y="739"/>
                  </a:cubicBezTo>
                  <a:cubicBezTo>
                    <a:pt x="0" y="882"/>
                    <a:pt x="48" y="1037"/>
                    <a:pt x="143" y="1156"/>
                  </a:cubicBezTo>
                  <a:cubicBezTo>
                    <a:pt x="202" y="1239"/>
                    <a:pt x="274" y="1310"/>
                    <a:pt x="357" y="1358"/>
                  </a:cubicBezTo>
                  <a:cubicBezTo>
                    <a:pt x="476" y="1418"/>
                    <a:pt x="607" y="1465"/>
                    <a:pt x="750" y="1465"/>
                  </a:cubicBezTo>
                  <a:cubicBezTo>
                    <a:pt x="1155" y="1465"/>
                    <a:pt x="1476" y="1132"/>
                    <a:pt x="1476" y="739"/>
                  </a:cubicBezTo>
                  <a:cubicBezTo>
                    <a:pt x="1476" y="334"/>
                    <a:pt x="1155" y="1"/>
                    <a:pt x="7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7"/>
            <p:cNvSpPr/>
            <p:nvPr/>
          </p:nvSpPr>
          <p:spPr>
            <a:xfrm>
              <a:off x="-1603087" y="1620359"/>
              <a:ext cx="129317" cy="128563"/>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0" name="Google Shape;2320;p77"/>
          <p:cNvGrpSpPr/>
          <p:nvPr/>
        </p:nvGrpSpPr>
        <p:grpSpPr>
          <a:xfrm rot="-934353">
            <a:off x="6301418" y="829552"/>
            <a:ext cx="1338975" cy="670148"/>
            <a:chOff x="2198175" y="2977875"/>
            <a:chExt cx="600700" cy="300650"/>
          </a:xfrm>
        </p:grpSpPr>
        <p:sp>
          <p:nvSpPr>
            <p:cNvPr id="2321" name="Google Shape;2321;p77"/>
            <p:cNvSpPr/>
            <p:nvPr/>
          </p:nvSpPr>
          <p:spPr>
            <a:xfrm>
              <a:off x="2198175" y="3044550"/>
              <a:ext cx="600700" cy="233975"/>
            </a:xfrm>
            <a:custGeom>
              <a:avLst/>
              <a:gdLst/>
              <a:ahLst/>
              <a:cxnLst/>
              <a:rect l="l" t="t" r="r" b="b"/>
              <a:pathLst>
                <a:path w="24028" h="9359" extrusionOk="0">
                  <a:moveTo>
                    <a:pt x="834" y="1"/>
                  </a:moveTo>
                  <a:cubicBezTo>
                    <a:pt x="370" y="1"/>
                    <a:pt x="1" y="370"/>
                    <a:pt x="1" y="834"/>
                  </a:cubicBezTo>
                  <a:cubicBezTo>
                    <a:pt x="1" y="1286"/>
                    <a:pt x="370" y="1667"/>
                    <a:pt x="834" y="1667"/>
                  </a:cubicBezTo>
                  <a:cubicBezTo>
                    <a:pt x="1239" y="1667"/>
                    <a:pt x="1584" y="1370"/>
                    <a:pt x="1656" y="989"/>
                  </a:cubicBezTo>
                  <a:cubicBezTo>
                    <a:pt x="2001" y="1013"/>
                    <a:pt x="2441" y="1084"/>
                    <a:pt x="2930" y="1251"/>
                  </a:cubicBezTo>
                  <a:cubicBezTo>
                    <a:pt x="2918" y="1310"/>
                    <a:pt x="2918" y="1370"/>
                    <a:pt x="2918" y="1406"/>
                  </a:cubicBezTo>
                  <a:cubicBezTo>
                    <a:pt x="2918" y="1870"/>
                    <a:pt x="3287" y="2239"/>
                    <a:pt x="3751" y="2239"/>
                  </a:cubicBezTo>
                  <a:cubicBezTo>
                    <a:pt x="3989" y="2239"/>
                    <a:pt x="4204" y="2156"/>
                    <a:pt x="4346" y="1989"/>
                  </a:cubicBezTo>
                  <a:cubicBezTo>
                    <a:pt x="4644" y="2215"/>
                    <a:pt x="4930" y="2477"/>
                    <a:pt x="5216" y="2799"/>
                  </a:cubicBezTo>
                  <a:cubicBezTo>
                    <a:pt x="5073" y="2941"/>
                    <a:pt x="5001" y="3132"/>
                    <a:pt x="5001" y="3346"/>
                  </a:cubicBezTo>
                  <a:cubicBezTo>
                    <a:pt x="5001" y="3811"/>
                    <a:pt x="5370" y="4180"/>
                    <a:pt x="5835" y="4180"/>
                  </a:cubicBezTo>
                  <a:cubicBezTo>
                    <a:pt x="5942" y="4180"/>
                    <a:pt x="6049" y="4168"/>
                    <a:pt x="6132" y="4120"/>
                  </a:cubicBezTo>
                  <a:cubicBezTo>
                    <a:pt x="6180" y="4192"/>
                    <a:pt x="6228" y="4275"/>
                    <a:pt x="6251" y="4346"/>
                  </a:cubicBezTo>
                  <a:cubicBezTo>
                    <a:pt x="6418" y="4680"/>
                    <a:pt x="6597" y="4977"/>
                    <a:pt x="6775" y="5275"/>
                  </a:cubicBezTo>
                  <a:cubicBezTo>
                    <a:pt x="6621" y="5430"/>
                    <a:pt x="6537" y="5632"/>
                    <a:pt x="6537" y="5858"/>
                  </a:cubicBezTo>
                  <a:cubicBezTo>
                    <a:pt x="6537" y="6323"/>
                    <a:pt x="6906" y="6692"/>
                    <a:pt x="7371" y="6692"/>
                  </a:cubicBezTo>
                  <a:cubicBezTo>
                    <a:pt x="7502" y="6692"/>
                    <a:pt x="7621" y="6668"/>
                    <a:pt x="7728" y="6620"/>
                  </a:cubicBezTo>
                  <a:cubicBezTo>
                    <a:pt x="7990" y="6954"/>
                    <a:pt x="8276" y="7216"/>
                    <a:pt x="8549" y="7442"/>
                  </a:cubicBezTo>
                  <a:cubicBezTo>
                    <a:pt x="8490" y="7549"/>
                    <a:pt x="8454" y="7680"/>
                    <a:pt x="8454" y="7811"/>
                  </a:cubicBezTo>
                  <a:cubicBezTo>
                    <a:pt x="8454" y="8275"/>
                    <a:pt x="8823" y="8644"/>
                    <a:pt x="9288" y="8644"/>
                  </a:cubicBezTo>
                  <a:cubicBezTo>
                    <a:pt x="9573" y="8644"/>
                    <a:pt x="9811" y="8514"/>
                    <a:pt x="9954" y="8299"/>
                  </a:cubicBezTo>
                  <a:cubicBezTo>
                    <a:pt x="10407" y="8478"/>
                    <a:pt x="10823" y="8573"/>
                    <a:pt x="11193" y="8597"/>
                  </a:cubicBezTo>
                  <a:cubicBezTo>
                    <a:pt x="11288" y="9049"/>
                    <a:pt x="11621" y="9359"/>
                    <a:pt x="12038" y="9359"/>
                  </a:cubicBezTo>
                  <a:cubicBezTo>
                    <a:pt x="12455" y="9359"/>
                    <a:pt x="12800" y="9049"/>
                    <a:pt x="12859" y="8644"/>
                  </a:cubicBezTo>
                  <a:cubicBezTo>
                    <a:pt x="13252" y="8597"/>
                    <a:pt x="13669" y="8514"/>
                    <a:pt x="14110" y="8335"/>
                  </a:cubicBezTo>
                  <a:cubicBezTo>
                    <a:pt x="14264" y="8537"/>
                    <a:pt x="14514" y="8692"/>
                    <a:pt x="14800" y="8692"/>
                  </a:cubicBezTo>
                  <a:cubicBezTo>
                    <a:pt x="15253" y="8692"/>
                    <a:pt x="15634" y="8323"/>
                    <a:pt x="15634" y="7859"/>
                  </a:cubicBezTo>
                  <a:cubicBezTo>
                    <a:pt x="15634" y="7728"/>
                    <a:pt x="15598" y="7585"/>
                    <a:pt x="15538" y="7466"/>
                  </a:cubicBezTo>
                  <a:cubicBezTo>
                    <a:pt x="15836" y="7216"/>
                    <a:pt x="16146" y="6906"/>
                    <a:pt x="16467" y="6513"/>
                  </a:cubicBezTo>
                  <a:cubicBezTo>
                    <a:pt x="16562" y="6561"/>
                    <a:pt x="16681" y="6597"/>
                    <a:pt x="16824" y="6597"/>
                  </a:cubicBezTo>
                  <a:cubicBezTo>
                    <a:pt x="17277" y="6597"/>
                    <a:pt x="17658" y="6216"/>
                    <a:pt x="17658" y="5763"/>
                  </a:cubicBezTo>
                  <a:cubicBezTo>
                    <a:pt x="17658" y="5513"/>
                    <a:pt x="17550" y="5311"/>
                    <a:pt x="17396" y="5168"/>
                  </a:cubicBezTo>
                  <a:cubicBezTo>
                    <a:pt x="17539" y="4918"/>
                    <a:pt x="17681" y="4668"/>
                    <a:pt x="17812" y="4382"/>
                  </a:cubicBezTo>
                  <a:cubicBezTo>
                    <a:pt x="17860" y="4287"/>
                    <a:pt x="17920" y="4192"/>
                    <a:pt x="17967" y="4084"/>
                  </a:cubicBezTo>
                  <a:cubicBezTo>
                    <a:pt x="18074" y="4132"/>
                    <a:pt x="18170" y="4168"/>
                    <a:pt x="18289" y="4168"/>
                  </a:cubicBezTo>
                  <a:cubicBezTo>
                    <a:pt x="18753" y="4168"/>
                    <a:pt x="19122" y="3787"/>
                    <a:pt x="19122" y="3334"/>
                  </a:cubicBezTo>
                  <a:cubicBezTo>
                    <a:pt x="19122" y="3108"/>
                    <a:pt x="19039" y="2918"/>
                    <a:pt x="18908" y="2763"/>
                  </a:cubicBezTo>
                  <a:cubicBezTo>
                    <a:pt x="19170" y="2465"/>
                    <a:pt x="19455" y="2215"/>
                    <a:pt x="19741" y="1989"/>
                  </a:cubicBezTo>
                  <a:cubicBezTo>
                    <a:pt x="19884" y="2156"/>
                    <a:pt x="20110" y="2263"/>
                    <a:pt x="20348" y="2263"/>
                  </a:cubicBezTo>
                  <a:cubicBezTo>
                    <a:pt x="20813" y="2263"/>
                    <a:pt x="21182" y="1882"/>
                    <a:pt x="21182" y="1429"/>
                  </a:cubicBezTo>
                  <a:cubicBezTo>
                    <a:pt x="21182" y="1370"/>
                    <a:pt x="21170" y="1310"/>
                    <a:pt x="21170" y="1251"/>
                  </a:cubicBezTo>
                  <a:cubicBezTo>
                    <a:pt x="21622" y="1096"/>
                    <a:pt x="22039" y="1036"/>
                    <a:pt x="22373" y="1013"/>
                  </a:cubicBezTo>
                  <a:cubicBezTo>
                    <a:pt x="22432" y="1406"/>
                    <a:pt x="22777" y="1703"/>
                    <a:pt x="23194" y="1703"/>
                  </a:cubicBezTo>
                  <a:cubicBezTo>
                    <a:pt x="23646" y="1703"/>
                    <a:pt x="24027" y="1334"/>
                    <a:pt x="24027" y="870"/>
                  </a:cubicBezTo>
                  <a:cubicBezTo>
                    <a:pt x="24027" y="417"/>
                    <a:pt x="23646" y="36"/>
                    <a:pt x="23194" y="36"/>
                  </a:cubicBezTo>
                  <a:cubicBezTo>
                    <a:pt x="22777" y="36"/>
                    <a:pt x="22432" y="334"/>
                    <a:pt x="22373" y="739"/>
                  </a:cubicBezTo>
                  <a:cubicBezTo>
                    <a:pt x="22015" y="774"/>
                    <a:pt x="21551" y="846"/>
                    <a:pt x="21063" y="1013"/>
                  </a:cubicBezTo>
                  <a:cubicBezTo>
                    <a:pt x="20908" y="774"/>
                    <a:pt x="20646" y="596"/>
                    <a:pt x="20348" y="596"/>
                  </a:cubicBezTo>
                  <a:cubicBezTo>
                    <a:pt x="19884" y="596"/>
                    <a:pt x="19515" y="965"/>
                    <a:pt x="19515" y="1429"/>
                  </a:cubicBezTo>
                  <a:cubicBezTo>
                    <a:pt x="19515" y="1548"/>
                    <a:pt x="19539" y="1667"/>
                    <a:pt x="19586" y="1763"/>
                  </a:cubicBezTo>
                  <a:cubicBezTo>
                    <a:pt x="19277" y="1989"/>
                    <a:pt x="18979" y="2263"/>
                    <a:pt x="18682" y="2584"/>
                  </a:cubicBezTo>
                  <a:cubicBezTo>
                    <a:pt x="18563" y="2525"/>
                    <a:pt x="18432" y="2477"/>
                    <a:pt x="18277" y="2477"/>
                  </a:cubicBezTo>
                  <a:cubicBezTo>
                    <a:pt x="17812" y="2477"/>
                    <a:pt x="17443" y="2858"/>
                    <a:pt x="17443" y="3310"/>
                  </a:cubicBezTo>
                  <a:cubicBezTo>
                    <a:pt x="17443" y="3549"/>
                    <a:pt x="17550" y="3775"/>
                    <a:pt x="17717" y="3930"/>
                  </a:cubicBezTo>
                  <a:cubicBezTo>
                    <a:pt x="17658" y="4025"/>
                    <a:pt x="17598" y="4132"/>
                    <a:pt x="17550" y="4239"/>
                  </a:cubicBezTo>
                  <a:cubicBezTo>
                    <a:pt x="17420" y="4501"/>
                    <a:pt x="17277" y="4739"/>
                    <a:pt x="17146" y="4977"/>
                  </a:cubicBezTo>
                  <a:cubicBezTo>
                    <a:pt x="17039" y="4942"/>
                    <a:pt x="16919" y="4906"/>
                    <a:pt x="16800" y="4906"/>
                  </a:cubicBezTo>
                  <a:cubicBezTo>
                    <a:pt x="16348" y="4906"/>
                    <a:pt x="15967" y="5275"/>
                    <a:pt x="15967" y="5739"/>
                  </a:cubicBezTo>
                  <a:cubicBezTo>
                    <a:pt x="15967" y="5977"/>
                    <a:pt x="16062" y="6192"/>
                    <a:pt x="16229" y="6335"/>
                  </a:cubicBezTo>
                  <a:cubicBezTo>
                    <a:pt x="15943" y="6692"/>
                    <a:pt x="15645" y="6978"/>
                    <a:pt x="15360" y="7216"/>
                  </a:cubicBezTo>
                  <a:cubicBezTo>
                    <a:pt x="15217" y="7085"/>
                    <a:pt x="15014" y="6990"/>
                    <a:pt x="14800" y="6990"/>
                  </a:cubicBezTo>
                  <a:cubicBezTo>
                    <a:pt x="14336" y="6990"/>
                    <a:pt x="13967" y="7359"/>
                    <a:pt x="13967" y="7823"/>
                  </a:cubicBezTo>
                  <a:cubicBezTo>
                    <a:pt x="13967" y="7894"/>
                    <a:pt x="13979" y="7978"/>
                    <a:pt x="13991" y="8049"/>
                  </a:cubicBezTo>
                  <a:cubicBezTo>
                    <a:pt x="13586" y="8216"/>
                    <a:pt x="13205" y="8287"/>
                    <a:pt x="12848" y="8335"/>
                  </a:cubicBezTo>
                  <a:cubicBezTo>
                    <a:pt x="12776" y="7942"/>
                    <a:pt x="12431" y="7656"/>
                    <a:pt x="12026" y="7656"/>
                  </a:cubicBezTo>
                  <a:cubicBezTo>
                    <a:pt x="11621" y="7656"/>
                    <a:pt x="11288" y="7942"/>
                    <a:pt x="11204" y="8335"/>
                  </a:cubicBezTo>
                  <a:cubicBezTo>
                    <a:pt x="10871" y="8287"/>
                    <a:pt x="10490" y="8216"/>
                    <a:pt x="10097" y="8049"/>
                  </a:cubicBezTo>
                  <a:cubicBezTo>
                    <a:pt x="10109" y="7978"/>
                    <a:pt x="10121" y="7894"/>
                    <a:pt x="10121" y="7811"/>
                  </a:cubicBezTo>
                  <a:cubicBezTo>
                    <a:pt x="10121" y="7347"/>
                    <a:pt x="9752" y="6978"/>
                    <a:pt x="9288" y="6978"/>
                  </a:cubicBezTo>
                  <a:cubicBezTo>
                    <a:pt x="9061" y="6978"/>
                    <a:pt x="8859" y="7061"/>
                    <a:pt x="8704" y="7216"/>
                  </a:cubicBezTo>
                  <a:cubicBezTo>
                    <a:pt x="8454" y="7001"/>
                    <a:pt x="8204" y="6751"/>
                    <a:pt x="7954" y="6466"/>
                  </a:cubicBezTo>
                  <a:cubicBezTo>
                    <a:pt x="8097" y="6323"/>
                    <a:pt x="8192" y="6108"/>
                    <a:pt x="8192" y="5870"/>
                  </a:cubicBezTo>
                  <a:cubicBezTo>
                    <a:pt x="8192" y="5418"/>
                    <a:pt x="7811" y="5037"/>
                    <a:pt x="7359" y="5037"/>
                  </a:cubicBezTo>
                  <a:cubicBezTo>
                    <a:pt x="7216" y="5037"/>
                    <a:pt x="7097" y="5073"/>
                    <a:pt x="6978" y="5132"/>
                  </a:cubicBezTo>
                  <a:cubicBezTo>
                    <a:pt x="6823" y="4858"/>
                    <a:pt x="6656" y="4561"/>
                    <a:pt x="6490" y="4239"/>
                  </a:cubicBezTo>
                  <a:cubicBezTo>
                    <a:pt x="6442" y="4144"/>
                    <a:pt x="6406" y="4072"/>
                    <a:pt x="6359" y="4001"/>
                  </a:cubicBezTo>
                  <a:cubicBezTo>
                    <a:pt x="6537" y="3846"/>
                    <a:pt x="6656" y="3608"/>
                    <a:pt x="6656" y="3358"/>
                  </a:cubicBezTo>
                  <a:cubicBezTo>
                    <a:pt x="6656" y="2894"/>
                    <a:pt x="6287" y="2525"/>
                    <a:pt x="5823" y="2525"/>
                  </a:cubicBezTo>
                  <a:cubicBezTo>
                    <a:pt x="5668" y="2525"/>
                    <a:pt x="5537" y="2572"/>
                    <a:pt x="5418" y="2632"/>
                  </a:cubicBezTo>
                  <a:cubicBezTo>
                    <a:pt x="5120" y="2287"/>
                    <a:pt x="4811" y="2001"/>
                    <a:pt x="4501" y="1786"/>
                  </a:cubicBezTo>
                  <a:cubicBezTo>
                    <a:pt x="4561" y="1679"/>
                    <a:pt x="4585" y="1548"/>
                    <a:pt x="4585" y="1429"/>
                  </a:cubicBezTo>
                  <a:cubicBezTo>
                    <a:pt x="4585" y="965"/>
                    <a:pt x="4215" y="596"/>
                    <a:pt x="3751" y="596"/>
                  </a:cubicBezTo>
                  <a:cubicBezTo>
                    <a:pt x="3442" y="596"/>
                    <a:pt x="3168" y="751"/>
                    <a:pt x="3025" y="1013"/>
                  </a:cubicBezTo>
                  <a:cubicBezTo>
                    <a:pt x="2501" y="834"/>
                    <a:pt x="2025" y="751"/>
                    <a:pt x="1656" y="727"/>
                  </a:cubicBezTo>
                  <a:cubicBezTo>
                    <a:pt x="1596" y="322"/>
                    <a:pt x="1251" y="1"/>
                    <a:pt x="8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7"/>
            <p:cNvSpPr/>
            <p:nvPr/>
          </p:nvSpPr>
          <p:spPr>
            <a:xfrm>
              <a:off x="2198175" y="2977875"/>
              <a:ext cx="600700" cy="233975"/>
            </a:xfrm>
            <a:custGeom>
              <a:avLst/>
              <a:gdLst/>
              <a:ahLst/>
              <a:cxnLst/>
              <a:rect l="l" t="t" r="r" b="b"/>
              <a:pathLst>
                <a:path w="24028" h="9359" extrusionOk="0">
                  <a:moveTo>
                    <a:pt x="12038" y="1"/>
                  </a:moveTo>
                  <a:cubicBezTo>
                    <a:pt x="11621" y="1"/>
                    <a:pt x="11288" y="310"/>
                    <a:pt x="11193" y="763"/>
                  </a:cubicBezTo>
                  <a:cubicBezTo>
                    <a:pt x="10823" y="786"/>
                    <a:pt x="10407" y="882"/>
                    <a:pt x="9954" y="1060"/>
                  </a:cubicBezTo>
                  <a:cubicBezTo>
                    <a:pt x="9811" y="846"/>
                    <a:pt x="9573" y="715"/>
                    <a:pt x="9288" y="715"/>
                  </a:cubicBezTo>
                  <a:cubicBezTo>
                    <a:pt x="8823" y="715"/>
                    <a:pt x="8454" y="1084"/>
                    <a:pt x="8454" y="1548"/>
                  </a:cubicBezTo>
                  <a:cubicBezTo>
                    <a:pt x="8454" y="1679"/>
                    <a:pt x="8490" y="1822"/>
                    <a:pt x="8549" y="1917"/>
                  </a:cubicBezTo>
                  <a:cubicBezTo>
                    <a:pt x="8276" y="2144"/>
                    <a:pt x="7990" y="2418"/>
                    <a:pt x="7728" y="2739"/>
                  </a:cubicBezTo>
                  <a:cubicBezTo>
                    <a:pt x="7621" y="2691"/>
                    <a:pt x="7502" y="2668"/>
                    <a:pt x="7371" y="2668"/>
                  </a:cubicBezTo>
                  <a:cubicBezTo>
                    <a:pt x="6906" y="2668"/>
                    <a:pt x="6537" y="3037"/>
                    <a:pt x="6537" y="3501"/>
                  </a:cubicBezTo>
                  <a:cubicBezTo>
                    <a:pt x="6537" y="3727"/>
                    <a:pt x="6621" y="3930"/>
                    <a:pt x="6775" y="4084"/>
                  </a:cubicBezTo>
                  <a:cubicBezTo>
                    <a:pt x="6597" y="4382"/>
                    <a:pt x="6418" y="4680"/>
                    <a:pt x="6251" y="5013"/>
                  </a:cubicBezTo>
                  <a:cubicBezTo>
                    <a:pt x="6228" y="5096"/>
                    <a:pt x="6180" y="5168"/>
                    <a:pt x="6132" y="5239"/>
                  </a:cubicBezTo>
                  <a:cubicBezTo>
                    <a:pt x="6049" y="5192"/>
                    <a:pt x="5942" y="5180"/>
                    <a:pt x="5835" y="5180"/>
                  </a:cubicBezTo>
                  <a:cubicBezTo>
                    <a:pt x="5370" y="5180"/>
                    <a:pt x="5001" y="5549"/>
                    <a:pt x="5001" y="6013"/>
                  </a:cubicBezTo>
                  <a:cubicBezTo>
                    <a:pt x="5001" y="6228"/>
                    <a:pt x="5073" y="6418"/>
                    <a:pt x="5216" y="6561"/>
                  </a:cubicBezTo>
                  <a:cubicBezTo>
                    <a:pt x="4930" y="6882"/>
                    <a:pt x="4644" y="7144"/>
                    <a:pt x="4346" y="7371"/>
                  </a:cubicBezTo>
                  <a:cubicBezTo>
                    <a:pt x="4204" y="7204"/>
                    <a:pt x="3989" y="7120"/>
                    <a:pt x="3751" y="7120"/>
                  </a:cubicBezTo>
                  <a:cubicBezTo>
                    <a:pt x="3287" y="7120"/>
                    <a:pt x="2918" y="7490"/>
                    <a:pt x="2918" y="7954"/>
                  </a:cubicBezTo>
                  <a:cubicBezTo>
                    <a:pt x="2918" y="7990"/>
                    <a:pt x="2918" y="8049"/>
                    <a:pt x="2930" y="8109"/>
                  </a:cubicBezTo>
                  <a:cubicBezTo>
                    <a:pt x="2441" y="8275"/>
                    <a:pt x="2001" y="8347"/>
                    <a:pt x="1656" y="8371"/>
                  </a:cubicBezTo>
                  <a:cubicBezTo>
                    <a:pt x="1584" y="7990"/>
                    <a:pt x="1239" y="7692"/>
                    <a:pt x="834" y="7692"/>
                  </a:cubicBezTo>
                  <a:cubicBezTo>
                    <a:pt x="370" y="7692"/>
                    <a:pt x="1" y="8073"/>
                    <a:pt x="1" y="8525"/>
                  </a:cubicBezTo>
                  <a:cubicBezTo>
                    <a:pt x="1" y="8990"/>
                    <a:pt x="370" y="9359"/>
                    <a:pt x="834" y="9359"/>
                  </a:cubicBezTo>
                  <a:cubicBezTo>
                    <a:pt x="1251" y="9359"/>
                    <a:pt x="1596" y="9037"/>
                    <a:pt x="1656" y="8633"/>
                  </a:cubicBezTo>
                  <a:cubicBezTo>
                    <a:pt x="2025" y="8609"/>
                    <a:pt x="2501" y="8525"/>
                    <a:pt x="3025" y="8347"/>
                  </a:cubicBezTo>
                  <a:cubicBezTo>
                    <a:pt x="3168" y="8609"/>
                    <a:pt x="3442" y="8764"/>
                    <a:pt x="3751" y="8764"/>
                  </a:cubicBezTo>
                  <a:cubicBezTo>
                    <a:pt x="4215" y="8764"/>
                    <a:pt x="4585" y="8394"/>
                    <a:pt x="4585" y="7930"/>
                  </a:cubicBezTo>
                  <a:cubicBezTo>
                    <a:pt x="4585" y="7811"/>
                    <a:pt x="4561" y="7680"/>
                    <a:pt x="4501" y="7573"/>
                  </a:cubicBezTo>
                  <a:cubicBezTo>
                    <a:pt x="4811" y="7359"/>
                    <a:pt x="5120" y="7073"/>
                    <a:pt x="5418" y="6728"/>
                  </a:cubicBezTo>
                  <a:cubicBezTo>
                    <a:pt x="5537" y="6787"/>
                    <a:pt x="5668" y="6835"/>
                    <a:pt x="5823" y="6835"/>
                  </a:cubicBezTo>
                  <a:cubicBezTo>
                    <a:pt x="6287" y="6835"/>
                    <a:pt x="6656" y="6466"/>
                    <a:pt x="6656" y="6001"/>
                  </a:cubicBezTo>
                  <a:cubicBezTo>
                    <a:pt x="6656" y="5751"/>
                    <a:pt x="6537" y="5513"/>
                    <a:pt x="6359" y="5358"/>
                  </a:cubicBezTo>
                  <a:cubicBezTo>
                    <a:pt x="6406" y="5287"/>
                    <a:pt x="6442" y="5215"/>
                    <a:pt x="6490" y="5120"/>
                  </a:cubicBezTo>
                  <a:cubicBezTo>
                    <a:pt x="6656" y="4799"/>
                    <a:pt x="6823" y="4501"/>
                    <a:pt x="6978" y="4227"/>
                  </a:cubicBezTo>
                  <a:cubicBezTo>
                    <a:pt x="7097" y="4287"/>
                    <a:pt x="7216" y="4323"/>
                    <a:pt x="7359" y="4323"/>
                  </a:cubicBezTo>
                  <a:cubicBezTo>
                    <a:pt x="7811" y="4323"/>
                    <a:pt x="8192" y="3942"/>
                    <a:pt x="8192" y="3489"/>
                  </a:cubicBezTo>
                  <a:cubicBezTo>
                    <a:pt x="8192" y="3251"/>
                    <a:pt x="8097" y="3037"/>
                    <a:pt x="7954" y="2894"/>
                  </a:cubicBezTo>
                  <a:cubicBezTo>
                    <a:pt x="8204" y="2608"/>
                    <a:pt x="8454" y="2358"/>
                    <a:pt x="8704" y="2144"/>
                  </a:cubicBezTo>
                  <a:cubicBezTo>
                    <a:pt x="8859" y="2298"/>
                    <a:pt x="9061" y="2382"/>
                    <a:pt x="9288" y="2382"/>
                  </a:cubicBezTo>
                  <a:cubicBezTo>
                    <a:pt x="9752" y="2382"/>
                    <a:pt x="10121" y="2013"/>
                    <a:pt x="10121" y="1548"/>
                  </a:cubicBezTo>
                  <a:cubicBezTo>
                    <a:pt x="10121" y="1465"/>
                    <a:pt x="10109" y="1382"/>
                    <a:pt x="10097" y="1310"/>
                  </a:cubicBezTo>
                  <a:cubicBezTo>
                    <a:pt x="10490" y="1144"/>
                    <a:pt x="10871" y="1072"/>
                    <a:pt x="11204" y="1025"/>
                  </a:cubicBezTo>
                  <a:cubicBezTo>
                    <a:pt x="11288" y="1417"/>
                    <a:pt x="11621" y="1703"/>
                    <a:pt x="12026" y="1703"/>
                  </a:cubicBezTo>
                  <a:cubicBezTo>
                    <a:pt x="12431" y="1703"/>
                    <a:pt x="12776" y="1417"/>
                    <a:pt x="12848" y="1025"/>
                  </a:cubicBezTo>
                  <a:cubicBezTo>
                    <a:pt x="13205" y="1072"/>
                    <a:pt x="13586" y="1144"/>
                    <a:pt x="13991" y="1310"/>
                  </a:cubicBezTo>
                  <a:cubicBezTo>
                    <a:pt x="13979" y="1382"/>
                    <a:pt x="13967" y="1465"/>
                    <a:pt x="13967" y="1536"/>
                  </a:cubicBezTo>
                  <a:cubicBezTo>
                    <a:pt x="13967" y="2001"/>
                    <a:pt x="14336" y="2370"/>
                    <a:pt x="14800" y="2370"/>
                  </a:cubicBezTo>
                  <a:cubicBezTo>
                    <a:pt x="15014" y="2370"/>
                    <a:pt x="15217" y="2275"/>
                    <a:pt x="15360" y="2144"/>
                  </a:cubicBezTo>
                  <a:cubicBezTo>
                    <a:pt x="15645" y="2382"/>
                    <a:pt x="15943" y="2668"/>
                    <a:pt x="16229" y="3025"/>
                  </a:cubicBezTo>
                  <a:cubicBezTo>
                    <a:pt x="16062" y="3168"/>
                    <a:pt x="15967" y="3382"/>
                    <a:pt x="15967" y="3620"/>
                  </a:cubicBezTo>
                  <a:cubicBezTo>
                    <a:pt x="15967" y="4084"/>
                    <a:pt x="16348" y="4453"/>
                    <a:pt x="16800" y="4453"/>
                  </a:cubicBezTo>
                  <a:cubicBezTo>
                    <a:pt x="16919" y="4453"/>
                    <a:pt x="17039" y="4418"/>
                    <a:pt x="17146" y="4382"/>
                  </a:cubicBezTo>
                  <a:cubicBezTo>
                    <a:pt x="17277" y="4620"/>
                    <a:pt x="17420" y="4858"/>
                    <a:pt x="17550" y="5120"/>
                  </a:cubicBezTo>
                  <a:cubicBezTo>
                    <a:pt x="17598" y="5227"/>
                    <a:pt x="17658" y="5335"/>
                    <a:pt x="17717" y="5430"/>
                  </a:cubicBezTo>
                  <a:cubicBezTo>
                    <a:pt x="17550" y="5585"/>
                    <a:pt x="17443" y="5811"/>
                    <a:pt x="17443" y="6049"/>
                  </a:cubicBezTo>
                  <a:cubicBezTo>
                    <a:pt x="17443" y="6501"/>
                    <a:pt x="17812" y="6882"/>
                    <a:pt x="18277" y="6882"/>
                  </a:cubicBezTo>
                  <a:cubicBezTo>
                    <a:pt x="18432" y="6882"/>
                    <a:pt x="18563" y="6835"/>
                    <a:pt x="18682" y="6775"/>
                  </a:cubicBezTo>
                  <a:cubicBezTo>
                    <a:pt x="18979" y="7097"/>
                    <a:pt x="19277" y="7371"/>
                    <a:pt x="19586" y="7597"/>
                  </a:cubicBezTo>
                  <a:cubicBezTo>
                    <a:pt x="19539" y="7692"/>
                    <a:pt x="19515" y="7811"/>
                    <a:pt x="19515" y="7930"/>
                  </a:cubicBezTo>
                  <a:cubicBezTo>
                    <a:pt x="19515" y="8394"/>
                    <a:pt x="19884" y="8764"/>
                    <a:pt x="20348" y="8764"/>
                  </a:cubicBezTo>
                  <a:cubicBezTo>
                    <a:pt x="20646" y="8764"/>
                    <a:pt x="20908" y="8585"/>
                    <a:pt x="21063" y="8347"/>
                  </a:cubicBezTo>
                  <a:cubicBezTo>
                    <a:pt x="21551" y="8514"/>
                    <a:pt x="22015" y="8585"/>
                    <a:pt x="22373" y="8621"/>
                  </a:cubicBezTo>
                  <a:cubicBezTo>
                    <a:pt x="22432" y="9025"/>
                    <a:pt x="22777" y="9323"/>
                    <a:pt x="23194" y="9323"/>
                  </a:cubicBezTo>
                  <a:cubicBezTo>
                    <a:pt x="23646" y="9323"/>
                    <a:pt x="24027" y="8942"/>
                    <a:pt x="24027" y="8490"/>
                  </a:cubicBezTo>
                  <a:cubicBezTo>
                    <a:pt x="24027" y="8025"/>
                    <a:pt x="23646" y="7656"/>
                    <a:pt x="23194" y="7656"/>
                  </a:cubicBezTo>
                  <a:cubicBezTo>
                    <a:pt x="22777" y="7656"/>
                    <a:pt x="22432" y="7954"/>
                    <a:pt x="22373" y="8347"/>
                  </a:cubicBezTo>
                  <a:cubicBezTo>
                    <a:pt x="22039" y="8323"/>
                    <a:pt x="21622" y="8263"/>
                    <a:pt x="21170" y="8109"/>
                  </a:cubicBezTo>
                  <a:cubicBezTo>
                    <a:pt x="21170" y="8049"/>
                    <a:pt x="21182" y="7990"/>
                    <a:pt x="21182" y="7930"/>
                  </a:cubicBezTo>
                  <a:cubicBezTo>
                    <a:pt x="21182" y="7478"/>
                    <a:pt x="20813" y="7097"/>
                    <a:pt x="20348" y="7097"/>
                  </a:cubicBezTo>
                  <a:cubicBezTo>
                    <a:pt x="20110" y="7097"/>
                    <a:pt x="19884" y="7204"/>
                    <a:pt x="19741" y="7371"/>
                  </a:cubicBezTo>
                  <a:cubicBezTo>
                    <a:pt x="19455" y="7144"/>
                    <a:pt x="19170" y="6894"/>
                    <a:pt x="18908" y="6597"/>
                  </a:cubicBezTo>
                  <a:cubicBezTo>
                    <a:pt x="19039" y="6442"/>
                    <a:pt x="19122" y="6251"/>
                    <a:pt x="19122" y="6025"/>
                  </a:cubicBezTo>
                  <a:cubicBezTo>
                    <a:pt x="19122" y="5573"/>
                    <a:pt x="18753" y="5192"/>
                    <a:pt x="18289" y="5192"/>
                  </a:cubicBezTo>
                  <a:cubicBezTo>
                    <a:pt x="18170" y="5192"/>
                    <a:pt x="18074" y="5227"/>
                    <a:pt x="17967" y="5275"/>
                  </a:cubicBezTo>
                  <a:cubicBezTo>
                    <a:pt x="17920" y="5168"/>
                    <a:pt x="17860" y="5073"/>
                    <a:pt x="17812" y="4977"/>
                  </a:cubicBezTo>
                  <a:cubicBezTo>
                    <a:pt x="17681" y="4692"/>
                    <a:pt x="17539" y="4442"/>
                    <a:pt x="17396" y="4203"/>
                  </a:cubicBezTo>
                  <a:cubicBezTo>
                    <a:pt x="17550" y="4049"/>
                    <a:pt x="17658" y="3846"/>
                    <a:pt x="17658" y="3608"/>
                  </a:cubicBezTo>
                  <a:cubicBezTo>
                    <a:pt x="17658" y="3144"/>
                    <a:pt x="17277" y="2775"/>
                    <a:pt x="16824" y="2775"/>
                  </a:cubicBezTo>
                  <a:cubicBezTo>
                    <a:pt x="16681" y="2775"/>
                    <a:pt x="16562" y="2799"/>
                    <a:pt x="16467" y="2846"/>
                  </a:cubicBezTo>
                  <a:cubicBezTo>
                    <a:pt x="16146" y="2453"/>
                    <a:pt x="15836" y="2144"/>
                    <a:pt x="15538" y="1894"/>
                  </a:cubicBezTo>
                  <a:cubicBezTo>
                    <a:pt x="15598" y="1775"/>
                    <a:pt x="15634" y="1632"/>
                    <a:pt x="15634" y="1501"/>
                  </a:cubicBezTo>
                  <a:cubicBezTo>
                    <a:pt x="15634" y="1036"/>
                    <a:pt x="15253" y="667"/>
                    <a:pt x="14800" y="667"/>
                  </a:cubicBezTo>
                  <a:cubicBezTo>
                    <a:pt x="14514" y="667"/>
                    <a:pt x="14264" y="822"/>
                    <a:pt x="14110" y="1025"/>
                  </a:cubicBezTo>
                  <a:cubicBezTo>
                    <a:pt x="13669" y="846"/>
                    <a:pt x="13252" y="763"/>
                    <a:pt x="12859" y="715"/>
                  </a:cubicBezTo>
                  <a:cubicBezTo>
                    <a:pt x="12800" y="310"/>
                    <a:pt x="12455" y="1"/>
                    <a:pt x="120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7"/>
            <p:cNvSpPr/>
            <p:nvPr/>
          </p:nvSpPr>
          <p:spPr>
            <a:xfrm>
              <a:off x="2777425" y="3096350"/>
              <a:ext cx="3875" cy="67575"/>
            </a:xfrm>
            <a:custGeom>
              <a:avLst/>
              <a:gdLst/>
              <a:ahLst/>
              <a:cxnLst/>
              <a:rect l="l" t="t" r="r" b="b"/>
              <a:pathLst>
                <a:path w="155" h="2703" extrusionOk="0">
                  <a:moveTo>
                    <a:pt x="84" y="0"/>
                  </a:moveTo>
                  <a:cubicBezTo>
                    <a:pt x="36" y="0"/>
                    <a:pt x="0" y="24"/>
                    <a:pt x="0" y="72"/>
                  </a:cubicBezTo>
                  <a:lnTo>
                    <a:pt x="0" y="2632"/>
                  </a:lnTo>
                  <a:cubicBezTo>
                    <a:pt x="0" y="2679"/>
                    <a:pt x="36" y="2703"/>
                    <a:pt x="84" y="2703"/>
                  </a:cubicBezTo>
                  <a:cubicBezTo>
                    <a:pt x="119" y="2703"/>
                    <a:pt x="155" y="2679"/>
                    <a:pt x="155" y="2632"/>
                  </a:cubicBezTo>
                  <a:lnTo>
                    <a:pt x="155" y="72"/>
                  </a:lnTo>
                  <a:cubicBezTo>
                    <a:pt x="155" y="24"/>
                    <a:pt x="119" y="0"/>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7"/>
            <p:cNvSpPr/>
            <p:nvPr/>
          </p:nvSpPr>
          <p:spPr>
            <a:xfrm>
              <a:off x="2610425" y="3096350"/>
              <a:ext cx="3900" cy="67575"/>
            </a:xfrm>
            <a:custGeom>
              <a:avLst/>
              <a:gdLst/>
              <a:ahLst/>
              <a:cxnLst/>
              <a:rect l="l" t="t" r="r" b="b"/>
              <a:pathLst>
                <a:path w="156" h="2703" extrusionOk="0">
                  <a:moveTo>
                    <a:pt x="72" y="0"/>
                  </a:moveTo>
                  <a:cubicBezTo>
                    <a:pt x="37" y="0"/>
                    <a:pt x="1" y="24"/>
                    <a:pt x="1" y="72"/>
                  </a:cubicBezTo>
                  <a:lnTo>
                    <a:pt x="1" y="2632"/>
                  </a:lnTo>
                  <a:cubicBezTo>
                    <a:pt x="1" y="2679"/>
                    <a:pt x="37" y="2703"/>
                    <a:pt x="72" y="2703"/>
                  </a:cubicBezTo>
                  <a:cubicBezTo>
                    <a:pt x="120" y="2703"/>
                    <a:pt x="156" y="2679"/>
                    <a:pt x="156" y="2632"/>
                  </a:cubicBezTo>
                  <a:lnTo>
                    <a:pt x="156" y="72"/>
                  </a:lnTo>
                  <a:cubicBezTo>
                    <a:pt x="156" y="24"/>
                    <a:pt x="120"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7"/>
            <p:cNvSpPr/>
            <p:nvPr/>
          </p:nvSpPr>
          <p:spPr>
            <a:xfrm>
              <a:off x="2382725" y="3096050"/>
              <a:ext cx="3900" cy="67875"/>
            </a:xfrm>
            <a:custGeom>
              <a:avLst/>
              <a:gdLst/>
              <a:ahLst/>
              <a:cxnLst/>
              <a:rect l="l" t="t" r="r" b="b"/>
              <a:pathLst>
                <a:path w="156" h="2715" extrusionOk="0">
                  <a:moveTo>
                    <a:pt x="72" y="0"/>
                  </a:moveTo>
                  <a:cubicBezTo>
                    <a:pt x="36" y="0"/>
                    <a:pt x="1" y="36"/>
                    <a:pt x="1" y="84"/>
                  </a:cubicBezTo>
                  <a:lnTo>
                    <a:pt x="1" y="2644"/>
                  </a:lnTo>
                  <a:cubicBezTo>
                    <a:pt x="1" y="2679"/>
                    <a:pt x="36" y="2715"/>
                    <a:pt x="72" y="2715"/>
                  </a:cubicBezTo>
                  <a:cubicBezTo>
                    <a:pt x="120" y="2715"/>
                    <a:pt x="155" y="2691"/>
                    <a:pt x="155" y="2644"/>
                  </a:cubicBezTo>
                  <a:lnTo>
                    <a:pt x="155" y="84"/>
                  </a:lnTo>
                  <a:cubicBezTo>
                    <a:pt x="155" y="36"/>
                    <a:pt x="120"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7"/>
            <p:cNvSpPr/>
            <p:nvPr/>
          </p:nvSpPr>
          <p:spPr>
            <a:xfrm>
              <a:off x="2428875" y="3043650"/>
              <a:ext cx="3575" cy="167625"/>
            </a:xfrm>
            <a:custGeom>
              <a:avLst/>
              <a:gdLst/>
              <a:ahLst/>
              <a:cxnLst/>
              <a:rect l="l" t="t" r="r" b="b"/>
              <a:pathLst>
                <a:path w="143" h="6705" extrusionOk="0">
                  <a:moveTo>
                    <a:pt x="71" y="1"/>
                  </a:moveTo>
                  <a:cubicBezTo>
                    <a:pt x="36" y="1"/>
                    <a:pt x="0" y="37"/>
                    <a:pt x="0" y="84"/>
                  </a:cubicBezTo>
                  <a:lnTo>
                    <a:pt x="0" y="6633"/>
                  </a:lnTo>
                  <a:cubicBezTo>
                    <a:pt x="0" y="6668"/>
                    <a:pt x="36" y="6704"/>
                    <a:pt x="71" y="6704"/>
                  </a:cubicBezTo>
                  <a:cubicBezTo>
                    <a:pt x="119" y="6704"/>
                    <a:pt x="143" y="6668"/>
                    <a:pt x="143" y="6633"/>
                  </a:cubicBezTo>
                  <a:lnTo>
                    <a:pt x="143" y="84"/>
                  </a:lnTo>
                  <a:cubicBezTo>
                    <a:pt x="143" y="37"/>
                    <a:pt x="119"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7"/>
            <p:cNvSpPr/>
            <p:nvPr/>
          </p:nvSpPr>
          <p:spPr>
            <a:xfrm>
              <a:off x="2561625" y="3043650"/>
              <a:ext cx="3875" cy="167625"/>
            </a:xfrm>
            <a:custGeom>
              <a:avLst/>
              <a:gdLst/>
              <a:ahLst/>
              <a:cxnLst/>
              <a:rect l="l" t="t" r="r" b="b"/>
              <a:pathLst>
                <a:path w="155" h="6705" extrusionOk="0">
                  <a:moveTo>
                    <a:pt x="84" y="1"/>
                  </a:moveTo>
                  <a:cubicBezTo>
                    <a:pt x="36" y="1"/>
                    <a:pt x="0" y="37"/>
                    <a:pt x="0" y="84"/>
                  </a:cubicBezTo>
                  <a:lnTo>
                    <a:pt x="0" y="6633"/>
                  </a:lnTo>
                  <a:cubicBezTo>
                    <a:pt x="0" y="6668"/>
                    <a:pt x="36" y="6704"/>
                    <a:pt x="84" y="6704"/>
                  </a:cubicBezTo>
                  <a:cubicBezTo>
                    <a:pt x="119" y="6704"/>
                    <a:pt x="155" y="6668"/>
                    <a:pt x="155" y="6633"/>
                  </a:cubicBezTo>
                  <a:lnTo>
                    <a:pt x="155" y="84"/>
                  </a:lnTo>
                  <a:cubicBezTo>
                    <a:pt x="155" y="37"/>
                    <a:pt x="119" y="1"/>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7"/>
            <p:cNvSpPr/>
            <p:nvPr/>
          </p:nvSpPr>
          <p:spPr>
            <a:xfrm>
              <a:off x="2497025" y="3037100"/>
              <a:ext cx="3600" cy="186075"/>
            </a:xfrm>
            <a:custGeom>
              <a:avLst/>
              <a:gdLst/>
              <a:ahLst/>
              <a:cxnLst/>
              <a:rect l="l" t="t" r="r" b="b"/>
              <a:pathLst>
                <a:path w="144" h="7443" extrusionOk="0">
                  <a:moveTo>
                    <a:pt x="72" y="1"/>
                  </a:moveTo>
                  <a:cubicBezTo>
                    <a:pt x="24" y="1"/>
                    <a:pt x="1" y="25"/>
                    <a:pt x="1" y="72"/>
                  </a:cubicBezTo>
                  <a:lnTo>
                    <a:pt x="1" y="7371"/>
                  </a:lnTo>
                  <a:cubicBezTo>
                    <a:pt x="1" y="7407"/>
                    <a:pt x="24" y="7442"/>
                    <a:pt x="72" y="7442"/>
                  </a:cubicBezTo>
                  <a:cubicBezTo>
                    <a:pt x="120" y="7430"/>
                    <a:pt x="143" y="7395"/>
                    <a:pt x="143" y="7371"/>
                  </a:cubicBezTo>
                  <a:lnTo>
                    <a:pt x="143" y="72"/>
                  </a:lnTo>
                  <a:cubicBezTo>
                    <a:pt x="143" y="25"/>
                    <a:pt x="120"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77"/>
            <p:cNvSpPr/>
            <p:nvPr/>
          </p:nvSpPr>
          <p:spPr>
            <a:xfrm>
              <a:off x="2705675" y="3106750"/>
              <a:ext cx="3900" cy="45875"/>
            </a:xfrm>
            <a:custGeom>
              <a:avLst/>
              <a:gdLst/>
              <a:ahLst/>
              <a:cxnLst/>
              <a:rect l="l" t="t" r="r" b="b"/>
              <a:pathLst>
                <a:path w="156" h="1835" extrusionOk="0">
                  <a:moveTo>
                    <a:pt x="72" y="1"/>
                  </a:moveTo>
                  <a:cubicBezTo>
                    <a:pt x="37" y="1"/>
                    <a:pt x="1" y="25"/>
                    <a:pt x="1" y="72"/>
                  </a:cubicBezTo>
                  <a:lnTo>
                    <a:pt x="1" y="1763"/>
                  </a:lnTo>
                  <a:cubicBezTo>
                    <a:pt x="1" y="1811"/>
                    <a:pt x="37" y="1835"/>
                    <a:pt x="72" y="1835"/>
                  </a:cubicBezTo>
                  <a:cubicBezTo>
                    <a:pt x="120" y="1835"/>
                    <a:pt x="156" y="1811"/>
                    <a:pt x="156" y="1763"/>
                  </a:cubicBezTo>
                  <a:lnTo>
                    <a:pt x="156" y="72"/>
                  </a:lnTo>
                  <a:cubicBezTo>
                    <a:pt x="156" y="25"/>
                    <a:pt x="120"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77"/>
            <p:cNvSpPr/>
            <p:nvPr/>
          </p:nvSpPr>
          <p:spPr>
            <a:xfrm>
              <a:off x="2212775" y="3096050"/>
              <a:ext cx="3575" cy="67875"/>
            </a:xfrm>
            <a:custGeom>
              <a:avLst/>
              <a:gdLst/>
              <a:ahLst/>
              <a:cxnLst/>
              <a:rect l="l" t="t" r="r" b="b"/>
              <a:pathLst>
                <a:path w="143" h="2715" extrusionOk="0">
                  <a:moveTo>
                    <a:pt x="72" y="0"/>
                  </a:moveTo>
                  <a:cubicBezTo>
                    <a:pt x="24" y="0"/>
                    <a:pt x="0" y="36"/>
                    <a:pt x="0" y="84"/>
                  </a:cubicBezTo>
                  <a:lnTo>
                    <a:pt x="0" y="2644"/>
                  </a:lnTo>
                  <a:cubicBezTo>
                    <a:pt x="0" y="2679"/>
                    <a:pt x="24" y="2715"/>
                    <a:pt x="72" y="2715"/>
                  </a:cubicBezTo>
                  <a:cubicBezTo>
                    <a:pt x="119" y="2715"/>
                    <a:pt x="143" y="2691"/>
                    <a:pt x="143" y="2644"/>
                  </a:cubicBezTo>
                  <a:lnTo>
                    <a:pt x="143" y="84"/>
                  </a:lnTo>
                  <a:cubicBezTo>
                    <a:pt x="143" y="36"/>
                    <a:pt x="119"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77"/>
            <p:cNvSpPr/>
            <p:nvPr/>
          </p:nvSpPr>
          <p:spPr>
            <a:xfrm>
              <a:off x="2284500" y="3106750"/>
              <a:ext cx="3900" cy="45875"/>
            </a:xfrm>
            <a:custGeom>
              <a:avLst/>
              <a:gdLst/>
              <a:ahLst/>
              <a:cxnLst/>
              <a:rect l="l" t="t" r="r" b="b"/>
              <a:pathLst>
                <a:path w="156" h="1835" extrusionOk="0">
                  <a:moveTo>
                    <a:pt x="72" y="1"/>
                  </a:moveTo>
                  <a:cubicBezTo>
                    <a:pt x="36" y="1"/>
                    <a:pt x="0" y="25"/>
                    <a:pt x="0" y="72"/>
                  </a:cubicBezTo>
                  <a:lnTo>
                    <a:pt x="0" y="1763"/>
                  </a:lnTo>
                  <a:cubicBezTo>
                    <a:pt x="0" y="1811"/>
                    <a:pt x="36" y="1835"/>
                    <a:pt x="72" y="1835"/>
                  </a:cubicBezTo>
                  <a:cubicBezTo>
                    <a:pt x="120" y="1835"/>
                    <a:pt x="155" y="1811"/>
                    <a:pt x="155" y="1763"/>
                  </a:cubicBezTo>
                  <a:lnTo>
                    <a:pt x="155" y="72"/>
                  </a:lnTo>
                  <a:cubicBezTo>
                    <a:pt x="155" y="25"/>
                    <a:pt x="120"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2" name="Google Shape;2332;p77"/>
          <p:cNvSpPr/>
          <p:nvPr/>
        </p:nvSpPr>
        <p:spPr>
          <a:xfrm>
            <a:off x="7443025" y="116926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7"/>
          <p:cNvSpPr/>
          <p:nvPr/>
        </p:nvSpPr>
        <p:spPr>
          <a:xfrm>
            <a:off x="4998663" y="2989626"/>
            <a:ext cx="1002419" cy="201996"/>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198;p63">
            <a:extLst>
              <a:ext uri="{FF2B5EF4-FFF2-40B4-BE49-F238E27FC236}">
                <a16:creationId xmlns:a16="http://schemas.microsoft.com/office/drawing/2014/main" id="{9C8B836E-DEC3-6F78-E5E8-B8D33020823F}"/>
              </a:ext>
            </a:extLst>
          </p:cNvPr>
          <p:cNvSpPr txBox="1">
            <a:spLocks/>
          </p:cNvSpPr>
          <p:nvPr/>
        </p:nvSpPr>
        <p:spPr>
          <a:xfrm>
            <a:off x="1821259" y="1484163"/>
            <a:ext cx="1030126" cy="642797"/>
          </a:xfrm>
          <a:prstGeom prst="rect">
            <a:avLst/>
          </a:prstGeom>
          <a:solidFill>
            <a:schemeClr val="accent5">
              <a:lumMod val="9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Nunito Black"/>
              <a:buNone/>
              <a:defRPr sz="4800" b="0" i="0" u="none" strike="noStrike" cap="none">
                <a:solidFill>
                  <a:schemeClr val="accent6"/>
                </a:solidFill>
                <a:latin typeface="Nunito Black"/>
                <a:ea typeface="Nunito Black"/>
                <a:cs typeface="Nunito Black"/>
                <a:sym typeface="Nunito Black"/>
              </a:defRPr>
            </a:lvl1pPr>
            <a:lvl2pPr marR="0" lvl="1"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2pPr>
            <a:lvl3pPr marR="0" lvl="2"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3pPr>
            <a:lvl4pPr marR="0" lvl="3"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4pPr>
            <a:lvl5pPr marR="0" lvl="4"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5pPr>
            <a:lvl6pPr marR="0" lvl="5"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6pPr>
            <a:lvl7pPr marR="0" lvl="6"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7pPr>
            <a:lvl8pPr marR="0" lvl="7"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8pPr>
            <a:lvl9pPr marR="0" lvl="8" algn="ctr" rtl="0">
              <a:lnSpc>
                <a:spcPct val="100000"/>
              </a:lnSpc>
              <a:spcBef>
                <a:spcPts val="0"/>
              </a:spcBef>
              <a:spcAft>
                <a:spcPts val="0"/>
              </a:spcAft>
              <a:buClr>
                <a:schemeClr val="dk2"/>
              </a:buClr>
              <a:buSzPts val="4800"/>
              <a:buFont typeface="Nunito Black"/>
              <a:buNone/>
              <a:defRPr sz="4800" b="0" i="0" u="none" strike="noStrike" cap="none">
                <a:solidFill>
                  <a:schemeClr val="dk2"/>
                </a:solidFill>
                <a:latin typeface="Nunito Black"/>
                <a:ea typeface="Nunito Black"/>
                <a:cs typeface="Nunito Black"/>
                <a:sym typeface="Nunito Black"/>
              </a:defRPr>
            </a:lvl9pPr>
          </a:lstStyle>
          <a:p>
            <a:pPr marL="0" marR="0" lvl="0" indent="0" algn="ctr" defTabSz="914400" rtl="0" eaLnBrk="1" fontAlgn="auto" latinLnBrk="0" hangingPunct="1">
              <a:lnSpc>
                <a:spcPct val="100000"/>
              </a:lnSpc>
              <a:spcBef>
                <a:spcPts val="0"/>
              </a:spcBef>
              <a:spcAft>
                <a:spcPts val="0"/>
              </a:spcAft>
              <a:buClr>
                <a:srgbClr val="0E4042"/>
              </a:buClr>
              <a:buSzPts val="4800"/>
              <a:buFont typeface="Nunito Black"/>
              <a:buNone/>
              <a:tabLst/>
              <a:defRPr/>
            </a:pPr>
            <a:r>
              <a:rPr kumimoji="0" lang="en" sz="4000" b="1" i="0" u="none" strike="noStrike" kern="0" cap="none" spc="0" normalizeH="0" baseline="0" noProof="0">
                <a:ln>
                  <a:noFill/>
                </a:ln>
                <a:solidFill>
                  <a:srgbClr val="FFFFFF"/>
                </a:solidFill>
                <a:effectLst/>
                <a:uLnTx/>
                <a:uFillTx/>
                <a:latin typeface="Arial"/>
                <a:sym typeface="Nunito Black"/>
              </a:rPr>
              <a:t>04</a:t>
            </a:r>
          </a:p>
        </p:txBody>
      </p:sp>
      <p:sp>
        <p:nvSpPr>
          <p:cNvPr id="10" name="TextBox 9">
            <a:extLst>
              <a:ext uri="{FF2B5EF4-FFF2-40B4-BE49-F238E27FC236}">
                <a16:creationId xmlns:a16="http://schemas.microsoft.com/office/drawing/2014/main" id="{892DC542-FAAA-797B-7F2E-D00B3AA3E47C}"/>
              </a:ext>
            </a:extLst>
          </p:cNvPr>
          <p:cNvSpPr txBox="1"/>
          <p:nvPr/>
        </p:nvSpPr>
        <p:spPr>
          <a:xfrm>
            <a:off x="217210" y="2206755"/>
            <a:ext cx="4572000" cy="2084225"/>
          </a:xfrm>
          <a:prstGeom prst="rect">
            <a:avLst/>
          </a:prstGeom>
          <a:noFill/>
        </p:spPr>
        <p:txBody>
          <a:bodyPr wrap="square">
            <a:spAutoFit/>
          </a:bodyPr>
          <a:lstStyle/>
          <a:p>
            <a:pPr algn="ctr">
              <a:lnSpc>
                <a:spcPct val="150000"/>
              </a:lnSpc>
            </a:pPr>
            <a:r>
              <a:rPr lang="en-US" sz="3000" b="1">
                <a:solidFill>
                  <a:schemeClr val="accent1">
                    <a:lumMod val="25000"/>
                  </a:schemeClr>
                </a:solidFill>
                <a:latin typeface="+mj-lt"/>
              </a:rPr>
              <a:t>THỰC HÀNH PHA CHẾ DUNG DỊCH THEO MỘT NỒNG ĐỘ CHO TRƯỚC</a:t>
            </a:r>
            <a:endParaRPr lang="en-US" sz="3000">
              <a:solidFill>
                <a:schemeClr val="accent1">
                  <a:lumMod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window dir="vert"/>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8" name="Arrow: Pentagon 27">
            <a:extLst>
              <a:ext uri="{FF2B5EF4-FFF2-40B4-BE49-F238E27FC236}">
                <a16:creationId xmlns:a16="http://schemas.microsoft.com/office/drawing/2014/main" id="{6C7AF234-1DE2-B4C3-5D56-12DFB47B3C00}"/>
              </a:ext>
            </a:extLst>
          </p:cNvPr>
          <p:cNvSpPr/>
          <p:nvPr/>
        </p:nvSpPr>
        <p:spPr>
          <a:xfrm>
            <a:off x="0" y="260062"/>
            <a:ext cx="2377440" cy="623857"/>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rPr>
              <a:t>Chuẩn bị</a:t>
            </a:r>
          </a:p>
        </p:txBody>
      </p:sp>
      <p:sp>
        <p:nvSpPr>
          <p:cNvPr id="29" name="Freeform 2">
            <a:extLst>
              <a:ext uri="{FF2B5EF4-FFF2-40B4-BE49-F238E27FC236}">
                <a16:creationId xmlns:a16="http://schemas.microsoft.com/office/drawing/2014/main" id="{98FD27F3-8D64-8C22-C626-C35BA62D1156}"/>
              </a:ext>
            </a:extLst>
          </p:cNvPr>
          <p:cNvSpPr/>
          <p:nvPr/>
        </p:nvSpPr>
        <p:spPr>
          <a:xfrm>
            <a:off x="727386" y="1752579"/>
            <a:ext cx="1026489" cy="1827151"/>
          </a:xfrm>
          <a:custGeom>
            <a:avLst/>
            <a:gdLst/>
            <a:ahLst/>
            <a:cxnLst/>
            <a:rect l="l" t="t" r="r" b="b"/>
            <a:pathLst>
              <a:path w="2311685" h="4114800">
                <a:moveTo>
                  <a:pt x="0" y="0"/>
                </a:moveTo>
                <a:lnTo>
                  <a:pt x="2311686" y="0"/>
                </a:lnTo>
                <a:lnTo>
                  <a:pt x="231168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E4A877E4-1B9F-3623-780C-35BCE2431D3F}"/>
              </a:ext>
            </a:extLst>
          </p:cNvPr>
          <p:cNvSpPr/>
          <p:nvPr/>
        </p:nvSpPr>
        <p:spPr>
          <a:xfrm>
            <a:off x="2834294" y="1752579"/>
            <a:ext cx="856477" cy="1827151"/>
          </a:xfrm>
          <a:custGeom>
            <a:avLst/>
            <a:gdLst/>
            <a:ahLst/>
            <a:cxnLst/>
            <a:rect l="l" t="t" r="r" b="b"/>
            <a:pathLst>
              <a:path w="1928812" h="4114800">
                <a:moveTo>
                  <a:pt x="0" y="0"/>
                </a:moveTo>
                <a:lnTo>
                  <a:pt x="1928812" y="0"/>
                </a:lnTo>
                <a:lnTo>
                  <a:pt x="19288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4">
            <a:extLst>
              <a:ext uri="{FF2B5EF4-FFF2-40B4-BE49-F238E27FC236}">
                <a16:creationId xmlns:a16="http://schemas.microsoft.com/office/drawing/2014/main" id="{B2627429-D05D-53EB-F32E-78500D16630E}"/>
              </a:ext>
            </a:extLst>
          </p:cNvPr>
          <p:cNvSpPr/>
          <p:nvPr/>
        </p:nvSpPr>
        <p:spPr>
          <a:xfrm>
            <a:off x="4609313" y="1752578"/>
            <a:ext cx="1313265" cy="1827151"/>
          </a:xfrm>
          <a:custGeom>
            <a:avLst/>
            <a:gdLst/>
            <a:ahLst/>
            <a:cxnLst/>
            <a:rect l="l" t="t" r="r" b="b"/>
            <a:pathLst>
              <a:path w="2957512" h="4114800">
                <a:moveTo>
                  <a:pt x="0" y="0"/>
                </a:moveTo>
                <a:lnTo>
                  <a:pt x="2957512" y="0"/>
                </a:lnTo>
                <a:lnTo>
                  <a:pt x="295751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Freeform 5">
            <a:extLst>
              <a:ext uri="{FF2B5EF4-FFF2-40B4-BE49-F238E27FC236}">
                <a16:creationId xmlns:a16="http://schemas.microsoft.com/office/drawing/2014/main" id="{290EC41C-C46A-EFD1-F81A-D7F43DE20E6C}"/>
              </a:ext>
            </a:extLst>
          </p:cNvPr>
          <p:cNvSpPr/>
          <p:nvPr/>
        </p:nvSpPr>
        <p:spPr>
          <a:xfrm>
            <a:off x="7109808" y="1753413"/>
            <a:ext cx="767403" cy="1827151"/>
          </a:xfrm>
          <a:custGeom>
            <a:avLst/>
            <a:gdLst/>
            <a:ahLst/>
            <a:cxnLst/>
            <a:rect l="l" t="t" r="r" b="b"/>
            <a:pathLst>
              <a:path w="1728216" h="4114800">
                <a:moveTo>
                  <a:pt x="0" y="0"/>
                </a:moveTo>
                <a:lnTo>
                  <a:pt x="1728216" y="0"/>
                </a:lnTo>
                <a:lnTo>
                  <a:pt x="172821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3" name="Rectangle 32">
            <a:extLst>
              <a:ext uri="{FF2B5EF4-FFF2-40B4-BE49-F238E27FC236}">
                <a16:creationId xmlns:a16="http://schemas.microsoft.com/office/drawing/2014/main" id="{172BDAA7-6448-51A4-F686-B6AC32A14BC7}"/>
              </a:ext>
            </a:extLst>
          </p:cNvPr>
          <p:cNvSpPr/>
          <p:nvPr/>
        </p:nvSpPr>
        <p:spPr>
          <a:xfrm>
            <a:off x="546685" y="3732965"/>
            <a:ext cx="1387889" cy="41148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rPr>
              <a:t>Muối ăn</a:t>
            </a:r>
          </a:p>
        </p:txBody>
      </p:sp>
      <p:sp>
        <p:nvSpPr>
          <p:cNvPr id="34" name="Rectangle 33">
            <a:extLst>
              <a:ext uri="{FF2B5EF4-FFF2-40B4-BE49-F238E27FC236}">
                <a16:creationId xmlns:a16="http://schemas.microsoft.com/office/drawing/2014/main" id="{EB6C9BA6-1C37-2111-0A54-522978B6F934}"/>
              </a:ext>
            </a:extLst>
          </p:cNvPr>
          <p:cNvSpPr/>
          <p:nvPr/>
        </p:nvSpPr>
        <p:spPr>
          <a:xfrm>
            <a:off x="2568587" y="3733800"/>
            <a:ext cx="1387889" cy="41148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rPr>
              <a:t>Nước cất</a:t>
            </a:r>
          </a:p>
        </p:txBody>
      </p:sp>
      <p:sp>
        <p:nvSpPr>
          <p:cNvPr id="35" name="Rectangle 34">
            <a:extLst>
              <a:ext uri="{FF2B5EF4-FFF2-40B4-BE49-F238E27FC236}">
                <a16:creationId xmlns:a16="http://schemas.microsoft.com/office/drawing/2014/main" id="{97DE7FF0-961B-4E59-7428-C792A4C9EC91}"/>
              </a:ext>
            </a:extLst>
          </p:cNvPr>
          <p:cNvSpPr/>
          <p:nvPr/>
        </p:nvSpPr>
        <p:spPr>
          <a:xfrm>
            <a:off x="4572000" y="3732965"/>
            <a:ext cx="1697823" cy="41148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rPr>
              <a:t>Cốc thủy tinh</a:t>
            </a:r>
          </a:p>
        </p:txBody>
      </p:sp>
      <p:sp>
        <p:nvSpPr>
          <p:cNvPr id="36" name="Rectangle 35">
            <a:extLst>
              <a:ext uri="{FF2B5EF4-FFF2-40B4-BE49-F238E27FC236}">
                <a16:creationId xmlns:a16="http://schemas.microsoft.com/office/drawing/2014/main" id="{C5A136A7-4B9B-B81F-7579-2F59BE590242}"/>
              </a:ext>
            </a:extLst>
          </p:cNvPr>
          <p:cNvSpPr/>
          <p:nvPr/>
        </p:nvSpPr>
        <p:spPr>
          <a:xfrm>
            <a:off x="6644597" y="3732965"/>
            <a:ext cx="1697823" cy="41148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rPr>
              <a:t>Ống đong</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8" name="Arrow: Pentagon 27">
            <a:extLst>
              <a:ext uri="{FF2B5EF4-FFF2-40B4-BE49-F238E27FC236}">
                <a16:creationId xmlns:a16="http://schemas.microsoft.com/office/drawing/2014/main" id="{6C7AF234-1DE2-B4C3-5D56-12DFB47B3C00}"/>
              </a:ext>
            </a:extLst>
          </p:cNvPr>
          <p:cNvSpPr/>
          <p:nvPr/>
        </p:nvSpPr>
        <p:spPr>
          <a:xfrm>
            <a:off x="0" y="221962"/>
            <a:ext cx="2377440" cy="555278"/>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00000"/>
                </a:solidFill>
                <a:effectLst/>
                <a:uLnTx/>
                <a:uFillTx/>
                <a:latin typeface="Arial"/>
                <a:ea typeface="+mn-ea"/>
                <a:cs typeface="+mn-cs"/>
                <a:sym typeface="Arial"/>
              </a:rPr>
              <a:t>Tiến hành</a:t>
            </a:r>
          </a:p>
        </p:txBody>
      </p:sp>
      <p:grpSp>
        <p:nvGrpSpPr>
          <p:cNvPr id="7" name="Group 6">
            <a:extLst>
              <a:ext uri="{FF2B5EF4-FFF2-40B4-BE49-F238E27FC236}">
                <a16:creationId xmlns:a16="http://schemas.microsoft.com/office/drawing/2014/main" id="{ACB135A3-79E6-A7B3-E2BB-BDE9414206C6}"/>
              </a:ext>
            </a:extLst>
          </p:cNvPr>
          <p:cNvGrpSpPr/>
          <p:nvPr/>
        </p:nvGrpSpPr>
        <p:grpSpPr>
          <a:xfrm>
            <a:off x="373380" y="3169920"/>
            <a:ext cx="8397240" cy="1630680"/>
            <a:chOff x="304800" y="1173480"/>
            <a:chExt cx="8397240" cy="1630680"/>
          </a:xfrm>
        </p:grpSpPr>
        <p:sp>
          <p:nvSpPr>
            <p:cNvPr id="5" name="Rectangle 4">
              <a:extLst>
                <a:ext uri="{FF2B5EF4-FFF2-40B4-BE49-F238E27FC236}">
                  <a16:creationId xmlns:a16="http://schemas.microsoft.com/office/drawing/2014/main" id="{BB9F12CB-765E-F8F5-0BFA-2FED2E0588B6}"/>
                </a:ext>
              </a:extLst>
            </p:cNvPr>
            <p:cNvSpPr/>
            <p:nvPr/>
          </p:nvSpPr>
          <p:spPr>
            <a:xfrm>
              <a:off x="304800" y="1173480"/>
              <a:ext cx="8244840" cy="13106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9FF6592-17EC-BB63-B09E-B50BF992389E}"/>
                </a:ext>
              </a:extLst>
            </p:cNvPr>
            <p:cNvSpPr/>
            <p:nvPr/>
          </p:nvSpPr>
          <p:spPr>
            <a:xfrm>
              <a:off x="457200" y="1325880"/>
              <a:ext cx="8244840" cy="1478280"/>
            </a:xfrm>
            <a:prstGeom prst="rect">
              <a:avLst/>
            </a:prstGeom>
            <a:solidFill>
              <a:schemeClr val="accent5"/>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indent="-285750" algn="just">
                <a:lnSpc>
                  <a:spcPct val="150000"/>
                </a:lnSpc>
                <a:spcBef>
                  <a:spcPts val="100"/>
                </a:spcBef>
                <a:spcAft>
                  <a:spcPts val="100"/>
                </a:spcAft>
                <a:buFont typeface="Arial" panose="020B0604020202020204" pitchFamily="34" charset="0"/>
                <a:buChar char="•"/>
              </a:pPr>
              <a:r>
                <a:rPr lang="en-US" sz="1800">
                  <a:solidFill>
                    <a:schemeClr val="tx1"/>
                  </a:solidFill>
                  <a:effectLst/>
                  <a:latin typeface="+mj-lt"/>
                  <a:ea typeface="Calibri" panose="020F0502020204030204" pitchFamily="34" charset="0"/>
                  <a:cs typeface="Times New Roman" panose="02020603050405020304" pitchFamily="18" charset="0"/>
                </a:rPr>
                <a:t>Cân m</a:t>
              </a:r>
              <a:r>
                <a:rPr lang="en-US" sz="1800" baseline="-25000">
                  <a:solidFill>
                    <a:schemeClr val="tx1"/>
                  </a:solidFill>
                  <a:effectLst/>
                  <a:latin typeface="+mj-lt"/>
                  <a:ea typeface="Calibri" panose="020F0502020204030204" pitchFamily="34" charset="0"/>
                  <a:cs typeface="Times New Roman" panose="02020603050405020304" pitchFamily="18" charset="0"/>
                </a:rPr>
                <a:t>1</a:t>
              </a:r>
              <a:r>
                <a:rPr lang="en-US" sz="1800">
                  <a:solidFill>
                    <a:schemeClr val="tx1"/>
                  </a:solidFill>
                  <a:effectLst/>
                  <a:latin typeface="+mj-lt"/>
                  <a:ea typeface="Calibri" panose="020F0502020204030204" pitchFamily="34" charset="0"/>
                  <a:cs typeface="Times New Roman" panose="02020603050405020304" pitchFamily="18" charset="0"/>
                </a:rPr>
                <a:t> gam muối ăn rồi cho vào cốc thủy tinh.</a:t>
              </a:r>
            </a:p>
            <a:p>
              <a:pPr marL="285750" marR="0" indent="-285750" algn="just">
                <a:lnSpc>
                  <a:spcPct val="150000"/>
                </a:lnSpc>
                <a:spcBef>
                  <a:spcPts val="100"/>
                </a:spcBef>
                <a:spcAft>
                  <a:spcPts val="100"/>
                </a:spcAft>
                <a:buFont typeface="Arial" panose="020B0604020202020204" pitchFamily="34" charset="0"/>
                <a:buChar char="•"/>
              </a:pPr>
              <a:r>
                <a:rPr lang="en-US" sz="1800">
                  <a:solidFill>
                    <a:schemeClr val="tx1"/>
                  </a:solidFill>
                  <a:effectLst/>
                  <a:latin typeface="+mj-lt"/>
                  <a:ea typeface="Calibri" panose="020F0502020204030204" pitchFamily="34" charset="0"/>
                  <a:cs typeface="Times New Roman" panose="02020603050405020304" pitchFamily="18" charset="0"/>
                </a:rPr>
                <a:t>Cân m</a:t>
              </a:r>
              <a:r>
                <a:rPr lang="en-US" sz="1800" baseline="-25000">
                  <a:solidFill>
                    <a:schemeClr val="tx1"/>
                  </a:solidFill>
                  <a:effectLst/>
                  <a:latin typeface="+mj-lt"/>
                  <a:ea typeface="Calibri" panose="020F0502020204030204" pitchFamily="34" charset="0"/>
                  <a:cs typeface="Times New Roman" panose="02020603050405020304" pitchFamily="18" charset="0"/>
                </a:rPr>
                <a:t>2</a:t>
              </a:r>
              <a:r>
                <a:rPr lang="en-US" sz="1800">
                  <a:solidFill>
                    <a:schemeClr val="tx1"/>
                  </a:solidFill>
                  <a:effectLst/>
                  <a:latin typeface="+mj-lt"/>
                  <a:ea typeface="Calibri" panose="020F0502020204030204" pitchFamily="34" charset="0"/>
                  <a:cs typeface="Times New Roman" panose="02020603050405020304" pitchFamily="18" charset="0"/>
                </a:rPr>
                <a:t> gam nước cất, rót vào cốc, lắc đều cho muối tan hết.</a:t>
              </a:r>
            </a:p>
          </p:txBody>
        </p:sp>
      </p:grpSp>
      <p:grpSp>
        <p:nvGrpSpPr>
          <p:cNvPr id="10" name="Group 9">
            <a:extLst>
              <a:ext uri="{FF2B5EF4-FFF2-40B4-BE49-F238E27FC236}">
                <a16:creationId xmlns:a16="http://schemas.microsoft.com/office/drawing/2014/main" id="{CC0FB9B5-3F8F-08F5-7612-AC70F9DCB66D}"/>
              </a:ext>
            </a:extLst>
          </p:cNvPr>
          <p:cNvGrpSpPr/>
          <p:nvPr/>
        </p:nvGrpSpPr>
        <p:grpSpPr>
          <a:xfrm>
            <a:off x="373380" y="1158240"/>
            <a:ext cx="8397240" cy="1630680"/>
            <a:chOff x="304800" y="1173480"/>
            <a:chExt cx="8397240" cy="1630680"/>
          </a:xfrm>
        </p:grpSpPr>
        <p:sp>
          <p:nvSpPr>
            <p:cNvPr id="11" name="Rectangle 10">
              <a:extLst>
                <a:ext uri="{FF2B5EF4-FFF2-40B4-BE49-F238E27FC236}">
                  <a16:creationId xmlns:a16="http://schemas.microsoft.com/office/drawing/2014/main" id="{AEC0C730-41A0-A7A2-EBBD-352D8581601F}"/>
                </a:ext>
              </a:extLst>
            </p:cNvPr>
            <p:cNvSpPr/>
            <p:nvPr/>
          </p:nvSpPr>
          <p:spPr>
            <a:xfrm>
              <a:off x="304800" y="1173480"/>
              <a:ext cx="8244840" cy="13106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D72F5B9E-3067-C772-625B-C8AE49E17AC5}"/>
                    </a:ext>
                  </a:extLst>
                </p:cNvPr>
                <p:cNvSpPr/>
                <p:nvPr/>
              </p:nvSpPr>
              <p:spPr>
                <a:xfrm>
                  <a:off x="457200" y="1325880"/>
                  <a:ext cx="8244840" cy="1478280"/>
                </a:xfrm>
                <a:prstGeom prst="rect">
                  <a:avLst/>
                </a:prstGeom>
                <a:solidFill>
                  <a:schemeClr val="accent5"/>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100"/>
                    </a:spcBef>
                    <a:spcAft>
                      <a:spcPts val="100"/>
                    </a:spcAft>
                  </a:pPr>
                  <a:r>
                    <a:rPr lang="fr-FR" sz="1800">
                      <a:solidFill>
                        <a:schemeClr val="tx1"/>
                      </a:solidFill>
                      <a:effectLst/>
                      <a:latin typeface="+mj-lt"/>
                      <a:ea typeface="Calibri" panose="020F0502020204030204" pitchFamily="34" charset="0"/>
                      <a:cs typeface="Times New Roman" panose="02020603050405020304" pitchFamily="18" charset="0"/>
                    </a:rPr>
                    <a:t>Xác định khôi lượng muối ăn (m</a:t>
                  </a:r>
                  <a:r>
                    <a:rPr lang="fr-FR" sz="1800" baseline="-25000">
                      <a:solidFill>
                        <a:schemeClr val="tx1"/>
                      </a:solidFill>
                      <a:effectLst/>
                      <a:latin typeface="+mj-lt"/>
                      <a:ea typeface="Calibri" panose="020F0502020204030204" pitchFamily="34" charset="0"/>
                      <a:cs typeface="Times New Roman" panose="02020603050405020304" pitchFamily="18" charset="0"/>
                    </a:rPr>
                    <a:t>1</a:t>
                  </a:r>
                  <a:r>
                    <a:rPr lang="fr-FR" sz="1800">
                      <a:solidFill>
                        <a:schemeClr val="tx1"/>
                      </a:solidFill>
                      <a:effectLst/>
                      <a:latin typeface="+mj-lt"/>
                      <a:ea typeface="Calibri" panose="020F0502020204030204" pitchFamily="34" charset="0"/>
                      <a:cs typeface="Times New Roman" panose="02020603050405020304" pitchFamily="18" charset="0"/>
                    </a:rPr>
                    <a:t>) và nước (m</a:t>
                  </a:r>
                  <a:r>
                    <a:rPr lang="fr-FR" sz="1800" baseline="-25000">
                      <a:solidFill>
                        <a:schemeClr val="tx1"/>
                      </a:solidFill>
                      <a:effectLst/>
                      <a:latin typeface="+mj-lt"/>
                      <a:ea typeface="Calibri" panose="020F0502020204030204" pitchFamily="34" charset="0"/>
                      <a:cs typeface="Times New Roman" panose="02020603050405020304" pitchFamily="18" charset="0"/>
                    </a:rPr>
                    <a:t>2</a:t>
                  </a:r>
                  <a:r>
                    <a:rPr lang="fr-FR" sz="1800">
                      <a:solidFill>
                        <a:schemeClr val="tx1"/>
                      </a:solidFill>
                      <a:effectLst/>
                      <a:latin typeface="+mj-lt"/>
                      <a:ea typeface="Calibri" panose="020F0502020204030204" pitchFamily="34" charset="0"/>
                      <a:cs typeface="Times New Roman" panose="02020603050405020304" pitchFamily="18" charset="0"/>
                    </a:rPr>
                    <a:t>) dựa vào công thức: </a:t>
                  </a:r>
                  <a:endParaRPr lang="en-US" sz="1800">
                    <a:solidFill>
                      <a:schemeClr val="tx1"/>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𝑚</m:t>
                                </m:r>
                              </m:e>
                              <m:sub>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𝑐𝑡</m:t>
                                </m:r>
                              </m:sub>
                            </m:sSub>
                          </m:num>
                          <m:den>
                            <m:sSub>
                              <m:sSubPr>
                                <m:ctrlP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𝑚</m:t>
                                </m:r>
                              </m:e>
                              <m:sub>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𝑑𝑑</m:t>
                                </m:r>
                              </m:sub>
                            </m:sSub>
                          </m:den>
                        </m:f>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 100%</m:t>
                        </m:r>
                      </m:oMath>
                    </m:oMathPara>
                  </a14:m>
                  <a:endParaRPr lang="en-US" sz="1800">
                    <a:solidFill>
                      <a:schemeClr val="tx1"/>
                    </a:solidFill>
                    <a:effectLst/>
                    <a:latin typeface="+mj-lt"/>
                    <a:ea typeface="Calibri" panose="020F0502020204030204" pitchFamily="34" charset="0"/>
                    <a:cs typeface="Times New Roman" panose="02020603050405020304" pitchFamily="18" charset="0"/>
                  </a:endParaRPr>
                </a:p>
              </p:txBody>
            </p:sp>
          </mc:Choice>
          <mc:Fallback xmlns="">
            <p:sp>
              <p:nvSpPr>
                <p:cNvPr id="12" name="Rectangle 11">
                  <a:extLst>
                    <a:ext uri="{FF2B5EF4-FFF2-40B4-BE49-F238E27FC236}">
                      <a16:creationId xmlns:a16="http://schemas.microsoft.com/office/drawing/2014/main" id="{D72F5B9E-3067-C772-625B-C8AE49E17AC5}"/>
                    </a:ext>
                  </a:extLst>
                </p:cNvPr>
                <p:cNvSpPr>
                  <a:spLocks noRot="1" noChangeAspect="1" noMove="1" noResize="1" noEditPoints="1" noAdjustHandles="1" noChangeArrowheads="1" noChangeShapeType="1" noTextEdit="1"/>
                </p:cNvSpPr>
                <p:nvPr/>
              </p:nvSpPr>
              <p:spPr>
                <a:xfrm>
                  <a:off x="457200" y="1325880"/>
                  <a:ext cx="8244840" cy="1478280"/>
                </a:xfrm>
                <a:prstGeom prst="rect">
                  <a:avLst/>
                </a:prstGeom>
                <a:blipFill>
                  <a:blip r:embed="rId3"/>
                  <a:stretch>
                    <a:fillRect l="-442"/>
                  </a:stretch>
                </a:blipFill>
                <a:ln>
                  <a:solidFill>
                    <a:schemeClr val="tx2"/>
                  </a:solidFill>
                </a:ln>
              </p:spPr>
              <p:txBody>
                <a:bodyPr/>
                <a:lstStyle/>
                <a:p>
                  <a:r>
                    <a:rPr lang="en-US">
                      <a:noFill/>
                    </a:rPr>
                    <a:t> </a:t>
                  </a:r>
                </a:p>
              </p:txBody>
            </p:sp>
          </mc:Fallback>
        </mc:AlternateContent>
      </p:grpSp>
    </p:spTree>
    <p:extLst>
      <p:ext uri="{BB962C8B-B14F-4D97-AF65-F5344CB8AC3E}">
        <p14:creationId xmlns:p14="http://schemas.microsoft.com/office/powerpoint/2010/main" val="2613464483"/>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62"/>
          <p:cNvSpPr/>
          <p:nvPr/>
        </p:nvSpPr>
        <p:spPr>
          <a:xfrm>
            <a:off x="7726014" y="140622"/>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62"/>
          <p:cNvSpPr/>
          <p:nvPr/>
        </p:nvSpPr>
        <p:spPr>
          <a:xfrm>
            <a:off x="0" y="140622"/>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1034F900-8EC2-D9F6-7267-C6FDC22FC815}"/>
              </a:ext>
            </a:extLst>
          </p:cNvPr>
          <p:cNvSpPr txBox="1"/>
          <p:nvPr/>
        </p:nvSpPr>
        <p:spPr>
          <a:xfrm>
            <a:off x="910536" y="844312"/>
            <a:ext cx="7492180" cy="2041456"/>
          </a:xfrm>
          <a:prstGeom prst="rect">
            <a:avLst/>
          </a:prstGeom>
          <a:noFill/>
        </p:spPr>
        <p:txBody>
          <a:bodyPr wrap="square">
            <a:spAutoFit/>
          </a:bodyPr>
          <a:lstStyle/>
          <a:p>
            <a:pPr algn="ctr">
              <a:lnSpc>
                <a:spcPct val="150000"/>
              </a:lnSpc>
            </a:pPr>
            <a:r>
              <a:rPr lang="fr-FR" sz="4500" b="1">
                <a:solidFill>
                  <a:srgbClr val="FF0000"/>
                </a:solidFill>
                <a:effectLst/>
                <a:latin typeface="+mj-lt"/>
                <a:ea typeface="Calibri" panose="020F0502020204030204" pitchFamily="34" charset="0"/>
              </a:rPr>
              <a:t>BÀI 4: </a:t>
            </a:r>
          </a:p>
          <a:p>
            <a:pPr algn="ctr">
              <a:lnSpc>
                <a:spcPct val="150000"/>
              </a:lnSpc>
            </a:pPr>
            <a:r>
              <a:rPr lang="fr-FR" sz="4500" b="1">
                <a:solidFill>
                  <a:srgbClr val="FF0000"/>
                </a:solidFill>
                <a:effectLst/>
                <a:latin typeface="+mj-lt"/>
                <a:ea typeface="Calibri" panose="020F0502020204030204" pitchFamily="34" charset="0"/>
              </a:rPr>
              <a:t>DUNG DỊCH VÀ NỒNG ĐỘ</a:t>
            </a:r>
            <a:endParaRPr lang="en-US" sz="4500" b="1">
              <a:solidFill>
                <a:srgbClr val="FF0000"/>
              </a:solidFill>
              <a:latin typeface="+mj-lt"/>
            </a:endParaRPr>
          </a:p>
        </p:txBody>
      </p:sp>
      <p:grpSp>
        <p:nvGrpSpPr>
          <p:cNvPr id="1269" name="Group 1268">
            <a:extLst>
              <a:ext uri="{FF2B5EF4-FFF2-40B4-BE49-F238E27FC236}">
                <a16:creationId xmlns:a16="http://schemas.microsoft.com/office/drawing/2014/main" id="{B8B2CB2E-E675-F0AB-4882-45648EE9FDB8}"/>
              </a:ext>
            </a:extLst>
          </p:cNvPr>
          <p:cNvGrpSpPr/>
          <p:nvPr/>
        </p:nvGrpSpPr>
        <p:grpSpPr>
          <a:xfrm>
            <a:off x="7830650" y="3513296"/>
            <a:ext cx="1190420" cy="1542348"/>
            <a:chOff x="7830650" y="3513296"/>
            <a:chExt cx="1190420" cy="1542348"/>
          </a:xfrm>
        </p:grpSpPr>
        <p:grpSp>
          <p:nvGrpSpPr>
            <p:cNvPr id="13" name="Google Shape;1881;p32">
              <a:extLst>
                <a:ext uri="{FF2B5EF4-FFF2-40B4-BE49-F238E27FC236}">
                  <a16:creationId xmlns:a16="http://schemas.microsoft.com/office/drawing/2014/main" id="{B43405B0-C5CC-D6F4-B1D0-B4A0069D59A5}"/>
                </a:ext>
              </a:extLst>
            </p:cNvPr>
            <p:cNvGrpSpPr/>
            <p:nvPr/>
          </p:nvGrpSpPr>
          <p:grpSpPr>
            <a:xfrm>
              <a:off x="8094260" y="3513296"/>
              <a:ext cx="926810" cy="1542348"/>
              <a:chOff x="8217200" y="3621675"/>
              <a:chExt cx="926810" cy="1542348"/>
            </a:xfrm>
          </p:grpSpPr>
          <p:sp>
            <p:nvSpPr>
              <p:cNvPr id="14" name="Google Shape;1882;p32">
                <a:extLst>
                  <a:ext uri="{FF2B5EF4-FFF2-40B4-BE49-F238E27FC236}">
                    <a16:creationId xmlns:a16="http://schemas.microsoft.com/office/drawing/2014/main" id="{A9BE2F89-341D-CAB5-869C-307713603808}"/>
                  </a:ext>
                </a:extLst>
              </p:cNvPr>
              <p:cNvSpPr/>
              <p:nvPr/>
            </p:nvSpPr>
            <p:spPr>
              <a:xfrm>
                <a:off x="8219869" y="3640824"/>
                <a:ext cx="923701" cy="1520209"/>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83;p32">
                <a:extLst>
                  <a:ext uri="{FF2B5EF4-FFF2-40B4-BE49-F238E27FC236}">
                    <a16:creationId xmlns:a16="http://schemas.microsoft.com/office/drawing/2014/main" id="{6E6EB708-F9A4-7CEF-5E3C-9A95B1E11F8E}"/>
                  </a:ext>
                </a:extLst>
              </p:cNvPr>
              <p:cNvSpPr/>
              <p:nvPr/>
            </p:nvSpPr>
            <p:spPr>
              <a:xfrm>
                <a:off x="8217200" y="3640824"/>
                <a:ext cx="926810" cy="152319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84;p32">
                <a:extLst>
                  <a:ext uri="{FF2B5EF4-FFF2-40B4-BE49-F238E27FC236}">
                    <a16:creationId xmlns:a16="http://schemas.microsoft.com/office/drawing/2014/main" id="{17D1DE49-A542-A821-D379-4537322DA66A}"/>
                  </a:ext>
                </a:extLst>
              </p:cNvPr>
              <p:cNvSpPr/>
              <p:nvPr/>
            </p:nvSpPr>
            <p:spPr>
              <a:xfrm>
                <a:off x="8280853" y="3724055"/>
                <a:ext cx="801287" cy="1371092"/>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85;p32">
                <a:extLst>
                  <a:ext uri="{FF2B5EF4-FFF2-40B4-BE49-F238E27FC236}">
                    <a16:creationId xmlns:a16="http://schemas.microsoft.com/office/drawing/2014/main" id="{90E91A67-B4B6-A69F-D598-49B4351F003F}"/>
                  </a:ext>
                </a:extLst>
              </p:cNvPr>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86;p32">
                <a:extLst>
                  <a:ext uri="{FF2B5EF4-FFF2-40B4-BE49-F238E27FC236}">
                    <a16:creationId xmlns:a16="http://schemas.microsoft.com/office/drawing/2014/main" id="{9DFB4151-918C-9F30-1D41-C6D250B06012}"/>
                  </a:ext>
                </a:extLst>
              </p:cNvPr>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87;p32">
                <a:extLst>
                  <a:ext uri="{FF2B5EF4-FFF2-40B4-BE49-F238E27FC236}">
                    <a16:creationId xmlns:a16="http://schemas.microsoft.com/office/drawing/2014/main" id="{3354BBE4-B597-F64D-F5AD-E1ED1C9491AC}"/>
                  </a:ext>
                </a:extLst>
              </p:cNvPr>
              <p:cNvSpPr/>
              <p:nvPr/>
            </p:nvSpPr>
            <p:spPr>
              <a:xfrm>
                <a:off x="8280853" y="4691323"/>
                <a:ext cx="801287" cy="403793"/>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88;p32">
                <a:extLst>
                  <a:ext uri="{FF2B5EF4-FFF2-40B4-BE49-F238E27FC236}">
                    <a16:creationId xmlns:a16="http://schemas.microsoft.com/office/drawing/2014/main" id="{A7BFFEBD-8966-356D-7999-2C50A247A7E8}"/>
                  </a:ext>
                </a:extLst>
              </p:cNvPr>
              <p:cNvSpPr/>
              <p:nvPr/>
            </p:nvSpPr>
            <p:spPr>
              <a:xfrm>
                <a:off x="8460243" y="3623009"/>
                <a:ext cx="442934" cy="101062"/>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89;p32">
                <a:extLst>
                  <a:ext uri="{FF2B5EF4-FFF2-40B4-BE49-F238E27FC236}">
                    <a16:creationId xmlns:a16="http://schemas.microsoft.com/office/drawing/2014/main" id="{0C3FE9EE-5C5E-5A2B-5E73-2B79FC3B84DA}"/>
                  </a:ext>
                </a:extLst>
              </p:cNvPr>
              <p:cNvSpPr/>
              <p:nvPr/>
            </p:nvSpPr>
            <p:spPr>
              <a:xfrm>
                <a:off x="8458015" y="3621675"/>
                <a:ext cx="446057" cy="103744"/>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90;p32">
                <a:extLst>
                  <a:ext uri="{FF2B5EF4-FFF2-40B4-BE49-F238E27FC236}">
                    <a16:creationId xmlns:a16="http://schemas.microsoft.com/office/drawing/2014/main" id="{B83982C6-0D15-0A33-B046-FBB98CFE5E9E}"/>
                  </a:ext>
                </a:extLst>
              </p:cNvPr>
              <p:cNvSpPr/>
              <p:nvPr/>
            </p:nvSpPr>
            <p:spPr>
              <a:xfrm>
                <a:off x="8665455" y="3724055"/>
                <a:ext cx="356125" cy="1127145"/>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91;p32">
                <a:extLst>
                  <a:ext uri="{FF2B5EF4-FFF2-40B4-BE49-F238E27FC236}">
                    <a16:creationId xmlns:a16="http://schemas.microsoft.com/office/drawing/2014/main" id="{CFDB249D-6291-176D-B7A7-946C15845880}"/>
                  </a:ext>
                </a:extLst>
              </p:cNvPr>
              <p:cNvSpPr/>
              <p:nvPr/>
            </p:nvSpPr>
            <p:spPr>
              <a:xfrm>
                <a:off x="8888908" y="4633475"/>
                <a:ext cx="194103" cy="409118"/>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92;p32">
                <a:extLst>
                  <a:ext uri="{FF2B5EF4-FFF2-40B4-BE49-F238E27FC236}">
                    <a16:creationId xmlns:a16="http://schemas.microsoft.com/office/drawing/2014/main" id="{209F9B81-2528-A6F8-3175-ADF1EEB4F929}"/>
                  </a:ext>
                </a:extLst>
              </p:cNvPr>
              <p:cNvSpPr/>
              <p:nvPr/>
            </p:nvSpPr>
            <p:spPr>
              <a:xfrm>
                <a:off x="8562622" y="3801960"/>
                <a:ext cx="3136" cy="458521"/>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93;p32">
                <a:extLst>
                  <a:ext uri="{FF2B5EF4-FFF2-40B4-BE49-F238E27FC236}">
                    <a16:creationId xmlns:a16="http://schemas.microsoft.com/office/drawing/2014/main" id="{3D44D5F7-650D-4709-4105-7FC53A918386}"/>
                  </a:ext>
                </a:extLst>
              </p:cNvPr>
              <p:cNvSpPr/>
              <p:nvPr/>
            </p:nvSpPr>
            <p:spPr>
              <a:xfrm>
                <a:off x="8531903" y="4822661"/>
                <a:ext cx="56556" cy="56543"/>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94;p32">
                <a:extLst>
                  <a:ext uri="{FF2B5EF4-FFF2-40B4-BE49-F238E27FC236}">
                    <a16:creationId xmlns:a16="http://schemas.microsoft.com/office/drawing/2014/main" id="{9FE01CAD-9E58-DFD5-9D97-1B78E02551EB}"/>
                  </a:ext>
                </a:extLst>
              </p:cNvPr>
              <p:cNvSpPr/>
              <p:nvPr/>
            </p:nvSpPr>
            <p:spPr>
              <a:xfrm>
                <a:off x="8719313" y="4822661"/>
                <a:ext cx="56983" cy="56543"/>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95;p32">
                <a:extLst>
                  <a:ext uri="{FF2B5EF4-FFF2-40B4-BE49-F238E27FC236}">
                    <a16:creationId xmlns:a16="http://schemas.microsoft.com/office/drawing/2014/main" id="{EE59BE13-3D8E-78A4-68A9-170A3159F7CA}"/>
                  </a:ext>
                </a:extLst>
              </p:cNvPr>
              <p:cNvSpPr/>
              <p:nvPr/>
            </p:nvSpPr>
            <p:spPr>
              <a:xfrm>
                <a:off x="8596904" y="4901007"/>
                <a:ext cx="27611" cy="27611"/>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1896;p32">
              <a:extLst>
                <a:ext uri="{FF2B5EF4-FFF2-40B4-BE49-F238E27FC236}">
                  <a16:creationId xmlns:a16="http://schemas.microsoft.com/office/drawing/2014/main" id="{8B359C65-3B94-E58E-0B91-58B7A63DE6EF}"/>
                </a:ext>
              </a:extLst>
            </p:cNvPr>
            <p:cNvGrpSpPr/>
            <p:nvPr/>
          </p:nvGrpSpPr>
          <p:grpSpPr>
            <a:xfrm>
              <a:off x="7830650" y="4435752"/>
              <a:ext cx="653133" cy="587810"/>
              <a:chOff x="2632875" y="4002475"/>
              <a:chExt cx="1316800" cy="1185100"/>
            </a:xfrm>
          </p:grpSpPr>
          <p:sp>
            <p:nvSpPr>
              <p:cNvPr id="29" name="Google Shape;1897;p32">
                <a:extLst>
                  <a:ext uri="{FF2B5EF4-FFF2-40B4-BE49-F238E27FC236}">
                    <a16:creationId xmlns:a16="http://schemas.microsoft.com/office/drawing/2014/main" id="{D0D7F641-369F-3C6C-36EB-B7ACE83411D5}"/>
                  </a:ext>
                </a:extLst>
              </p:cNvPr>
              <p:cNvSpPr/>
              <p:nvPr/>
            </p:nvSpPr>
            <p:spPr>
              <a:xfrm>
                <a:off x="3403425" y="4206775"/>
                <a:ext cx="201850" cy="201850"/>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98;p32">
                <a:extLst>
                  <a:ext uri="{FF2B5EF4-FFF2-40B4-BE49-F238E27FC236}">
                    <a16:creationId xmlns:a16="http://schemas.microsoft.com/office/drawing/2014/main" id="{12B704B5-F2FA-2DC5-E7B6-230054D87C67}"/>
                  </a:ext>
                </a:extLst>
              </p:cNvPr>
              <p:cNvSpPr/>
              <p:nvPr/>
            </p:nvSpPr>
            <p:spPr>
              <a:xfrm>
                <a:off x="3455150" y="4019125"/>
                <a:ext cx="100075" cy="1001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99;p32">
                <a:extLst>
                  <a:ext uri="{FF2B5EF4-FFF2-40B4-BE49-F238E27FC236}">
                    <a16:creationId xmlns:a16="http://schemas.microsoft.com/office/drawing/2014/main" id="{BCE2F866-63B0-FBCC-DF4C-A201049EC261}"/>
                  </a:ext>
                </a:extLst>
              </p:cNvPr>
              <p:cNvSpPr/>
              <p:nvPr/>
            </p:nvSpPr>
            <p:spPr>
              <a:xfrm>
                <a:off x="2632875" y="4055850"/>
                <a:ext cx="1316800" cy="1128325"/>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00;p32">
                <a:extLst>
                  <a:ext uri="{FF2B5EF4-FFF2-40B4-BE49-F238E27FC236}">
                    <a16:creationId xmlns:a16="http://schemas.microsoft.com/office/drawing/2014/main" id="{0FB73D22-7B40-9C96-0325-A0275197EEAC}"/>
                  </a:ext>
                </a:extLst>
              </p:cNvPr>
              <p:cNvSpPr/>
              <p:nvPr/>
            </p:nvSpPr>
            <p:spPr>
              <a:xfrm>
                <a:off x="2642050" y="4054175"/>
                <a:ext cx="1295125" cy="1133400"/>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01;p32">
                <a:extLst>
                  <a:ext uri="{FF2B5EF4-FFF2-40B4-BE49-F238E27FC236}">
                    <a16:creationId xmlns:a16="http://schemas.microsoft.com/office/drawing/2014/main" id="{2F8B7AC2-2A98-BA4C-752D-CF3ABCC69A72}"/>
                  </a:ext>
                </a:extLst>
              </p:cNvPr>
              <p:cNvSpPr/>
              <p:nvPr/>
            </p:nvSpPr>
            <p:spPr>
              <a:xfrm>
                <a:off x="2716275" y="4086700"/>
                <a:ext cx="1147525" cy="1020750"/>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02;p32">
                <a:extLst>
                  <a:ext uri="{FF2B5EF4-FFF2-40B4-BE49-F238E27FC236}">
                    <a16:creationId xmlns:a16="http://schemas.microsoft.com/office/drawing/2014/main" id="{7C9E5870-0227-88DB-407B-A1060A267202}"/>
                  </a:ext>
                </a:extLst>
              </p:cNvPr>
              <p:cNvSpPr/>
              <p:nvPr/>
            </p:nvSpPr>
            <p:spPr>
              <a:xfrm>
                <a:off x="2745475" y="4330450"/>
                <a:ext cx="1089125" cy="342850"/>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03;p32">
                <a:extLst>
                  <a:ext uri="{FF2B5EF4-FFF2-40B4-BE49-F238E27FC236}">
                    <a16:creationId xmlns:a16="http://schemas.microsoft.com/office/drawing/2014/main" id="{806BD7C8-F15F-A5AE-059D-F7379613A57C}"/>
                  </a:ext>
                </a:extLst>
              </p:cNvPr>
              <p:cNvSpPr/>
              <p:nvPr/>
            </p:nvSpPr>
            <p:spPr>
              <a:xfrm>
                <a:off x="2717100" y="4719650"/>
                <a:ext cx="1146700" cy="387800"/>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04;p32">
                <a:extLst>
                  <a:ext uri="{FF2B5EF4-FFF2-40B4-BE49-F238E27FC236}">
                    <a16:creationId xmlns:a16="http://schemas.microsoft.com/office/drawing/2014/main" id="{B69B814E-0994-4B1E-0AE4-C3FA04AC086B}"/>
                  </a:ext>
                </a:extLst>
              </p:cNvPr>
              <p:cNvSpPr/>
              <p:nvPr/>
            </p:nvSpPr>
            <p:spPr>
              <a:xfrm>
                <a:off x="2803850" y="4004150"/>
                <a:ext cx="974875" cy="79250"/>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05;p32">
                <a:extLst>
                  <a:ext uri="{FF2B5EF4-FFF2-40B4-BE49-F238E27FC236}">
                    <a16:creationId xmlns:a16="http://schemas.microsoft.com/office/drawing/2014/main" id="{714A8F67-CE25-06D7-3E88-749F319784FA}"/>
                  </a:ext>
                </a:extLst>
              </p:cNvPr>
              <p:cNvSpPr/>
              <p:nvPr/>
            </p:nvSpPr>
            <p:spPr>
              <a:xfrm>
                <a:off x="2803000" y="4002475"/>
                <a:ext cx="977400" cy="83425"/>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06;p32">
                <a:extLst>
                  <a:ext uri="{FF2B5EF4-FFF2-40B4-BE49-F238E27FC236}">
                    <a16:creationId xmlns:a16="http://schemas.microsoft.com/office/drawing/2014/main" id="{DF5AADAD-0E8E-4CAA-5865-5764A4063DA4}"/>
                  </a:ext>
                </a:extLst>
              </p:cNvPr>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07;p32">
                <a:extLst>
                  <a:ext uri="{FF2B5EF4-FFF2-40B4-BE49-F238E27FC236}">
                    <a16:creationId xmlns:a16="http://schemas.microsoft.com/office/drawing/2014/main" id="{4002BFD6-2D79-072A-BED0-47D22985C9AD}"/>
                  </a:ext>
                </a:extLst>
              </p:cNvPr>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08;p32">
                <a:extLst>
                  <a:ext uri="{FF2B5EF4-FFF2-40B4-BE49-F238E27FC236}">
                    <a16:creationId xmlns:a16="http://schemas.microsoft.com/office/drawing/2014/main" id="{CE24B43A-392E-05B8-20CC-909445CFE8CC}"/>
                  </a:ext>
                </a:extLst>
              </p:cNvPr>
              <p:cNvSpPr/>
              <p:nvPr/>
            </p:nvSpPr>
            <p:spPr>
              <a:xfrm>
                <a:off x="3014825" y="4475300"/>
                <a:ext cx="408650" cy="6700"/>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09;p32">
                <a:extLst>
                  <a:ext uri="{FF2B5EF4-FFF2-40B4-BE49-F238E27FC236}">
                    <a16:creationId xmlns:a16="http://schemas.microsoft.com/office/drawing/2014/main" id="{9AB200DC-7569-0788-DF75-171952D2C259}"/>
                  </a:ext>
                </a:extLst>
              </p:cNvPr>
              <p:cNvSpPr/>
              <p:nvPr/>
            </p:nvSpPr>
            <p:spPr>
              <a:xfrm>
                <a:off x="3014825" y="4716325"/>
                <a:ext cx="408650" cy="6700"/>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10;p32">
                <a:extLst>
                  <a:ext uri="{FF2B5EF4-FFF2-40B4-BE49-F238E27FC236}">
                    <a16:creationId xmlns:a16="http://schemas.microsoft.com/office/drawing/2014/main" id="{63FE4645-6367-FE42-63D7-15919EAC30BB}"/>
                  </a:ext>
                </a:extLst>
              </p:cNvPr>
              <p:cNvSpPr/>
              <p:nvPr/>
            </p:nvSpPr>
            <p:spPr>
              <a:xfrm>
                <a:off x="3014825" y="4977350"/>
                <a:ext cx="408650" cy="5850"/>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11;p32">
                <a:extLst>
                  <a:ext uri="{FF2B5EF4-FFF2-40B4-BE49-F238E27FC236}">
                    <a16:creationId xmlns:a16="http://schemas.microsoft.com/office/drawing/2014/main" id="{5A49159C-B3FF-041D-89A1-3FD6D0B65E75}"/>
                  </a:ext>
                </a:extLst>
              </p:cNvPr>
              <p:cNvSpPr/>
              <p:nvPr/>
            </p:nvSpPr>
            <p:spPr>
              <a:xfrm>
                <a:off x="3014825" y="4252650"/>
                <a:ext cx="408650" cy="5875"/>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12;p32">
                <a:extLst>
                  <a:ext uri="{FF2B5EF4-FFF2-40B4-BE49-F238E27FC236}">
                    <a16:creationId xmlns:a16="http://schemas.microsoft.com/office/drawing/2014/main" id="{BE87DD81-6B5E-CEED-A605-4D6CE9B7A587}"/>
                  </a:ext>
                </a:extLst>
              </p:cNvPr>
              <p:cNvSpPr/>
              <p:nvPr/>
            </p:nvSpPr>
            <p:spPr>
              <a:xfrm>
                <a:off x="3014000" y="4365225"/>
                <a:ext cx="236025" cy="5875"/>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13;p32">
                <a:extLst>
                  <a:ext uri="{FF2B5EF4-FFF2-40B4-BE49-F238E27FC236}">
                    <a16:creationId xmlns:a16="http://schemas.microsoft.com/office/drawing/2014/main" id="{F2E45C55-640F-2860-A663-100ADAE32621}"/>
                  </a:ext>
                </a:extLst>
              </p:cNvPr>
              <p:cNvSpPr/>
              <p:nvPr/>
            </p:nvSpPr>
            <p:spPr>
              <a:xfrm>
                <a:off x="3014000" y="4593725"/>
                <a:ext cx="236025" cy="5875"/>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4;p32">
                <a:extLst>
                  <a:ext uri="{FF2B5EF4-FFF2-40B4-BE49-F238E27FC236}">
                    <a16:creationId xmlns:a16="http://schemas.microsoft.com/office/drawing/2014/main" id="{FEEE19E0-A008-EAD6-8078-18A497E05E39}"/>
                  </a:ext>
                </a:extLst>
              </p:cNvPr>
              <p:cNvSpPr/>
              <p:nvPr/>
            </p:nvSpPr>
            <p:spPr>
              <a:xfrm>
                <a:off x="3014000" y="4842250"/>
                <a:ext cx="236025" cy="6700"/>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15;p32">
                <a:extLst>
                  <a:ext uri="{FF2B5EF4-FFF2-40B4-BE49-F238E27FC236}">
                    <a16:creationId xmlns:a16="http://schemas.microsoft.com/office/drawing/2014/main" id="{6ADDEE7A-773D-DF27-FF6F-5FBF02D680D2}"/>
                  </a:ext>
                </a:extLst>
              </p:cNvPr>
              <p:cNvSpPr/>
              <p:nvPr/>
            </p:nvSpPr>
            <p:spPr>
              <a:xfrm>
                <a:off x="3423450" y="4083375"/>
                <a:ext cx="366125" cy="1028250"/>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16;p32">
                <a:extLst>
                  <a:ext uri="{FF2B5EF4-FFF2-40B4-BE49-F238E27FC236}">
                    <a16:creationId xmlns:a16="http://schemas.microsoft.com/office/drawing/2014/main" id="{2F9E5ECE-FFB9-9491-CDCD-0339C7F4DA11}"/>
                  </a:ext>
                </a:extLst>
              </p:cNvPr>
              <p:cNvSpPr/>
              <p:nvPr/>
            </p:nvSpPr>
            <p:spPr>
              <a:xfrm>
                <a:off x="2896400" y="5108275"/>
                <a:ext cx="763075" cy="667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17;p32">
                <a:extLst>
                  <a:ext uri="{FF2B5EF4-FFF2-40B4-BE49-F238E27FC236}">
                    <a16:creationId xmlns:a16="http://schemas.microsoft.com/office/drawing/2014/main" id="{54F2BE40-CCF2-DDC1-C791-0772C53DEA46}"/>
                  </a:ext>
                </a:extLst>
              </p:cNvPr>
              <p:cNvSpPr/>
              <p:nvPr/>
            </p:nvSpPr>
            <p:spPr>
              <a:xfrm>
                <a:off x="3350075" y="4892275"/>
                <a:ext cx="54225" cy="54225"/>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18;p32">
                <a:extLst>
                  <a:ext uri="{FF2B5EF4-FFF2-40B4-BE49-F238E27FC236}">
                    <a16:creationId xmlns:a16="http://schemas.microsoft.com/office/drawing/2014/main" id="{E3C9330B-D7B5-1DA4-97EF-717427C80119}"/>
                  </a:ext>
                </a:extLst>
              </p:cNvPr>
              <p:cNvSpPr/>
              <p:nvPr/>
            </p:nvSpPr>
            <p:spPr>
              <a:xfrm>
                <a:off x="2904750" y="4928925"/>
                <a:ext cx="54225" cy="54275"/>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19;p32">
                <a:extLst>
                  <a:ext uri="{FF2B5EF4-FFF2-40B4-BE49-F238E27FC236}">
                    <a16:creationId xmlns:a16="http://schemas.microsoft.com/office/drawing/2014/main" id="{1A14A6FB-D27B-229F-31D8-F7C33F79C675}"/>
                  </a:ext>
                </a:extLst>
              </p:cNvPr>
              <p:cNvSpPr/>
              <p:nvPr/>
            </p:nvSpPr>
            <p:spPr>
              <a:xfrm>
                <a:off x="3474325" y="4955650"/>
                <a:ext cx="97600" cy="98425"/>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20;p32">
                <a:extLst>
                  <a:ext uri="{FF2B5EF4-FFF2-40B4-BE49-F238E27FC236}">
                    <a16:creationId xmlns:a16="http://schemas.microsoft.com/office/drawing/2014/main" id="{1EE9BA76-93CE-03C5-68A9-A4FEED0E9375}"/>
                  </a:ext>
                </a:extLst>
              </p:cNvPr>
              <p:cNvSpPr/>
              <p:nvPr/>
            </p:nvSpPr>
            <p:spPr>
              <a:xfrm>
                <a:off x="3280025" y="4887275"/>
                <a:ext cx="33375" cy="333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21;p32">
                <a:extLst>
                  <a:ext uri="{FF2B5EF4-FFF2-40B4-BE49-F238E27FC236}">
                    <a16:creationId xmlns:a16="http://schemas.microsoft.com/office/drawing/2014/main" id="{DBE6A881-97DB-1C03-A7BB-68D2256D90B2}"/>
                  </a:ext>
                </a:extLst>
              </p:cNvPr>
              <p:cNvSpPr/>
              <p:nvPr/>
            </p:nvSpPr>
            <p:spPr>
              <a:xfrm>
                <a:off x="3753675" y="4821400"/>
                <a:ext cx="33400" cy="333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 name="Group 53">
            <a:extLst>
              <a:ext uri="{FF2B5EF4-FFF2-40B4-BE49-F238E27FC236}">
                <a16:creationId xmlns:a16="http://schemas.microsoft.com/office/drawing/2014/main" id="{45C396FB-295D-C5C1-70BB-457BAF9CD926}"/>
              </a:ext>
            </a:extLst>
          </p:cNvPr>
          <p:cNvGrpSpPr/>
          <p:nvPr/>
        </p:nvGrpSpPr>
        <p:grpSpPr>
          <a:xfrm>
            <a:off x="95878" y="3366880"/>
            <a:ext cx="2111451" cy="1772024"/>
            <a:chOff x="91914" y="2665346"/>
            <a:chExt cx="2792728" cy="2343782"/>
          </a:xfrm>
        </p:grpSpPr>
        <p:grpSp>
          <p:nvGrpSpPr>
            <p:cNvPr id="55" name="Google Shape;1966;p35">
              <a:extLst>
                <a:ext uri="{FF2B5EF4-FFF2-40B4-BE49-F238E27FC236}">
                  <a16:creationId xmlns:a16="http://schemas.microsoft.com/office/drawing/2014/main" id="{6E928D1D-C919-DFFB-9B2E-70AC8B22640F}"/>
                </a:ext>
              </a:extLst>
            </p:cNvPr>
            <p:cNvGrpSpPr/>
            <p:nvPr/>
          </p:nvGrpSpPr>
          <p:grpSpPr>
            <a:xfrm flipH="1">
              <a:off x="728085" y="2665346"/>
              <a:ext cx="1039735" cy="2342370"/>
              <a:chOff x="163272" y="4191175"/>
              <a:chExt cx="1099899" cy="2477912"/>
            </a:xfrm>
          </p:grpSpPr>
          <p:sp>
            <p:nvSpPr>
              <p:cNvPr id="1216" name="Google Shape;1967;p35">
                <a:extLst>
                  <a:ext uri="{FF2B5EF4-FFF2-40B4-BE49-F238E27FC236}">
                    <a16:creationId xmlns:a16="http://schemas.microsoft.com/office/drawing/2014/main" id="{CCDD3698-423A-CAC6-FDC1-492AA80DB9D1}"/>
                  </a:ext>
                </a:extLst>
              </p:cNvPr>
              <p:cNvSpPr/>
              <p:nvPr/>
            </p:nvSpPr>
            <p:spPr>
              <a:xfrm>
                <a:off x="900462" y="4228896"/>
                <a:ext cx="174633" cy="642168"/>
              </a:xfrm>
              <a:custGeom>
                <a:avLst/>
                <a:gdLst/>
                <a:ahLst/>
                <a:cxnLst/>
                <a:rect l="l" t="t" r="r" b="b"/>
                <a:pathLst>
                  <a:path w="11399" h="41917" extrusionOk="0">
                    <a:moveTo>
                      <a:pt x="1" y="1"/>
                    </a:moveTo>
                    <a:lnTo>
                      <a:pt x="1" y="36202"/>
                    </a:lnTo>
                    <a:cubicBezTo>
                      <a:pt x="1" y="39363"/>
                      <a:pt x="2554" y="41916"/>
                      <a:pt x="5715" y="41916"/>
                    </a:cubicBezTo>
                    <a:cubicBezTo>
                      <a:pt x="8876" y="41916"/>
                      <a:pt x="11399" y="39363"/>
                      <a:pt x="11369" y="36202"/>
                    </a:cubicBezTo>
                    <a:lnTo>
                      <a:pt x="113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968;p35">
                <a:extLst>
                  <a:ext uri="{FF2B5EF4-FFF2-40B4-BE49-F238E27FC236}">
                    <a16:creationId xmlns:a16="http://schemas.microsoft.com/office/drawing/2014/main" id="{AB3596D1-18F2-940F-D2C2-149601544064}"/>
                  </a:ext>
                </a:extLst>
              </p:cNvPr>
              <p:cNvSpPr/>
              <p:nvPr/>
            </p:nvSpPr>
            <p:spPr>
              <a:xfrm>
                <a:off x="900002" y="4228896"/>
                <a:ext cx="176502" cy="642168"/>
              </a:xfrm>
              <a:custGeom>
                <a:avLst/>
                <a:gdLst/>
                <a:ahLst/>
                <a:cxnLst/>
                <a:rect l="l" t="t" r="r" b="b"/>
                <a:pathLst>
                  <a:path w="11521" h="41917" extrusionOk="0">
                    <a:moveTo>
                      <a:pt x="31" y="36354"/>
                    </a:moveTo>
                    <a:lnTo>
                      <a:pt x="31" y="36384"/>
                    </a:lnTo>
                    <a:cubicBezTo>
                      <a:pt x="31" y="36419"/>
                      <a:pt x="31" y="36454"/>
                      <a:pt x="32" y="36489"/>
                    </a:cubicBezTo>
                    <a:lnTo>
                      <a:pt x="32" y="36489"/>
                    </a:lnTo>
                    <a:cubicBezTo>
                      <a:pt x="31" y="36444"/>
                      <a:pt x="31" y="36399"/>
                      <a:pt x="31" y="36354"/>
                    </a:cubicBezTo>
                    <a:close/>
                    <a:moveTo>
                      <a:pt x="32" y="36489"/>
                    </a:moveTo>
                    <a:lnTo>
                      <a:pt x="32" y="36489"/>
                    </a:lnTo>
                    <a:cubicBezTo>
                      <a:pt x="43" y="36894"/>
                      <a:pt x="100" y="37272"/>
                      <a:pt x="183" y="37600"/>
                    </a:cubicBezTo>
                    <a:cubicBezTo>
                      <a:pt x="127" y="37265"/>
                      <a:pt x="45" y="36879"/>
                      <a:pt x="32" y="36489"/>
                    </a:cubicBezTo>
                    <a:close/>
                    <a:moveTo>
                      <a:pt x="183" y="37600"/>
                    </a:moveTo>
                    <a:lnTo>
                      <a:pt x="183" y="37600"/>
                    </a:lnTo>
                    <a:cubicBezTo>
                      <a:pt x="313" y="38185"/>
                      <a:pt x="535" y="38678"/>
                      <a:pt x="796" y="39122"/>
                    </a:cubicBezTo>
                    <a:lnTo>
                      <a:pt x="796" y="39122"/>
                    </a:lnTo>
                    <a:cubicBezTo>
                      <a:pt x="551" y="38661"/>
                      <a:pt x="335" y="38146"/>
                      <a:pt x="183" y="37600"/>
                    </a:cubicBezTo>
                    <a:close/>
                    <a:moveTo>
                      <a:pt x="796" y="39122"/>
                    </a:moveTo>
                    <a:cubicBezTo>
                      <a:pt x="892" y="39302"/>
                      <a:pt x="992" y="39474"/>
                      <a:pt x="1094" y="39637"/>
                    </a:cubicBezTo>
                    <a:cubicBezTo>
                      <a:pt x="1520" y="40153"/>
                      <a:pt x="1976" y="40609"/>
                      <a:pt x="2432" y="40913"/>
                    </a:cubicBezTo>
                    <a:cubicBezTo>
                      <a:pt x="3344" y="41552"/>
                      <a:pt x="4225" y="41795"/>
                      <a:pt x="4803" y="41855"/>
                    </a:cubicBezTo>
                    <a:cubicBezTo>
                      <a:pt x="4955" y="41916"/>
                      <a:pt x="5046" y="41916"/>
                      <a:pt x="5167" y="41916"/>
                    </a:cubicBezTo>
                    <a:lnTo>
                      <a:pt x="5228" y="41916"/>
                    </a:lnTo>
                    <a:cubicBezTo>
                      <a:pt x="5137" y="41916"/>
                      <a:pt x="5015" y="41855"/>
                      <a:pt x="4863" y="41855"/>
                    </a:cubicBezTo>
                    <a:cubicBezTo>
                      <a:pt x="4286" y="41795"/>
                      <a:pt x="3435" y="41552"/>
                      <a:pt x="2462" y="40913"/>
                    </a:cubicBezTo>
                    <a:cubicBezTo>
                      <a:pt x="2006" y="40609"/>
                      <a:pt x="1550" y="40153"/>
                      <a:pt x="1125" y="39637"/>
                    </a:cubicBezTo>
                    <a:cubicBezTo>
                      <a:pt x="1011" y="39471"/>
                      <a:pt x="901" y="39300"/>
                      <a:pt x="796" y="39122"/>
                    </a:cubicBezTo>
                    <a:close/>
                    <a:moveTo>
                      <a:pt x="31" y="1"/>
                    </a:moveTo>
                    <a:lnTo>
                      <a:pt x="31" y="31"/>
                    </a:lnTo>
                    <a:lnTo>
                      <a:pt x="31" y="62"/>
                    </a:lnTo>
                    <a:lnTo>
                      <a:pt x="0" y="122"/>
                    </a:lnTo>
                    <a:lnTo>
                      <a:pt x="11368" y="122"/>
                    </a:lnTo>
                    <a:lnTo>
                      <a:pt x="11368" y="32190"/>
                    </a:lnTo>
                    <a:lnTo>
                      <a:pt x="11368" y="35077"/>
                    </a:lnTo>
                    <a:lnTo>
                      <a:pt x="11368" y="36384"/>
                    </a:lnTo>
                    <a:cubicBezTo>
                      <a:pt x="11368" y="36810"/>
                      <a:pt x="11338" y="37235"/>
                      <a:pt x="11216" y="37600"/>
                    </a:cubicBezTo>
                    <a:cubicBezTo>
                      <a:pt x="11034" y="38421"/>
                      <a:pt x="10730" y="39089"/>
                      <a:pt x="10304" y="39637"/>
                    </a:cubicBezTo>
                    <a:cubicBezTo>
                      <a:pt x="9879" y="40153"/>
                      <a:pt x="9423" y="40609"/>
                      <a:pt x="8967" y="40913"/>
                    </a:cubicBezTo>
                    <a:cubicBezTo>
                      <a:pt x="8055" y="41552"/>
                      <a:pt x="7174" y="41764"/>
                      <a:pt x="6626" y="41855"/>
                    </a:cubicBezTo>
                    <a:cubicBezTo>
                      <a:pt x="6474" y="41855"/>
                      <a:pt x="6353" y="41916"/>
                      <a:pt x="6231" y="41916"/>
                    </a:cubicBezTo>
                    <a:lnTo>
                      <a:pt x="6322" y="41916"/>
                    </a:lnTo>
                    <a:cubicBezTo>
                      <a:pt x="6414" y="41916"/>
                      <a:pt x="6535" y="41855"/>
                      <a:pt x="6687" y="41855"/>
                    </a:cubicBezTo>
                    <a:cubicBezTo>
                      <a:pt x="7295" y="41795"/>
                      <a:pt x="8177" y="41552"/>
                      <a:pt x="9088" y="40913"/>
                    </a:cubicBezTo>
                    <a:cubicBezTo>
                      <a:pt x="9544" y="40609"/>
                      <a:pt x="10000" y="40184"/>
                      <a:pt x="10426" y="39637"/>
                    </a:cubicBezTo>
                    <a:cubicBezTo>
                      <a:pt x="10821" y="39089"/>
                      <a:pt x="11186" y="38421"/>
                      <a:pt x="11368" y="37600"/>
                    </a:cubicBezTo>
                    <a:cubicBezTo>
                      <a:pt x="11429" y="37205"/>
                      <a:pt x="11520" y="36779"/>
                      <a:pt x="11520" y="36354"/>
                    </a:cubicBezTo>
                    <a:lnTo>
                      <a:pt x="11520" y="35016"/>
                    </a:lnTo>
                    <a:lnTo>
                      <a:pt x="11520" y="32129"/>
                    </a:lnTo>
                    <a:lnTo>
                      <a:pt x="11520" y="31"/>
                    </a:lnTo>
                    <a:lnTo>
                      <a:pt x="1152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969;p35">
                <a:extLst>
                  <a:ext uri="{FF2B5EF4-FFF2-40B4-BE49-F238E27FC236}">
                    <a16:creationId xmlns:a16="http://schemas.microsoft.com/office/drawing/2014/main" id="{19ADBD81-6512-F172-906A-85FFE3D591D8}"/>
                  </a:ext>
                </a:extLst>
              </p:cNvPr>
              <p:cNvSpPr/>
              <p:nvPr/>
            </p:nvSpPr>
            <p:spPr>
              <a:xfrm>
                <a:off x="920486" y="4255907"/>
                <a:ext cx="135061" cy="589544"/>
              </a:xfrm>
              <a:custGeom>
                <a:avLst/>
                <a:gdLst/>
                <a:ahLst/>
                <a:cxnLst/>
                <a:rect l="l" t="t" r="r" b="b"/>
                <a:pathLst>
                  <a:path w="8816" h="38482" extrusionOk="0">
                    <a:moveTo>
                      <a:pt x="1" y="1"/>
                    </a:moveTo>
                    <a:lnTo>
                      <a:pt x="1" y="34257"/>
                    </a:lnTo>
                    <a:cubicBezTo>
                      <a:pt x="1" y="36567"/>
                      <a:pt x="1885" y="38481"/>
                      <a:pt x="4226" y="38481"/>
                    </a:cubicBezTo>
                    <a:lnTo>
                      <a:pt x="4590" y="38481"/>
                    </a:lnTo>
                    <a:cubicBezTo>
                      <a:pt x="6961" y="38481"/>
                      <a:pt x="8815" y="36567"/>
                      <a:pt x="8815" y="34257"/>
                    </a:cubicBezTo>
                    <a:lnTo>
                      <a:pt x="8815"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970;p35">
                <a:extLst>
                  <a:ext uri="{FF2B5EF4-FFF2-40B4-BE49-F238E27FC236}">
                    <a16:creationId xmlns:a16="http://schemas.microsoft.com/office/drawing/2014/main" id="{9714F5A4-6F8C-CC6B-667C-C39224960E43}"/>
                  </a:ext>
                </a:extLst>
              </p:cNvPr>
              <p:cNvSpPr/>
              <p:nvPr/>
            </p:nvSpPr>
            <p:spPr>
              <a:xfrm>
                <a:off x="920486" y="4405395"/>
                <a:ext cx="135061" cy="440067"/>
              </a:xfrm>
              <a:custGeom>
                <a:avLst/>
                <a:gdLst/>
                <a:ahLst/>
                <a:cxnLst/>
                <a:rect l="l" t="t" r="r" b="b"/>
                <a:pathLst>
                  <a:path w="8816" h="28725" extrusionOk="0">
                    <a:moveTo>
                      <a:pt x="1" y="1"/>
                    </a:moveTo>
                    <a:lnTo>
                      <a:pt x="1" y="24500"/>
                    </a:lnTo>
                    <a:cubicBezTo>
                      <a:pt x="1" y="26810"/>
                      <a:pt x="1885" y="28724"/>
                      <a:pt x="4226" y="28724"/>
                    </a:cubicBezTo>
                    <a:lnTo>
                      <a:pt x="4590" y="28724"/>
                    </a:lnTo>
                    <a:cubicBezTo>
                      <a:pt x="6961" y="28724"/>
                      <a:pt x="8815" y="26810"/>
                      <a:pt x="8815" y="24469"/>
                    </a:cubicBezTo>
                    <a:lnTo>
                      <a:pt x="8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971;p35">
                <a:extLst>
                  <a:ext uri="{FF2B5EF4-FFF2-40B4-BE49-F238E27FC236}">
                    <a16:creationId xmlns:a16="http://schemas.microsoft.com/office/drawing/2014/main" id="{F0A79431-D940-B86C-686A-6842176C6820}"/>
                  </a:ext>
                </a:extLst>
              </p:cNvPr>
              <p:cNvSpPr/>
              <p:nvPr/>
            </p:nvSpPr>
            <p:spPr>
              <a:xfrm>
                <a:off x="857149" y="4192110"/>
                <a:ext cx="257070" cy="63808"/>
              </a:xfrm>
              <a:custGeom>
                <a:avLst/>
                <a:gdLst/>
                <a:ahLst/>
                <a:cxnLst/>
                <a:rect l="l" t="t" r="r" b="b"/>
                <a:pathLst>
                  <a:path w="16780" h="4165" extrusionOk="0">
                    <a:moveTo>
                      <a:pt x="2068" y="1"/>
                    </a:moveTo>
                    <a:cubicBezTo>
                      <a:pt x="943" y="1"/>
                      <a:pt x="1" y="943"/>
                      <a:pt x="1" y="2098"/>
                    </a:cubicBezTo>
                    <a:cubicBezTo>
                      <a:pt x="1" y="3222"/>
                      <a:pt x="943" y="4165"/>
                      <a:pt x="2068" y="4165"/>
                    </a:cubicBezTo>
                    <a:lnTo>
                      <a:pt x="14682" y="4165"/>
                    </a:lnTo>
                    <a:cubicBezTo>
                      <a:pt x="15837" y="4165"/>
                      <a:pt x="16749" y="3283"/>
                      <a:pt x="16779" y="2098"/>
                    </a:cubicBezTo>
                    <a:cubicBezTo>
                      <a:pt x="16779" y="943"/>
                      <a:pt x="15837" y="1"/>
                      <a:pt x="14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972;p35">
                <a:extLst>
                  <a:ext uri="{FF2B5EF4-FFF2-40B4-BE49-F238E27FC236}">
                    <a16:creationId xmlns:a16="http://schemas.microsoft.com/office/drawing/2014/main" id="{47DF4883-FB71-D1E5-4AC9-D3E968272C11}"/>
                  </a:ext>
                </a:extLst>
              </p:cNvPr>
              <p:cNvSpPr/>
              <p:nvPr/>
            </p:nvSpPr>
            <p:spPr>
              <a:xfrm>
                <a:off x="854820" y="4191175"/>
                <a:ext cx="259398" cy="64742"/>
              </a:xfrm>
              <a:custGeom>
                <a:avLst/>
                <a:gdLst/>
                <a:ahLst/>
                <a:cxnLst/>
                <a:rect l="l" t="t" r="r" b="b"/>
                <a:pathLst>
                  <a:path w="16932" h="4226" extrusionOk="0">
                    <a:moveTo>
                      <a:pt x="2189" y="1"/>
                    </a:moveTo>
                    <a:cubicBezTo>
                      <a:pt x="1521" y="1"/>
                      <a:pt x="852" y="335"/>
                      <a:pt x="487" y="852"/>
                    </a:cubicBezTo>
                    <a:cubicBezTo>
                      <a:pt x="92" y="1399"/>
                      <a:pt x="1" y="2098"/>
                      <a:pt x="183" y="2706"/>
                    </a:cubicBezTo>
                    <a:cubicBezTo>
                      <a:pt x="366" y="3344"/>
                      <a:pt x="821" y="3861"/>
                      <a:pt x="1399" y="4104"/>
                    </a:cubicBezTo>
                    <a:cubicBezTo>
                      <a:pt x="1673" y="4195"/>
                      <a:pt x="1976" y="4226"/>
                      <a:pt x="2280" y="4226"/>
                    </a:cubicBezTo>
                    <a:lnTo>
                      <a:pt x="14834" y="4226"/>
                    </a:lnTo>
                    <a:cubicBezTo>
                      <a:pt x="14834" y="4226"/>
                      <a:pt x="14803" y="4226"/>
                      <a:pt x="14743" y="4195"/>
                    </a:cubicBezTo>
                    <a:lnTo>
                      <a:pt x="2280" y="4195"/>
                    </a:lnTo>
                    <a:cubicBezTo>
                      <a:pt x="2007" y="4195"/>
                      <a:pt x="1703" y="4165"/>
                      <a:pt x="1429" y="4043"/>
                    </a:cubicBezTo>
                    <a:cubicBezTo>
                      <a:pt x="913" y="3831"/>
                      <a:pt x="457" y="3314"/>
                      <a:pt x="305" y="2767"/>
                    </a:cubicBezTo>
                    <a:cubicBezTo>
                      <a:pt x="92" y="2159"/>
                      <a:pt x="214" y="1460"/>
                      <a:pt x="609" y="973"/>
                    </a:cubicBezTo>
                    <a:cubicBezTo>
                      <a:pt x="943" y="426"/>
                      <a:pt x="1581" y="122"/>
                      <a:pt x="2220" y="122"/>
                    </a:cubicBezTo>
                    <a:lnTo>
                      <a:pt x="14439" y="122"/>
                    </a:lnTo>
                    <a:cubicBezTo>
                      <a:pt x="14581" y="122"/>
                      <a:pt x="14736" y="109"/>
                      <a:pt x="14887" y="109"/>
                    </a:cubicBezTo>
                    <a:cubicBezTo>
                      <a:pt x="14962" y="109"/>
                      <a:pt x="15037" y="112"/>
                      <a:pt x="15107" y="122"/>
                    </a:cubicBezTo>
                    <a:cubicBezTo>
                      <a:pt x="15290" y="183"/>
                      <a:pt x="15533" y="244"/>
                      <a:pt x="15715" y="335"/>
                    </a:cubicBezTo>
                    <a:cubicBezTo>
                      <a:pt x="16111" y="487"/>
                      <a:pt x="16414" y="791"/>
                      <a:pt x="16597" y="1125"/>
                    </a:cubicBezTo>
                    <a:cubicBezTo>
                      <a:pt x="16810" y="1429"/>
                      <a:pt x="16901" y="1794"/>
                      <a:pt x="16901" y="2159"/>
                    </a:cubicBezTo>
                    <a:cubicBezTo>
                      <a:pt x="16901" y="2698"/>
                      <a:pt x="16663" y="3179"/>
                      <a:pt x="16396" y="3504"/>
                    </a:cubicBezTo>
                    <a:lnTo>
                      <a:pt x="16396" y="3504"/>
                    </a:lnTo>
                    <a:cubicBezTo>
                      <a:pt x="16700" y="3185"/>
                      <a:pt x="16931" y="2709"/>
                      <a:pt x="16931" y="2128"/>
                    </a:cubicBezTo>
                    <a:cubicBezTo>
                      <a:pt x="16931" y="1764"/>
                      <a:pt x="16810" y="1399"/>
                      <a:pt x="16627" y="1065"/>
                    </a:cubicBezTo>
                    <a:cubicBezTo>
                      <a:pt x="16445" y="700"/>
                      <a:pt x="16141" y="396"/>
                      <a:pt x="15715" y="213"/>
                    </a:cubicBezTo>
                    <a:cubicBezTo>
                      <a:pt x="15533" y="153"/>
                      <a:pt x="15290" y="62"/>
                      <a:pt x="15077" y="31"/>
                    </a:cubicBezTo>
                    <a:cubicBezTo>
                      <a:pt x="14834" y="1"/>
                      <a:pt x="14621" y="1"/>
                      <a:pt x="14378" y="1"/>
                    </a:cubicBezTo>
                    <a:close/>
                    <a:moveTo>
                      <a:pt x="16396" y="3504"/>
                    </a:moveTo>
                    <a:cubicBezTo>
                      <a:pt x="16334" y="3569"/>
                      <a:pt x="16269" y="3627"/>
                      <a:pt x="16202" y="3679"/>
                    </a:cubicBezTo>
                    <a:cubicBezTo>
                      <a:pt x="15837" y="3983"/>
                      <a:pt x="15442" y="4135"/>
                      <a:pt x="15229" y="4165"/>
                    </a:cubicBezTo>
                    <a:cubicBezTo>
                      <a:pt x="15138" y="4165"/>
                      <a:pt x="15107" y="4165"/>
                      <a:pt x="15077" y="4195"/>
                    </a:cubicBezTo>
                    <a:lnTo>
                      <a:pt x="14955" y="4195"/>
                    </a:lnTo>
                    <a:lnTo>
                      <a:pt x="14834" y="4226"/>
                    </a:lnTo>
                    <a:lnTo>
                      <a:pt x="15077" y="4226"/>
                    </a:lnTo>
                    <a:cubicBezTo>
                      <a:pt x="15107" y="4226"/>
                      <a:pt x="15168" y="4226"/>
                      <a:pt x="15229" y="4195"/>
                    </a:cubicBezTo>
                    <a:cubicBezTo>
                      <a:pt x="15442" y="4165"/>
                      <a:pt x="15837" y="4043"/>
                      <a:pt x="16202" y="3709"/>
                    </a:cubicBezTo>
                    <a:cubicBezTo>
                      <a:pt x="16266" y="3650"/>
                      <a:pt x="16332" y="3581"/>
                      <a:pt x="16396" y="3504"/>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973;p35">
                <a:extLst>
                  <a:ext uri="{FF2B5EF4-FFF2-40B4-BE49-F238E27FC236}">
                    <a16:creationId xmlns:a16="http://schemas.microsoft.com/office/drawing/2014/main" id="{FB6D3078-D12C-897A-04E0-92E5CA5A3FE8}"/>
                  </a:ext>
                </a:extLst>
              </p:cNvPr>
              <p:cNvSpPr/>
              <p:nvPr/>
            </p:nvSpPr>
            <p:spPr>
              <a:xfrm>
                <a:off x="988481" y="4793647"/>
                <a:ext cx="46573" cy="36094"/>
              </a:xfrm>
              <a:custGeom>
                <a:avLst/>
                <a:gdLst/>
                <a:ahLst/>
                <a:cxnLst/>
                <a:rect l="l" t="t" r="r" b="b"/>
                <a:pathLst>
                  <a:path w="3040" h="2356" extrusionOk="0">
                    <a:moveTo>
                      <a:pt x="2560" y="1"/>
                    </a:moveTo>
                    <a:cubicBezTo>
                      <a:pt x="2370" y="1"/>
                      <a:pt x="2215" y="142"/>
                      <a:pt x="2098" y="283"/>
                    </a:cubicBezTo>
                    <a:cubicBezTo>
                      <a:pt x="1976" y="435"/>
                      <a:pt x="1915" y="678"/>
                      <a:pt x="1763" y="830"/>
                    </a:cubicBezTo>
                    <a:cubicBezTo>
                      <a:pt x="1551" y="1013"/>
                      <a:pt x="1307" y="1134"/>
                      <a:pt x="1064" y="1195"/>
                    </a:cubicBezTo>
                    <a:cubicBezTo>
                      <a:pt x="791" y="1286"/>
                      <a:pt x="547" y="1347"/>
                      <a:pt x="335" y="1499"/>
                    </a:cubicBezTo>
                    <a:cubicBezTo>
                      <a:pt x="0" y="1773"/>
                      <a:pt x="183" y="2320"/>
                      <a:pt x="608" y="2350"/>
                    </a:cubicBezTo>
                    <a:cubicBezTo>
                      <a:pt x="649" y="2354"/>
                      <a:pt x="690" y="2356"/>
                      <a:pt x="730" y="2356"/>
                    </a:cubicBezTo>
                    <a:cubicBezTo>
                      <a:pt x="993" y="2356"/>
                      <a:pt x="1253" y="2277"/>
                      <a:pt x="1490" y="2198"/>
                    </a:cubicBezTo>
                    <a:cubicBezTo>
                      <a:pt x="1946" y="2016"/>
                      <a:pt x="2310" y="1651"/>
                      <a:pt x="2614" y="1286"/>
                    </a:cubicBezTo>
                    <a:cubicBezTo>
                      <a:pt x="2827" y="1043"/>
                      <a:pt x="3040" y="800"/>
                      <a:pt x="3010" y="496"/>
                    </a:cubicBezTo>
                    <a:cubicBezTo>
                      <a:pt x="3010" y="283"/>
                      <a:pt x="2918" y="101"/>
                      <a:pt x="2736" y="40"/>
                    </a:cubicBezTo>
                    <a:cubicBezTo>
                      <a:pt x="2674" y="13"/>
                      <a:pt x="2616" y="1"/>
                      <a:pt x="256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974;p35">
                <a:extLst>
                  <a:ext uri="{FF2B5EF4-FFF2-40B4-BE49-F238E27FC236}">
                    <a16:creationId xmlns:a16="http://schemas.microsoft.com/office/drawing/2014/main" id="{BE9AE112-372B-4E0D-6C39-AE579B42F7FD}"/>
                  </a:ext>
                </a:extLst>
              </p:cNvPr>
              <p:cNvSpPr/>
              <p:nvPr/>
            </p:nvSpPr>
            <p:spPr>
              <a:xfrm>
                <a:off x="1031319" y="4771891"/>
                <a:ext cx="13987" cy="13987"/>
              </a:xfrm>
              <a:custGeom>
                <a:avLst/>
                <a:gdLst/>
                <a:ahLst/>
                <a:cxnLst/>
                <a:rect l="l" t="t" r="r" b="b"/>
                <a:pathLst>
                  <a:path w="913" h="913" extrusionOk="0">
                    <a:moveTo>
                      <a:pt x="457" y="1"/>
                    </a:moveTo>
                    <a:cubicBezTo>
                      <a:pt x="214" y="1"/>
                      <a:pt x="1" y="214"/>
                      <a:pt x="1" y="457"/>
                    </a:cubicBezTo>
                    <a:cubicBezTo>
                      <a:pt x="1" y="700"/>
                      <a:pt x="214" y="913"/>
                      <a:pt x="457" y="913"/>
                    </a:cubicBezTo>
                    <a:cubicBezTo>
                      <a:pt x="730" y="913"/>
                      <a:pt x="913" y="700"/>
                      <a:pt x="913" y="457"/>
                    </a:cubicBezTo>
                    <a:cubicBezTo>
                      <a:pt x="913" y="214"/>
                      <a:pt x="730" y="1"/>
                      <a:pt x="45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975;p35">
                <a:extLst>
                  <a:ext uri="{FF2B5EF4-FFF2-40B4-BE49-F238E27FC236}">
                    <a16:creationId xmlns:a16="http://schemas.microsoft.com/office/drawing/2014/main" id="{13F5ECD2-63F2-C901-AAC9-C9364AC642FB}"/>
                  </a:ext>
                </a:extLst>
              </p:cNvPr>
              <p:cNvSpPr/>
              <p:nvPr/>
            </p:nvSpPr>
            <p:spPr>
              <a:xfrm>
                <a:off x="944709" y="4750012"/>
                <a:ext cx="22367" cy="21892"/>
              </a:xfrm>
              <a:custGeom>
                <a:avLst/>
                <a:gdLst/>
                <a:ahLst/>
                <a:cxnLst/>
                <a:rect l="l" t="t" r="r" b="b"/>
                <a:pathLst>
                  <a:path w="1460" h="1429" extrusionOk="0">
                    <a:moveTo>
                      <a:pt x="730" y="0"/>
                    </a:moveTo>
                    <a:cubicBezTo>
                      <a:pt x="365" y="0"/>
                      <a:pt x="0" y="304"/>
                      <a:pt x="0" y="700"/>
                    </a:cubicBezTo>
                    <a:cubicBezTo>
                      <a:pt x="0" y="1095"/>
                      <a:pt x="304" y="1429"/>
                      <a:pt x="730" y="1429"/>
                    </a:cubicBezTo>
                    <a:cubicBezTo>
                      <a:pt x="1125" y="1429"/>
                      <a:pt x="1459" y="1125"/>
                      <a:pt x="1459" y="700"/>
                    </a:cubicBezTo>
                    <a:cubicBezTo>
                      <a:pt x="1459" y="304"/>
                      <a:pt x="115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976;p35">
                <a:extLst>
                  <a:ext uri="{FF2B5EF4-FFF2-40B4-BE49-F238E27FC236}">
                    <a16:creationId xmlns:a16="http://schemas.microsoft.com/office/drawing/2014/main" id="{38888042-89B9-7570-694D-E47875DF9538}"/>
                  </a:ext>
                </a:extLst>
              </p:cNvPr>
              <p:cNvSpPr/>
              <p:nvPr/>
            </p:nvSpPr>
            <p:spPr>
              <a:xfrm>
                <a:off x="1016427" y="4632652"/>
                <a:ext cx="22367" cy="22367"/>
              </a:xfrm>
              <a:custGeom>
                <a:avLst/>
                <a:gdLst/>
                <a:ahLst/>
                <a:cxnLst/>
                <a:rect l="l" t="t" r="r" b="b"/>
                <a:pathLst>
                  <a:path w="1460" h="1460" extrusionOk="0">
                    <a:moveTo>
                      <a:pt x="730" y="1"/>
                    </a:moveTo>
                    <a:cubicBezTo>
                      <a:pt x="334" y="1"/>
                      <a:pt x="0" y="305"/>
                      <a:pt x="0" y="730"/>
                    </a:cubicBezTo>
                    <a:cubicBezTo>
                      <a:pt x="0" y="1125"/>
                      <a:pt x="304" y="1460"/>
                      <a:pt x="730" y="1460"/>
                    </a:cubicBezTo>
                    <a:cubicBezTo>
                      <a:pt x="1094" y="1460"/>
                      <a:pt x="1459" y="1156"/>
                      <a:pt x="1459" y="730"/>
                    </a:cubicBezTo>
                    <a:cubicBezTo>
                      <a:pt x="1459" y="305"/>
                      <a:pt x="1094" y="1"/>
                      <a:pt x="73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977;p35">
                <a:extLst>
                  <a:ext uri="{FF2B5EF4-FFF2-40B4-BE49-F238E27FC236}">
                    <a16:creationId xmlns:a16="http://schemas.microsoft.com/office/drawing/2014/main" id="{0BE8C0AD-2CB6-2654-44CC-45A306304544}"/>
                  </a:ext>
                </a:extLst>
              </p:cNvPr>
              <p:cNvSpPr/>
              <p:nvPr/>
            </p:nvSpPr>
            <p:spPr>
              <a:xfrm>
                <a:off x="1016427" y="4557656"/>
                <a:ext cx="22367" cy="22398"/>
              </a:xfrm>
              <a:custGeom>
                <a:avLst/>
                <a:gdLst/>
                <a:ahLst/>
                <a:cxnLst/>
                <a:rect l="l" t="t" r="r" b="b"/>
                <a:pathLst>
                  <a:path w="1460" h="1462" extrusionOk="0">
                    <a:moveTo>
                      <a:pt x="776" y="0"/>
                    </a:moveTo>
                    <a:cubicBezTo>
                      <a:pt x="760" y="0"/>
                      <a:pt x="745" y="1"/>
                      <a:pt x="730" y="2"/>
                    </a:cubicBezTo>
                    <a:cubicBezTo>
                      <a:pt x="334" y="2"/>
                      <a:pt x="0" y="306"/>
                      <a:pt x="0" y="732"/>
                    </a:cubicBezTo>
                    <a:cubicBezTo>
                      <a:pt x="0" y="1096"/>
                      <a:pt x="304" y="1461"/>
                      <a:pt x="730" y="1461"/>
                    </a:cubicBezTo>
                    <a:cubicBezTo>
                      <a:pt x="1094" y="1461"/>
                      <a:pt x="1459" y="1157"/>
                      <a:pt x="1459" y="732"/>
                    </a:cubicBezTo>
                    <a:cubicBezTo>
                      <a:pt x="1459" y="324"/>
                      <a:pt x="1125" y="0"/>
                      <a:pt x="77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978;p35">
                <a:extLst>
                  <a:ext uri="{FF2B5EF4-FFF2-40B4-BE49-F238E27FC236}">
                    <a16:creationId xmlns:a16="http://schemas.microsoft.com/office/drawing/2014/main" id="{476317E9-63B4-F672-0E52-95464AF5C6FA}"/>
                  </a:ext>
                </a:extLst>
              </p:cNvPr>
              <p:cNvSpPr/>
              <p:nvPr/>
            </p:nvSpPr>
            <p:spPr>
              <a:xfrm>
                <a:off x="968916" y="4780287"/>
                <a:ext cx="11659" cy="11643"/>
              </a:xfrm>
              <a:custGeom>
                <a:avLst/>
                <a:gdLst/>
                <a:ahLst/>
                <a:cxnLst/>
                <a:rect l="l" t="t" r="r" b="b"/>
                <a:pathLst>
                  <a:path w="761" h="760" extrusionOk="0">
                    <a:moveTo>
                      <a:pt x="365" y="0"/>
                    </a:moveTo>
                    <a:cubicBezTo>
                      <a:pt x="153" y="0"/>
                      <a:pt x="1" y="182"/>
                      <a:pt x="1" y="365"/>
                    </a:cubicBezTo>
                    <a:cubicBezTo>
                      <a:pt x="1" y="608"/>
                      <a:pt x="183" y="760"/>
                      <a:pt x="365" y="760"/>
                    </a:cubicBezTo>
                    <a:cubicBezTo>
                      <a:pt x="609" y="760"/>
                      <a:pt x="761" y="547"/>
                      <a:pt x="761" y="365"/>
                    </a:cubicBezTo>
                    <a:cubicBezTo>
                      <a:pt x="761" y="182"/>
                      <a:pt x="609" y="0"/>
                      <a:pt x="36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979;p35">
                <a:extLst>
                  <a:ext uri="{FF2B5EF4-FFF2-40B4-BE49-F238E27FC236}">
                    <a16:creationId xmlns:a16="http://schemas.microsoft.com/office/drawing/2014/main" id="{D72EC87C-95E8-2DBD-E930-6D0B899894A6}"/>
                  </a:ext>
                </a:extLst>
              </p:cNvPr>
              <p:cNvSpPr/>
              <p:nvPr/>
            </p:nvSpPr>
            <p:spPr>
              <a:xfrm>
                <a:off x="1000125" y="4601918"/>
                <a:ext cx="11659" cy="11659"/>
              </a:xfrm>
              <a:custGeom>
                <a:avLst/>
                <a:gdLst/>
                <a:ahLst/>
                <a:cxnLst/>
                <a:rect l="l" t="t" r="r" b="b"/>
                <a:pathLst>
                  <a:path w="761" h="761" extrusionOk="0">
                    <a:moveTo>
                      <a:pt x="395" y="1"/>
                    </a:moveTo>
                    <a:cubicBezTo>
                      <a:pt x="152" y="1"/>
                      <a:pt x="0" y="183"/>
                      <a:pt x="0" y="396"/>
                    </a:cubicBezTo>
                    <a:cubicBezTo>
                      <a:pt x="0" y="609"/>
                      <a:pt x="183" y="761"/>
                      <a:pt x="395" y="761"/>
                    </a:cubicBezTo>
                    <a:cubicBezTo>
                      <a:pt x="608" y="761"/>
                      <a:pt x="760" y="578"/>
                      <a:pt x="760" y="396"/>
                    </a:cubicBezTo>
                    <a:cubicBezTo>
                      <a:pt x="760" y="183"/>
                      <a:pt x="608" y="1"/>
                      <a:pt x="39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980;p35">
                <a:extLst>
                  <a:ext uri="{FF2B5EF4-FFF2-40B4-BE49-F238E27FC236}">
                    <a16:creationId xmlns:a16="http://schemas.microsoft.com/office/drawing/2014/main" id="{02E9179F-EAEE-29A2-6955-89550101A581}"/>
                  </a:ext>
                </a:extLst>
              </p:cNvPr>
              <p:cNvSpPr/>
              <p:nvPr/>
            </p:nvSpPr>
            <p:spPr>
              <a:xfrm>
                <a:off x="901396" y="4303877"/>
                <a:ext cx="173698" cy="39602"/>
              </a:xfrm>
              <a:custGeom>
                <a:avLst/>
                <a:gdLst/>
                <a:ahLst/>
                <a:cxnLst/>
                <a:rect l="l" t="t" r="r" b="b"/>
                <a:pathLst>
                  <a:path w="11338" h="2585" extrusionOk="0">
                    <a:moveTo>
                      <a:pt x="0" y="0"/>
                    </a:moveTo>
                    <a:lnTo>
                      <a:pt x="0" y="2584"/>
                    </a:lnTo>
                    <a:lnTo>
                      <a:pt x="11338" y="2584"/>
                    </a:lnTo>
                    <a:lnTo>
                      <a:pt x="113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981;p35">
                <a:extLst>
                  <a:ext uri="{FF2B5EF4-FFF2-40B4-BE49-F238E27FC236}">
                    <a16:creationId xmlns:a16="http://schemas.microsoft.com/office/drawing/2014/main" id="{58FCA721-7FA3-09B7-0CF6-29B6FB029AA2}"/>
                  </a:ext>
                </a:extLst>
              </p:cNvPr>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982;p35">
                <a:extLst>
                  <a:ext uri="{FF2B5EF4-FFF2-40B4-BE49-F238E27FC236}">
                    <a16:creationId xmlns:a16="http://schemas.microsoft.com/office/drawing/2014/main" id="{9F4F91D1-93B8-F2D8-671C-CB62468E7250}"/>
                  </a:ext>
                </a:extLst>
              </p:cNvPr>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983;p35">
                <a:extLst>
                  <a:ext uri="{FF2B5EF4-FFF2-40B4-BE49-F238E27FC236}">
                    <a16:creationId xmlns:a16="http://schemas.microsoft.com/office/drawing/2014/main" id="{F08D9911-0122-2C15-FDF0-6BCE21F60D77}"/>
                  </a:ext>
                </a:extLst>
              </p:cNvPr>
              <p:cNvSpPr/>
              <p:nvPr/>
            </p:nvSpPr>
            <p:spPr>
              <a:xfrm>
                <a:off x="936788" y="4303877"/>
                <a:ext cx="43785" cy="433541"/>
              </a:xfrm>
              <a:custGeom>
                <a:avLst/>
                <a:gdLst/>
                <a:ahLst/>
                <a:cxnLst/>
                <a:rect l="l" t="t" r="r" b="b"/>
                <a:pathLst>
                  <a:path w="2858" h="28299" extrusionOk="0">
                    <a:moveTo>
                      <a:pt x="0" y="0"/>
                    </a:moveTo>
                    <a:lnTo>
                      <a:pt x="0" y="28299"/>
                    </a:lnTo>
                    <a:lnTo>
                      <a:pt x="2858" y="26232"/>
                    </a:lnTo>
                    <a:lnTo>
                      <a:pt x="2858"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984;p35">
                <a:extLst>
                  <a:ext uri="{FF2B5EF4-FFF2-40B4-BE49-F238E27FC236}">
                    <a16:creationId xmlns:a16="http://schemas.microsoft.com/office/drawing/2014/main" id="{1CE570DB-C89A-33CE-8A2E-7CD7723084C6}"/>
                  </a:ext>
                </a:extLst>
              </p:cNvPr>
              <p:cNvSpPr/>
              <p:nvPr/>
            </p:nvSpPr>
            <p:spPr>
              <a:xfrm>
                <a:off x="347676" y="4229371"/>
                <a:ext cx="174648" cy="642153"/>
              </a:xfrm>
              <a:custGeom>
                <a:avLst/>
                <a:gdLst/>
                <a:ahLst/>
                <a:cxnLst/>
                <a:rect l="l" t="t" r="r" b="b"/>
                <a:pathLst>
                  <a:path w="11400" h="41916" extrusionOk="0">
                    <a:moveTo>
                      <a:pt x="1" y="0"/>
                    </a:moveTo>
                    <a:lnTo>
                      <a:pt x="1" y="36201"/>
                    </a:lnTo>
                    <a:cubicBezTo>
                      <a:pt x="1" y="39362"/>
                      <a:pt x="2554" y="41916"/>
                      <a:pt x="5685" y="41916"/>
                    </a:cubicBezTo>
                    <a:cubicBezTo>
                      <a:pt x="8846" y="41916"/>
                      <a:pt x="11399" y="39362"/>
                      <a:pt x="11338" y="36201"/>
                    </a:cubicBezTo>
                    <a:lnTo>
                      <a:pt x="113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985;p35">
                <a:extLst>
                  <a:ext uri="{FF2B5EF4-FFF2-40B4-BE49-F238E27FC236}">
                    <a16:creationId xmlns:a16="http://schemas.microsoft.com/office/drawing/2014/main" id="{4F7ADDFC-B5ED-5E4F-B494-6D6E52748090}"/>
                  </a:ext>
                </a:extLst>
              </p:cNvPr>
              <p:cNvSpPr/>
              <p:nvPr/>
            </p:nvSpPr>
            <p:spPr>
              <a:xfrm>
                <a:off x="347217" y="4229371"/>
                <a:ext cx="176042" cy="642153"/>
              </a:xfrm>
              <a:custGeom>
                <a:avLst/>
                <a:gdLst/>
                <a:ahLst/>
                <a:cxnLst/>
                <a:rect l="l" t="t" r="r" b="b"/>
                <a:pathLst>
                  <a:path w="11491" h="41916" extrusionOk="0">
                    <a:moveTo>
                      <a:pt x="31" y="36353"/>
                    </a:moveTo>
                    <a:lnTo>
                      <a:pt x="31" y="36414"/>
                    </a:lnTo>
                    <a:cubicBezTo>
                      <a:pt x="31" y="36452"/>
                      <a:pt x="31" y="36490"/>
                      <a:pt x="33" y="36529"/>
                    </a:cubicBezTo>
                    <a:lnTo>
                      <a:pt x="33" y="36529"/>
                    </a:lnTo>
                    <a:cubicBezTo>
                      <a:pt x="31" y="36471"/>
                      <a:pt x="31" y="36412"/>
                      <a:pt x="31" y="36353"/>
                    </a:cubicBezTo>
                    <a:close/>
                    <a:moveTo>
                      <a:pt x="33" y="36529"/>
                    </a:moveTo>
                    <a:cubicBezTo>
                      <a:pt x="40" y="36919"/>
                      <a:pt x="77" y="37286"/>
                      <a:pt x="183" y="37630"/>
                    </a:cubicBezTo>
                    <a:cubicBezTo>
                      <a:pt x="100" y="37273"/>
                      <a:pt x="43" y="36891"/>
                      <a:pt x="33" y="36529"/>
                    </a:cubicBezTo>
                    <a:close/>
                    <a:moveTo>
                      <a:pt x="183" y="37630"/>
                    </a:moveTo>
                    <a:lnTo>
                      <a:pt x="183" y="37630"/>
                    </a:lnTo>
                    <a:cubicBezTo>
                      <a:pt x="283" y="38063"/>
                      <a:pt x="428" y="38450"/>
                      <a:pt x="609" y="38806"/>
                    </a:cubicBezTo>
                    <a:lnTo>
                      <a:pt x="609" y="38806"/>
                    </a:lnTo>
                    <a:cubicBezTo>
                      <a:pt x="431" y="38442"/>
                      <a:pt x="284" y="38050"/>
                      <a:pt x="183" y="37630"/>
                    </a:cubicBezTo>
                    <a:close/>
                    <a:moveTo>
                      <a:pt x="609" y="38806"/>
                    </a:moveTo>
                    <a:cubicBezTo>
                      <a:pt x="753" y="39101"/>
                      <a:pt x="918" y="39378"/>
                      <a:pt x="1095" y="39636"/>
                    </a:cubicBezTo>
                    <a:cubicBezTo>
                      <a:pt x="1520" y="40153"/>
                      <a:pt x="1976" y="40609"/>
                      <a:pt x="2432" y="40913"/>
                    </a:cubicBezTo>
                    <a:cubicBezTo>
                      <a:pt x="3344" y="41581"/>
                      <a:pt x="4195" y="41794"/>
                      <a:pt x="4773" y="41885"/>
                    </a:cubicBezTo>
                    <a:cubicBezTo>
                      <a:pt x="4925" y="41916"/>
                      <a:pt x="5046" y="41916"/>
                      <a:pt x="5168" y="41916"/>
                    </a:cubicBezTo>
                    <a:lnTo>
                      <a:pt x="5229" y="41916"/>
                    </a:lnTo>
                    <a:cubicBezTo>
                      <a:pt x="5107" y="41916"/>
                      <a:pt x="4985" y="41885"/>
                      <a:pt x="4833" y="41885"/>
                    </a:cubicBezTo>
                    <a:cubicBezTo>
                      <a:pt x="4286" y="41794"/>
                      <a:pt x="3405" y="41581"/>
                      <a:pt x="2463" y="40913"/>
                    </a:cubicBezTo>
                    <a:cubicBezTo>
                      <a:pt x="2007" y="40609"/>
                      <a:pt x="1551" y="40153"/>
                      <a:pt x="1125" y="39636"/>
                    </a:cubicBezTo>
                    <a:cubicBezTo>
                      <a:pt x="933" y="39375"/>
                      <a:pt x="759" y="39101"/>
                      <a:pt x="609" y="38806"/>
                    </a:cubicBezTo>
                    <a:close/>
                    <a:moveTo>
                      <a:pt x="31" y="0"/>
                    </a:moveTo>
                    <a:lnTo>
                      <a:pt x="31" y="31"/>
                    </a:lnTo>
                    <a:lnTo>
                      <a:pt x="31" y="91"/>
                    </a:lnTo>
                    <a:lnTo>
                      <a:pt x="0" y="122"/>
                    </a:lnTo>
                    <a:lnTo>
                      <a:pt x="11338" y="122"/>
                    </a:lnTo>
                    <a:lnTo>
                      <a:pt x="11338" y="32189"/>
                    </a:lnTo>
                    <a:lnTo>
                      <a:pt x="11338" y="35077"/>
                    </a:lnTo>
                    <a:lnTo>
                      <a:pt x="11338" y="36414"/>
                    </a:lnTo>
                    <a:cubicBezTo>
                      <a:pt x="11338" y="36809"/>
                      <a:pt x="11308" y="37235"/>
                      <a:pt x="11186" y="37630"/>
                    </a:cubicBezTo>
                    <a:cubicBezTo>
                      <a:pt x="11004" y="38420"/>
                      <a:pt x="10700" y="39089"/>
                      <a:pt x="10274" y="39636"/>
                    </a:cubicBezTo>
                    <a:cubicBezTo>
                      <a:pt x="9879" y="40153"/>
                      <a:pt x="9423" y="40609"/>
                      <a:pt x="8967" y="40913"/>
                    </a:cubicBezTo>
                    <a:cubicBezTo>
                      <a:pt x="8055" y="41581"/>
                      <a:pt x="7174" y="41764"/>
                      <a:pt x="6596" y="41885"/>
                    </a:cubicBezTo>
                    <a:cubicBezTo>
                      <a:pt x="6444" y="41885"/>
                      <a:pt x="6323" y="41916"/>
                      <a:pt x="6232" y="41916"/>
                    </a:cubicBezTo>
                    <a:lnTo>
                      <a:pt x="6292" y="41916"/>
                    </a:lnTo>
                    <a:cubicBezTo>
                      <a:pt x="6414" y="41916"/>
                      <a:pt x="6536" y="41885"/>
                      <a:pt x="6688" y="41885"/>
                    </a:cubicBezTo>
                    <a:cubicBezTo>
                      <a:pt x="7295" y="41794"/>
                      <a:pt x="8147" y="41581"/>
                      <a:pt x="9058" y="40913"/>
                    </a:cubicBezTo>
                    <a:cubicBezTo>
                      <a:pt x="9514" y="40609"/>
                      <a:pt x="9970" y="40213"/>
                      <a:pt x="10396" y="39636"/>
                    </a:cubicBezTo>
                    <a:cubicBezTo>
                      <a:pt x="10821" y="39089"/>
                      <a:pt x="11156" y="38420"/>
                      <a:pt x="11338" y="37630"/>
                    </a:cubicBezTo>
                    <a:cubicBezTo>
                      <a:pt x="11429" y="37204"/>
                      <a:pt x="11490" y="36779"/>
                      <a:pt x="11490" y="36353"/>
                    </a:cubicBezTo>
                    <a:lnTo>
                      <a:pt x="11490" y="35046"/>
                    </a:lnTo>
                    <a:lnTo>
                      <a:pt x="11490" y="32159"/>
                    </a:lnTo>
                    <a:lnTo>
                      <a:pt x="11490" y="31"/>
                    </a:lnTo>
                    <a:lnTo>
                      <a:pt x="11490"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986;p35">
                <a:extLst>
                  <a:ext uri="{FF2B5EF4-FFF2-40B4-BE49-F238E27FC236}">
                    <a16:creationId xmlns:a16="http://schemas.microsoft.com/office/drawing/2014/main" id="{9A8B9FBA-A224-4B51-FA48-E3A58FBAA04A}"/>
                  </a:ext>
                </a:extLst>
              </p:cNvPr>
              <p:cNvSpPr/>
              <p:nvPr/>
            </p:nvSpPr>
            <p:spPr>
              <a:xfrm>
                <a:off x="367241" y="4256841"/>
                <a:ext cx="135061" cy="589069"/>
              </a:xfrm>
              <a:custGeom>
                <a:avLst/>
                <a:gdLst/>
                <a:ahLst/>
                <a:cxnLst/>
                <a:rect l="l" t="t" r="r" b="b"/>
                <a:pathLst>
                  <a:path w="8816" h="38451" extrusionOk="0">
                    <a:moveTo>
                      <a:pt x="0" y="0"/>
                    </a:moveTo>
                    <a:lnTo>
                      <a:pt x="0" y="34226"/>
                    </a:lnTo>
                    <a:cubicBezTo>
                      <a:pt x="0" y="36536"/>
                      <a:pt x="1915" y="38451"/>
                      <a:pt x="4225" y="38451"/>
                    </a:cubicBezTo>
                    <a:lnTo>
                      <a:pt x="4621" y="38451"/>
                    </a:lnTo>
                    <a:cubicBezTo>
                      <a:pt x="6931"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987;p35">
                <a:extLst>
                  <a:ext uri="{FF2B5EF4-FFF2-40B4-BE49-F238E27FC236}">
                    <a16:creationId xmlns:a16="http://schemas.microsoft.com/office/drawing/2014/main" id="{5FF3A14D-CC62-872D-7650-9B9879BC6BCC}"/>
                  </a:ext>
                </a:extLst>
              </p:cNvPr>
              <p:cNvSpPr/>
              <p:nvPr/>
            </p:nvSpPr>
            <p:spPr>
              <a:xfrm>
                <a:off x="367241" y="4727199"/>
                <a:ext cx="135061" cy="118745"/>
              </a:xfrm>
              <a:custGeom>
                <a:avLst/>
                <a:gdLst/>
                <a:ahLst/>
                <a:cxnLst/>
                <a:rect l="l" t="t" r="r" b="b"/>
                <a:pathLst>
                  <a:path w="8816" h="7751" extrusionOk="0">
                    <a:moveTo>
                      <a:pt x="0" y="0"/>
                    </a:moveTo>
                    <a:lnTo>
                      <a:pt x="0" y="3526"/>
                    </a:lnTo>
                    <a:cubicBezTo>
                      <a:pt x="0" y="5836"/>
                      <a:pt x="1915" y="7751"/>
                      <a:pt x="4225" y="7751"/>
                    </a:cubicBezTo>
                    <a:lnTo>
                      <a:pt x="4621" y="7751"/>
                    </a:lnTo>
                    <a:cubicBezTo>
                      <a:pt x="6931" y="7751"/>
                      <a:pt x="8815" y="5836"/>
                      <a:pt x="8815" y="3526"/>
                    </a:cubicBezTo>
                    <a:lnTo>
                      <a:pt x="88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988;p35">
                <a:extLst>
                  <a:ext uri="{FF2B5EF4-FFF2-40B4-BE49-F238E27FC236}">
                    <a16:creationId xmlns:a16="http://schemas.microsoft.com/office/drawing/2014/main" id="{F37100A5-7061-9F79-72CF-57E5065801A5}"/>
                  </a:ext>
                </a:extLst>
              </p:cNvPr>
              <p:cNvSpPr/>
              <p:nvPr/>
            </p:nvSpPr>
            <p:spPr>
              <a:xfrm>
                <a:off x="303444" y="4193504"/>
                <a:ext cx="257054" cy="63808"/>
              </a:xfrm>
              <a:custGeom>
                <a:avLst/>
                <a:gdLst/>
                <a:ahLst/>
                <a:cxnLst/>
                <a:rect l="l" t="t" r="r" b="b"/>
                <a:pathLst>
                  <a:path w="16779" h="4165" extrusionOk="0">
                    <a:moveTo>
                      <a:pt x="2067" y="1"/>
                    </a:moveTo>
                    <a:cubicBezTo>
                      <a:pt x="943" y="1"/>
                      <a:pt x="0" y="943"/>
                      <a:pt x="0" y="2068"/>
                    </a:cubicBezTo>
                    <a:cubicBezTo>
                      <a:pt x="0" y="3223"/>
                      <a:pt x="943" y="4165"/>
                      <a:pt x="2067" y="4165"/>
                    </a:cubicBezTo>
                    <a:lnTo>
                      <a:pt x="14712" y="4165"/>
                    </a:lnTo>
                    <a:cubicBezTo>
                      <a:pt x="15836" y="4165"/>
                      <a:pt x="16779" y="3253"/>
                      <a:pt x="16779" y="2068"/>
                    </a:cubicBezTo>
                    <a:cubicBezTo>
                      <a:pt x="16779" y="943"/>
                      <a:pt x="15836"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989;p35">
                <a:extLst>
                  <a:ext uri="{FF2B5EF4-FFF2-40B4-BE49-F238E27FC236}">
                    <a16:creationId xmlns:a16="http://schemas.microsoft.com/office/drawing/2014/main" id="{6A41A527-CC32-5AC9-848D-66E15E60946D}"/>
                  </a:ext>
                </a:extLst>
              </p:cNvPr>
              <p:cNvSpPr/>
              <p:nvPr/>
            </p:nvSpPr>
            <p:spPr>
              <a:xfrm>
                <a:off x="301116" y="4192110"/>
                <a:ext cx="259383" cy="65202"/>
              </a:xfrm>
              <a:custGeom>
                <a:avLst/>
                <a:gdLst/>
                <a:ahLst/>
                <a:cxnLst/>
                <a:rect l="l" t="t" r="r" b="b"/>
                <a:pathLst>
                  <a:path w="16931" h="4256" extrusionOk="0">
                    <a:moveTo>
                      <a:pt x="2189" y="1"/>
                    </a:moveTo>
                    <a:cubicBezTo>
                      <a:pt x="1520" y="1"/>
                      <a:pt x="882" y="335"/>
                      <a:pt x="487" y="882"/>
                    </a:cubicBezTo>
                    <a:cubicBezTo>
                      <a:pt x="122" y="1399"/>
                      <a:pt x="0" y="2128"/>
                      <a:pt x="183" y="2736"/>
                    </a:cubicBezTo>
                    <a:cubicBezTo>
                      <a:pt x="365" y="3344"/>
                      <a:pt x="821" y="3891"/>
                      <a:pt x="1398" y="4104"/>
                    </a:cubicBezTo>
                    <a:cubicBezTo>
                      <a:pt x="1672" y="4225"/>
                      <a:pt x="1976" y="4256"/>
                      <a:pt x="2280" y="4256"/>
                    </a:cubicBezTo>
                    <a:lnTo>
                      <a:pt x="14864" y="4256"/>
                    </a:lnTo>
                    <a:cubicBezTo>
                      <a:pt x="14864" y="4256"/>
                      <a:pt x="14803" y="4256"/>
                      <a:pt x="14742" y="4225"/>
                    </a:cubicBezTo>
                    <a:lnTo>
                      <a:pt x="2280" y="4225"/>
                    </a:lnTo>
                    <a:cubicBezTo>
                      <a:pt x="2006" y="4225"/>
                      <a:pt x="1702" y="4165"/>
                      <a:pt x="1429" y="4074"/>
                    </a:cubicBezTo>
                    <a:cubicBezTo>
                      <a:pt x="912" y="3830"/>
                      <a:pt x="456" y="3344"/>
                      <a:pt x="304" y="2767"/>
                    </a:cubicBezTo>
                    <a:cubicBezTo>
                      <a:pt x="122" y="2159"/>
                      <a:pt x="213" y="1490"/>
                      <a:pt x="608" y="973"/>
                    </a:cubicBezTo>
                    <a:cubicBezTo>
                      <a:pt x="943" y="456"/>
                      <a:pt x="1581" y="152"/>
                      <a:pt x="2219" y="152"/>
                    </a:cubicBezTo>
                    <a:lnTo>
                      <a:pt x="14438" y="152"/>
                    </a:lnTo>
                    <a:cubicBezTo>
                      <a:pt x="14580" y="152"/>
                      <a:pt x="14735" y="139"/>
                      <a:pt x="14886" y="139"/>
                    </a:cubicBezTo>
                    <a:cubicBezTo>
                      <a:pt x="14962" y="139"/>
                      <a:pt x="15036" y="142"/>
                      <a:pt x="15107" y="152"/>
                    </a:cubicBezTo>
                    <a:cubicBezTo>
                      <a:pt x="15289" y="183"/>
                      <a:pt x="15532" y="274"/>
                      <a:pt x="15715" y="335"/>
                    </a:cubicBezTo>
                    <a:cubicBezTo>
                      <a:pt x="16110" y="487"/>
                      <a:pt x="16414" y="791"/>
                      <a:pt x="16596" y="1125"/>
                    </a:cubicBezTo>
                    <a:cubicBezTo>
                      <a:pt x="16809" y="1459"/>
                      <a:pt x="16900" y="1824"/>
                      <a:pt x="16900" y="2159"/>
                    </a:cubicBezTo>
                    <a:cubicBezTo>
                      <a:pt x="16900" y="2672"/>
                      <a:pt x="16720" y="3104"/>
                      <a:pt x="16479" y="3429"/>
                    </a:cubicBezTo>
                    <a:lnTo>
                      <a:pt x="16479" y="3429"/>
                    </a:lnTo>
                    <a:cubicBezTo>
                      <a:pt x="16735" y="3120"/>
                      <a:pt x="16931" y="2687"/>
                      <a:pt x="16931" y="2128"/>
                    </a:cubicBezTo>
                    <a:cubicBezTo>
                      <a:pt x="16931" y="1794"/>
                      <a:pt x="16840" y="1399"/>
                      <a:pt x="16627" y="1064"/>
                    </a:cubicBezTo>
                    <a:cubicBezTo>
                      <a:pt x="16444" y="730"/>
                      <a:pt x="16140" y="426"/>
                      <a:pt x="15715" y="244"/>
                    </a:cubicBezTo>
                    <a:cubicBezTo>
                      <a:pt x="15532" y="152"/>
                      <a:pt x="15320" y="92"/>
                      <a:pt x="15077" y="31"/>
                    </a:cubicBezTo>
                    <a:cubicBezTo>
                      <a:pt x="14864" y="1"/>
                      <a:pt x="14621" y="1"/>
                      <a:pt x="14408" y="1"/>
                    </a:cubicBezTo>
                    <a:close/>
                    <a:moveTo>
                      <a:pt x="16479" y="3429"/>
                    </a:moveTo>
                    <a:lnTo>
                      <a:pt x="16479" y="3429"/>
                    </a:lnTo>
                    <a:cubicBezTo>
                      <a:pt x="16401" y="3524"/>
                      <a:pt x="16317" y="3607"/>
                      <a:pt x="16232" y="3678"/>
                    </a:cubicBezTo>
                    <a:cubicBezTo>
                      <a:pt x="15836" y="3982"/>
                      <a:pt x="15472" y="4134"/>
                      <a:pt x="15229" y="4195"/>
                    </a:cubicBezTo>
                    <a:cubicBezTo>
                      <a:pt x="15168" y="4195"/>
                      <a:pt x="15107" y="4195"/>
                      <a:pt x="15077" y="4225"/>
                    </a:cubicBezTo>
                    <a:lnTo>
                      <a:pt x="14955" y="4225"/>
                    </a:lnTo>
                    <a:cubicBezTo>
                      <a:pt x="14894" y="4256"/>
                      <a:pt x="14864" y="4256"/>
                      <a:pt x="14864" y="4256"/>
                    </a:cubicBezTo>
                    <a:lnTo>
                      <a:pt x="15077" y="4256"/>
                    </a:lnTo>
                    <a:cubicBezTo>
                      <a:pt x="15107" y="4256"/>
                      <a:pt x="15198" y="4256"/>
                      <a:pt x="15229" y="4225"/>
                    </a:cubicBezTo>
                    <a:cubicBezTo>
                      <a:pt x="15441" y="4165"/>
                      <a:pt x="15836" y="4074"/>
                      <a:pt x="16201" y="3739"/>
                    </a:cubicBezTo>
                    <a:cubicBezTo>
                      <a:pt x="16298" y="3650"/>
                      <a:pt x="16393" y="3547"/>
                      <a:pt x="16479" y="3429"/>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990;p35">
                <a:extLst>
                  <a:ext uri="{FF2B5EF4-FFF2-40B4-BE49-F238E27FC236}">
                    <a16:creationId xmlns:a16="http://schemas.microsoft.com/office/drawing/2014/main" id="{F1F96031-73B0-A92D-2C27-73584405A939}"/>
                  </a:ext>
                </a:extLst>
              </p:cNvPr>
              <p:cNvSpPr/>
              <p:nvPr/>
            </p:nvSpPr>
            <p:spPr>
              <a:xfrm>
                <a:off x="368636" y="4651252"/>
                <a:ext cx="117826" cy="87125"/>
              </a:xfrm>
              <a:custGeom>
                <a:avLst/>
                <a:gdLst/>
                <a:ahLst/>
                <a:cxnLst/>
                <a:rect l="l" t="t" r="r" b="b"/>
                <a:pathLst>
                  <a:path w="7691" h="5687" extrusionOk="0">
                    <a:moveTo>
                      <a:pt x="4055" y="1"/>
                    </a:moveTo>
                    <a:cubicBezTo>
                      <a:pt x="4041" y="1"/>
                      <a:pt x="4027" y="1"/>
                      <a:pt x="4013" y="3"/>
                    </a:cubicBezTo>
                    <a:cubicBezTo>
                      <a:pt x="3831" y="63"/>
                      <a:pt x="3739" y="215"/>
                      <a:pt x="3679" y="306"/>
                    </a:cubicBezTo>
                    <a:cubicBezTo>
                      <a:pt x="3435" y="854"/>
                      <a:pt x="3405" y="1431"/>
                      <a:pt x="3587" y="1978"/>
                    </a:cubicBezTo>
                    <a:cubicBezTo>
                      <a:pt x="3131" y="1948"/>
                      <a:pt x="2797" y="1674"/>
                      <a:pt x="2524" y="1431"/>
                    </a:cubicBezTo>
                    <a:cubicBezTo>
                      <a:pt x="2280" y="1158"/>
                      <a:pt x="2037" y="884"/>
                      <a:pt x="1703" y="671"/>
                    </a:cubicBezTo>
                    <a:cubicBezTo>
                      <a:pt x="1493" y="538"/>
                      <a:pt x="1199" y="452"/>
                      <a:pt x="926" y="452"/>
                    </a:cubicBezTo>
                    <a:cubicBezTo>
                      <a:pt x="765" y="452"/>
                      <a:pt x="611" y="482"/>
                      <a:pt x="487" y="550"/>
                    </a:cubicBezTo>
                    <a:cubicBezTo>
                      <a:pt x="1" y="1279"/>
                      <a:pt x="2311" y="1796"/>
                      <a:pt x="2493" y="2708"/>
                    </a:cubicBezTo>
                    <a:cubicBezTo>
                      <a:pt x="2736" y="3620"/>
                      <a:pt x="2341" y="4562"/>
                      <a:pt x="1520" y="5261"/>
                    </a:cubicBezTo>
                    <a:lnTo>
                      <a:pt x="7691" y="5687"/>
                    </a:lnTo>
                    <a:cubicBezTo>
                      <a:pt x="6992" y="5170"/>
                      <a:pt x="6262" y="4653"/>
                      <a:pt x="5958" y="3954"/>
                    </a:cubicBezTo>
                    <a:cubicBezTo>
                      <a:pt x="5654" y="3285"/>
                      <a:pt x="5989" y="2373"/>
                      <a:pt x="6900" y="2100"/>
                    </a:cubicBezTo>
                    <a:cubicBezTo>
                      <a:pt x="7144" y="2039"/>
                      <a:pt x="7356" y="1978"/>
                      <a:pt x="7478" y="1887"/>
                    </a:cubicBezTo>
                    <a:cubicBezTo>
                      <a:pt x="7630" y="1674"/>
                      <a:pt x="7387" y="1370"/>
                      <a:pt x="7052" y="1340"/>
                    </a:cubicBezTo>
                    <a:cubicBezTo>
                      <a:pt x="7021" y="1337"/>
                      <a:pt x="6990" y="1335"/>
                      <a:pt x="6958" y="1335"/>
                    </a:cubicBezTo>
                    <a:cubicBezTo>
                      <a:pt x="6686" y="1335"/>
                      <a:pt x="6416" y="1450"/>
                      <a:pt x="6171" y="1614"/>
                    </a:cubicBezTo>
                    <a:cubicBezTo>
                      <a:pt x="5958" y="1765"/>
                      <a:pt x="5715" y="1948"/>
                      <a:pt x="5472" y="2069"/>
                    </a:cubicBezTo>
                    <a:cubicBezTo>
                      <a:pt x="5303" y="2145"/>
                      <a:pt x="5111" y="2197"/>
                      <a:pt x="4917" y="2197"/>
                    </a:cubicBezTo>
                    <a:cubicBezTo>
                      <a:pt x="4797" y="2197"/>
                      <a:pt x="4676" y="2177"/>
                      <a:pt x="4560" y="2130"/>
                    </a:cubicBezTo>
                    <a:cubicBezTo>
                      <a:pt x="4226" y="2039"/>
                      <a:pt x="4104" y="1674"/>
                      <a:pt x="4134" y="1370"/>
                    </a:cubicBezTo>
                    <a:cubicBezTo>
                      <a:pt x="4226" y="1066"/>
                      <a:pt x="4378" y="823"/>
                      <a:pt x="4438" y="550"/>
                    </a:cubicBezTo>
                    <a:cubicBezTo>
                      <a:pt x="4526" y="317"/>
                      <a:pt x="4362" y="1"/>
                      <a:pt x="4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991;p35">
                <a:extLst>
                  <a:ext uri="{FF2B5EF4-FFF2-40B4-BE49-F238E27FC236}">
                    <a16:creationId xmlns:a16="http://schemas.microsoft.com/office/drawing/2014/main" id="{4733537E-8BC6-2A75-35E4-184FAE18E8E5}"/>
                  </a:ext>
                </a:extLst>
              </p:cNvPr>
              <p:cNvSpPr/>
              <p:nvPr/>
            </p:nvSpPr>
            <p:spPr>
              <a:xfrm>
                <a:off x="411489" y="4343467"/>
                <a:ext cx="38193" cy="73720"/>
              </a:xfrm>
              <a:custGeom>
                <a:avLst/>
                <a:gdLst/>
                <a:ahLst/>
                <a:cxnLst/>
                <a:rect l="l" t="t" r="r" b="b"/>
                <a:pathLst>
                  <a:path w="2493" h="4812" extrusionOk="0">
                    <a:moveTo>
                      <a:pt x="1185" y="0"/>
                    </a:moveTo>
                    <a:cubicBezTo>
                      <a:pt x="547" y="882"/>
                      <a:pt x="0" y="2067"/>
                      <a:pt x="61" y="3131"/>
                    </a:cubicBezTo>
                    <a:cubicBezTo>
                      <a:pt x="61" y="3465"/>
                      <a:pt x="122" y="3830"/>
                      <a:pt x="274" y="4134"/>
                    </a:cubicBezTo>
                    <a:cubicBezTo>
                      <a:pt x="426" y="4438"/>
                      <a:pt x="730" y="4711"/>
                      <a:pt x="1064" y="4803"/>
                    </a:cubicBezTo>
                    <a:cubicBezTo>
                      <a:pt x="1107" y="4808"/>
                      <a:pt x="1150" y="4811"/>
                      <a:pt x="1193" y="4811"/>
                    </a:cubicBezTo>
                    <a:cubicBezTo>
                      <a:pt x="1614" y="4811"/>
                      <a:pt x="2057" y="4553"/>
                      <a:pt x="2249" y="4195"/>
                    </a:cubicBezTo>
                    <a:cubicBezTo>
                      <a:pt x="2432" y="3769"/>
                      <a:pt x="2493" y="3283"/>
                      <a:pt x="2432" y="2827"/>
                    </a:cubicBezTo>
                    <a:cubicBezTo>
                      <a:pt x="2280" y="1793"/>
                      <a:pt x="1733" y="882"/>
                      <a:pt x="1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992;p35">
                <a:extLst>
                  <a:ext uri="{FF2B5EF4-FFF2-40B4-BE49-F238E27FC236}">
                    <a16:creationId xmlns:a16="http://schemas.microsoft.com/office/drawing/2014/main" id="{C6EB331F-90CB-A0FA-2E18-401A53F19479}"/>
                  </a:ext>
                </a:extLst>
              </p:cNvPr>
              <p:cNvSpPr/>
              <p:nvPr/>
            </p:nvSpPr>
            <p:spPr>
              <a:xfrm>
                <a:off x="438960" y="4629864"/>
                <a:ext cx="13987" cy="13987"/>
              </a:xfrm>
              <a:custGeom>
                <a:avLst/>
                <a:gdLst/>
                <a:ahLst/>
                <a:cxnLst/>
                <a:rect l="l" t="t" r="r" b="b"/>
                <a:pathLst>
                  <a:path w="913" h="913" extrusionOk="0">
                    <a:moveTo>
                      <a:pt x="456" y="0"/>
                    </a:moveTo>
                    <a:cubicBezTo>
                      <a:pt x="213" y="0"/>
                      <a:pt x="0" y="183"/>
                      <a:pt x="0" y="456"/>
                    </a:cubicBezTo>
                    <a:cubicBezTo>
                      <a:pt x="0" y="699"/>
                      <a:pt x="213" y="912"/>
                      <a:pt x="456" y="912"/>
                    </a:cubicBezTo>
                    <a:cubicBezTo>
                      <a:pt x="700" y="912"/>
                      <a:pt x="912" y="730"/>
                      <a:pt x="912" y="456"/>
                    </a:cubicBezTo>
                    <a:cubicBezTo>
                      <a:pt x="912" y="244"/>
                      <a:pt x="700" y="0"/>
                      <a:pt x="45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993;p35">
                <a:extLst>
                  <a:ext uri="{FF2B5EF4-FFF2-40B4-BE49-F238E27FC236}">
                    <a16:creationId xmlns:a16="http://schemas.microsoft.com/office/drawing/2014/main" id="{E428E1C5-5014-DFCE-CCBA-DBD404F5AE1C}"/>
                  </a:ext>
                </a:extLst>
              </p:cNvPr>
              <p:cNvSpPr/>
              <p:nvPr/>
            </p:nvSpPr>
            <p:spPr>
              <a:xfrm>
                <a:off x="448734" y="4658269"/>
                <a:ext cx="8395" cy="8395"/>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994;p35">
                <a:extLst>
                  <a:ext uri="{FF2B5EF4-FFF2-40B4-BE49-F238E27FC236}">
                    <a16:creationId xmlns:a16="http://schemas.microsoft.com/office/drawing/2014/main" id="{2C52FFB9-BD0C-C23B-9F3B-B8C1F5FD9F35}"/>
                  </a:ext>
                </a:extLst>
              </p:cNvPr>
              <p:cNvSpPr/>
              <p:nvPr/>
            </p:nvSpPr>
            <p:spPr>
              <a:xfrm>
                <a:off x="435696" y="4794122"/>
                <a:ext cx="46588" cy="36125"/>
              </a:xfrm>
              <a:custGeom>
                <a:avLst/>
                <a:gdLst/>
                <a:ahLst/>
                <a:cxnLst/>
                <a:rect l="l" t="t" r="r" b="b"/>
                <a:pathLst>
                  <a:path w="3041" h="2358" extrusionOk="0">
                    <a:moveTo>
                      <a:pt x="2559" y="0"/>
                    </a:moveTo>
                    <a:cubicBezTo>
                      <a:pt x="2359" y="0"/>
                      <a:pt x="2186" y="147"/>
                      <a:pt x="2068" y="313"/>
                    </a:cubicBezTo>
                    <a:cubicBezTo>
                      <a:pt x="1976" y="435"/>
                      <a:pt x="1885" y="678"/>
                      <a:pt x="1733" y="830"/>
                    </a:cubicBezTo>
                    <a:cubicBezTo>
                      <a:pt x="1551" y="1012"/>
                      <a:pt x="1277" y="1134"/>
                      <a:pt x="1064" y="1194"/>
                    </a:cubicBezTo>
                    <a:cubicBezTo>
                      <a:pt x="791" y="1286"/>
                      <a:pt x="517" y="1346"/>
                      <a:pt x="335" y="1498"/>
                    </a:cubicBezTo>
                    <a:cubicBezTo>
                      <a:pt x="1" y="1772"/>
                      <a:pt x="183" y="2319"/>
                      <a:pt x="609" y="2349"/>
                    </a:cubicBezTo>
                    <a:cubicBezTo>
                      <a:pt x="661" y="2355"/>
                      <a:pt x="713" y="2357"/>
                      <a:pt x="765" y="2357"/>
                    </a:cubicBezTo>
                    <a:cubicBezTo>
                      <a:pt x="1015" y="2357"/>
                      <a:pt x="1258" y="2298"/>
                      <a:pt x="1460" y="2197"/>
                    </a:cubicBezTo>
                    <a:cubicBezTo>
                      <a:pt x="1916" y="2015"/>
                      <a:pt x="2311" y="1681"/>
                      <a:pt x="2615" y="1286"/>
                    </a:cubicBezTo>
                    <a:cubicBezTo>
                      <a:pt x="2797" y="1073"/>
                      <a:pt x="3040" y="799"/>
                      <a:pt x="2979" y="495"/>
                    </a:cubicBezTo>
                    <a:cubicBezTo>
                      <a:pt x="2979" y="313"/>
                      <a:pt x="2888" y="100"/>
                      <a:pt x="2736" y="39"/>
                    </a:cubicBezTo>
                    <a:cubicBezTo>
                      <a:pt x="2675" y="12"/>
                      <a:pt x="2616" y="0"/>
                      <a:pt x="255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995;p35">
                <a:extLst>
                  <a:ext uri="{FF2B5EF4-FFF2-40B4-BE49-F238E27FC236}">
                    <a16:creationId xmlns:a16="http://schemas.microsoft.com/office/drawing/2014/main" id="{56A4B30E-5448-C3A5-A7A3-89D2A37E6062}"/>
                  </a:ext>
                </a:extLst>
              </p:cNvPr>
              <p:cNvSpPr/>
              <p:nvPr/>
            </p:nvSpPr>
            <p:spPr>
              <a:xfrm>
                <a:off x="478074" y="4772366"/>
                <a:ext cx="13987" cy="13987"/>
              </a:xfrm>
              <a:custGeom>
                <a:avLst/>
                <a:gdLst/>
                <a:ahLst/>
                <a:cxnLst/>
                <a:rect l="l" t="t" r="r" b="b"/>
                <a:pathLst>
                  <a:path w="913" h="913" extrusionOk="0">
                    <a:moveTo>
                      <a:pt x="457" y="0"/>
                    </a:moveTo>
                    <a:cubicBezTo>
                      <a:pt x="183" y="0"/>
                      <a:pt x="1" y="213"/>
                      <a:pt x="1" y="456"/>
                    </a:cubicBezTo>
                    <a:cubicBezTo>
                      <a:pt x="1" y="730"/>
                      <a:pt x="183" y="912"/>
                      <a:pt x="457" y="912"/>
                    </a:cubicBezTo>
                    <a:cubicBezTo>
                      <a:pt x="700" y="912"/>
                      <a:pt x="913" y="730"/>
                      <a:pt x="913" y="456"/>
                    </a:cubicBezTo>
                    <a:cubicBezTo>
                      <a:pt x="913" y="213"/>
                      <a:pt x="70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996;p35">
                <a:extLst>
                  <a:ext uri="{FF2B5EF4-FFF2-40B4-BE49-F238E27FC236}">
                    <a16:creationId xmlns:a16="http://schemas.microsoft.com/office/drawing/2014/main" id="{86DFB2B9-DBD9-D0A0-B35C-574F8054AB11}"/>
                  </a:ext>
                </a:extLst>
              </p:cNvPr>
              <p:cNvSpPr/>
              <p:nvPr/>
            </p:nvSpPr>
            <p:spPr>
              <a:xfrm>
                <a:off x="391924" y="4750441"/>
                <a:ext cx="21908" cy="21938"/>
              </a:xfrm>
              <a:custGeom>
                <a:avLst/>
                <a:gdLst/>
                <a:ahLst/>
                <a:cxnLst/>
                <a:rect l="l" t="t" r="r" b="b"/>
                <a:pathLst>
                  <a:path w="1430" h="1432" extrusionOk="0">
                    <a:moveTo>
                      <a:pt x="776" y="1"/>
                    </a:moveTo>
                    <a:cubicBezTo>
                      <a:pt x="761" y="1"/>
                      <a:pt x="745" y="2"/>
                      <a:pt x="730" y="3"/>
                    </a:cubicBezTo>
                    <a:cubicBezTo>
                      <a:pt x="335" y="3"/>
                      <a:pt x="0" y="307"/>
                      <a:pt x="0" y="732"/>
                    </a:cubicBezTo>
                    <a:cubicBezTo>
                      <a:pt x="0" y="1097"/>
                      <a:pt x="304" y="1431"/>
                      <a:pt x="730" y="1431"/>
                    </a:cubicBezTo>
                    <a:cubicBezTo>
                      <a:pt x="1095" y="1431"/>
                      <a:pt x="1429" y="1127"/>
                      <a:pt x="1429" y="732"/>
                    </a:cubicBezTo>
                    <a:cubicBezTo>
                      <a:pt x="1429" y="325"/>
                      <a:pt x="1122" y="1"/>
                      <a:pt x="776"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997;p35">
                <a:extLst>
                  <a:ext uri="{FF2B5EF4-FFF2-40B4-BE49-F238E27FC236}">
                    <a16:creationId xmlns:a16="http://schemas.microsoft.com/office/drawing/2014/main" id="{9F7FBD4D-79F5-4A8D-CFDC-35E2824B9BFD}"/>
                  </a:ext>
                </a:extLst>
              </p:cNvPr>
              <p:cNvSpPr/>
              <p:nvPr/>
            </p:nvSpPr>
            <p:spPr>
              <a:xfrm>
                <a:off x="415212" y="4780746"/>
                <a:ext cx="11659" cy="11659"/>
              </a:xfrm>
              <a:custGeom>
                <a:avLst/>
                <a:gdLst/>
                <a:ahLst/>
                <a:cxnLst/>
                <a:rect l="l" t="t" r="r" b="b"/>
                <a:pathLst>
                  <a:path w="761" h="761" extrusionOk="0">
                    <a:moveTo>
                      <a:pt x="365" y="1"/>
                    </a:moveTo>
                    <a:cubicBezTo>
                      <a:pt x="152" y="1"/>
                      <a:pt x="0" y="183"/>
                      <a:pt x="0" y="365"/>
                    </a:cubicBezTo>
                    <a:cubicBezTo>
                      <a:pt x="0" y="608"/>
                      <a:pt x="183" y="760"/>
                      <a:pt x="365" y="760"/>
                    </a:cubicBezTo>
                    <a:cubicBezTo>
                      <a:pt x="608" y="760"/>
                      <a:pt x="760" y="578"/>
                      <a:pt x="760" y="365"/>
                    </a:cubicBezTo>
                    <a:cubicBezTo>
                      <a:pt x="760" y="152"/>
                      <a:pt x="60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998;p35">
                <a:extLst>
                  <a:ext uri="{FF2B5EF4-FFF2-40B4-BE49-F238E27FC236}">
                    <a16:creationId xmlns:a16="http://schemas.microsoft.com/office/drawing/2014/main" id="{0A45674E-0A40-9157-A22F-E69DCD544451}"/>
                  </a:ext>
                </a:extLst>
              </p:cNvPr>
              <p:cNvSpPr/>
              <p:nvPr/>
            </p:nvSpPr>
            <p:spPr>
              <a:xfrm>
                <a:off x="347676" y="4304337"/>
                <a:ext cx="174173" cy="39602"/>
              </a:xfrm>
              <a:custGeom>
                <a:avLst/>
                <a:gdLst/>
                <a:ahLst/>
                <a:cxnLst/>
                <a:rect l="l" t="t" r="r" b="b"/>
                <a:pathLst>
                  <a:path w="11369" h="2585" extrusionOk="0">
                    <a:moveTo>
                      <a:pt x="1" y="1"/>
                    </a:moveTo>
                    <a:lnTo>
                      <a:pt x="1" y="2584"/>
                    </a:lnTo>
                    <a:lnTo>
                      <a:pt x="11369" y="2584"/>
                    </a:lnTo>
                    <a:lnTo>
                      <a:pt x="113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999;p35">
                <a:extLst>
                  <a:ext uri="{FF2B5EF4-FFF2-40B4-BE49-F238E27FC236}">
                    <a16:creationId xmlns:a16="http://schemas.microsoft.com/office/drawing/2014/main" id="{87898BD7-C769-67AE-9590-149EC7206BEC}"/>
                  </a:ext>
                </a:extLst>
              </p:cNvPr>
              <p:cNvSpPr/>
              <p:nvPr/>
            </p:nvSpPr>
            <p:spPr>
              <a:xfrm>
                <a:off x="234509" y="4261498"/>
                <a:ext cx="43325" cy="2407589"/>
              </a:xfrm>
              <a:custGeom>
                <a:avLst/>
                <a:gdLst/>
                <a:ahLst/>
                <a:cxnLst/>
                <a:rect l="l" t="t" r="r" b="b"/>
                <a:pathLst>
                  <a:path w="2828" h="49303" extrusionOk="0">
                    <a:moveTo>
                      <a:pt x="1" y="0"/>
                    </a:moveTo>
                    <a:lnTo>
                      <a:pt x="1" y="49302"/>
                    </a:lnTo>
                    <a:lnTo>
                      <a:pt x="2827" y="49302"/>
                    </a:lnTo>
                    <a:lnTo>
                      <a:pt x="28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2000;p35">
                <a:extLst>
                  <a:ext uri="{FF2B5EF4-FFF2-40B4-BE49-F238E27FC236}">
                    <a16:creationId xmlns:a16="http://schemas.microsoft.com/office/drawing/2014/main" id="{1DA3CC69-2CF2-4D5C-721C-39FD7E13425E}"/>
                  </a:ext>
                </a:extLst>
              </p:cNvPr>
              <p:cNvSpPr/>
              <p:nvPr/>
            </p:nvSpPr>
            <p:spPr>
              <a:xfrm>
                <a:off x="1152859" y="4280789"/>
                <a:ext cx="42850" cy="2386786"/>
              </a:xfrm>
              <a:custGeom>
                <a:avLst/>
                <a:gdLst/>
                <a:ahLst/>
                <a:cxnLst/>
                <a:rect l="l" t="t" r="r" b="b"/>
                <a:pathLst>
                  <a:path w="2797" h="48877" extrusionOk="0">
                    <a:moveTo>
                      <a:pt x="0" y="1"/>
                    </a:moveTo>
                    <a:lnTo>
                      <a:pt x="0" y="48877"/>
                    </a:lnTo>
                    <a:lnTo>
                      <a:pt x="2796" y="48877"/>
                    </a:lnTo>
                    <a:lnTo>
                      <a:pt x="2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2001;p35">
                <a:extLst>
                  <a:ext uri="{FF2B5EF4-FFF2-40B4-BE49-F238E27FC236}">
                    <a16:creationId xmlns:a16="http://schemas.microsoft.com/office/drawing/2014/main" id="{8947C1BD-7F74-0BDD-099F-D9A399673115}"/>
                  </a:ext>
                </a:extLst>
              </p:cNvPr>
              <p:cNvSpPr/>
              <p:nvPr/>
            </p:nvSpPr>
            <p:spPr>
              <a:xfrm>
                <a:off x="625708" y="4229371"/>
                <a:ext cx="174633" cy="642153"/>
              </a:xfrm>
              <a:custGeom>
                <a:avLst/>
                <a:gdLst/>
                <a:ahLst/>
                <a:cxnLst/>
                <a:rect l="l" t="t" r="r" b="b"/>
                <a:pathLst>
                  <a:path w="11399" h="41916" extrusionOk="0">
                    <a:moveTo>
                      <a:pt x="0" y="0"/>
                    </a:moveTo>
                    <a:lnTo>
                      <a:pt x="0" y="36201"/>
                    </a:lnTo>
                    <a:cubicBezTo>
                      <a:pt x="0" y="39362"/>
                      <a:pt x="2553" y="41916"/>
                      <a:pt x="5714" y="41916"/>
                    </a:cubicBezTo>
                    <a:cubicBezTo>
                      <a:pt x="8876" y="41916"/>
                      <a:pt x="11398" y="39362"/>
                      <a:pt x="11368" y="36201"/>
                    </a:cubicBezTo>
                    <a:lnTo>
                      <a:pt x="113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2002;p35">
                <a:extLst>
                  <a:ext uri="{FF2B5EF4-FFF2-40B4-BE49-F238E27FC236}">
                    <a16:creationId xmlns:a16="http://schemas.microsoft.com/office/drawing/2014/main" id="{D76478B9-D8E1-8407-6BCE-7346179F637B}"/>
                  </a:ext>
                </a:extLst>
              </p:cNvPr>
              <p:cNvSpPr/>
              <p:nvPr/>
            </p:nvSpPr>
            <p:spPr>
              <a:xfrm>
                <a:off x="625233" y="4229371"/>
                <a:ext cx="176502" cy="642153"/>
              </a:xfrm>
              <a:custGeom>
                <a:avLst/>
                <a:gdLst/>
                <a:ahLst/>
                <a:cxnLst/>
                <a:rect l="l" t="t" r="r" b="b"/>
                <a:pathLst>
                  <a:path w="11521" h="41916" extrusionOk="0">
                    <a:moveTo>
                      <a:pt x="31" y="36353"/>
                    </a:moveTo>
                    <a:lnTo>
                      <a:pt x="31" y="36414"/>
                    </a:lnTo>
                    <a:cubicBezTo>
                      <a:pt x="31" y="36470"/>
                      <a:pt x="33" y="36527"/>
                      <a:pt x="36" y="36584"/>
                    </a:cubicBezTo>
                    <a:lnTo>
                      <a:pt x="36" y="36584"/>
                    </a:lnTo>
                    <a:cubicBezTo>
                      <a:pt x="33" y="36508"/>
                      <a:pt x="31" y="36431"/>
                      <a:pt x="31" y="36353"/>
                    </a:cubicBezTo>
                    <a:close/>
                    <a:moveTo>
                      <a:pt x="36" y="36584"/>
                    </a:moveTo>
                    <a:lnTo>
                      <a:pt x="36" y="36584"/>
                    </a:lnTo>
                    <a:cubicBezTo>
                      <a:pt x="53" y="36953"/>
                      <a:pt x="107" y="37302"/>
                      <a:pt x="183" y="37630"/>
                    </a:cubicBezTo>
                    <a:cubicBezTo>
                      <a:pt x="131" y="37291"/>
                      <a:pt x="56" y="36929"/>
                      <a:pt x="36" y="36584"/>
                    </a:cubicBezTo>
                    <a:close/>
                    <a:moveTo>
                      <a:pt x="183" y="37630"/>
                    </a:moveTo>
                    <a:cubicBezTo>
                      <a:pt x="279" y="37986"/>
                      <a:pt x="400" y="38312"/>
                      <a:pt x="542" y="38615"/>
                    </a:cubicBezTo>
                    <a:lnTo>
                      <a:pt x="542" y="38615"/>
                    </a:lnTo>
                    <a:cubicBezTo>
                      <a:pt x="403" y="38305"/>
                      <a:pt x="280" y="37977"/>
                      <a:pt x="183" y="37630"/>
                    </a:cubicBezTo>
                    <a:close/>
                    <a:moveTo>
                      <a:pt x="542" y="38615"/>
                    </a:moveTo>
                    <a:lnTo>
                      <a:pt x="542" y="38615"/>
                    </a:lnTo>
                    <a:cubicBezTo>
                      <a:pt x="708" y="38982"/>
                      <a:pt x="897" y="39322"/>
                      <a:pt x="1095" y="39636"/>
                    </a:cubicBezTo>
                    <a:cubicBezTo>
                      <a:pt x="1520" y="40153"/>
                      <a:pt x="1976" y="40609"/>
                      <a:pt x="2432" y="40913"/>
                    </a:cubicBezTo>
                    <a:cubicBezTo>
                      <a:pt x="3344" y="41581"/>
                      <a:pt x="4226" y="41794"/>
                      <a:pt x="4803" y="41885"/>
                    </a:cubicBezTo>
                    <a:cubicBezTo>
                      <a:pt x="4955" y="41916"/>
                      <a:pt x="5046" y="41916"/>
                      <a:pt x="5168" y="41916"/>
                    </a:cubicBezTo>
                    <a:lnTo>
                      <a:pt x="5259" y="41916"/>
                    </a:lnTo>
                    <a:cubicBezTo>
                      <a:pt x="5138" y="41916"/>
                      <a:pt x="5016" y="41885"/>
                      <a:pt x="4864" y="41885"/>
                    </a:cubicBezTo>
                    <a:cubicBezTo>
                      <a:pt x="4286" y="41794"/>
                      <a:pt x="3435" y="41581"/>
                      <a:pt x="2463" y="40913"/>
                    </a:cubicBezTo>
                    <a:cubicBezTo>
                      <a:pt x="2007" y="40609"/>
                      <a:pt x="1551" y="40153"/>
                      <a:pt x="1156" y="39636"/>
                    </a:cubicBezTo>
                    <a:cubicBezTo>
                      <a:pt x="922" y="39319"/>
                      <a:pt x="716" y="38983"/>
                      <a:pt x="542" y="38615"/>
                    </a:cubicBezTo>
                    <a:close/>
                    <a:moveTo>
                      <a:pt x="31" y="0"/>
                    </a:moveTo>
                    <a:lnTo>
                      <a:pt x="31" y="31"/>
                    </a:lnTo>
                    <a:lnTo>
                      <a:pt x="31" y="91"/>
                    </a:lnTo>
                    <a:lnTo>
                      <a:pt x="1" y="122"/>
                    </a:lnTo>
                    <a:lnTo>
                      <a:pt x="11369" y="122"/>
                    </a:lnTo>
                    <a:lnTo>
                      <a:pt x="11369" y="32189"/>
                    </a:lnTo>
                    <a:lnTo>
                      <a:pt x="11369" y="35077"/>
                    </a:lnTo>
                    <a:lnTo>
                      <a:pt x="11369" y="36414"/>
                    </a:lnTo>
                    <a:cubicBezTo>
                      <a:pt x="11369" y="36809"/>
                      <a:pt x="11338" y="37235"/>
                      <a:pt x="11217" y="37630"/>
                    </a:cubicBezTo>
                    <a:cubicBezTo>
                      <a:pt x="11034" y="38420"/>
                      <a:pt x="10730" y="39089"/>
                      <a:pt x="10305" y="39636"/>
                    </a:cubicBezTo>
                    <a:cubicBezTo>
                      <a:pt x="9879" y="40153"/>
                      <a:pt x="9423" y="40609"/>
                      <a:pt x="8967" y="40913"/>
                    </a:cubicBezTo>
                    <a:cubicBezTo>
                      <a:pt x="8056" y="41581"/>
                      <a:pt x="7174" y="41764"/>
                      <a:pt x="6627" y="41885"/>
                    </a:cubicBezTo>
                    <a:cubicBezTo>
                      <a:pt x="6475" y="41885"/>
                      <a:pt x="6353" y="41916"/>
                      <a:pt x="6232" y="41916"/>
                    </a:cubicBezTo>
                    <a:lnTo>
                      <a:pt x="6323" y="41916"/>
                    </a:lnTo>
                    <a:cubicBezTo>
                      <a:pt x="6414" y="41916"/>
                      <a:pt x="6536" y="41885"/>
                      <a:pt x="6688" y="41885"/>
                    </a:cubicBezTo>
                    <a:cubicBezTo>
                      <a:pt x="7296" y="41794"/>
                      <a:pt x="8177" y="41581"/>
                      <a:pt x="9089" y="40913"/>
                    </a:cubicBezTo>
                    <a:cubicBezTo>
                      <a:pt x="9545" y="40609"/>
                      <a:pt x="10001" y="40213"/>
                      <a:pt x="10426" y="39636"/>
                    </a:cubicBezTo>
                    <a:cubicBezTo>
                      <a:pt x="10822" y="39089"/>
                      <a:pt x="11186" y="38420"/>
                      <a:pt x="11369" y="37630"/>
                    </a:cubicBezTo>
                    <a:cubicBezTo>
                      <a:pt x="11429" y="37204"/>
                      <a:pt x="11521" y="36779"/>
                      <a:pt x="11521" y="36353"/>
                    </a:cubicBezTo>
                    <a:lnTo>
                      <a:pt x="11521" y="35046"/>
                    </a:lnTo>
                    <a:lnTo>
                      <a:pt x="11521" y="32159"/>
                    </a:lnTo>
                    <a:lnTo>
                      <a:pt x="11521" y="31"/>
                    </a:lnTo>
                    <a:lnTo>
                      <a:pt x="1152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2003;p35">
                <a:extLst>
                  <a:ext uri="{FF2B5EF4-FFF2-40B4-BE49-F238E27FC236}">
                    <a16:creationId xmlns:a16="http://schemas.microsoft.com/office/drawing/2014/main" id="{9A803DE8-0FCF-7D3F-B125-5C4AD9D9D6C3}"/>
                  </a:ext>
                </a:extLst>
              </p:cNvPr>
              <p:cNvSpPr/>
              <p:nvPr/>
            </p:nvSpPr>
            <p:spPr>
              <a:xfrm>
                <a:off x="645733" y="4256841"/>
                <a:ext cx="135046" cy="589069"/>
              </a:xfrm>
              <a:custGeom>
                <a:avLst/>
                <a:gdLst/>
                <a:ahLst/>
                <a:cxnLst/>
                <a:rect l="l" t="t" r="r" b="b"/>
                <a:pathLst>
                  <a:path w="8815" h="38451" extrusionOk="0">
                    <a:moveTo>
                      <a:pt x="0" y="0"/>
                    </a:moveTo>
                    <a:lnTo>
                      <a:pt x="0" y="34226"/>
                    </a:lnTo>
                    <a:cubicBezTo>
                      <a:pt x="0" y="36536"/>
                      <a:pt x="1885" y="38451"/>
                      <a:pt x="4225" y="38451"/>
                    </a:cubicBezTo>
                    <a:lnTo>
                      <a:pt x="4590" y="38451"/>
                    </a:lnTo>
                    <a:cubicBezTo>
                      <a:pt x="6900"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2004;p35">
                <a:extLst>
                  <a:ext uri="{FF2B5EF4-FFF2-40B4-BE49-F238E27FC236}">
                    <a16:creationId xmlns:a16="http://schemas.microsoft.com/office/drawing/2014/main" id="{5087CE64-393F-52DF-EE8D-52B177109EBA}"/>
                  </a:ext>
                </a:extLst>
              </p:cNvPr>
              <p:cNvSpPr/>
              <p:nvPr/>
            </p:nvSpPr>
            <p:spPr>
              <a:xfrm>
                <a:off x="645733" y="4406329"/>
                <a:ext cx="135046" cy="439592"/>
              </a:xfrm>
              <a:custGeom>
                <a:avLst/>
                <a:gdLst/>
                <a:ahLst/>
                <a:cxnLst/>
                <a:rect l="l" t="t" r="r" b="b"/>
                <a:pathLst>
                  <a:path w="8815" h="28694" extrusionOk="0">
                    <a:moveTo>
                      <a:pt x="0" y="0"/>
                    </a:moveTo>
                    <a:lnTo>
                      <a:pt x="0" y="24469"/>
                    </a:lnTo>
                    <a:cubicBezTo>
                      <a:pt x="0" y="26779"/>
                      <a:pt x="1885" y="28694"/>
                      <a:pt x="4225" y="28694"/>
                    </a:cubicBezTo>
                    <a:lnTo>
                      <a:pt x="4590" y="28694"/>
                    </a:lnTo>
                    <a:cubicBezTo>
                      <a:pt x="6900" y="28694"/>
                      <a:pt x="8815" y="26779"/>
                      <a:pt x="8815" y="24469"/>
                    </a:cubicBezTo>
                    <a:lnTo>
                      <a:pt x="88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2005;p35">
                <a:extLst>
                  <a:ext uri="{FF2B5EF4-FFF2-40B4-BE49-F238E27FC236}">
                    <a16:creationId xmlns:a16="http://schemas.microsoft.com/office/drawing/2014/main" id="{FB98EFE0-7251-CD2F-3759-771D8CF72758}"/>
                  </a:ext>
                </a:extLst>
              </p:cNvPr>
              <p:cNvSpPr/>
              <p:nvPr/>
            </p:nvSpPr>
            <p:spPr>
              <a:xfrm>
                <a:off x="581461" y="4193504"/>
                <a:ext cx="257529" cy="63808"/>
              </a:xfrm>
              <a:custGeom>
                <a:avLst/>
                <a:gdLst/>
                <a:ahLst/>
                <a:cxnLst/>
                <a:rect l="l" t="t" r="r" b="b"/>
                <a:pathLst>
                  <a:path w="16810" h="4165" extrusionOk="0">
                    <a:moveTo>
                      <a:pt x="2098" y="1"/>
                    </a:moveTo>
                    <a:cubicBezTo>
                      <a:pt x="943" y="1"/>
                      <a:pt x="0" y="943"/>
                      <a:pt x="0" y="2068"/>
                    </a:cubicBezTo>
                    <a:cubicBezTo>
                      <a:pt x="0" y="3223"/>
                      <a:pt x="943" y="4165"/>
                      <a:pt x="2098" y="4165"/>
                    </a:cubicBezTo>
                    <a:lnTo>
                      <a:pt x="14712" y="4165"/>
                    </a:lnTo>
                    <a:cubicBezTo>
                      <a:pt x="15837" y="4165"/>
                      <a:pt x="16809" y="3253"/>
                      <a:pt x="16809" y="2068"/>
                    </a:cubicBezTo>
                    <a:cubicBezTo>
                      <a:pt x="16809" y="943"/>
                      <a:pt x="15837"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2006;p35">
                <a:extLst>
                  <a:ext uri="{FF2B5EF4-FFF2-40B4-BE49-F238E27FC236}">
                    <a16:creationId xmlns:a16="http://schemas.microsoft.com/office/drawing/2014/main" id="{0421C627-7158-8DCD-BE96-46E7088FBAC9}"/>
                  </a:ext>
                </a:extLst>
              </p:cNvPr>
              <p:cNvSpPr/>
              <p:nvPr/>
            </p:nvSpPr>
            <p:spPr>
              <a:xfrm>
                <a:off x="579132" y="4192110"/>
                <a:ext cx="259858" cy="65202"/>
              </a:xfrm>
              <a:custGeom>
                <a:avLst/>
                <a:gdLst/>
                <a:ahLst/>
                <a:cxnLst/>
                <a:rect l="l" t="t" r="r" b="b"/>
                <a:pathLst>
                  <a:path w="16962" h="4256" extrusionOk="0">
                    <a:moveTo>
                      <a:pt x="2219" y="1"/>
                    </a:moveTo>
                    <a:cubicBezTo>
                      <a:pt x="1520" y="1"/>
                      <a:pt x="882" y="335"/>
                      <a:pt x="517" y="882"/>
                    </a:cubicBezTo>
                    <a:cubicBezTo>
                      <a:pt x="122" y="1399"/>
                      <a:pt x="1" y="2128"/>
                      <a:pt x="213" y="2736"/>
                    </a:cubicBezTo>
                    <a:cubicBezTo>
                      <a:pt x="396" y="3344"/>
                      <a:pt x="852" y="3891"/>
                      <a:pt x="1429" y="4104"/>
                    </a:cubicBezTo>
                    <a:cubicBezTo>
                      <a:pt x="1672" y="4225"/>
                      <a:pt x="1976" y="4256"/>
                      <a:pt x="2280" y="4256"/>
                    </a:cubicBezTo>
                    <a:lnTo>
                      <a:pt x="14864" y="4256"/>
                    </a:lnTo>
                    <a:cubicBezTo>
                      <a:pt x="14864" y="4256"/>
                      <a:pt x="14834" y="4256"/>
                      <a:pt x="14742" y="4225"/>
                    </a:cubicBezTo>
                    <a:lnTo>
                      <a:pt x="2280" y="4225"/>
                    </a:lnTo>
                    <a:cubicBezTo>
                      <a:pt x="2037" y="4225"/>
                      <a:pt x="1733" y="4165"/>
                      <a:pt x="1460" y="4074"/>
                    </a:cubicBezTo>
                    <a:cubicBezTo>
                      <a:pt x="912" y="3830"/>
                      <a:pt x="456" y="3344"/>
                      <a:pt x="304" y="2767"/>
                    </a:cubicBezTo>
                    <a:cubicBezTo>
                      <a:pt x="122" y="2159"/>
                      <a:pt x="244" y="1490"/>
                      <a:pt x="608" y="973"/>
                    </a:cubicBezTo>
                    <a:cubicBezTo>
                      <a:pt x="943" y="456"/>
                      <a:pt x="1611" y="152"/>
                      <a:pt x="2250" y="152"/>
                    </a:cubicBezTo>
                    <a:lnTo>
                      <a:pt x="14438" y="152"/>
                    </a:lnTo>
                    <a:cubicBezTo>
                      <a:pt x="14601" y="152"/>
                      <a:pt x="14749" y="139"/>
                      <a:pt x="14902" y="139"/>
                    </a:cubicBezTo>
                    <a:cubicBezTo>
                      <a:pt x="14979" y="139"/>
                      <a:pt x="15057" y="142"/>
                      <a:pt x="15138" y="152"/>
                    </a:cubicBezTo>
                    <a:cubicBezTo>
                      <a:pt x="15320" y="183"/>
                      <a:pt x="15533" y="274"/>
                      <a:pt x="15745" y="335"/>
                    </a:cubicBezTo>
                    <a:cubicBezTo>
                      <a:pt x="16110" y="487"/>
                      <a:pt x="16414" y="791"/>
                      <a:pt x="16597" y="1125"/>
                    </a:cubicBezTo>
                    <a:cubicBezTo>
                      <a:pt x="16840" y="1459"/>
                      <a:pt x="16901" y="1824"/>
                      <a:pt x="16901" y="2159"/>
                    </a:cubicBezTo>
                    <a:cubicBezTo>
                      <a:pt x="16901" y="2686"/>
                      <a:pt x="16710" y="3128"/>
                      <a:pt x="16473" y="3456"/>
                    </a:cubicBezTo>
                    <a:lnTo>
                      <a:pt x="16473" y="3456"/>
                    </a:lnTo>
                    <a:cubicBezTo>
                      <a:pt x="16754" y="3145"/>
                      <a:pt x="16961" y="2703"/>
                      <a:pt x="16961" y="2128"/>
                    </a:cubicBezTo>
                    <a:cubicBezTo>
                      <a:pt x="16961" y="1794"/>
                      <a:pt x="16840" y="1399"/>
                      <a:pt x="16657" y="1064"/>
                    </a:cubicBezTo>
                    <a:cubicBezTo>
                      <a:pt x="16475" y="730"/>
                      <a:pt x="16171" y="426"/>
                      <a:pt x="15745" y="244"/>
                    </a:cubicBezTo>
                    <a:cubicBezTo>
                      <a:pt x="15563" y="152"/>
                      <a:pt x="15320" y="92"/>
                      <a:pt x="15107" y="31"/>
                    </a:cubicBezTo>
                    <a:cubicBezTo>
                      <a:pt x="14864" y="1"/>
                      <a:pt x="14651" y="1"/>
                      <a:pt x="14408" y="1"/>
                    </a:cubicBezTo>
                    <a:close/>
                    <a:moveTo>
                      <a:pt x="16473" y="3456"/>
                    </a:moveTo>
                    <a:lnTo>
                      <a:pt x="16473" y="3456"/>
                    </a:lnTo>
                    <a:cubicBezTo>
                      <a:pt x="16397" y="3540"/>
                      <a:pt x="16316" y="3614"/>
                      <a:pt x="16232" y="3678"/>
                    </a:cubicBezTo>
                    <a:cubicBezTo>
                      <a:pt x="15867" y="3982"/>
                      <a:pt x="15472" y="4134"/>
                      <a:pt x="15259" y="4195"/>
                    </a:cubicBezTo>
                    <a:cubicBezTo>
                      <a:pt x="15168" y="4195"/>
                      <a:pt x="15138" y="4195"/>
                      <a:pt x="15107" y="4225"/>
                    </a:cubicBezTo>
                    <a:lnTo>
                      <a:pt x="14986" y="4225"/>
                    </a:lnTo>
                    <a:cubicBezTo>
                      <a:pt x="14894" y="4256"/>
                      <a:pt x="14864" y="4256"/>
                      <a:pt x="14864" y="4256"/>
                    </a:cubicBezTo>
                    <a:lnTo>
                      <a:pt x="15077" y="4256"/>
                    </a:lnTo>
                    <a:cubicBezTo>
                      <a:pt x="15138" y="4256"/>
                      <a:pt x="15198" y="4256"/>
                      <a:pt x="15229" y="4225"/>
                    </a:cubicBezTo>
                    <a:cubicBezTo>
                      <a:pt x="15472" y="4165"/>
                      <a:pt x="15837" y="4074"/>
                      <a:pt x="16232" y="3739"/>
                    </a:cubicBezTo>
                    <a:cubicBezTo>
                      <a:pt x="16314" y="3657"/>
                      <a:pt x="16396" y="3563"/>
                      <a:pt x="16473" y="3456"/>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2007;p35">
                <a:extLst>
                  <a:ext uri="{FF2B5EF4-FFF2-40B4-BE49-F238E27FC236}">
                    <a16:creationId xmlns:a16="http://schemas.microsoft.com/office/drawing/2014/main" id="{14F2A02B-6644-09EB-26A1-3BC5ABA628B0}"/>
                  </a:ext>
                </a:extLst>
              </p:cNvPr>
              <p:cNvSpPr/>
              <p:nvPr/>
            </p:nvSpPr>
            <p:spPr>
              <a:xfrm>
                <a:off x="713713" y="4794122"/>
                <a:ext cx="46588" cy="36125"/>
              </a:xfrm>
              <a:custGeom>
                <a:avLst/>
                <a:gdLst/>
                <a:ahLst/>
                <a:cxnLst/>
                <a:rect l="l" t="t" r="r" b="b"/>
                <a:pathLst>
                  <a:path w="3041" h="2358" extrusionOk="0">
                    <a:moveTo>
                      <a:pt x="2563" y="0"/>
                    </a:moveTo>
                    <a:cubicBezTo>
                      <a:pt x="2371" y="0"/>
                      <a:pt x="2216" y="147"/>
                      <a:pt x="2098" y="313"/>
                    </a:cubicBezTo>
                    <a:cubicBezTo>
                      <a:pt x="1977" y="435"/>
                      <a:pt x="1885" y="678"/>
                      <a:pt x="1764" y="830"/>
                    </a:cubicBezTo>
                    <a:cubicBezTo>
                      <a:pt x="1551" y="1012"/>
                      <a:pt x="1277" y="1134"/>
                      <a:pt x="1065" y="1194"/>
                    </a:cubicBezTo>
                    <a:cubicBezTo>
                      <a:pt x="791" y="1286"/>
                      <a:pt x="548" y="1346"/>
                      <a:pt x="335" y="1498"/>
                    </a:cubicBezTo>
                    <a:cubicBezTo>
                      <a:pt x="1" y="1772"/>
                      <a:pt x="183" y="2319"/>
                      <a:pt x="609" y="2349"/>
                    </a:cubicBezTo>
                    <a:cubicBezTo>
                      <a:pt x="661" y="2355"/>
                      <a:pt x="713" y="2357"/>
                      <a:pt x="765" y="2357"/>
                    </a:cubicBezTo>
                    <a:cubicBezTo>
                      <a:pt x="1016" y="2357"/>
                      <a:pt x="1264" y="2298"/>
                      <a:pt x="1490" y="2197"/>
                    </a:cubicBezTo>
                    <a:cubicBezTo>
                      <a:pt x="1946" y="2015"/>
                      <a:pt x="2311" y="1681"/>
                      <a:pt x="2615" y="1286"/>
                    </a:cubicBezTo>
                    <a:cubicBezTo>
                      <a:pt x="2828" y="1073"/>
                      <a:pt x="3040" y="799"/>
                      <a:pt x="3010" y="495"/>
                    </a:cubicBezTo>
                    <a:cubicBezTo>
                      <a:pt x="3010" y="313"/>
                      <a:pt x="2888" y="100"/>
                      <a:pt x="2736" y="39"/>
                    </a:cubicBezTo>
                    <a:cubicBezTo>
                      <a:pt x="2676" y="12"/>
                      <a:pt x="2618" y="0"/>
                      <a:pt x="25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2008;p35">
                <a:extLst>
                  <a:ext uri="{FF2B5EF4-FFF2-40B4-BE49-F238E27FC236}">
                    <a16:creationId xmlns:a16="http://schemas.microsoft.com/office/drawing/2014/main" id="{D28013A3-8A2A-F25F-DF63-2D790AE0449C}"/>
                  </a:ext>
                </a:extLst>
              </p:cNvPr>
              <p:cNvSpPr/>
              <p:nvPr/>
            </p:nvSpPr>
            <p:spPr>
              <a:xfrm>
                <a:off x="756091" y="4772366"/>
                <a:ext cx="13987" cy="13987"/>
              </a:xfrm>
              <a:custGeom>
                <a:avLst/>
                <a:gdLst/>
                <a:ahLst/>
                <a:cxnLst/>
                <a:rect l="l" t="t" r="r" b="b"/>
                <a:pathLst>
                  <a:path w="913" h="913" extrusionOk="0">
                    <a:moveTo>
                      <a:pt x="457" y="0"/>
                    </a:moveTo>
                    <a:cubicBezTo>
                      <a:pt x="214" y="0"/>
                      <a:pt x="1" y="213"/>
                      <a:pt x="1" y="456"/>
                    </a:cubicBezTo>
                    <a:cubicBezTo>
                      <a:pt x="1" y="730"/>
                      <a:pt x="214" y="912"/>
                      <a:pt x="457" y="912"/>
                    </a:cubicBezTo>
                    <a:cubicBezTo>
                      <a:pt x="730" y="912"/>
                      <a:pt x="913" y="730"/>
                      <a:pt x="913" y="456"/>
                    </a:cubicBezTo>
                    <a:cubicBezTo>
                      <a:pt x="913" y="213"/>
                      <a:pt x="73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2009;p35">
                <a:extLst>
                  <a:ext uri="{FF2B5EF4-FFF2-40B4-BE49-F238E27FC236}">
                    <a16:creationId xmlns:a16="http://schemas.microsoft.com/office/drawing/2014/main" id="{8069F516-4000-A2C3-B132-84ED19DB3FD0}"/>
                  </a:ext>
                </a:extLst>
              </p:cNvPr>
              <p:cNvSpPr/>
              <p:nvPr/>
            </p:nvSpPr>
            <p:spPr>
              <a:xfrm>
                <a:off x="669940" y="4750441"/>
                <a:ext cx="22367" cy="21938"/>
              </a:xfrm>
              <a:custGeom>
                <a:avLst/>
                <a:gdLst/>
                <a:ahLst/>
                <a:cxnLst/>
                <a:rect l="l" t="t" r="r" b="b"/>
                <a:pathLst>
                  <a:path w="1460" h="1432" extrusionOk="0">
                    <a:moveTo>
                      <a:pt x="780" y="1"/>
                    </a:moveTo>
                    <a:cubicBezTo>
                      <a:pt x="764" y="1"/>
                      <a:pt x="747" y="2"/>
                      <a:pt x="730" y="3"/>
                    </a:cubicBezTo>
                    <a:cubicBezTo>
                      <a:pt x="365" y="3"/>
                      <a:pt x="1" y="307"/>
                      <a:pt x="1" y="732"/>
                    </a:cubicBezTo>
                    <a:cubicBezTo>
                      <a:pt x="1" y="1097"/>
                      <a:pt x="305" y="1431"/>
                      <a:pt x="730" y="1431"/>
                    </a:cubicBezTo>
                    <a:cubicBezTo>
                      <a:pt x="1125" y="1431"/>
                      <a:pt x="1460" y="1127"/>
                      <a:pt x="1460" y="732"/>
                    </a:cubicBezTo>
                    <a:cubicBezTo>
                      <a:pt x="1460" y="325"/>
                      <a:pt x="1153" y="1"/>
                      <a:pt x="78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2010;p35">
                <a:extLst>
                  <a:ext uri="{FF2B5EF4-FFF2-40B4-BE49-F238E27FC236}">
                    <a16:creationId xmlns:a16="http://schemas.microsoft.com/office/drawing/2014/main" id="{BBB4FD62-B4CC-7C54-15FD-4246E5D2854A}"/>
                  </a:ext>
                </a:extLst>
              </p:cNvPr>
              <p:cNvSpPr/>
              <p:nvPr/>
            </p:nvSpPr>
            <p:spPr>
              <a:xfrm>
                <a:off x="741658" y="4633480"/>
                <a:ext cx="22367" cy="22015"/>
              </a:xfrm>
              <a:custGeom>
                <a:avLst/>
                <a:gdLst/>
                <a:ahLst/>
                <a:cxnLst/>
                <a:rect l="l" t="t" r="r" b="b"/>
                <a:pathLst>
                  <a:path w="1460" h="1437" extrusionOk="0">
                    <a:moveTo>
                      <a:pt x="811" y="1"/>
                    </a:moveTo>
                    <a:cubicBezTo>
                      <a:pt x="784" y="1"/>
                      <a:pt x="757" y="3"/>
                      <a:pt x="730" y="8"/>
                    </a:cubicBezTo>
                    <a:cubicBezTo>
                      <a:pt x="335" y="8"/>
                      <a:pt x="1" y="311"/>
                      <a:pt x="1" y="707"/>
                    </a:cubicBezTo>
                    <a:cubicBezTo>
                      <a:pt x="1" y="1102"/>
                      <a:pt x="305" y="1436"/>
                      <a:pt x="730" y="1436"/>
                    </a:cubicBezTo>
                    <a:cubicBezTo>
                      <a:pt x="1095" y="1436"/>
                      <a:pt x="1460" y="1132"/>
                      <a:pt x="1460" y="707"/>
                    </a:cubicBezTo>
                    <a:cubicBezTo>
                      <a:pt x="1460" y="341"/>
                      <a:pt x="1147" y="1"/>
                      <a:pt x="81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2011;p35">
                <a:extLst>
                  <a:ext uri="{FF2B5EF4-FFF2-40B4-BE49-F238E27FC236}">
                    <a16:creationId xmlns:a16="http://schemas.microsoft.com/office/drawing/2014/main" id="{97B164C7-9633-D43A-A186-310FF5291AA1}"/>
                  </a:ext>
                </a:extLst>
              </p:cNvPr>
              <p:cNvSpPr/>
              <p:nvPr/>
            </p:nvSpPr>
            <p:spPr>
              <a:xfrm>
                <a:off x="741658" y="4557686"/>
                <a:ext cx="22367" cy="22367"/>
              </a:xfrm>
              <a:custGeom>
                <a:avLst/>
                <a:gdLst/>
                <a:ahLst/>
                <a:cxnLst/>
                <a:rect l="l" t="t" r="r" b="b"/>
                <a:pathLst>
                  <a:path w="1460" h="1460" extrusionOk="0">
                    <a:moveTo>
                      <a:pt x="730" y="0"/>
                    </a:moveTo>
                    <a:cubicBezTo>
                      <a:pt x="335" y="0"/>
                      <a:pt x="1" y="304"/>
                      <a:pt x="1" y="730"/>
                    </a:cubicBezTo>
                    <a:cubicBezTo>
                      <a:pt x="1" y="1094"/>
                      <a:pt x="305" y="1459"/>
                      <a:pt x="730" y="1459"/>
                    </a:cubicBezTo>
                    <a:cubicBezTo>
                      <a:pt x="1095" y="1459"/>
                      <a:pt x="1460" y="1155"/>
                      <a:pt x="1460" y="730"/>
                    </a:cubicBezTo>
                    <a:cubicBezTo>
                      <a:pt x="1460" y="334"/>
                      <a:pt x="109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2012;p35">
                <a:extLst>
                  <a:ext uri="{FF2B5EF4-FFF2-40B4-BE49-F238E27FC236}">
                    <a16:creationId xmlns:a16="http://schemas.microsoft.com/office/drawing/2014/main" id="{793E0138-C1BD-E42C-791E-B65EC2BB4363}"/>
                  </a:ext>
                </a:extLst>
              </p:cNvPr>
              <p:cNvSpPr/>
              <p:nvPr/>
            </p:nvSpPr>
            <p:spPr>
              <a:xfrm>
                <a:off x="694163" y="4780746"/>
                <a:ext cx="11659" cy="11659"/>
              </a:xfrm>
              <a:custGeom>
                <a:avLst/>
                <a:gdLst/>
                <a:ahLst/>
                <a:cxnLst/>
                <a:rect l="l" t="t" r="r" b="b"/>
                <a:pathLst>
                  <a:path w="761" h="761" extrusionOk="0">
                    <a:moveTo>
                      <a:pt x="365" y="1"/>
                    </a:moveTo>
                    <a:cubicBezTo>
                      <a:pt x="152" y="1"/>
                      <a:pt x="0" y="152"/>
                      <a:pt x="0" y="365"/>
                    </a:cubicBezTo>
                    <a:cubicBezTo>
                      <a:pt x="0" y="578"/>
                      <a:pt x="152" y="760"/>
                      <a:pt x="365" y="760"/>
                    </a:cubicBezTo>
                    <a:cubicBezTo>
                      <a:pt x="578" y="760"/>
                      <a:pt x="760" y="578"/>
                      <a:pt x="760" y="365"/>
                    </a:cubicBezTo>
                    <a:cubicBezTo>
                      <a:pt x="760" y="152"/>
                      <a:pt x="57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2013;p35">
                <a:extLst>
                  <a:ext uri="{FF2B5EF4-FFF2-40B4-BE49-F238E27FC236}">
                    <a16:creationId xmlns:a16="http://schemas.microsoft.com/office/drawing/2014/main" id="{016AFD15-36B4-022F-97A5-7938C1B615D4}"/>
                  </a:ext>
                </a:extLst>
              </p:cNvPr>
              <p:cNvSpPr/>
              <p:nvPr/>
            </p:nvSpPr>
            <p:spPr>
              <a:xfrm>
                <a:off x="725357" y="4602393"/>
                <a:ext cx="11659" cy="11643"/>
              </a:xfrm>
              <a:custGeom>
                <a:avLst/>
                <a:gdLst/>
                <a:ahLst/>
                <a:cxnLst/>
                <a:rect l="l" t="t" r="r" b="b"/>
                <a:pathLst>
                  <a:path w="761" h="760" extrusionOk="0">
                    <a:moveTo>
                      <a:pt x="366" y="0"/>
                    </a:moveTo>
                    <a:cubicBezTo>
                      <a:pt x="183" y="0"/>
                      <a:pt x="1" y="182"/>
                      <a:pt x="1" y="395"/>
                    </a:cubicBezTo>
                    <a:cubicBezTo>
                      <a:pt x="1" y="608"/>
                      <a:pt x="183" y="760"/>
                      <a:pt x="366" y="760"/>
                    </a:cubicBezTo>
                    <a:cubicBezTo>
                      <a:pt x="578" y="760"/>
                      <a:pt x="761" y="608"/>
                      <a:pt x="761" y="395"/>
                    </a:cubicBezTo>
                    <a:cubicBezTo>
                      <a:pt x="761" y="182"/>
                      <a:pt x="578" y="0"/>
                      <a:pt x="36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2014;p35">
                <a:extLst>
                  <a:ext uri="{FF2B5EF4-FFF2-40B4-BE49-F238E27FC236}">
                    <a16:creationId xmlns:a16="http://schemas.microsoft.com/office/drawing/2014/main" id="{22589EC7-94FD-706F-77AC-DB6DDB8EA6D0}"/>
                  </a:ext>
                </a:extLst>
              </p:cNvPr>
              <p:cNvSpPr/>
              <p:nvPr/>
            </p:nvSpPr>
            <p:spPr>
              <a:xfrm>
                <a:off x="625708" y="4304337"/>
                <a:ext cx="174173" cy="39602"/>
              </a:xfrm>
              <a:custGeom>
                <a:avLst/>
                <a:gdLst/>
                <a:ahLst/>
                <a:cxnLst/>
                <a:rect l="l" t="t" r="r" b="b"/>
                <a:pathLst>
                  <a:path w="11369" h="2585" extrusionOk="0">
                    <a:moveTo>
                      <a:pt x="0" y="1"/>
                    </a:moveTo>
                    <a:lnTo>
                      <a:pt x="0" y="2584"/>
                    </a:lnTo>
                    <a:lnTo>
                      <a:pt x="11368" y="2584"/>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2015;p35">
                <a:extLst>
                  <a:ext uri="{FF2B5EF4-FFF2-40B4-BE49-F238E27FC236}">
                    <a16:creationId xmlns:a16="http://schemas.microsoft.com/office/drawing/2014/main" id="{3D1238F2-9226-0757-92D2-059FE6E1CF06}"/>
                  </a:ext>
                </a:extLst>
              </p:cNvPr>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2016;p35">
                <a:extLst>
                  <a:ext uri="{FF2B5EF4-FFF2-40B4-BE49-F238E27FC236}">
                    <a16:creationId xmlns:a16="http://schemas.microsoft.com/office/drawing/2014/main" id="{3668B7E3-8221-3225-560D-E4576DB23132}"/>
                  </a:ext>
                </a:extLst>
              </p:cNvPr>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2017;p35">
                <a:extLst>
                  <a:ext uri="{FF2B5EF4-FFF2-40B4-BE49-F238E27FC236}">
                    <a16:creationId xmlns:a16="http://schemas.microsoft.com/office/drawing/2014/main" id="{0065AFC4-04C8-C7B1-A67E-8FF8D5D6CDE8}"/>
                  </a:ext>
                </a:extLst>
              </p:cNvPr>
              <p:cNvSpPr/>
              <p:nvPr/>
            </p:nvSpPr>
            <p:spPr>
              <a:xfrm>
                <a:off x="662019" y="4304337"/>
                <a:ext cx="43800" cy="434016"/>
              </a:xfrm>
              <a:custGeom>
                <a:avLst/>
                <a:gdLst/>
                <a:ahLst/>
                <a:cxnLst/>
                <a:rect l="l" t="t" r="r" b="b"/>
                <a:pathLst>
                  <a:path w="2859" h="28330" extrusionOk="0">
                    <a:moveTo>
                      <a:pt x="1" y="1"/>
                    </a:moveTo>
                    <a:lnTo>
                      <a:pt x="1" y="28330"/>
                    </a:lnTo>
                    <a:lnTo>
                      <a:pt x="2858" y="26232"/>
                    </a:lnTo>
                    <a:lnTo>
                      <a:pt x="2858" y="31"/>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2018;p35">
                <a:extLst>
                  <a:ext uri="{FF2B5EF4-FFF2-40B4-BE49-F238E27FC236}">
                    <a16:creationId xmlns:a16="http://schemas.microsoft.com/office/drawing/2014/main" id="{55341CA0-89A3-0955-3C65-9163D0DF8334}"/>
                  </a:ext>
                </a:extLst>
              </p:cNvPr>
              <p:cNvSpPr/>
              <p:nvPr/>
            </p:nvSpPr>
            <p:spPr>
              <a:xfrm>
                <a:off x="373293" y="4304337"/>
                <a:ext cx="43325" cy="413058"/>
              </a:xfrm>
              <a:custGeom>
                <a:avLst/>
                <a:gdLst/>
                <a:ahLst/>
                <a:cxnLst/>
                <a:rect l="l" t="t" r="r" b="b"/>
                <a:pathLst>
                  <a:path w="2828" h="26962" extrusionOk="0">
                    <a:moveTo>
                      <a:pt x="1" y="1"/>
                    </a:moveTo>
                    <a:lnTo>
                      <a:pt x="1" y="26962"/>
                    </a:lnTo>
                    <a:lnTo>
                      <a:pt x="2827" y="24864"/>
                    </a:lnTo>
                    <a:lnTo>
                      <a:pt x="2554" y="62"/>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2019;p35">
                <a:extLst>
                  <a:ext uri="{FF2B5EF4-FFF2-40B4-BE49-F238E27FC236}">
                    <a16:creationId xmlns:a16="http://schemas.microsoft.com/office/drawing/2014/main" id="{309488C3-B5FF-98D3-8D52-D58161571E3F}"/>
                  </a:ext>
                </a:extLst>
              </p:cNvPr>
              <p:cNvSpPr/>
              <p:nvPr/>
            </p:nvSpPr>
            <p:spPr>
              <a:xfrm>
                <a:off x="163272" y="4257776"/>
                <a:ext cx="1099899" cy="47507"/>
              </a:xfrm>
              <a:custGeom>
                <a:avLst/>
                <a:gdLst/>
                <a:ahLst/>
                <a:cxnLst/>
                <a:rect l="l" t="t" r="r" b="b"/>
                <a:pathLst>
                  <a:path w="71795" h="3101" extrusionOk="0">
                    <a:moveTo>
                      <a:pt x="1094" y="0"/>
                    </a:moveTo>
                    <a:cubicBezTo>
                      <a:pt x="486" y="0"/>
                      <a:pt x="0" y="517"/>
                      <a:pt x="0" y="1125"/>
                    </a:cubicBezTo>
                    <a:lnTo>
                      <a:pt x="0" y="1976"/>
                    </a:lnTo>
                    <a:cubicBezTo>
                      <a:pt x="0" y="2584"/>
                      <a:pt x="486" y="3101"/>
                      <a:pt x="1094" y="3101"/>
                    </a:cubicBezTo>
                    <a:lnTo>
                      <a:pt x="70701" y="3101"/>
                    </a:lnTo>
                    <a:cubicBezTo>
                      <a:pt x="71308" y="3101"/>
                      <a:pt x="71795" y="2584"/>
                      <a:pt x="71795" y="1976"/>
                    </a:cubicBezTo>
                    <a:lnTo>
                      <a:pt x="71795" y="1125"/>
                    </a:lnTo>
                    <a:cubicBezTo>
                      <a:pt x="71795" y="517"/>
                      <a:pt x="71308" y="0"/>
                      <a:pt x="70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2020;p35">
              <a:extLst>
                <a:ext uri="{FF2B5EF4-FFF2-40B4-BE49-F238E27FC236}">
                  <a16:creationId xmlns:a16="http://schemas.microsoft.com/office/drawing/2014/main" id="{FFFBBF2E-6031-8195-2033-1C68C352106F}"/>
                </a:ext>
              </a:extLst>
            </p:cNvPr>
            <p:cNvGrpSpPr/>
            <p:nvPr/>
          </p:nvGrpSpPr>
          <p:grpSpPr>
            <a:xfrm flipH="1">
              <a:off x="91914" y="3043838"/>
              <a:ext cx="2792728" cy="1965290"/>
              <a:chOff x="5661125" y="2253175"/>
              <a:chExt cx="3340584" cy="2350825"/>
            </a:xfrm>
          </p:grpSpPr>
          <p:sp>
            <p:nvSpPr>
              <p:cNvPr id="57" name="Google Shape;2021;p35">
                <a:extLst>
                  <a:ext uri="{FF2B5EF4-FFF2-40B4-BE49-F238E27FC236}">
                    <a16:creationId xmlns:a16="http://schemas.microsoft.com/office/drawing/2014/main" id="{F26EBD21-272F-CDDB-2410-5C8548C85B40}"/>
                  </a:ext>
                </a:extLst>
              </p:cNvPr>
              <p:cNvSpPr/>
              <p:nvPr/>
            </p:nvSpPr>
            <p:spPr>
              <a:xfrm>
                <a:off x="6748967" y="2988054"/>
                <a:ext cx="1335429" cy="1465177"/>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22;p35">
                <a:extLst>
                  <a:ext uri="{FF2B5EF4-FFF2-40B4-BE49-F238E27FC236}">
                    <a16:creationId xmlns:a16="http://schemas.microsoft.com/office/drawing/2014/main" id="{DB0D0352-6386-6D9A-DCF9-18E8E37A22A6}"/>
                  </a:ext>
                </a:extLst>
              </p:cNvPr>
              <p:cNvSpPr/>
              <p:nvPr/>
            </p:nvSpPr>
            <p:spPr>
              <a:xfrm>
                <a:off x="6745010" y="2984657"/>
                <a:ext cx="1339386" cy="1469135"/>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23;p35">
                <a:extLst>
                  <a:ext uri="{FF2B5EF4-FFF2-40B4-BE49-F238E27FC236}">
                    <a16:creationId xmlns:a16="http://schemas.microsoft.com/office/drawing/2014/main" id="{72317E3F-4FA9-EECE-C563-38275AE83957}"/>
                  </a:ext>
                </a:extLst>
              </p:cNvPr>
              <p:cNvSpPr/>
              <p:nvPr/>
            </p:nvSpPr>
            <p:spPr>
              <a:xfrm>
                <a:off x="6822634" y="2988054"/>
                <a:ext cx="1171116" cy="1374511"/>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24;p35">
                <a:extLst>
                  <a:ext uri="{FF2B5EF4-FFF2-40B4-BE49-F238E27FC236}">
                    <a16:creationId xmlns:a16="http://schemas.microsoft.com/office/drawing/2014/main" id="{18ACE3AD-B6DC-CCFB-276D-606FD2F04772}"/>
                  </a:ext>
                </a:extLst>
              </p:cNvPr>
              <p:cNvSpPr/>
              <p:nvPr/>
            </p:nvSpPr>
            <p:spPr>
              <a:xfrm>
                <a:off x="6823195" y="3401907"/>
                <a:ext cx="1035711" cy="442272"/>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25;p35">
                <a:extLst>
                  <a:ext uri="{FF2B5EF4-FFF2-40B4-BE49-F238E27FC236}">
                    <a16:creationId xmlns:a16="http://schemas.microsoft.com/office/drawing/2014/main" id="{09926980-DF03-732C-5077-AEB3C5A319B5}"/>
                  </a:ext>
                </a:extLst>
              </p:cNvPr>
              <p:cNvSpPr/>
              <p:nvPr/>
            </p:nvSpPr>
            <p:spPr>
              <a:xfrm>
                <a:off x="6824893" y="3401907"/>
                <a:ext cx="1034013" cy="442272"/>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26;p35">
                <a:extLst>
                  <a:ext uri="{FF2B5EF4-FFF2-40B4-BE49-F238E27FC236}">
                    <a16:creationId xmlns:a16="http://schemas.microsoft.com/office/drawing/2014/main" id="{B41238E5-B671-B69B-24D0-8FC201B99D2A}"/>
                  </a:ext>
                </a:extLst>
              </p:cNvPr>
              <p:cNvSpPr/>
              <p:nvPr/>
            </p:nvSpPr>
            <p:spPr>
              <a:xfrm>
                <a:off x="6822634" y="3416956"/>
                <a:ext cx="1036272" cy="952434"/>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27;p35">
                <a:extLst>
                  <a:ext uri="{FF2B5EF4-FFF2-40B4-BE49-F238E27FC236}">
                    <a16:creationId xmlns:a16="http://schemas.microsoft.com/office/drawing/2014/main" id="{877FE12D-D8D1-ACA3-CAFD-B0FC0F32D6DB}"/>
                  </a:ext>
                </a:extLst>
              </p:cNvPr>
              <p:cNvSpPr/>
              <p:nvPr/>
            </p:nvSpPr>
            <p:spPr>
              <a:xfrm>
                <a:off x="7733147" y="2988054"/>
                <a:ext cx="262911" cy="1377925"/>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2028;p35">
                <a:extLst>
                  <a:ext uri="{FF2B5EF4-FFF2-40B4-BE49-F238E27FC236}">
                    <a16:creationId xmlns:a16="http://schemas.microsoft.com/office/drawing/2014/main" id="{DC4C72C1-9835-4B67-7164-8940964582AB}"/>
                  </a:ext>
                </a:extLst>
              </p:cNvPr>
              <p:cNvSpPr/>
              <p:nvPr/>
            </p:nvSpPr>
            <p:spPr>
              <a:xfrm>
                <a:off x="7630588" y="3491183"/>
                <a:ext cx="300295" cy="4552"/>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2029;p35">
                <a:extLst>
                  <a:ext uri="{FF2B5EF4-FFF2-40B4-BE49-F238E27FC236}">
                    <a16:creationId xmlns:a16="http://schemas.microsoft.com/office/drawing/2014/main" id="{93BB3474-3ECE-9F19-01AC-6B1B6ABCE0EA}"/>
                  </a:ext>
                </a:extLst>
              </p:cNvPr>
              <p:cNvSpPr/>
              <p:nvPr/>
            </p:nvSpPr>
            <p:spPr>
              <a:xfrm>
                <a:off x="7637382" y="3122903"/>
                <a:ext cx="300312" cy="4552"/>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2030;p35">
                <a:extLst>
                  <a:ext uri="{FF2B5EF4-FFF2-40B4-BE49-F238E27FC236}">
                    <a16:creationId xmlns:a16="http://schemas.microsoft.com/office/drawing/2014/main" id="{D7D17CC2-FE03-C321-703D-C9C52A0506AE}"/>
                  </a:ext>
                </a:extLst>
              </p:cNvPr>
              <p:cNvSpPr/>
              <p:nvPr/>
            </p:nvSpPr>
            <p:spPr>
              <a:xfrm>
                <a:off x="7511604" y="3692326"/>
                <a:ext cx="419275" cy="4552"/>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2031;p35">
                <a:extLst>
                  <a:ext uri="{FF2B5EF4-FFF2-40B4-BE49-F238E27FC236}">
                    <a16:creationId xmlns:a16="http://schemas.microsoft.com/office/drawing/2014/main" id="{0988CB67-7DB0-CFEC-4740-9EE58B78A9C2}"/>
                  </a:ext>
                </a:extLst>
              </p:cNvPr>
              <p:cNvSpPr/>
              <p:nvPr/>
            </p:nvSpPr>
            <p:spPr>
              <a:xfrm>
                <a:off x="7644754" y="3892891"/>
                <a:ext cx="286129" cy="4552"/>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2032;p35">
                <a:extLst>
                  <a:ext uri="{FF2B5EF4-FFF2-40B4-BE49-F238E27FC236}">
                    <a16:creationId xmlns:a16="http://schemas.microsoft.com/office/drawing/2014/main" id="{3A8C2A9B-D5E3-2A61-A5F9-74AA1B1A8430}"/>
                  </a:ext>
                </a:extLst>
              </p:cNvPr>
              <p:cNvSpPr/>
              <p:nvPr/>
            </p:nvSpPr>
            <p:spPr>
              <a:xfrm>
                <a:off x="7511604" y="4094034"/>
                <a:ext cx="419275" cy="4552"/>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2033;p35">
                <a:extLst>
                  <a:ext uri="{FF2B5EF4-FFF2-40B4-BE49-F238E27FC236}">
                    <a16:creationId xmlns:a16="http://schemas.microsoft.com/office/drawing/2014/main" id="{8734A587-B3E5-2F5C-C72D-F9B03659D295}"/>
                  </a:ext>
                </a:extLst>
              </p:cNvPr>
              <p:cNvSpPr/>
              <p:nvPr/>
            </p:nvSpPr>
            <p:spPr>
              <a:xfrm>
                <a:off x="6748407" y="2986781"/>
                <a:ext cx="1335989" cy="511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2034;p35">
                <a:extLst>
                  <a:ext uri="{FF2B5EF4-FFF2-40B4-BE49-F238E27FC236}">
                    <a16:creationId xmlns:a16="http://schemas.microsoft.com/office/drawing/2014/main" id="{CC0C0C98-74C4-F3C5-8E70-5F14763726B4}"/>
                  </a:ext>
                </a:extLst>
              </p:cNvPr>
              <p:cNvSpPr/>
              <p:nvPr/>
            </p:nvSpPr>
            <p:spPr>
              <a:xfrm>
                <a:off x="7511604" y="3290618"/>
                <a:ext cx="419275" cy="4535"/>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2035;p35">
                <a:extLst>
                  <a:ext uri="{FF2B5EF4-FFF2-40B4-BE49-F238E27FC236}">
                    <a16:creationId xmlns:a16="http://schemas.microsoft.com/office/drawing/2014/main" id="{EC40E482-152E-3DB3-077C-6FAB21EB95CD}"/>
                  </a:ext>
                </a:extLst>
              </p:cNvPr>
              <p:cNvSpPr/>
              <p:nvPr/>
            </p:nvSpPr>
            <p:spPr>
              <a:xfrm>
                <a:off x="6691182" y="2923458"/>
                <a:ext cx="1437967" cy="65732"/>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2036;p35">
                <a:extLst>
                  <a:ext uri="{FF2B5EF4-FFF2-40B4-BE49-F238E27FC236}">
                    <a16:creationId xmlns:a16="http://schemas.microsoft.com/office/drawing/2014/main" id="{4266A73B-D396-9705-5E24-8351A9F40F2F}"/>
                  </a:ext>
                </a:extLst>
              </p:cNvPr>
              <p:cNvSpPr/>
              <p:nvPr/>
            </p:nvSpPr>
            <p:spPr>
              <a:xfrm>
                <a:off x="6687785" y="2920622"/>
                <a:ext cx="1441942" cy="70369"/>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2037;p35">
                <a:extLst>
                  <a:ext uri="{FF2B5EF4-FFF2-40B4-BE49-F238E27FC236}">
                    <a16:creationId xmlns:a16="http://schemas.microsoft.com/office/drawing/2014/main" id="{98551075-3CB1-E19C-99A8-ACA7E6A7BE36}"/>
                  </a:ext>
                </a:extLst>
              </p:cNvPr>
              <p:cNvSpPr/>
              <p:nvPr/>
            </p:nvSpPr>
            <p:spPr>
              <a:xfrm>
                <a:off x="7072492" y="3937648"/>
                <a:ext cx="137137" cy="137137"/>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2038;p35">
                <a:extLst>
                  <a:ext uri="{FF2B5EF4-FFF2-40B4-BE49-F238E27FC236}">
                    <a16:creationId xmlns:a16="http://schemas.microsoft.com/office/drawing/2014/main" id="{A7FE8464-05A7-90F7-EBDC-D5B84D837B75}"/>
                  </a:ext>
                </a:extLst>
              </p:cNvPr>
              <p:cNvSpPr/>
              <p:nvPr/>
            </p:nvSpPr>
            <p:spPr>
              <a:xfrm>
                <a:off x="7107635" y="3810155"/>
                <a:ext cx="67991" cy="680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2039;p35">
                <a:extLst>
                  <a:ext uri="{FF2B5EF4-FFF2-40B4-BE49-F238E27FC236}">
                    <a16:creationId xmlns:a16="http://schemas.microsoft.com/office/drawing/2014/main" id="{0B15B62E-F9F4-09AF-7199-7BFE64CABE47}"/>
                  </a:ext>
                </a:extLst>
              </p:cNvPr>
              <p:cNvSpPr/>
              <p:nvPr/>
            </p:nvSpPr>
            <p:spPr>
              <a:xfrm>
                <a:off x="7581856" y="4207345"/>
                <a:ext cx="68008" cy="68008"/>
              </a:xfrm>
              <a:custGeom>
                <a:avLst/>
                <a:gdLst/>
                <a:ahLst/>
                <a:cxnLst/>
                <a:rect l="l" t="t" r="r" b="b"/>
                <a:pathLst>
                  <a:path w="4004" h="4004" extrusionOk="0">
                    <a:moveTo>
                      <a:pt x="2060" y="0"/>
                    </a:moveTo>
                    <a:cubicBezTo>
                      <a:pt x="2041" y="0"/>
                      <a:pt x="2022" y="0"/>
                      <a:pt x="2002" y="1"/>
                    </a:cubicBezTo>
                    <a:cubicBezTo>
                      <a:pt x="902" y="1"/>
                      <a:pt x="1" y="868"/>
                      <a:pt x="1" y="2002"/>
                    </a:cubicBezTo>
                    <a:cubicBezTo>
                      <a:pt x="1" y="3103"/>
                      <a:pt x="868" y="4004"/>
                      <a:pt x="2002" y="4004"/>
                    </a:cubicBezTo>
                    <a:cubicBezTo>
                      <a:pt x="3070" y="4004"/>
                      <a:pt x="4004" y="3137"/>
                      <a:pt x="4004" y="2002"/>
                    </a:cubicBezTo>
                    <a:cubicBezTo>
                      <a:pt x="4004" y="889"/>
                      <a:pt x="3103" y="0"/>
                      <a:pt x="206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2040;p35">
                <a:extLst>
                  <a:ext uri="{FF2B5EF4-FFF2-40B4-BE49-F238E27FC236}">
                    <a16:creationId xmlns:a16="http://schemas.microsoft.com/office/drawing/2014/main" id="{A86C9A32-5F54-EEFF-5B63-4B4652F904AC}"/>
                  </a:ext>
                </a:extLst>
              </p:cNvPr>
              <p:cNvSpPr/>
              <p:nvPr/>
            </p:nvSpPr>
            <p:spPr>
              <a:xfrm>
                <a:off x="7441351" y="4006219"/>
                <a:ext cx="34004" cy="34004"/>
              </a:xfrm>
              <a:custGeom>
                <a:avLst/>
                <a:gdLst/>
                <a:ahLst/>
                <a:cxnLst/>
                <a:rect l="l" t="t" r="r" b="b"/>
                <a:pathLst>
                  <a:path w="2002" h="2002" extrusionOk="0">
                    <a:moveTo>
                      <a:pt x="1001" y="0"/>
                    </a:moveTo>
                    <a:cubicBezTo>
                      <a:pt x="467" y="0"/>
                      <a:pt x="0" y="467"/>
                      <a:pt x="0" y="1001"/>
                    </a:cubicBezTo>
                    <a:cubicBezTo>
                      <a:pt x="0" y="1535"/>
                      <a:pt x="467" y="2002"/>
                      <a:pt x="1001" y="2002"/>
                    </a:cubicBezTo>
                    <a:cubicBezTo>
                      <a:pt x="1535" y="2002"/>
                      <a:pt x="2002" y="1535"/>
                      <a:pt x="2002" y="1001"/>
                    </a:cubicBezTo>
                    <a:cubicBezTo>
                      <a:pt x="2002" y="467"/>
                      <a:pt x="1535" y="0"/>
                      <a:pt x="10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2041;p35">
                <a:extLst>
                  <a:ext uri="{FF2B5EF4-FFF2-40B4-BE49-F238E27FC236}">
                    <a16:creationId xmlns:a16="http://schemas.microsoft.com/office/drawing/2014/main" id="{C5D2BA07-ACEF-9D84-DA78-C81B8CB85908}"/>
                  </a:ext>
                </a:extLst>
              </p:cNvPr>
              <p:cNvSpPr/>
              <p:nvPr/>
            </p:nvSpPr>
            <p:spPr>
              <a:xfrm>
                <a:off x="7467407" y="3873052"/>
                <a:ext cx="87846" cy="68025"/>
              </a:xfrm>
              <a:custGeom>
                <a:avLst/>
                <a:gdLst/>
                <a:ahLst/>
                <a:cxnLst/>
                <a:rect l="l" t="t" r="r" b="b"/>
                <a:pathLst>
                  <a:path w="5172" h="4005" extrusionOk="0">
                    <a:moveTo>
                      <a:pt x="2681" y="0"/>
                    </a:moveTo>
                    <a:cubicBezTo>
                      <a:pt x="2655" y="0"/>
                      <a:pt x="2629" y="1"/>
                      <a:pt x="2603" y="1"/>
                    </a:cubicBezTo>
                    <a:cubicBezTo>
                      <a:pt x="1168" y="1"/>
                      <a:pt x="1" y="869"/>
                      <a:pt x="1" y="2003"/>
                    </a:cubicBezTo>
                    <a:cubicBezTo>
                      <a:pt x="1" y="3103"/>
                      <a:pt x="1168" y="4004"/>
                      <a:pt x="2603" y="4004"/>
                    </a:cubicBezTo>
                    <a:cubicBezTo>
                      <a:pt x="4004" y="4004"/>
                      <a:pt x="5171" y="3137"/>
                      <a:pt x="5171" y="2003"/>
                    </a:cubicBezTo>
                    <a:cubicBezTo>
                      <a:pt x="5171" y="889"/>
                      <a:pt x="4110" y="0"/>
                      <a:pt x="268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2042;p35">
                <a:extLst>
                  <a:ext uri="{FF2B5EF4-FFF2-40B4-BE49-F238E27FC236}">
                    <a16:creationId xmlns:a16="http://schemas.microsoft.com/office/drawing/2014/main" id="{5594FA8C-5FE9-A3B3-3D42-8382FAE3D6DF}"/>
                  </a:ext>
                </a:extLst>
              </p:cNvPr>
              <p:cNvSpPr/>
              <p:nvPr/>
            </p:nvSpPr>
            <p:spPr>
              <a:xfrm>
                <a:off x="6823195" y="3280410"/>
                <a:ext cx="3991" cy="692377"/>
              </a:xfrm>
              <a:custGeom>
                <a:avLst/>
                <a:gdLst/>
                <a:ahLst/>
                <a:cxnLst/>
                <a:rect l="l" t="t" r="r" b="b"/>
                <a:pathLst>
                  <a:path w="235" h="40764" extrusionOk="0">
                    <a:moveTo>
                      <a:pt x="134" y="1"/>
                    </a:moveTo>
                    <a:cubicBezTo>
                      <a:pt x="34" y="1"/>
                      <a:pt x="1" y="9140"/>
                      <a:pt x="1" y="20382"/>
                    </a:cubicBezTo>
                    <a:cubicBezTo>
                      <a:pt x="1" y="31657"/>
                      <a:pt x="67" y="40763"/>
                      <a:pt x="134" y="40763"/>
                    </a:cubicBezTo>
                    <a:cubicBezTo>
                      <a:pt x="168" y="40763"/>
                      <a:pt x="201" y="31657"/>
                      <a:pt x="234" y="20382"/>
                    </a:cubicBezTo>
                    <a:cubicBezTo>
                      <a:pt x="234" y="9140"/>
                      <a:pt x="201" y="1"/>
                      <a:pt x="1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2043;p35">
                <a:extLst>
                  <a:ext uri="{FF2B5EF4-FFF2-40B4-BE49-F238E27FC236}">
                    <a16:creationId xmlns:a16="http://schemas.microsoft.com/office/drawing/2014/main" id="{FCE3F7A6-144D-AD30-FC35-9CFDD3184941}"/>
                  </a:ext>
                </a:extLst>
              </p:cNvPr>
              <p:cNvSpPr/>
              <p:nvPr/>
            </p:nvSpPr>
            <p:spPr>
              <a:xfrm>
                <a:off x="7010172" y="4373361"/>
                <a:ext cx="600590" cy="3991"/>
              </a:xfrm>
              <a:custGeom>
                <a:avLst/>
                <a:gdLst/>
                <a:ahLst/>
                <a:cxnLst/>
                <a:rect l="l" t="t" r="r" b="b"/>
                <a:pathLst>
                  <a:path w="35360" h="235" extrusionOk="0">
                    <a:moveTo>
                      <a:pt x="17680" y="1"/>
                    </a:moveTo>
                    <a:cubicBezTo>
                      <a:pt x="7906" y="1"/>
                      <a:pt x="1" y="34"/>
                      <a:pt x="1" y="101"/>
                    </a:cubicBezTo>
                    <a:cubicBezTo>
                      <a:pt x="1" y="201"/>
                      <a:pt x="7906" y="234"/>
                      <a:pt x="17680" y="234"/>
                    </a:cubicBezTo>
                    <a:cubicBezTo>
                      <a:pt x="27420" y="234"/>
                      <a:pt x="35359" y="167"/>
                      <a:pt x="35359" y="101"/>
                    </a:cubicBezTo>
                    <a:cubicBezTo>
                      <a:pt x="35359" y="34"/>
                      <a:pt x="27420" y="1"/>
                      <a:pt x="176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2044;p35">
                <a:extLst>
                  <a:ext uri="{FF2B5EF4-FFF2-40B4-BE49-F238E27FC236}">
                    <a16:creationId xmlns:a16="http://schemas.microsoft.com/office/drawing/2014/main" id="{868B490B-AF55-D0AE-35DA-6B8239018A37}"/>
                  </a:ext>
                </a:extLst>
              </p:cNvPr>
              <p:cNvSpPr/>
              <p:nvPr/>
            </p:nvSpPr>
            <p:spPr>
              <a:xfrm>
                <a:off x="5661125" y="2650925"/>
                <a:ext cx="1320686" cy="1801718"/>
              </a:xfrm>
              <a:custGeom>
                <a:avLst/>
                <a:gdLst/>
                <a:ahLst/>
                <a:cxnLst/>
                <a:rect l="l" t="t" r="r" b="b"/>
                <a:pathLst>
                  <a:path w="77756" h="106077" extrusionOk="0">
                    <a:moveTo>
                      <a:pt x="25518" y="1"/>
                    </a:moveTo>
                    <a:lnTo>
                      <a:pt x="25518" y="22050"/>
                    </a:lnTo>
                    <a:lnTo>
                      <a:pt x="1868" y="94335"/>
                    </a:lnTo>
                    <a:cubicBezTo>
                      <a:pt x="0" y="100106"/>
                      <a:pt x="4237" y="106077"/>
                      <a:pt x="10241" y="106077"/>
                    </a:cubicBezTo>
                    <a:lnTo>
                      <a:pt x="67448" y="106077"/>
                    </a:lnTo>
                    <a:cubicBezTo>
                      <a:pt x="73453" y="106077"/>
                      <a:pt x="77756" y="100106"/>
                      <a:pt x="75821" y="94335"/>
                    </a:cubicBezTo>
                    <a:lnTo>
                      <a:pt x="52004" y="21916"/>
                    </a:lnTo>
                    <a:lnTo>
                      <a:pt x="52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2045;p35">
                <a:extLst>
                  <a:ext uri="{FF2B5EF4-FFF2-40B4-BE49-F238E27FC236}">
                    <a16:creationId xmlns:a16="http://schemas.microsoft.com/office/drawing/2014/main" id="{B89A8F6F-E38F-DD7A-0514-2000A99B31BD}"/>
                  </a:ext>
                </a:extLst>
              </p:cNvPr>
              <p:cNvSpPr/>
              <p:nvPr/>
            </p:nvSpPr>
            <p:spPr>
              <a:xfrm>
                <a:off x="5681525" y="2649227"/>
                <a:ext cx="1281586" cy="1803671"/>
              </a:xfrm>
              <a:custGeom>
                <a:avLst/>
                <a:gdLst/>
                <a:ahLst/>
                <a:cxnLst/>
                <a:rect l="l" t="t" r="r" b="b"/>
                <a:pathLst>
                  <a:path w="75454" h="106192" extrusionOk="0">
                    <a:moveTo>
                      <a:pt x="50836" y="1"/>
                    </a:moveTo>
                    <a:cubicBezTo>
                      <a:pt x="34024" y="1"/>
                      <a:pt x="24751" y="34"/>
                      <a:pt x="24317" y="34"/>
                    </a:cubicBezTo>
                    <a:cubicBezTo>
                      <a:pt x="24751" y="34"/>
                      <a:pt x="34012" y="101"/>
                      <a:pt x="50736" y="101"/>
                    </a:cubicBezTo>
                    <a:lnTo>
                      <a:pt x="50736" y="101"/>
                    </a:lnTo>
                    <a:lnTo>
                      <a:pt x="50736" y="21983"/>
                    </a:lnTo>
                    <a:cubicBezTo>
                      <a:pt x="55106" y="35293"/>
                      <a:pt x="60276" y="51004"/>
                      <a:pt x="66014" y="68416"/>
                    </a:cubicBezTo>
                    <a:cubicBezTo>
                      <a:pt x="67415" y="72753"/>
                      <a:pt x="68883" y="77223"/>
                      <a:pt x="70384" y="81759"/>
                    </a:cubicBezTo>
                    <a:cubicBezTo>
                      <a:pt x="71118" y="84027"/>
                      <a:pt x="71885" y="86329"/>
                      <a:pt x="72619" y="88664"/>
                    </a:cubicBezTo>
                    <a:cubicBezTo>
                      <a:pt x="73052" y="89832"/>
                      <a:pt x="73419" y="90999"/>
                      <a:pt x="73786" y="92167"/>
                    </a:cubicBezTo>
                    <a:cubicBezTo>
                      <a:pt x="74186" y="93334"/>
                      <a:pt x="74620" y="94502"/>
                      <a:pt x="74854" y="95703"/>
                    </a:cubicBezTo>
                    <a:cubicBezTo>
                      <a:pt x="75287" y="98104"/>
                      <a:pt x="74587" y="100706"/>
                      <a:pt x="73052" y="102674"/>
                    </a:cubicBezTo>
                    <a:cubicBezTo>
                      <a:pt x="71518" y="104609"/>
                      <a:pt x="69083" y="105910"/>
                      <a:pt x="66548" y="105943"/>
                    </a:cubicBezTo>
                    <a:lnTo>
                      <a:pt x="9340" y="105943"/>
                    </a:lnTo>
                    <a:cubicBezTo>
                      <a:pt x="9253" y="105950"/>
                      <a:pt x="9169" y="105953"/>
                      <a:pt x="9087" y="105953"/>
                    </a:cubicBezTo>
                    <a:cubicBezTo>
                      <a:pt x="8758" y="105953"/>
                      <a:pt x="8459" y="105910"/>
                      <a:pt x="8139" y="105910"/>
                    </a:cubicBezTo>
                    <a:cubicBezTo>
                      <a:pt x="7706" y="105876"/>
                      <a:pt x="7339" y="105776"/>
                      <a:pt x="6905" y="105710"/>
                    </a:cubicBezTo>
                    <a:cubicBezTo>
                      <a:pt x="6505" y="105576"/>
                      <a:pt x="6138" y="105476"/>
                      <a:pt x="5738" y="105343"/>
                    </a:cubicBezTo>
                    <a:cubicBezTo>
                      <a:pt x="5371" y="105143"/>
                      <a:pt x="5004" y="105043"/>
                      <a:pt x="4670" y="104776"/>
                    </a:cubicBezTo>
                    <a:cubicBezTo>
                      <a:pt x="3269" y="103942"/>
                      <a:pt x="2135" y="102774"/>
                      <a:pt x="1368" y="101373"/>
                    </a:cubicBezTo>
                    <a:cubicBezTo>
                      <a:pt x="601" y="100006"/>
                      <a:pt x="234" y="98404"/>
                      <a:pt x="334" y="96837"/>
                    </a:cubicBezTo>
                    <a:cubicBezTo>
                      <a:pt x="367" y="95236"/>
                      <a:pt x="1001" y="93768"/>
                      <a:pt x="1434" y="92267"/>
                    </a:cubicBezTo>
                    <a:cubicBezTo>
                      <a:pt x="3369" y="86362"/>
                      <a:pt x="5237" y="80658"/>
                      <a:pt x="7038" y="75154"/>
                    </a:cubicBezTo>
                    <a:cubicBezTo>
                      <a:pt x="14210" y="53172"/>
                      <a:pt x="20215" y="34859"/>
                      <a:pt x="24351" y="22150"/>
                    </a:cubicBezTo>
                    <a:cubicBezTo>
                      <a:pt x="24317" y="7940"/>
                      <a:pt x="24317" y="468"/>
                      <a:pt x="24317" y="34"/>
                    </a:cubicBezTo>
                    <a:cubicBezTo>
                      <a:pt x="24317" y="468"/>
                      <a:pt x="24251" y="7940"/>
                      <a:pt x="24184" y="22050"/>
                    </a:cubicBezTo>
                    <a:cubicBezTo>
                      <a:pt x="20014" y="34792"/>
                      <a:pt x="14010" y="53072"/>
                      <a:pt x="6805" y="75054"/>
                    </a:cubicBezTo>
                    <a:cubicBezTo>
                      <a:pt x="5004" y="80558"/>
                      <a:pt x="3136" y="86262"/>
                      <a:pt x="1168" y="92200"/>
                    </a:cubicBezTo>
                    <a:cubicBezTo>
                      <a:pt x="967" y="92934"/>
                      <a:pt x="701" y="93701"/>
                      <a:pt x="467" y="94435"/>
                    </a:cubicBezTo>
                    <a:cubicBezTo>
                      <a:pt x="367" y="94835"/>
                      <a:pt x="200" y="95236"/>
                      <a:pt x="167" y="95602"/>
                    </a:cubicBezTo>
                    <a:lnTo>
                      <a:pt x="67" y="96203"/>
                    </a:lnTo>
                    <a:lnTo>
                      <a:pt x="33" y="96503"/>
                    </a:lnTo>
                    <a:lnTo>
                      <a:pt x="33" y="96770"/>
                    </a:lnTo>
                    <a:cubicBezTo>
                      <a:pt x="0" y="98404"/>
                      <a:pt x="367" y="100039"/>
                      <a:pt x="1134" y="101440"/>
                    </a:cubicBezTo>
                    <a:cubicBezTo>
                      <a:pt x="1868" y="102908"/>
                      <a:pt x="3069" y="104109"/>
                      <a:pt x="4503" y="104942"/>
                    </a:cubicBezTo>
                    <a:cubicBezTo>
                      <a:pt x="4870" y="105176"/>
                      <a:pt x="5237" y="105343"/>
                      <a:pt x="5637" y="105510"/>
                    </a:cubicBezTo>
                    <a:cubicBezTo>
                      <a:pt x="6004" y="105676"/>
                      <a:pt x="6405" y="105776"/>
                      <a:pt x="6805" y="105910"/>
                    </a:cubicBezTo>
                    <a:cubicBezTo>
                      <a:pt x="7205" y="106010"/>
                      <a:pt x="7639" y="106077"/>
                      <a:pt x="8039" y="106110"/>
                    </a:cubicBezTo>
                    <a:cubicBezTo>
                      <a:pt x="8473" y="106110"/>
                      <a:pt x="8873" y="106177"/>
                      <a:pt x="9307" y="106177"/>
                    </a:cubicBezTo>
                    <a:lnTo>
                      <a:pt x="50903" y="106177"/>
                    </a:lnTo>
                    <a:cubicBezTo>
                      <a:pt x="54417" y="106177"/>
                      <a:pt x="57901" y="106192"/>
                      <a:pt x="61355" y="106192"/>
                    </a:cubicBezTo>
                    <a:cubicBezTo>
                      <a:pt x="63082" y="106192"/>
                      <a:pt x="64802" y="106188"/>
                      <a:pt x="66514" y="106177"/>
                    </a:cubicBezTo>
                    <a:cubicBezTo>
                      <a:pt x="69083" y="106110"/>
                      <a:pt x="71585" y="104776"/>
                      <a:pt x="73186" y="102774"/>
                    </a:cubicBezTo>
                    <a:cubicBezTo>
                      <a:pt x="74753" y="100840"/>
                      <a:pt x="75454" y="98171"/>
                      <a:pt x="75020" y="95669"/>
                    </a:cubicBezTo>
                    <a:cubicBezTo>
                      <a:pt x="74787" y="94402"/>
                      <a:pt x="74353" y="93234"/>
                      <a:pt x="73953" y="92067"/>
                    </a:cubicBezTo>
                    <a:cubicBezTo>
                      <a:pt x="73553" y="90899"/>
                      <a:pt x="73186" y="89732"/>
                      <a:pt x="72785" y="88564"/>
                    </a:cubicBezTo>
                    <a:lnTo>
                      <a:pt x="70550" y="81692"/>
                    </a:lnTo>
                    <a:cubicBezTo>
                      <a:pt x="69083" y="77156"/>
                      <a:pt x="67582" y="72686"/>
                      <a:pt x="66181" y="68350"/>
                    </a:cubicBezTo>
                    <a:cubicBezTo>
                      <a:pt x="60410" y="50970"/>
                      <a:pt x="55240" y="35226"/>
                      <a:pt x="50870" y="21950"/>
                    </a:cubicBezTo>
                    <a:lnTo>
                      <a:pt x="50870" y="34"/>
                    </a:lnTo>
                    <a:lnTo>
                      <a:pt x="5087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2046;p35">
                <a:extLst>
                  <a:ext uri="{FF2B5EF4-FFF2-40B4-BE49-F238E27FC236}">
                    <a16:creationId xmlns:a16="http://schemas.microsoft.com/office/drawing/2014/main" id="{E468B5B1-F58A-1737-D389-20A1263AA5D2}"/>
                  </a:ext>
                </a:extLst>
              </p:cNvPr>
              <p:cNvSpPr/>
              <p:nvPr/>
            </p:nvSpPr>
            <p:spPr>
              <a:xfrm>
                <a:off x="5758571" y="2649804"/>
                <a:ext cx="1112195" cy="1722381"/>
              </a:xfrm>
              <a:custGeom>
                <a:avLst/>
                <a:gdLst/>
                <a:ahLst/>
                <a:cxnLst/>
                <a:rect l="l" t="t" r="r" b="b"/>
                <a:pathLst>
                  <a:path w="65481" h="101406" extrusionOk="0">
                    <a:moveTo>
                      <a:pt x="23618" y="0"/>
                    </a:moveTo>
                    <a:lnTo>
                      <a:pt x="23618" y="67"/>
                    </a:lnTo>
                    <a:lnTo>
                      <a:pt x="23618" y="67"/>
                    </a:lnTo>
                    <a:lnTo>
                      <a:pt x="23618" y="0"/>
                    </a:lnTo>
                    <a:close/>
                    <a:moveTo>
                      <a:pt x="23618" y="67"/>
                    </a:moveTo>
                    <a:lnTo>
                      <a:pt x="23818" y="22683"/>
                    </a:lnTo>
                    <a:lnTo>
                      <a:pt x="1669" y="92333"/>
                    </a:lnTo>
                    <a:cubicBezTo>
                      <a:pt x="1" y="97203"/>
                      <a:pt x="1769" y="101406"/>
                      <a:pt x="7106" y="101406"/>
                    </a:cubicBezTo>
                    <a:lnTo>
                      <a:pt x="58409" y="101406"/>
                    </a:lnTo>
                    <a:cubicBezTo>
                      <a:pt x="63713" y="101406"/>
                      <a:pt x="65481" y="98004"/>
                      <a:pt x="63746" y="93133"/>
                    </a:cubicBezTo>
                    <a:lnTo>
                      <a:pt x="42464" y="22750"/>
                    </a:lnTo>
                    <a:lnTo>
                      <a:pt x="42664" y="67"/>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2047;p35">
                <a:extLst>
                  <a:ext uri="{FF2B5EF4-FFF2-40B4-BE49-F238E27FC236}">
                    <a16:creationId xmlns:a16="http://schemas.microsoft.com/office/drawing/2014/main" id="{C2627414-39DA-9D18-2119-0B52AD2FB8C3}"/>
                  </a:ext>
                </a:extLst>
              </p:cNvPr>
              <p:cNvSpPr/>
              <p:nvPr/>
            </p:nvSpPr>
            <p:spPr>
              <a:xfrm>
                <a:off x="6299664" y="4013574"/>
                <a:ext cx="66870" cy="66309"/>
              </a:xfrm>
              <a:custGeom>
                <a:avLst/>
                <a:gdLst/>
                <a:ahLst/>
                <a:cxnLst/>
                <a:rect l="l" t="t" r="r" b="b"/>
                <a:pathLst>
                  <a:path w="3937" h="3904" extrusionOk="0">
                    <a:moveTo>
                      <a:pt x="1969" y="401"/>
                    </a:moveTo>
                    <a:cubicBezTo>
                      <a:pt x="2803" y="401"/>
                      <a:pt x="3503" y="1068"/>
                      <a:pt x="3503" y="1936"/>
                    </a:cubicBezTo>
                    <a:cubicBezTo>
                      <a:pt x="3503" y="2769"/>
                      <a:pt x="2836" y="3470"/>
                      <a:pt x="1969" y="3470"/>
                    </a:cubicBezTo>
                    <a:cubicBezTo>
                      <a:pt x="1135" y="3470"/>
                      <a:pt x="434" y="2836"/>
                      <a:pt x="434" y="1936"/>
                    </a:cubicBezTo>
                    <a:cubicBezTo>
                      <a:pt x="434" y="1102"/>
                      <a:pt x="1102" y="401"/>
                      <a:pt x="1969" y="401"/>
                    </a:cubicBezTo>
                    <a:close/>
                    <a:moveTo>
                      <a:pt x="1969" y="1"/>
                    </a:moveTo>
                    <a:cubicBezTo>
                      <a:pt x="868" y="1"/>
                      <a:pt x="1" y="868"/>
                      <a:pt x="1" y="1936"/>
                    </a:cubicBezTo>
                    <a:cubicBezTo>
                      <a:pt x="1" y="3036"/>
                      <a:pt x="868" y="3904"/>
                      <a:pt x="1969" y="3904"/>
                    </a:cubicBezTo>
                    <a:cubicBezTo>
                      <a:pt x="3036" y="3904"/>
                      <a:pt x="3937" y="3036"/>
                      <a:pt x="3937" y="1936"/>
                    </a:cubicBezTo>
                    <a:cubicBezTo>
                      <a:pt x="3937" y="868"/>
                      <a:pt x="3036" y="1"/>
                      <a:pt x="1969"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2048;p35">
                <a:extLst>
                  <a:ext uri="{FF2B5EF4-FFF2-40B4-BE49-F238E27FC236}">
                    <a16:creationId xmlns:a16="http://schemas.microsoft.com/office/drawing/2014/main" id="{82F097E4-39B3-46BB-670C-0FF49131A9E2}"/>
                  </a:ext>
                </a:extLst>
              </p:cNvPr>
              <p:cNvSpPr/>
              <p:nvPr/>
            </p:nvSpPr>
            <p:spPr>
              <a:xfrm>
                <a:off x="6443583" y="4012453"/>
                <a:ext cx="105969" cy="106530"/>
              </a:xfrm>
              <a:custGeom>
                <a:avLst/>
                <a:gdLst/>
                <a:ahLst/>
                <a:cxnLst/>
                <a:rect l="l" t="t" r="r" b="b"/>
                <a:pathLst>
                  <a:path w="6239" h="6272" extrusionOk="0">
                    <a:moveTo>
                      <a:pt x="3136" y="467"/>
                    </a:moveTo>
                    <a:cubicBezTo>
                      <a:pt x="4570" y="467"/>
                      <a:pt x="5805" y="1668"/>
                      <a:pt x="5838" y="3169"/>
                    </a:cubicBezTo>
                    <a:cubicBezTo>
                      <a:pt x="5838" y="4670"/>
                      <a:pt x="4637" y="5904"/>
                      <a:pt x="3136" y="5904"/>
                    </a:cubicBezTo>
                    <a:cubicBezTo>
                      <a:pt x="1635" y="5904"/>
                      <a:pt x="401" y="4670"/>
                      <a:pt x="401" y="3169"/>
                    </a:cubicBezTo>
                    <a:cubicBezTo>
                      <a:pt x="401" y="1668"/>
                      <a:pt x="1635" y="467"/>
                      <a:pt x="3136" y="467"/>
                    </a:cubicBezTo>
                    <a:close/>
                    <a:moveTo>
                      <a:pt x="3136" y="0"/>
                    </a:moveTo>
                    <a:cubicBezTo>
                      <a:pt x="1368" y="0"/>
                      <a:pt x="0" y="1401"/>
                      <a:pt x="0" y="3136"/>
                    </a:cubicBezTo>
                    <a:cubicBezTo>
                      <a:pt x="0" y="4904"/>
                      <a:pt x="1401" y="6271"/>
                      <a:pt x="3136" y="6271"/>
                    </a:cubicBezTo>
                    <a:cubicBezTo>
                      <a:pt x="4837" y="6271"/>
                      <a:pt x="6238" y="4904"/>
                      <a:pt x="6238" y="3136"/>
                    </a:cubicBezTo>
                    <a:cubicBezTo>
                      <a:pt x="6238" y="1401"/>
                      <a:pt x="4871" y="0"/>
                      <a:pt x="3136"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2049;p35">
                <a:extLst>
                  <a:ext uri="{FF2B5EF4-FFF2-40B4-BE49-F238E27FC236}">
                    <a16:creationId xmlns:a16="http://schemas.microsoft.com/office/drawing/2014/main" id="{1EB00B5D-12CC-8590-26DD-F7CAA0DA70C7}"/>
                  </a:ext>
                </a:extLst>
              </p:cNvPr>
              <p:cNvSpPr/>
              <p:nvPr/>
            </p:nvSpPr>
            <p:spPr>
              <a:xfrm>
                <a:off x="6107031" y="2253973"/>
                <a:ext cx="465168" cy="574297"/>
              </a:xfrm>
              <a:custGeom>
                <a:avLst/>
                <a:gdLst/>
                <a:ahLst/>
                <a:cxnLst/>
                <a:rect l="l" t="t" r="r" b="b"/>
                <a:pathLst>
                  <a:path w="27387" h="33812" extrusionOk="0">
                    <a:moveTo>
                      <a:pt x="16265" y="0"/>
                    </a:moveTo>
                    <a:cubicBezTo>
                      <a:pt x="12137" y="0"/>
                      <a:pt x="6767" y="375"/>
                      <a:pt x="0" y="1522"/>
                    </a:cubicBezTo>
                    <a:lnTo>
                      <a:pt x="2936" y="33812"/>
                    </a:lnTo>
                    <a:lnTo>
                      <a:pt x="22216" y="33812"/>
                    </a:lnTo>
                    <a:lnTo>
                      <a:pt x="27387" y="1322"/>
                    </a:lnTo>
                    <a:cubicBezTo>
                      <a:pt x="27387" y="1322"/>
                      <a:pt x="24019" y="0"/>
                      <a:pt x="16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2050;p35">
                <a:extLst>
                  <a:ext uri="{FF2B5EF4-FFF2-40B4-BE49-F238E27FC236}">
                    <a16:creationId xmlns:a16="http://schemas.microsoft.com/office/drawing/2014/main" id="{FB04F20F-8033-DF18-A511-615652AC49A4}"/>
                  </a:ext>
                </a:extLst>
              </p:cNvPr>
              <p:cNvSpPr/>
              <p:nvPr/>
            </p:nvSpPr>
            <p:spPr>
              <a:xfrm>
                <a:off x="6414691" y="2253175"/>
                <a:ext cx="99736" cy="64169"/>
              </a:xfrm>
              <a:custGeom>
                <a:avLst/>
                <a:gdLst/>
                <a:ahLst/>
                <a:cxnLst/>
                <a:rect l="l" t="t" r="r" b="b"/>
                <a:pathLst>
                  <a:path w="5872" h="3778" extrusionOk="0">
                    <a:moveTo>
                      <a:pt x="334" y="1"/>
                    </a:moveTo>
                    <a:cubicBezTo>
                      <a:pt x="0" y="1002"/>
                      <a:pt x="434" y="2469"/>
                      <a:pt x="1268" y="3137"/>
                    </a:cubicBezTo>
                    <a:cubicBezTo>
                      <a:pt x="1774" y="3562"/>
                      <a:pt x="2427" y="3778"/>
                      <a:pt x="3072" y="3778"/>
                    </a:cubicBezTo>
                    <a:cubicBezTo>
                      <a:pt x="3489" y="3778"/>
                      <a:pt x="3903" y="3687"/>
                      <a:pt x="4270" y="3503"/>
                    </a:cubicBezTo>
                    <a:cubicBezTo>
                      <a:pt x="5237" y="3070"/>
                      <a:pt x="5871" y="1669"/>
                      <a:pt x="5771" y="601"/>
                    </a:cubicBezTo>
                    <a:lnTo>
                      <a:pt x="334" y="1"/>
                    </a:ln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2051;p35">
                <a:extLst>
                  <a:ext uri="{FF2B5EF4-FFF2-40B4-BE49-F238E27FC236}">
                    <a16:creationId xmlns:a16="http://schemas.microsoft.com/office/drawing/2014/main" id="{ADED84B8-2EF3-D9EC-832A-25232FC19E6C}"/>
                  </a:ext>
                </a:extLst>
              </p:cNvPr>
              <p:cNvSpPr/>
              <p:nvPr/>
            </p:nvSpPr>
            <p:spPr>
              <a:xfrm>
                <a:off x="6192587" y="2343266"/>
                <a:ext cx="64033" cy="64050"/>
              </a:xfrm>
              <a:custGeom>
                <a:avLst/>
                <a:gdLst/>
                <a:ahLst/>
                <a:cxnLst/>
                <a:rect l="l" t="t" r="r" b="b"/>
                <a:pathLst>
                  <a:path w="3770" h="3771" extrusionOk="0">
                    <a:moveTo>
                      <a:pt x="1902" y="1"/>
                    </a:moveTo>
                    <a:cubicBezTo>
                      <a:pt x="834" y="1"/>
                      <a:pt x="0" y="835"/>
                      <a:pt x="0" y="1869"/>
                    </a:cubicBezTo>
                    <a:cubicBezTo>
                      <a:pt x="0" y="2936"/>
                      <a:pt x="834" y="3770"/>
                      <a:pt x="1902" y="3770"/>
                    </a:cubicBezTo>
                    <a:cubicBezTo>
                      <a:pt x="2936" y="3770"/>
                      <a:pt x="3770" y="2936"/>
                      <a:pt x="3770" y="1869"/>
                    </a:cubicBezTo>
                    <a:cubicBezTo>
                      <a:pt x="3770" y="835"/>
                      <a:pt x="2936" y="1"/>
                      <a:pt x="190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2052;p35">
                <a:extLst>
                  <a:ext uri="{FF2B5EF4-FFF2-40B4-BE49-F238E27FC236}">
                    <a16:creationId xmlns:a16="http://schemas.microsoft.com/office/drawing/2014/main" id="{BEDC6832-2D80-EB74-CF13-80692969D076}"/>
                  </a:ext>
                </a:extLst>
              </p:cNvPr>
              <p:cNvSpPr/>
              <p:nvPr/>
            </p:nvSpPr>
            <p:spPr>
              <a:xfrm>
                <a:off x="6313830" y="2464883"/>
                <a:ext cx="139956" cy="123379"/>
              </a:xfrm>
              <a:custGeom>
                <a:avLst/>
                <a:gdLst/>
                <a:ahLst/>
                <a:cxnLst/>
                <a:rect l="l" t="t" r="r" b="b"/>
                <a:pathLst>
                  <a:path w="8240" h="7264" extrusionOk="0">
                    <a:moveTo>
                      <a:pt x="4122" y="1"/>
                    </a:moveTo>
                    <a:cubicBezTo>
                      <a:pt x="3659" y="1"/>
                      <a:pt x="3188" y="90"/>
                      <a:pt x="2736" y="279"/>
                    </a:cubicBezTo>
                    <a:cubicBezTo>
                      <a:pt x="868" y="1047"/>
                      <a:pt x="1" y="3182"/>
                      <a:pt x="768" y="5050"/>
                    </a:cubicBezTo>
                    <a:cubicBezTo>
                      <a:pt x="1345" y="6431"/>
                      <a:pt x="2698" y="7264"/>
                      <a:pt x="4114" y="7264"/>
                    </a:cubicBezTo>
                    <a:cubicBezTo>
                      <a:pt x="4579" y="7264"/>
                      <a:pt x="5051" y="7174"/>
                      <a:pt x="5505" y="6984"/>
                    </a:cubicBezTo>
                    <a:cubicBezTo>
                      <a:pt x="7373" y="6217"/>
                      <a:pt x="8240" y="4082"/>
                      <a:pt x="7473" y="2248"/>
                    </a:cubicBezTo>
                    <a:cubicBezTo>
                      <a:pt x="6895" y="840"/>
                      <a:pt x="5540" y="1"/>
                      <a:pt x="412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2053;p35">
                <a:extLst>
                  <a:ext uri="{FF2B5EF4-FFF2-40B4-BE49-F238E27FC236}">
                    <a16:creationId xmlns:a16="http://schemas.microsoft.com/office/drawing/2014/main" id="{C0C5C7FE-A212-A84E-24CA-F2B9B73FD399}"/>
                  </a:ext>
                </a:extLst>
              </p:cNvPr>
              <p:cNvSpPr/>
              <p:nvPr/>
            </p:nvSpPr>
            <p:spPr>
              <a:xfrm>
                <a:off x="6007308" y="2581811"/>
                <a:ext cx="610220" cy="135421"/>
              </a:xfrm>
              <a:custGeom>
                <a:avLst/>
                <a:gdLst/>
                <a:ahLst/>
                <a:cxnLst/>
                <a:rect l="l" t="t" r="r" b="b"/>
                <a:pathLst>
                  <a:path w="35927" h="7973" extrusionOk="0">
                    <a:moveTo>
                      <a:pt x="3670" y="0"/>
                    </a:moveTo>
                    <a:cubicBezTo>
                      <a:pt x="1635" y="0"/>
                      <a:pt x="0" y="1668"/>
                      <a:pt x="0" y="3669"/>
                    </a:cubicBezTo>
                    <a:lnTo>
                      <a:pt x="0" y="4303"/>
                    </a:lnTo>
                    <a:cubicBezTo>
                      <a:pt x="0" y="6338"/>
                      <a:pt x="1668" y="7973"/>
                      <a:pt x="3670" y="7973"/>
                    </a:cubicBezTo>
                    <a:lnTo>
                      <a:pt x="32257" y="7973"/>
                    </a:lnTo>
                    <a:cubicBezTo>
                      <a:pt x="34258" y="7973"/>
                      <a:pt x="35926" y="6338"/>
                      <a:pt x="35926" y="4303"/>
                    </a:cubicBezTo>
                    <a:lnTo>
                      <a:pt x="35926" y="3669"/>
                    </a:lnTo>
                    <a:cubicBezTo>
                      <a:pt x="35926" y="1635"/>
                      <a:pt x="34258" y="0"/>
                      <a:pt x="32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2054;p35">
                <a:extLst>
                  <a:ext uri="{FF2B5EF4-FFF2-40B4-BE49-F238E27FC236}">
                    <a16:creationId xmlns:a16="http://schemas.microsoft.com/office/drawing/2014/main" id="{420F7136-1ED2-0EE1-D5D1-836518627E12}"/>
                  </a:ext>
                </a:extLst>
              </p:cNvPr>
              <p:cNvSpPr/>
              <p:nvPr/>
            </p:nvSpPr>
            <p:spPr>
              <a:xfrm>
                <a:off x="6004472" y="2579535"/>
                <a:ext cx="614755" cy="139396"/>
              </a:xfrm>
              <a:custGeom>
                <a:avLst/>
                <a:gdLst/>
                <a:ahLst/>
                <a:cxnLst/>
                <a:rect l="l" t="t" r="r" b="b"/>
                <a:pathLst>
                  <a:path w="36194" h="8207" extrusionOk="0">
                    <a:moveTo>
                      <a:pt x="3803" y="1"/>
                    </a:moveTo>
                    <a:cubicBezTo>
                      <a:pt x="3070" y="1"/>
                      <a:pt x="2336" y="234"/>
                      <a:pt x="1735" y="601"/>
                    </a:cubicBezTo>
                    <a:cubicBezTo>
                      <a:pt x="1168" y="968"/>
                      <a:pt x="668" y="1569"/>
                      <a:pt x="368" y="2202"/>
                    </a:cubicBezTo>
                    <a:cubicBezTo>
                      <a:pt x="67" y="2803"/>
                      <a:pt x="1" y="3570"/>
                      <a:pt x="34" y="4237"/>
                    </a:cubicBezTo>
                    <a:cubicBezTo>
                      <a:pt x="1" y="4938"/>
                      <a:pt x="167" y="5638"/>
                      <a:pt x="501" y="6239"/>
                    </a:cubicBezTo>
                    <a:cubicBezTo>
                      <a:pt x="1168" y="7439"/>
                      <a:pt x="2469" y="8207"/>
                      <a:pt x="3803" y="8207"/>
                    </a:cubicBezTo>
                    <a:lnTo>
                      <a:pt x="7539" y="8207"/>
                    </a:lnTo>
                    <a:cubicBezTo>
                      <a:pt x="12410" y="8140"/>
                      <a:pt x="16846" y="8140"/>
                      <a:pt x="20515" y="8140"/>
                    </a:cubicBezTo>
                    <a:cubicBezTo>
                      <a:pt x="24185" y="8107"/>
                      <a:pt x="27153" y="8107"/>
                      <a:pt x="29222" y="8107"/>
                    </a:cubicBezTo>
                    <a:lnTo>
                      <a:pt x="29255" y="8107"/>
                    </a:lnTo>
                    <a:cubicBezTo>
                      <a:pt x="27220" y="8107"/>
                      <a:pt x="24218" y="8073"/>
                      <a:pt x="20549" y="8073"/>
                    </a:cubicBezTo>
                    <a:cubicBezTo>
                      <a:pt x="16846" y="8006"/>
                      <a:pt x="12476" y="8006"/>
                      <a:pt x="7573" y="8006"/>
                    </a:cubicBezTo>
                    <a:lnTo>
                      <a:pt x="3837" y="8006"/>
                    </a:lnTo>
                    <a:cubicBezTo>
                      <a:pt x="2569" y="8006"/>
                      <a:pt x="1335" y="7306"/>
                      <a:pt x="701" y="6172"/>
                    </a:cubicBezTo>
                    <a:cubicBezTo>
                      <a:pt x="401" y="5605"/>
                      <a:pt x="234" y="4971"/>
                      <a:pt x="301" y="4304"/>
                    </a:cubicBezTo>
                    <a:cubicBezTo>
                      <a:pt x="301" y="3603"/>
                      <a:pt x="334" y="2970"/>
                      <a:pt x="634" y="2336"/>
                    </a:cubicBezTo>
                    <a:cubicBezTo>
                      <a:pt x="1168" y="1135"/>
                      <a:pt x="2469" y="301"/>
                      <a:pt x="3837" y="301"/>
                    </a:cubicBezTo>
                    <a:cubicBezTo>
                      <a:pt x="15078" y="268"/>
                      <a:pt x="25252" y="268"/>
                      <a:pt x="32657" y="268"/>
                    </a:cubicBezTo>
                    <a:cubicBezTo>
                      <a:pt x="33558" y="301"/>
                      <a:pt x="34392" y="668"/>
                      <a:pt x="34992" y="1268"/>
                    </a:cubicBezTo>
                    <a:cubicBezTo>
                      <a:pt x="35559" y="1835"/>
                      <a:pt x="35893" y="2569"/>
                      <a:pt x="36026" y="3270"/>
                    </a:cubicBezTo>
                    <a:cubicBezTo>
                      <a:pt x="36060" y="3603"/>
                      <a:pt x="36060" y="3970"/>
                      <a:pt x="36060" y="4304"/>
                    </a:cubicBezTo>
                    <a:cubicBezTo>
                      <a:pt x="36060" y="4637"/>
                      <a:pt x="36060" y="4971"/>
                      <a:pt x="35993" y="5271"/>
                    </a:cubicBezTo>
                    <a:cubicBezTo>
                      <a:pt x="35826" y="5872"/>
                      <a:pt x="35559" y="6405"/>
                      <a:pt x="35226" y="6772"/>
                    </a:cubicBezTo>
                    <a:cubicBezTo>
                      <a:pt x="34559" y="7573"/>
                      <a:pt x="33758" y="7873"/>
                      <a:pt x="33258" y="7973"/>
                    </a:cubicBezTo>
                    <a:cubicBezTo>
                      <a:pt x="32724" y="8107"/>
                      <a:pt x="32424" y="8107"/>
                      <a:pt x="32424" y="8107"/>
                    </a:cubicBezTo>
                    <a:lnTo>
                      <a:pt x="32657" y="8107"/>
                    </a:lnTo>
                    <a:cubicBezTo>
                      <a:pt x="32824" y="8107"/>
                      <a:pt x="33024" y="8073"/>
                      <a:pt x="33258" y="8006"/>
                    </a:cubicBezTo>
                    <a:cubicBezTo>
                      <a:pt x="33758" y="7906"/>
                      <a:pt x="34592" y="7606"/>
                      <a:pt x="35259" y="6806"/>
                    </a:cubicBezTo>
                    <a:cubicBezTo>
                      <a:pt x="35659" y="6405"/>
                      <a:pt x="35893" y="5905"/>
                      <a:pt x="36060" y="5271"/>
                    </a:cubicBezTo>
                    <a:cubicBezTo>
                      <a:pt x="36093" y="4938"/>
                      <a:pt x="36160" y="4604"/>
                      <a:pt x="36160" y="4270"/>
                    </a:cubicBezTo>
                    <a:cubicBezTo>
                      <a:pt x="36160" y="3904"/>
                      <a:pt x="36193" y="3570"/>
                      <a:pt x="36093" y="3170"/>
                    </a:cubicBezTo>
                    <a:cubicBezTo>
                      <a:pt x="35993" y="2436"/>
                      <a:pt x="35593" y="1669"/>
                      <a:pt x="35026" y="1102"/>
                    </a:cubicBezTo>
                    <a:cubicBezTo>
                      <a:pt x="34392" y="501"/>
                      <a:pt x="33558" y="101"/>
                      <a:pt x="32591" y="67"/>
                    </a:cubicBezTo>
                    <a:cubicBezTo>
                      <a:pt x="25219" y="67"/>
                      <a:pt x="15045" y="1"/>
                      <a:pt x="380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2055;p35">
                <a:extLst>
                  <a:ext uri="{FF2B5EF4-FFF2-40B4-BE49-F238E27FC236}">
                    <a16:creationId xmlns:a16="http://schemas.microsoft.com/office/drawing/2014/main" id="{A6B3D2DA-9F93-B895-3C44-6569299C911A}"/>
                  </a:ext>
                </a:extLst>
              </p:cNvPr>
              <p:cNvSpPr/>
              <p:nvPr/>
            </p:nvSpPr>
            <p:spPr>
              <a:xfrm>
                <a:off x="5758011" y="3740480"/>
                <a:ext cx="1111634" cy="631740"/>
              </a:xfrm>
              <a:custGeom>
                <a:avLst/>
                <a:gdLst/>
                <a:ahLst/>
                <a:cxnLst/>
                <a:rect l="l" t="t" r="r" b="b"/>
                <a:pathLst>
                  <a:path w="65448" h="37194" extrusionOk="0">
                    <a:moveTo>
                      <a:pt x="54873" y="1"/>
                    </a:moveTo>
                    <a:cubicBezTo>
                      <a:pt x="54873" y="1"/>
                      <a:pt x="48205" y="7385"/>
                      <a:pt x="37398" y="7385"/>
                    </a:cubicBezTo>
                    <a:cubicBezTo>
                      <a:pt x="35645" y="7385"/>
                      <a:pt x="33783" y="7190"/>
                      <a:pt x="31823" y="6739"/>
                    </a:cubicBezTo>
                    <a:cubicBezTo>
                      <a:pt x="19748" y="3970"/>
                      <a:pt x="9540" y="3503"/>
                      <a:pt x="9540" y="3503"/>
                    </a:cubicBezTo>
                    <a:lnTo>
                      <a:pt x="1068" y="29789"/>
                    </a:lnTo>
                    <a:cubicBezTo>
                      <a:pt x="0" y="33325"/>
                      <a:pt x="2902" y="37194"/>
                      <a:pt x="6638" y="37194"/>
                    </a:cubicBezTo>
                    <a:lnTo>
                      <a:pt x="60610" y="37127"/>
                    </a:lnTo>
                    <a:cubicBezTo>
                      <a:pt x="63446" y="37127"/>
                      <a:pt x="65447" y="34359"/>
                      <a:pt x="64613" y="31690"/>
                    </a:cubicBezTo>
                    <a:lnTo>
                      <a:pt x="54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2056;p35">
                <a:extLst>
                  <a:ext uri="{FF2B5EF4-FFF2-40B4-BE49-F238E27FC236}">
                    <a16:creationId xmlns:a16="http://schemas.microsoft.com/office/drawing/2014/main" id="{D7878067-3095-0402-69AB-F360471CB580}"/>
                  </a:ext>
                </a:extLst>
              </p:cNvPr>
              <p:cNvSpPr/>
              <p:nvPr/>
            </p:nvSpPr>
            <p:spPr>
              <a:xfrm>
                <a:off x="6003911" y="4155794"/>
                <a:ext cx="90666" cy="90666"/>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2057;p35">
                <a:extLst>
                  <a:ext uri="{FF2B5EF4-FFF2-40B4-BE49-F238E27FC236}">
                    <a16:creationId xmlns:a16="http://schemas.microsoft.com/office/drawing/2014/main" id="{AB50C6F3-9E5C-65F2-E042-DF20E29F9B86}"/>
                  </a:ext>
                </a:extLst>
              </p:cNvPr>
              <p:cNvSpPr/>
              <p:nvPr/>
            </p:nvSpPr>
            <p:spPr>
              <a:xfrm>
                <a:off x="6475873" y="4056309"/>
                <a:ext cx="138835" cy="126080"/>
              </a:xfrm>
              <a:custGeom>
                <a:avLst/>
                <a:gdLst/>
                <a:ahLst/>
                <a:cxnLst/>
                <a:rect l="l" t="t" r="r" b="b"/>
                <a:pathLst>
                  <a:path w="8174" h="7423" extrusionOk="0">
                    <a:moveTo>
                      <a:pt x="4100" y="0"/>
                    </a:moveTo>
                    <a:cubicBezTo>
                      <a:pt x="2399" y="0"/>
                      <a:pt x="872" y="1157"/>
                      <a:pt x="468" y="2889"/>
                    </a:cubicBezTo>
                    <a:cubicBezTo>
                      <a:pt x="1" y="4890"/>
                      <a:pt x="1268" y="6892"/>
                      <a:pt x="3270" y="7325"/>
                    </a:cubicBezTo>
                    <a:cubicBezTo>
                      <a:pt x="3551" y="7391"/>
                      <a:pt x="3831" y="7422"/>
                      <a:pt x="4106" y="7422"/>
                    </a:cubicBezTo>
                    <a:cubicBezTo>
                      <a:pt x="5794" y="7422"/>
                      <a:pt x="7305" y="6244"/>
                      <a:pt x="7706" y="4523"/>
                    </a:cubicBezTo>
                    <a:cubicBezTo>
                      <a:pt x="8173" y="2555"/>
                      <a:pt x="6906" y="554"/>
                      <a:pt x="4904" y="87"/>
                    </a:cubicBezTo>
                    <a:cubicBezTo>
                      <a:pt x="4634" y="28"/>
                      <a:pt x="4365" y="0"/>
                      <a:pt x="410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2058;p35">
                <a:extLst>
                  <a:ext uri="{FF2B5EF4-FFF2-40B4-BE49-F238E27FC236}">
                    <a16:creationId xmlns:a16="http://schemas.microsoft.com/office/drawing/2014/main" id="{B7C3DF09-20AF-E7DE-0411-F0CD547FF701}"/>
                  </a:ext>
                </a:extLst>
              </p:cNvPr>
              <p:cNvSpPr/>
              <p:nvPr/>
            </p:nvSpPr>
            <p:spPr>
              <a:xfrm>
                <a:off x="6132526" y="4107640"/>
                <a:ext cx="36840" cy="36840"/>
              </a:xfrm>
              <a:custGeom>
                <a:avLst/>
                <a:gdLst/>
                <a:ahLst/>
                <a:cxnLst/>
                <a:rect l="l" t="t" r="r" b="b"/>
                <a:pathLst>
                  <a:path w="2169" h="2169" extrusionOk="0">
                    <a:moveTo>
                      <a:pt x="1101" y="0"/>
                    </a:moveTo>
                    <a:cubicBezTo>
                      <a:pt x="501" y="0"/>
                      <a:pt x="0" y="500"/>
                      <a:pt x="0" y="1068"/>
                    </a:cubicBezTo>
                    <a:cubicBezTo>
                      <a:pt x="0" y="1668"/>
                      <a:pt x="501" y="2168"/>
                      <a:pt x="1101" y="2168"/>
                    </a:cubicBezTo>
                    <a:cubicBezTo>
                      <a:pt x="1668" y="2168"/>
                      <a:pt x="2169" y="1668"/>
                      <a:pt x="2169" y="1068"/>
                    </a:cubicBezTo>
                    <a:cubicBezTo>
                      <a:pt x="2169" y="467"/>
                      <a:pt x="1668" y="0"/>
                      <a:pt x="11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2059;p35">
                <a:extLst>
                  <a:ext uri="{FF2B5EF4-FFF2-40B4-BE49-F238E27FC236}">
                    <a16:creationId xmlns:a16="http://schemas.microsoft.com/office/drawing/2014/main" id="{3BE8511A-9391-9EFA-4F76-1444B2149569}"/>
                  </a:ext>
                </a:extLst>
              </p:cNvPr>
              <p:cNvSpPr/>
              <p:nvPr/>
            </p:nvSpPr>
            <p:spPr>
              <a:xfrm>
                <a:off x="6329695" y="2743276"/>
                <a:ext cx="468582" cy="1520701"/>
              </a:xfrm>
              <a:custGeom>
                <a:avLst/>
                <a:gdLst/>
                <a:ahLst/>
                <a:cxnLst/>
                <a:rect l="l" t="t" r="r" b="b"/>
                <a:pathLst>
                  <a:path w="27588" h="89532" extrusionOk="0">
                    <a:moveTo>
                      <a:pt x="268" y="1"/>
                    </a:moveTo>
                    <a:lnTo>
                      <a:pt x="1" y="20282"/>
                    </a:lnTo>
                    <a:lnTo>
                      <a:pt x="17380" y="88331"/>
                    </a:lnTo>
                    <a:cubicBezTo>
                      <a:pt x="17547" y="89065"/>
                      <a:pt x="18247" y="89532"/>
                      <a:pt x="19014" y="89532"/>
                    </a:cubicBezTo>
                    <a:lnTo>
                      <a:pt x="25852" y="89165"/>
                    </a:lnTo>
                    <a:cubicBezTo>
                      <a:pt x="26887" y="89098"/>
                      <a:pt x="27587" y="88064"/>
                      <a:pt x="27253" y="87063"/>
                    </a:cubicBezTo>
                    <a:lnTo>
                      <a:pt x="5872" y="19882"/>
                    </a:lnTo>
                    <a:lnTo>
                      <a:pt x="5671" y="34"/>
                    </a:lnTo>
                    <a:lnTo>
                      <a:pt x="268" y="34"/>
                    </a:lnTo>
                    <a:lnTo>
                      <a:pt x="268"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2060;p35">
                <a:extLst>
                  <a:ext uri="{FF2B5EF4-FFF2-40B4-BE49-F238E27FC236}">
                    <a16:creationId xmlns:a16="http://schemas.microsoft.com/office/drawing/2014/main" id="{195A71A6-5CB7-CF17-DDF9-CDE61D9B36C7}"/>
                  </a:ext>
                </a:extLst>
              </p:cNvPr>
              <p:cNvSpPr/>
              <p:nvPr/>
            </p:nvSpPr>
            <p:spPr>
              <a:xfrm>
                <a:off x="5868485" y="3274176"/>
                <a:ext cx="213620" cy="708241"/>
              </a:xfrm>
              <a:custGeom>
                <a:avLst/>
                <a:gdLst/>
                <a:ahLst/>
                <a:cxnLst/>
                <a:rect l="l" t="t" r="r" b="b"/>
                <a:pathLst>
                  <a:path w="12577" h="41698" extrusionOk="0">
                    <a:moveTo>
                      <a:pt x="12543" y="1"/>
                    </a:moveTo>
                    <a:cubicBezTo>
                      <a:pt x="12510" y="1"/>
                      <a:pt x="9675" y="9274"/>
                      <a:pt x="6205" y="20849"/>
                    </a:cubicBezTo>
                    <a:cubicBezTo>
                      <a:pt x="2736" y="32357"/>
                      <a:pt x="1" y="41697"/>
                      <a:pt x="34" y="41697"/>
                    </a:cubicBezTo>
                    <a:cubicBezTo>
                      <a:pt x="68" y="41697"/>
                      <a:pt x="2970" y="32391"/>
                      <a:pt x="6372" y="20849"/>
                    </a:cubicBezTo>
                    <a:cubicBezTo>
                      <a:pt x="9841" y="9374"/>
                      <a:pt x="12577" y="1"/>
                      <a:pt x="1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2061;p35">
                <a:extLst>
                  <a:ext uri="{FF2B5EF4-FFF2-40B4-BE49-F238E27FC236}">
                    <a16:creationId xmlns:a16="http://schemas.microsoft.com/office/drawing/2014/main" id="{176F143E-287D-491A-3C62-2AFAF2DF0B35}"/>
                  </a:ext>
                </a:extLst>
              </p:cNvPr>
              <p:cNvSpPr/>
              <p:nvPr/>
            </p:nvSpPr>
            <p:spPr>
              <a:xfrm>
                <a:off x="6154047" y="2795404"/>
                <a:ext cx="3991" cy="207947"/>
              </a:xfrm>
              <a:custGeom>
                <a:avLst/>
                <a:gdLst/>
                <a:ahLst/>
                <a:cxnLst/>
                <a:rect l="l" t="t" r="r" b="b"/>
                <a:pathLst>
                  <a:path w="235" h="12243" extrusionOk="0">
                    <a:moveTo>
                      <a:pt x="101" y="1"/>
                    </a:moveTo>
                    <a:cubicBezTo>
                      <a:pt x="34" y="1"/>
                      <a:pt x="1" y="2736"/>
                      <a:pt x="1" y="6105"/>
                    </a:cubicBezTo>
                    <a:cubicBezTo>
                      <a:pt x="1" y="9508"/>
                      <a:pt x="68" y="12243"/>
                      <a:pt x="101" y="12243"/>
                    </a:cubicBezTo>
                    <a:cubicBezTo>
                      <a:pt x="201" y="12243"/>
                      <a:pt x="234" y="9508"/>
                      <a:pt x="234" y="6105"/>
                    </a:cubicBezTo>
                    <a:cubicBezTo>
                      <a:pt x="234" y="2736"/>
                      <a:pt x="16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2062;p35">
                <a:extLst>
                  <a:ext uri="{FF2B5EF4-FFF2-40B4-BE49-F238E27FC236}">
                    <a16:creationId xmlns:a16="http://schemas.microsoft.com/office/drawing/2014/main" id="{EFA3A1C8-5AE7-B427-6A50-4216A6D9C119}"/>
                  </a:ext>
                </a:extLst>
              </p:cNvPr>
              <p:cNvSpPr/>
              <p:nvPr/>
            </p:nvSpPr>
            <p:spPr>
              <a:xfrm>
                <a:off x="6335368" y="3731410"/>
                <a:ext cx="74802" cy="75379"/>
              </a:xfrm>
              <a:custGeom>
                <a:avLst/>
                <a:gdLst/>
                <a:ahLst/>
                <a:cxnLst/>
                <a:rect l="l" t="t" r="r" b="b"/>
                <a:pathLst>
                  <a:path w="4404" h="4438" extrusionOk="0">
                    <a:moveTo>
                      <a:pt x="2202" y="1"/>
                    </a:moveTo>
                    <a:cubicBezTo>
                      <a:pt x="1001" y="1"/>
                      <a:pt x="0" y="1002"/>
                      <a:pt x="0" y="2203"/>
                    </a:cubicBezTo>
                    <a:cubicBezTo>
                      <a:pt x="0" y="3437"/>
                      <a:pt x="1001" y="4437"/>
                      <a:pt x="2202" y="4437"/>
                    </a:cubicBezTo>
                    <a:cubicBezTo>
                      <a:pt x="3403" y="4437"/>
                      <a:pt x="4403" y="3403"/>
                      <a:pt x="4403" y="2203"/>
                    </a:cubicBezTo>
                    <a:cubicBezTo>
                      <a:pt x="4403" y="1002"/>
                      <a:pt x="3436" y="34"/>
                      <a:pt x="22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2063;p35">
                <a:extLst>
                  <a:ext uri="{FF2B5EF4-FFF2-40B4-BE49-F238E27FC236}">
                    <a16:creationId xmlns:a16="http://schemas.microsoft.com/office/drawing/2014/main" id="{CC403E9D-DF26-1AA5-E19E-96C4015D9F97}"/>
                  </a:ext>
                </a:extLst>
              </p:cNvPr>
              <p:cNvSpPr/>
              <p:nvPr/>
            </p:nvSpPr>
            <p:spPr>
              <a:xfrm>
                <a:off x="6311571" y="3461628"/>
                <a:ext cx="36840" cy="36942"/>
              </a:xfrm>
              <a:custGeom>
                <a:avLst/>
                <a:gdLst/>
                <a:ahLst/>
                <a:cxnLst/>
                <a:rect l="l" t="t" r="r" b="b"/>
                <a:pathLst>
                  <a:path w="2169" h="2175" extrusionOk="0">
                    <a:moveTo>
                      <a:pt x="1197" y="0"/>
                    </a:moveTo>
                    <a:cubicBezTo>
                      <a:pt x="1165" y="0"/>
                      <a:pt x="1133" y="2"/>
                      <a:pt x="1101" y="6"/>
                    </a:cubicBezTo>
                    <a:cubicBezTo>
                      <a:pt x="501" y="6"/>
                      <a:pt x="0" y="473"/>
                      <a:pt x="0" y="1073"/>
                    </a:cubicBezTo>
                    <a:cubicBezTo>
                      <a:pt x="0" y="1674"/>
                      <a:pt x="467" y="2174"/>
                      <a:pt x="1101" y="2174"/>
                    </a:cubicBezTo>
                    <a:cubicBezTo>
                      <a:pt x="1668" y="2174"/>
                      <a:pt x="2168" y="1707"/>
                      <a:pt x="2168" y="1073"/>
                    </a:cubicBezTo>
                    <a:cubicBezTo>
                      <a:pt x="2168" y="507"/>
                      <a:pt x="1724" y="0"/>
                      <a:pt x="119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2064;p35">
                <a:extLst>
                  <a:ext uri="{FF2B5EF4-FFF2-40B4-BE49-F238E27FC236}">
                    <a16:creationId xmlns:a16="http://schemas.microsoft.com/office/drawing/2014/main" id="{22DF996D-8A2A-8897-F22E-69CCAF5F4F05}"/>
                  </a:ext>
                </a:extLst>
              </p:cNvPr>
              <p:cNvSpPr/>
              <p:nvPr/>
            </p:nvSpPr>
            <p:spPr>
              <a:xfrm>
                <a:off x="6054342" y="4368826"/>
                <a:ext cx="622110" cy="4552"/>
              </a:xfrm>
              <a:custGeom>
                <a:avLst/>
                <a:gdLst/>
                <a:ahLst/>
                <a:cxnLst/>
                <a:rect l="l" t="t" r="r" b="b"/>
                <a:pathLst>
                  <a:path w="36627" h="268" extrusionOk="0">
                    <a:moveTo>
                      <a:pt x="18313" y="1"/>
                    </a:moveTo>
                    <a:cubicBezTo>
                      <a:pt x="8239" y="1"/>
                      <a:pt x="0" y="68"/>
                      <a:pt x="0" y="134"/>
                    </a:cubicBezTo>
                    <a:cubicBezTo>
                      <a:pt x="0" y="201"/>
                      <a:pt x="8206" y="268"/>
                      <a:pt x="18313" y="268"/>
                    </a:cubicBezTo>
                    <a:cubicBezTo>
                      <a:pt x="28420" y="268"/>
                      <a:pt x="36626" y="168"/>
                      <a:pt x="36626" y="134"/>
                    </a:cubicBezTo>
                    <a:cubicBezTo>
                      <a:pt x="36626" y="101"/>
                      <a:pt x="28454" y="34"/>
                      <a:pt x="18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2065;p35">
                <a:extLst>
                  <a:ext uri="{FF2B5EF4-FFF2-40B4-BE49-F238E27FC236}">
                    <a16:creationId xmlns:a16="http://schemas.microsoft.com/office/drawing/2014/main" id="{27973CBC-6174-E1C3-1D81-0631AA587983}"/>
                  </a:ext>
                </a:extLst>
              </p:cNvPr>
              <p:cNvSpPr/>
              <p:nvPr/>
            </p:nvSpPr>
            <p:spPr>
              <a:xfrm>
                <a:off x="7825498" y="2518353"/>
                <a:ext cx="1175651" cy="1934863"/>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2066;p35">
                <a:extLst>
                  <a:ext uri="{FF2B5EF4-FFF2-40B4-BE49-F238E27FC236}">
                    <a16:creationId xmlns:a16="http://schemas.microsoft.com/office/drawing/2014/main" id="{536F98E5-A126-8199-07CC-8A9EC468CD66}"/>
                  </a:ext>
                </a:extLst>
              </p:cNvPr>
              <p:cNvSpPr/>
              <p:nvPr/>
            </p:nvSpPr>
            <p:spPr>
              <a:xfrm>
                <a:off x="7822100" y="2518353"/>
                <a:ext cx="1179608" cy="193866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2067;p35">
                <a:extLst>
                  <a:ext uri="{FF2B5EF4-FFF2-40B4-BE49-F238E27FC236}">
                    <a16:creationId xmlns:a16="http://schemas.microsoft.com/office/drawing/2014/main" id="{FA7F2C4E-62AC-517C-7AA8-8924B09CB889}"/>
                  </a:ext>
                </a:extLst>
              </p:cNvPr>
              <p:cNvSpPr/>
              <p:nvPr/>
            </p:nvSpPr>
            <p:spPr>
              <a:xfrm>
                <a:off x="7903122" y="2624292"/>
                <a:ext cx="1019847" cy="1745073"/>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2068;p35">
                <a:extLst>
                  <a:ext uri="{FF2B5EF4-FFF2-40B4-BE49-F238E27FC236}">
                    <a16:creationId xmlns:a16="http://schemas.microsoft.com/office/drawing/2014/main" id="{AECE8AC9-631F-C6ED-9519-9AA092F50680}"/>
                  </a:ext>
                </a:extLst>
              </p:cNvPr>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2069;p35">
                <a:extLst>
                  <a:ext uri="{FF2B5EF4-FFF2-40B4-BE49-F238E27FC236}">
                    <a16:creationId xmlns:a16="http://schemas.microsoft.com/office/drawing/2014/main" id="{F9F442A7-1FF0-69CF-51D5-CC294F3B692B}"/>
                  </a:ext>
                </a:extLst>
              </p:cNvPr>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2070;p35">
                <a:extLst>
                  <a:ext uri="{FF2B5EF4-FFF2-40B4-BE49-F238E27FC236}">
                    <a16:creationId xmlns:a16="http://schemas.microsoft.com/office/drawing/2014/main" id="{BC16724D-4B14-1B07-ABF3-A49166D6328E}"/>
                  </a:ext>
                </a:extLst>
              </p:cNvPr>
              <p:cNvSpPr/>
              <p:nvPr/>
            </p:nvSpPr>
            <p:spPr>
              <a:xfrm>
                <a:off x="7903122" y="3855472"/>
                <a:ext cx="1019847" cy="513932"/>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2071;p35">
                <a:extLst>
                  <a:ext uri="{FF2B5EF4-FFF2-40B4-BE49-F238E27FC236}">
                    <a16:creationId xmlns:a16="http://schemas.microsoft.com/office/drawing/2014/main" id="{3F6DFB30-EE1E-02F5-BEE9-1FA0F57BCAD7}"/>
                  </a:ext>
                </a:extLst>
              </p:cNvPr>
              <p:cNvSpPr/>
              <p:nvPr/>
            </p:nvSpPr>
            <p:spPr>
              <a:xfrm>
                <a:off x="8131459" y="2495678"/>
                <a:ext cx="563749" cy="128627"/>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2072;p35">
                <a:extLst>
                  <a:ext uri="{FF2B5EF4-FFF2-40B4-BE49-F238E27FC236}">
                    <a16:creationId xmlns:a16="http://schemas.microsoft.com/office/drawing/2014/main" id="{2AB4EAAF-A09E-59B6-3702-D8294A1DF641}"/>
                  </a:ext>
                </a:extLst>
              </p:cNvPr>
              <p:cNvSpPr/>
              <p:nvPr/>
            </p:nvSpPr>
            <p:spPr>
              <a:xfrm>
                <a:off x="8128622" y="2493979"/>
                <a:ext cx="567724" cy="132041"/>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2073;p35">
                <a:extLst>
                  <a:ext uri="{FF2B5EF4-FFF2-40B4-BE49-F238E27FC236}">
                    <a16:creationId xmlns:a16="http://schemas.microsoft.com/office/drawing/2014/main" id="{6674F6F7-3CF9-4C1F-1C82-73484FEBA3F0}"/>
                  </a:ext>
                </a:extLst>
              </p:cNvPr>
              <p:cNvSpPr/>
              <p:nvPr/>
            </p:nvSpPr>
            <p:spPr>
              <a:xfrm>
                <a:off x="8392664" y="2624292"/>
                <a:ext cx="453262" cy="1434587"/>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2074;p35">
                <a:extLst>
                  <a:ext uri="{FF2B5EF4-FFF2-40B4-BE49-F238E27FC236}">
                    <a16:creationId xmlns:a16="http://schemas.microsoft.com/office/drawing/2014/main" id="{3FE2EE2A-C4EF-D453-BB8E-7320D9860F8F}"/>
                  </a:ext>
                </a:extLst>
              </p:cNvPr>
              <p:cNvSpPr/>
              <p:nvPr/>
            </p:nvSpPr>
            <p:spPr>
              <a:xfrm>
                <a:off x="7900863" y="3515540"/>
                <a:ext cx="158079" cy="680470"/>
              </a:xfrm>
              <a:custGeom>
                <a:avLst/>
                <a:gdLst/>
                <a:ahLst/>
                <a:cxnLst/>
                <a:rect l="l" t="t" r="r" b="b"/>
                <a:pathLst>
                  <a:path w="9307" h="40063" extrusionOk="0">
                    <a:moveTo>
                      <a:pt x="9307" y="1"/>
                    </a:moveTo>
                    <a:cubicBezTo>
                      <a:pt x="9240" y="34"/>
                      <a:pt x="9140" y="101"/>
                      <a:pt x="9073" y="201"/>
                    </a:cubicBezTo>
                    <a:cubicBezTo>
                      <a:pt x="8840" y="401"/>
                      <a:pt x="8506" y="701"/>
                      <a:pt x="8139" y="1102"/>
                    </a:cubicBezTo>
                    <a:cubicBezTo>
                      <a:pt x="7405" y="1936"/>
                      <a:pt x="6305" y="3170"/>
                      <a:pt x="5170" y="4838"/>
                    </a:cubicBezTo>
                    <a:cubicBezTo>
                      <a:pt x="4637" y="5672"/>
                      <a:pt x="4070" y="6606"/>
                      <a:pt x="3503" y="7673"/>
                    </a:cubicBezTo>
                    <a:cubicBezTo>
                      <a:pt x="2969" y="8740"/>
                      <a:pt x="2435" y="9875"/>
                      <a:pt x="1968" y="11109"/>
                    </a:cubicBezTo>
                    <a:cubicBezTo>
                      <a:pt x="1001" y="13577"/>
                      <a:pt x="334" y="16479"/>
                      <a:pt x="167" y="19548"/>
                    </a:cubicBezTo>
                    <a:cubicBezTo>
                      <a:pt x="0" y="22650"/>
                      <a:pt x="334" y="25552"/>
                      <a:pt x="1001" y="28154"/>
                    </a:cubicBezTo>
                    <a:cubicBezTo>
                      <a:pt x="1301" y="29422"/>
                      <a:pt x="1735" y="30589"/>
                      <a:pt x="2135" y="31724"/>
                    </a:cubicBezTo>
                    <a:cubicBezTo>
                      <a:pt x="2602" y="32858"/>
                      <a:pt x="3069" y="33858"/>
                      <a:pt x="3503" y="34726"/>
                    </a:cubicBezTo>
                    <a:cubicBezTo>
                      <a:pt x="4437" y="36527"/>
                      <a:pt x="5337" y="37861"/>
                      <a:pt x="6071" y="38729"/>
                    </a:cubicBezTo>
                    <a:cubicBezTo>
                      <a:pt x="6405" y="39196"/>
                      <a:pt x="6738" y="39462"/>
                      <a:pt x="6905" y="39729"/>
                    </a:cubicBezTo>
                    <a:cubicBezTo>
                      <a:pt x="6972" y="39829"/>
                      <a:pt x="7072" y="39896"/>
                      <a:pt x="7105" y="39996"/>
                    </a:cubicBezTo>
                    <a:lnTo>
                      <a:pt x="7172" y="40063"/>
                    </a:lnTo>
                    <a:cubicBezTo>
                      <a:pt x="7172" y="40063"/>
                      <a:pt x="7172" y="40030"/>
                      <a:pt x="7105" y="39896"/>
                    </a:cubicBezTo>
                    <a:cubicBezTo>
                      <a:pt x="7038" y="39863"/>
                      <a:pt x="6972" y="39763"/>
                      <a:pt x="6872" y="39663"/>
                    </a:cubicBezTo>
                    <a:cubicBezTo>
                      <a:pt x="6705" y="39396"/>
                      <a:pt x="6438" y="39062"/>
                      <a:pt x="6104" y="38595"/>
                    </a:cubicBezTo>
                    <a:cubicBezTo>
                      <a:pt x="5437" y="37695"/>
                      <a:pt x="4503" y="36360"/>
                      <a:pt x="3603" y="34559"/>
                    </a:cubicBezTo>
                    <a:cubicBezTo>
                      <a:pt x="3136" y="33692"/>
                      <a:pt x="2669" y="32691"/>
                      <a:pt x="2268" y="31590"/>
                    </a:cubicBezTo>
                    <a:cubicBezTo>
                      <a:pt x="1835" y="30456"/>
                      <a:pt x="1434" y="29322"/>
                      <a:pt x="1134" y="28021"/>
                    </a:cubicBezTo>
                    <a:cubicBezTo>
                      <a:pt x="500" y="25486"/>
                      <a:pt x="167" y="22550"/>
                      <a:pt x="334" y="19515"/>
                    </a:cubicBezTo>
                    <a:cubicBezTo>
                      <a:pt x="567" y="16479"/>
                      <a:pt x="1168" y="13577"/>
                      <a:pt x="2102" y="11109"/>
                    </a:cubicBezTo>
                    <a:cubicBezTo>
                      <a:pt x="2569" y="9875"/>
                      <a:pt x="3069" y="8740"/>
                      <a:pt x="3603" y="7706"/>
                    </a:cubicBezTo>
                    <a:cubicBezTo>
                      <a:pt x="4136" y="6672"/>
                      <a:pt x="4737" y="5705"/>
                      <a:pt x="5270" y="4871"/>
                    </a:cubicBezTo>
                    <a:cubicBezTo>
                      <a:pt x="6405" y="3203"/>
                      <a:pt x="7439" y="2002"/>
                      <a:pt x="8173" y="1168"/>
                    </a:cubicBezTo>
                    <a:cubicBezTo>
                      <a:pt x="8573" y="735"/>
                      <a:pt x="8840" y="468"/>
                      <a:pt x="9073" y="234"/>
                    </a:cubicBezTo>
                    <a:cubicBezTo>
                      <a:pt x="9173" y="101"/>
                      <a:pt x="9273" y="68"/>
                      <a:pt x="9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2075;p35">
                <a:extLst>
                  <a:ext uri="{FF2B5EF4-FFF2-40B4-BE49-F238E27FC236}">
                    <a16:creationId xmlns:a16="http://schemas.microsoft.com/office/drawing/2014/main" id="{2C6A0D37-8EF9-D084-C353-25773072F1E8}"/>
                  </a:ext>
                </a:extLst>
              </p:cNvPr>
              <p:cNvSpPr/>
              <p:nvPr/>
            </p:nvSpPr>
            <p:spPr>
              <a:xfrm>
                <a:off x="8677087" y="3781840"/>
                <a:ext cx="247047" cy="520709"/>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2076;p35">
                <a:extLst>
                  <a:ext uri="{FF2B5EF4-FFF2-40B4-BE49-F238E27FC236}">
                    <a16:creationId xmlns:a16="http://schemas.microsoft.com/office/drawing/2014/main" id="{99EB6D9F-BCCF-8FD7-13C6-7E62E1EE2237}"/>
                  </a:ext>
                </a:extLst>
              </p:cNvPr>
              <p:cNvSpPr/>
              <p:nvPr/>
            </p:nvSpPr>
            <p:spPr>
              <a:xfrm>
                <a:off x="8261773" y="2723454"/>
                <a:ext cx="3991" cy="583588"/>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2077;p35">
                <a:extLst>
                  <a:ext uri="{FF2B5EF4-FFF2-40B4-BE49-F238E27FC236}">
                    <a16:creationId xmlns:a16="http://schemas.microsoft.com/office/drawing/2014/main" id="{B8980831-743D-7E9C-B350-8167E3DBDA24}"/>
                  </a:ext>
                </a:extLst>
              </p:cNvPr>
              <p:cNvSpPr/>
              <p:nvPr/>
            </p:nvSpPr>
            <p:spPr>
              <a:xfrm>
                <a:off x="8222672" y="4022644"/>
                <a:ext cx="71982" cy="71965"/>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2078;p35">
                <a:extLst>
                  <a:ext uri="{FF2B5EF4-FFF2-40B4-BE49-F238E27FC236}">
                    <a16:creationId xmlns:a16="http://schemas.microsoft.com/office/drawing/2014/main" id="{4B4A1470-622B-87EB-160A-BFB1CDC194BF}"/>
                  </a:ext>
                </a:extLst>
              </p:cNvPr>
              <p:cNvSpPr/>
              <p:nvPr/>
            </p:nvSpPr>
            <p:spPr>
              <a:xfrm>
                <a:off x="8461217" y="4022644"/>
                <a:ext cx="72526" cy="71965"/>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2079;p35">
                <a:extLst>
                  <a:ext uri="{FF2B5EF4-FFF2-40B4-BE49-F238E27FC236}">
                    <a16:creationId xmlns:a16="http://schemas.microsoft.com/office/drawing/2014/main" id="{C5D83A8A-15BC-2D96-77F9-463BD3BB0CDB}"/>
                  </a:ext>
                </a:extLst>
              </p:cNvPr>
              <p:cNvSpPr/>
              <p:nvPr/>
            </p:nvSpPr>
            <p:spPr>
              <a:xfrm>
                <a:off x="8305409" y="4122366"/>
                <a:ext cx="35142" cy="35142"/>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2080;p35">
                <a:extLst>
                  <a:ext uri="{FF2B5EF4-FFF2-40B4-BE49-F238E27FC236}">
                    <a16:creationId xmlns:a16="http://schemas.microsoft.com/office/drawing/2014/main" id="{A3848C81-FC11-6F83-09DF-6775FF3BF8BD}"/>
                  </a:ext>
                </a:extLst>
              </p:cNvPr>
              <p:cNvSpPr/>
              <p:nvPr/>
            </p:nvSpPr>
            <p:spPr>
              <a:xfrm>
                <a:off x="6548962" y="3835106"/>
                <a:ext cx="894634" cy="766584"/>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2081;p35">
                <a:extLst>
                  <a:ext uri="{FF2B5EF4-FFF2-40B4-BE49-F238E27FC236}">
                    <a16:creationId xmlns:a16="http://schemas.microsoft.com/office/drawing/2014/main" id="{3B4BA35F-D247-EB24-1F0F-95FB742B624B}"/>
                  </a:ext>
                </a:extLst>
              </p:cNvPr>
              <p:cNvSpPr/>
              <p:nvPr/>
            </p:nvSpPr>
            <p:spPr>
              <a:xfrm>
                <a:off x="6555196" y="3833968"/>
                <a:ext cx="879908" cy="770032"/>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2082;p35">
                <a:extLst>
                  <a:ext uri="{FF2B5EF4-FFF2-40B4-BE49-F238E27FC236}">
                    <a16:creationId xmlns:a16="http://schemas.microsoft.com/office/drawing/2014/main" id="{871395FC-6F11-085F-837A-17B7DB7258AA}"/>
                  </a:ext>
                </a:extLst>
              </p:cNvPr>
              <p:cNvSpPr/>
              <p:nvPr/>
            </p:nvSpPr>
            <p:spPr>
              <a:xfrm>
                <a:off x="6605626" y="3856067"/>
                <a:ext cx="779628" cy="693498"/>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2083;p35">
                <a:extLst>
                  <a:ext uri="{FF2B5EF4-FFF2-40B4-BE49-F238E27FC236}">
                    <a16:creationId xmlns:a16="http://schemas.microsoft.com/office/drawing/2014/main" id="{0BB6FEE2-1707-8696-7CD5-DEC9ADCC39C2}"/>
                  </a:ext>
                </a:extLst>
              </p:cNvPr>
              <p:cNvSpPr/>
              <p:nvPr/>
            </p:nvSpPr>
            <p:spPr>
              <a:xfrm>
                <a:off x="6625465" y="4021676"/>
                <a:ext cx="739952" cy="232932"/>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2084;p35">
                <a:extLst>
                  <a:ext uri="{FF2B5EF4-FFF2-40B4-BE49-F238E27FC236}">
                    <a16:creationId xmlns:a16="http://schemas.microsoft.com/office/drawing/2014/main" id="{E8859396-4A14-3838-54BC-1D85943CB7BB}"/>
                  </a:ext>
                </a:extLst>
              </p:cNvPr>
              <p:cNvSpPr/>
              <p:nvPr/>
            </p:nvSpPr>
            <p:spPr>
              <a:xfrm>
                <a:off x="6606187" y="4286107"/>
                <a:ext cx="779068" cy="263471"/>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2085;p35">
                <a:extLst>
                  <a:ext uri="{FF2B5EF4-FFF2-40B4-BE49-F238E27FC236}">
                    <a16:creationId xmlns:a16="http://schemas.microsoft.com/office/drawing/2014/main" id="{2CD40AE8-DCC6-8CB7-CA91-229C8736BFD4}"/>
                  </a:ext>
                </a:extLst>
              </p:cNvPr>
              <p:cNvSpPr/>
              <p:nvPr/>
            </p:nvSpPr>
            <p:spPr>
              <a:xfrm>
                <a:off x="6665127" y="3799980"/>
                <a:ext cx="662330" cy="53842"/>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2086;p35">
                <a:extLst>
                  <a:ext uri="{FF2B5EF4-FFF2-40B4-BE49-F238E27FC236}">
                    <a16:creationId xmlns:a16="http://schemas.microsoft.com/office/drawing/2014/main" id="{FD2E21CB-8759-DDB0-7647-038DC229675C}"/>
                  </a:ext>
                </a:extLst>
              </p:cNvPr>
              <p:cNvSpPr/>
              <p:nvPr/>
            </p:nvSpPr>
            <p:spPr>
              <a:xfrm>
                <a:off x="6664549" y="3798842"/>
                <a:ext cx="664046" cy="56679"/>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2087;p35">
                <a:extLst>
                  <a:ext uri="{FF2B5EF4-FFF2-40B4-BE49-F238E27FC236}">
                    <a16:creationId xmlns:a16="http://schemas.microsoft.com/office/drawing/2014/main" id="{276D9032-BAD6-5121-209F-EB48D3FF4DA0}"/>
                  </a:ext>
                </a:extLst>
              </p:cNvPr>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2088;p35">
                <a:extLst>
                  <a:ext uri="{FF2B5EF4-FFF2-40B4-BE49-F238E27FC236}">
                    <a16:creationId xmlns:a16="http://schemas.microsoft.com/office/drawing/2014/main" id="{7014A707-BF33-BD24-2B53-D0E3FBB9E7E4}"/>
                  </a:ext>
                </a:extLst>
              </p:cNvPr>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2089;p35">
                <a:extLst>
                  <a:ext uri="{FF2B5EF4-FFF2-40B4-BE49-F238E27FC236}">
                    <a16:creationId xmlns:a16="http://schemas.microsoft.com/office/drawing/2014/main" id="{E817979A-01C9-0EF4-D21B-6FDB09930620}"/>
                  </a:ext>
                </a:extLst>
              </p:cNvPr>
              <p:cNvSpPr/>
              <p:nvPr/>
            </p:nvSpPr>
            <p:spPr>
              <a:xfrm>
                <a:off x="6808468" y="4120090"/>
                <a:ext cx="277637" cy="4552"/>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2090;p35">
                <a:extLst>
                  <a:ext uri="{FF2B5EF4-FFF2-40B4-BE49-F238E27FC236}">
                    <a16:creationId xmlns:a16="http://schemas.microsoft.com/office/drawing/2014/main" id="{D271002E-4B9D-3B12-2977-312598B6902D}"/>
                  </a:ext>
                </a:extLst>
              </p:cNvPr>
              <p:cNvSpPr/>
              <p:nvPr/>
            </p:nvSpPr>
            <p:spPr>
              <a:xfrm>
                <a:off x="6808468" y="4283848"/>
                <a:ext cx="277637" cy="4552"/>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2091;p35">
                <a:extLst>
                  <a:ext uri="{FF2B5EF4-FFF2-40B4-BE49-F238E27FC236}">
                    <a16:creationId xmlns:a16="http://schemas.microsoft.com/office/drawing/2014/main" id="{F72704C3-018F-BB04-1DDE-4FBC45D183C3}"/>
                  </a:ext>
                </a:extLst>
              </p:cNvPr>
              <p:cNvSpPr/>
              <p:nvPr/>
            </p:nvSpPr>
            <p:spPr>
              <a:xfrm>
                <a:off x="6808468" y="4461194"/>
                <a:ext cx="277637" cy="3974"/>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2092;p35">
                <a:extLst>
                  <a:ext uri="{FF2B5EF4-FFF2-40B4-BE49-F238E27FC236}">
                    <a16:creationId xmlns:a16="http://schemas.microsoft.com/office/drawing/2014/main" id="{A4722225-CE07-53C5-9FBD-A4B4EF5BC41C}"/>
                  </a:ext>
                </a:extLst>
              </p:cNvPr>
              <p:cNvSpPr/>
              <p:nvPr/>
            </p:nvSpPr>
            <p:spPr>
              <a:xfrm>
                <a:off x="6808468" y="3968817"/>
                <a:ext cx="277637" cy="3991"/>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2093;p35">
                <a:extLst>
                  <a:ext uri="{FF2B5EF4-FFF2-40B4-BE49-F238E27FC236}">
                    <a16:creationId xmlns:a16="http://schemas.microsoft.com/office/drawing/2014/main" id="{41388267-ACA3-984C-E927-FFD8895DD941}"/>
                  </a:ext>
                </a:extLst>
              </p:cNvPr>
              <p:cNvSpPr/>
              <p:nvPr/>
            </p:nvSpPr>
            <p:spPr>
              <a:xfrm>
                <a:off x="6807907" y="4045303"/>
                <a:ext cx="160355" cy="3991"/>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2094;p35">
                <a:extLst>
                  <a:ext uri="{FF2B5EF4-FFF2-40B4-BE49-F238E27FC236}">
                    <a16:creationId xmlns:a16="http://schemas.microsoft.com/office/drawing/2014/main" id="{42545E14-762B-5792-9AE3-334C9D1E1279}"/>
                  </a:ext>
                </a:extLst>
              </p:cNvPr>
              <p:cNvSpPr/>
              <p:nvPr/>
            </p:nvSpPr>
            <p:spPr>
              <a:xfrm>
                <a:off x="6807907" y="4200550"/>
                <a:ext cx="160355" cy="3991"/>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2095;p35">
                <a:extLst>
                  <a:ext uri="{FF2B5EF4-FFF2-40B4-BE49-F238E27FC236}">
                    <a16:creationId xmlns:a16="http://schemas.microsoft.com/office/drawing/2014/main" id="{CB60AD37-B939-7BDA-BCF6-0C46D09BF41E}"/>
                  </a:ext>
                </a:extLst>
              </p:cNvPr>
              <p:cNvSpPr/>
              <p:nvPr/>
            </p:nvSpPr>
            <p:spPr>
              <a:xfrm>
                <a:off x="6807907" y="4369404"/>
                <a:ext cx="160355" cy="4552"/>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2096;p35">
                <a:extLst>
                  <a:ext uri="{FF2B5EF4-FFF2-40B4-BE49-F238E27FC236}">
                    <a16:creationId xmlns:a16="http://schemas.microsoft.com/office/drawing/2014/main" id="{2E4DF8F7-BD9E-62BA-1C40-9BA65378AF81}"/>
                  </a:ext>
                </a:extLst>
              </p:cNvPr>
              <p:cNvSpPr/>
              <p:nvPr/>
            </p:nvSpPr>
            <p:spPr>
              <a:xfrm>
                <a:off x="7086098" y="3853808"/>
                <a:ext cx="248745" cy="698593"/>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2097;p35">
                <a:extLst>
                  <a:ext uri="{FF2B5EF4-FFF2-40B4-BE49-F238E27FC236}">
                    <a16:creationId xmlns:a16="http://schemas.microsoft.com/office/drawing/2014/main" id="{538743E3-543C-766C-E8B7-A78E7D80AE0F}"/>
                  </a:ext>
                </a:extLst>
              </p:cNvPr>
              <p:cNvSpPr/>
              <p:nvPr/>
            </p:nvSpPr>
            <p:spPr>
              <a:xfrm>
                <a:off x="6728007" y="4550147"/>
                <a:ext cx="518433" cy="453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2098;p35">
                <a:extLst>
                  <a:ext uri="{FF2B5EF4-FFF2-40B4-BE49-F238E27FC236}">
                    <a16:creationId xmlns:a16="http://schemas.microsoft.com/office/drawing/2014/main" id="{A2348D31-B2BA-A83A-5C0E-368E117A4E31}"/>
                  </a:ext>
                </a:extLst>
              </p:cNvPr>
              <p:cNvSpPr/>
              <p:nvPr/>
            </p:nvSpPr>
            <p:spPr>
              <a:xfrm>
                <a:off x="7036245" y="4403392"/>
                <a:ext cx="36840" cy="36840"/>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2099;p35">
                <a:extLst>
                  <a:ext uri="{FF2B5EF4-FFF2-40B4-BE49-F238E27FC236}">
                    <a16:creationId xmlns:a16="http://schemas.microsoft.com/office/drawing/2014/main" id="{EA5E4948-06E2-9127-1DB7-3BE7D386F7B3}"/>
                  </a:ext>
                </a:extLst>
              </p:cNvPr>
              <p:cNvSpPr/>
              <p:nvPr/>
            </p:nvSpPr>
            <p:spPr>
              <a:xfrm>
                <a:off x="6733680" y="4428293"/>
                <a:ext cx="36840" cy="36874"/>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2100;p35">
                <a:extLst>
                  <a:ext uri="{FF2B5EF4-FFF2-40B4-BE49-F238E27FC236}">
                    <a16:creationId xmlns:a16="http://schemas.microsoft.com/office/drawing/2014/main" id="{CF2C81F4-B2CC-056C-B396-0416C7E0DA21}"/>
                  </a:ext>
                </a:extLst>
              </p:cNvPr>
              <p:cNvSpPr/>
              <p:nvPr/>
            </p:nvSpPr>
            <p:spPr>
              <a:xfrm>
                <a:off x="7120663" y="4446450"/>
                <a:ext cx="66309" cy="66870"/>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2101;p35">
                <a:extLst>
                  <a:ext uri="{FF2B5EF4-FFF2-40B4-BE49-F238E27FC236}">
                    <a16:creationId xmlns:a16="http://schemas.microsoft.com/office/drawing/2014/main" id="{8A43C2A8-8A8E-141E-B60B-720B02F1A974}"/>
                  </a:ext>
                </a:extLst>
              </p:cNvPr>
              <p:cNvSpPr/>
              <p:nvPr/>
            </p:nvSpPr>
            <p:spPr>
              <a:xfrm>
                <a:off x="6988651" y="4399995"/>
                <a:ext cx="22675" cy="226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2102;p35">
                <a:extLst>
                  <a:ext uri="{FF2B5EF4-FFF2-40B4-BE49-F238E27FC236}">
                    <a16:creationId xmlns:a16="http://schemas.microsoft.com/office/drawing/2014/main" id="{6BEE05B2-4FD0-DACB-3FB3-60BF5ED0C1B8}"/>
                  </a:ext>
                </a:extLst>
              </p:cNvPr>
              <p:cNvSpPr/>
              <p:nvPr/>
            </p:nvSpPr>
            <p:spPr>
              <a:xfrm>
                <a:off x="7310460" y="4355238"/>
                <a:ext cx="22692" cy="226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3"/>
        <p:cNvGrpSpPr/>
        <p:nvPr/>
      </p:nvGrpSpPr>
      <p:grpSpPr>
        <a:xfrm>
          <a:off x="0" y="0"/>
          <a:ext cx="0" cy="0"/>
          <a:chOff x="0" y="0"/>
          <a:chExt cx="0" cy="0"/>
        </a:xfrm>
      </p:grpSpPr>
      <p:sp>
        <p:nvSpPr>
          <p:cNvPr id="3" name="Title 2">
            <a:extLst>
              <a:ext uri="{FF2B5EF4-FFF2-40B4-BE49-F238E27FC236}">
                <a16:creationId xmlns:a16="http://schemas.microsoft.com/office/drawing/2014/main" id="{ACE1B420-A428-5412-D718-847FF0A29EB0}"/>
              </a:ext>
            </a:extLst>
          </p:cNvPr>
          <p:cNvSpPr>
            <a:spLocks noGrp="1"/>
          </p:cNvSpPr>
          <p:nvPr>
            <p:ph type="title"/>
          </p:nvPr>
        </p:nvSpPr>
        <p:spPr>
          <a:xfrm>
            <a:off x="910815" y="976825"/>
            <a:ext cx="7322370" cy="1682556"/>
          </a:xfrm>
        </p:spPr>
        <p:txBody>
          <a:bodyPr/>
          <a:lstStyle/>
          <a:p>
            <a:pPr marL="342900" marR="0" lvl="0" algn="just">
              <a:lnSpc>
                <a:spcPct val="150000"/>
              </a:lnSpc>
              <a:spcBef>
                <a:spcPts val="100"/>
              </a:spcBef>
              <a:spcAft>
                <a:spcPts val="100"/>
              </a:spcAft>
            </a:pPr>
            <a:r>
              <a:rPr lang="fr-FR" sz="2000" b="1">
                <a:solidFill>
                  <a:schemeClr val="tx1"/>
                </a:solidFill>
                <a:effectLst/>
                <a:latin typeface="+mj-lt"/>
                <a:ea typeface="Calibri" panose="020F0502020204030204" pitchFamily="34" charset="0"/>
                <a:cs typeface="Times New Roman" panose="02020603050405020304" pitchFamily="18" charset="0"/>
              </a:rPr>
              <a:t>Câu 1: </a:t>
            </a:r>
            <a:r>
              <a:rPr lang="fr-FR" sz="2000">
                <a:solidFill>
                  <a:schemeClr val="tx1"/>
                </a:solidFill>
                <a:effectLst/>
                <a:latin typeface="+mj-lt"/>
                <a:ea typeface="Calibri" panose="020F0502020204030204" pitchFamily="34" charset="0"/>
                <a:cs typeface="Times New Roman" panose="02020603050405020304" pitchFamily="18" charset="0"/>
              </a:rPr>
              <a:t>Tại sao phải dùng muối ăn khan để pha dung dịch?</a:t>
            </a:r>
            <a:br>
              <a:rPr lang="en-US" sz="2000">
                <a:solidFill>
                  <a:schemeClr val="tx1"/>
                </a:solidFill>
                <a:effectLst/>
                <a:latin typeface="+mj-lt"/>
                <a:ea typeface="Calibri" panose="020F0502020204030204" pitchFamily="34" charset="0"/>
                <a:cs typeface="Times New Roman" panose="02020603050405020304" pitchFamily="18" charset="0"/>
              </a:rPr>
            </a:br>
            <a:r>
              <a:rPr lang="en-US" sz="2000" b="1">
                <a:solidFill>
                  <a:schemeClr val="tx1"/>
                </a:solidFill>
                <a:effectLst/>
                <a:latin typeface="+mj-lt"/>
                <a:ea typeface="Calibri" panose="020F0502020204030204" pitchFamily="34" charset="0"/>
                <a:cs typeface="Times New Roman" panose="02020603050405020304" pitchFamily="18" charset="0"/>
              </a:rPr>
              <a:t>Câu 2:</a:t>
            </a:r>
            <a:r>
              <a:rPr lang="en-US" sz="2000">
                <a:solidFill>
                  <a:schemeClr val="tx1"/>
                </a:solidFill>
                <a:effectLst/>
                <a:latin typeface="+mj-lt"/>
                <a:ea typeface="Calibri" panose="020F0502020204030204" pitchFamily="34" charset="0"/>
                <a:cs typeface="Times New Roman" panose="02020603050405020304" pitchFamily="18" charset="0"/>
              </a:rPr>
              <a:t> </a:t>
            </a:r>
            <a:r>
              <a:rPr lang="fr-FR" sz="2000">
                <a:solidFill>
                  <a:schemeClr val="tx1"/>
                </a:solidFill>
                <a:effectLst/>
                <a:latin typeface="+mj-lt"/>
                <a:ea typeface="Calibri" panose="020F0502020204030204" pitchFamily="34" charset="0"/>
                <a:cs typeface="Times New Roman" panose="02020603050405020304" pitchFamily="18" charset="0"/>
              </a:rPr>
              <a:t>Dung dịch muối ăn có nồng độ 0,9% có thể được dùng làm gì?</a:t>
            </a:r>
            <a:endParaRPr lang="en-US" sz="2000">
              <a:solidFill>
                <a:schemeClr val="tx1"/>
              </a:solidFill>
              <a:latin typeface="+mj-lt"/>
            </a:endParaRPr>
          </a:p>
        </p:txBody>
      </p:sp>
      <p:sp>
        <p:nvSpPr>
          <p:cNvPr id="5" name="TextBox 4">
            <a:extLst>
              <a:ext uri="{FF2B5EF4-FFF2-40B4-BE49-F238E27FC236}">
                <a16:creationId xmlns:a16="http://schemas.microsoft.com/office/drawing/2014/main" id="{4B65566F-0154-4D2C-2CBE-EC5BF37EB0FA}"/>
              </a:ext>
            </a:extLst>
          </p:cNvPr>
          <p:cNvSpPr txBox="1"/>
          <p:nvPr/>
        </p:nvSpPr>
        <p:spPr>
          <a:xfrm>
            <a:off x="3101340" y="0"/>
            <a:ext cx="3657600" cy="658835"/>
          </a:xfrm>
          <a:prstGeom prst="rect">
            <a:avLst/>
          </a:prstGeom>
          <a:noFill/>
        </p:spPr>
        <p:txBody>
          <a:bodyPr wrap="square" rtlCol="0">
            <a:spAutoFit/>
          </a:bodyPr>
          <a:lstStyle/>
          <a:p>
            <a:pPr algn="ctr">
              <a:lnSpc>
                <a:spcPct val="150000"/>
              </a:lnSpc>
            </a:pPr>
            <a:r>
              <a:rPr lang="en-US" sz="2800" b="1">
                <a:solidFill>
                  <a:srgbClr val="FF0000"/>
                </a:solidFill>
              </a:rPr>
              <a:t>THẢO LUẬN NHÓM</a:t>
            </a:r>
          </a:p>
        </p:txBody>
      </p:sp>
      <p:pic>
        <p:nvPicPr>
          <p:cNvPr id="6" name="Picture 13">
            <a:extLst>
              <a:ext uri="{FF2B5EF4-FFF2-40B4-BE49-F238E27FC236}">
                <a16:creationId xmlns:a16="http://schemas.microsoft.com/office/drawing/2014/main" id="{9CDA5BEF-C952-FCEA-E2D6-2721E38B9CD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3077" y="2807691"/>
            <a:ext cx="5077846" cy="2335809"/>
          </a:xfrm>
          <a:prstGeom prst="rect">
            <a:avLst/>
          </a:prstGeom>
        </p:spPr>
      </p:pic>
    </p:spTree>
  </p:cSld>
  <p:clrMapOvr>
    <a:masterClrMapping/>
  </p:clrMapOvr>
  <p:transition spd="med">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grpSp>
        <p:nvGrpSpPr>
          <p:cNvPr id="2426" name="Google Shape;2426;p80"/>
          <p:cNvGrpSpPr/>
          <p:nvPr/>
        </p:nvGrpSpPr>
        <p:grpSpPr>
          <a:xfrm>
            <a:off x="462332" y="3447147"/>
            <a:ext cx="400682" cy="825896"/>
            <a:chOff x="6863489" y="2977772"/>
            <a:chExt cx="554577" cy="1143108"/>
          </a:xfrm>
        </p:grpSpPr>
        <p:sp>
          <p:nvSpPr>
            <p:cNvPr id="2427" name="Google Shape;2427;p80"/>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0"/>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9" name="Google Shape;2429;p80"/>
          <p:cNvSpPr/>
          <p:nvPr/>
        </p:nvSpPr>
        <p:spPr>
          <a:xfrm>
            <a:off x="3405690" y="3559649"/>
            <a:ext cx="524255" cy="117937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0" name="Google Shape;2430;p80"/>
          <p:cNvGrpSpPr/>
          <p:nvPr/>
        </p:nvGrpSpPr>
        <p:grpSpPr>
          <a:xfrm>
            <a:off x="2975207" y="3783485"/>
            <a:ext cx="400682" cy="825896"/>
            <a:chOff x="6863489" y="2977772"/>
            <a:chExt cx="554577" cy="1143108"/>
          </a:xfrm>
        </p:grpSpPr>
        <p:sp>
          <p:nvSpPr>
            <p:cNvPr id="2431" name="Google Shape;2431;p80"/>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0"/>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3" name="Google Shape;2433;p80"/>
          <p:cNvGrpSpPr/>
          <p:nvPr/>
        </p:nvGrpSpPr>
        <p:grpSpPr>
          <a:xfrm>
            <a:off x="2660491" y="404450"/>
            <a:ext cx="6092405" cy="3110452"/>
            <a:chOff x="2061045" y="539375"/>
            <a:chExt cx="5759188" cy="2850300"/>
          </a:xfrm>
        </p:grpSpPr>
        <p:sp>
          <p:nvSpPr>
            <p:cNvPr id="2434" name="Google Shape;2434;p80"/>
            <p:cNvSpPr/>
            <p:nvPr/>
          </p:nvSpPr>
          <p:spPr>
            <a:xfrm>
              <a:off x="2449823" y="539375"/>
              <a:ext cx="5370410" cy="2850300"/>
            </a:xfrm>
            <a:prstGeom prst="rect">
              <a:avLst/>
            </a:prstGeom>
            <a:solidFill>
              <a:schemeClr val="lt1"/>
            </a:solidFill>
            <a:ln>
              <a:noFill/>
            </a:ln>
          </p:spPr>
          <p:txBody>
            <a:bodyPr spcFirstLastPara="1" wrap="square" lIns="91425" tIns="91425" rIns="91425" bIns="91425" anchor="ctr" anchorCtr="0">
              <a:noAutofit/>
            </a:bodyPr>
            <a:lstStyle/>
            <a:p>
              <a:pPr algn="just">
                <a:lnSpc>
                  <a:spcPct val="150000"/>
                </a:lnSpc>
              </a:pPr>
              <a:r>
                <a:rPr lang="en-US" sz="1800" b="1">
                  <a:solidFill>
                    <a:srgbClr val="FF0000"/>
                  </a:solidFill>
                  <a:latin typeface="+mj-lt"/>
                  <a:ea typeface="Calibri" panose="020F0502020204030204" pitchFamily="34" charset="0"/>
                  <a:cs typeface="Times New Roman" panose="02020603050405020304" pitchFamily="18" charset="0"/>
                </a:rPr>
                <a:t>Câu trả lời 1: </a:t>
              </a:r>
              <a:r>
                <a:rPr lang="en-US" sz="1800">
                  <a:effectLst/>
                  <a:latin typeface="+mj-lt"/>
                  <a:ea typeface="Calibri" panose="020F0502020204030204" pitchFamily="34" charset="0"/>
                  <a:cs typeface="Times New Roman" panose="02020603050405020304" pitchFamily="18" charset="0"/>
                </a:rPr>
                <a:t>Muối ăn có lẫn nước khi cân khối lượng muối (chất tan) sẽ không chính xác, làm nồng độ dung dịch không đúng như tính toán.</a:t>
              </a:r>
            </a:p>
            <a:p>
              <a:pPr marL="0" lvl="0" indent="0" algn="just" rtl="0">
                <a:lnSpc>
                  <a:spcPct val="150000"/>
                </a:lnSpc>
                <a:spcBef>
                  <a:spcPts val="0"/>
                </a:spcBef>
                <a:spcAft>
                  <a:spcPts val="0"/>
                </a:spcAft>
                <a:buNone/>
              </a:pPr>
              <a:r>
                <a:rPr lang="en-US" sz="1800" b="1">
                  <a:solidFill>
                    <a:srgbClr val="FF0000"/>
                  </a:solidFill>
                  <a:effectLst/>
                  <a:latin typeface="+mj-lt"/>
                  <a:ea typeface="Calibri" panose="020F0502020204030204" pitchFamily="34" charset="0"/>
                </a:rPr>
                <a:t>Câu trả lời 2: </a:t>
              </a:r>
              <a:r>
                <a:rPr lang="en-US" sz="1800">
                  <a:effectLst/>
                  <a:latin typeface="+mj-lt"/>
                  <a:ea typeface="Calibri" panose="020F0502020204030204" pitchFamily="34" charset="0"/>
                </a:rPr>
                <a:t>Dung dịch muối ăn có nồng độ 0,9% còn gọi là nước muối sinh lý, thường được dùng để bổ sung nước cũng như chất điện giải, dùng để rửa mắt, mũi, súc miệng.</a:t>
              </a:r>
              <a:endParaRPr>
                <a:latin typeface="+mj-lt"/>
              </a:endParaRPr>
            </a:p>
          </p:txBody>
        </p:sp>
        <p:sp>
          <p:nvSpPr>
            <p:cNvPr id="2435" name="Google Shape;2435;p80"/>
            <p:cNvSpPr/>
            <p:nvPr/>
          </p:nvSpPr>
          <p:spPr>
            <a:xfrm rot="14351684">
              <a:off x="2161681" y="2365766"/>
              <a:ext cx="297585" cy="49885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8" name="Google Shape;2438;p80"/>
          <p:cNvGrpSpPr/>
          <p:nvPr/>
        </p:nvGrpSpPr>
        <p:grpSpPr>
          <a:xfrm>
            <a:off x="2913516" y="4199653"/>
            <a:ext cx="880186" cy="539385"/>
            <a:chOff x="7020722" y="3595000"/>
            <a:chExt cx="2002699" cy="1227270"/>
          </a:xfrm>
        </p:grpSpPr>
        <p:sp>
          <p:nvSpPr>
            <p:cNvPr id="2439" name="Google Shape;2439;p80"/>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0"/>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0"/>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2" name="Google Shape;2442;p80"/>
          <p:cNvGrpSpPr/>
          <p:nvPr/>
        </p:nvGrpSpPr>
        <p:grpSpPr>
          <a:xfrm>
            <a:off x="898309" y="2987696"/>
            <a:ext cx="2199768" cy="1751355"/>
            <a:chOff x="3203284" y="3192346"/>
            <a:chExt cx="2199768" cy="1751355"/>
          </a:xfrm>
        </p:grpSpPr>
        <p:sp>
          <p:nvSpPr>
            <p:cNvPr id="2443" name="Google Shape;2443;p80"/>
            <p:cNvSpPr/>
            <p:nvPr/>
          </p:nvSpPr>
          <p:spPr>
            <a:xfrm>
              <a:off x="4215314" y="4878719"/>
              <a:ext cx="176541" cy="64981"/>
            </a:xfrm>
            <a:custGeom>
              <a:avLst/>
              <a:gdLst/>
              <a:ahLst/>
              <a:cxnLst/>
              <a:rect l="l" t="t" r="r" b="b"/>
              <a:pathLst>
                <a:path w="2752"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0"/>
            <p:cNvSpPr/>
            <p:nvPr/>
          </p:nvSpPr>
          <p:spPr>
            <a:xfrm>
              <a:off x="3268268" y="4878719"/>
              <a:ext cx="176477" cy="64981"/>
            </a:xfrm>
            <a:custGeom>
              <a:avLst/>
              <a:gdLst/>
              <a:ahLst/>
              <a:cxnLst/>
              <a:rect l="l" t="t" r="r" b="b"/>
              <a:pathLst>
                <a:path w="2751" h="1013" extrusionOk="0">
                  <a:moveTo>
                    <a:pt x="0" y="1"/>
                  </a:moveTo>
                  <a:lnTo>
                    <a:pt x="0" y="1013"/>
                  </a:lnTo>
                  <a:lnTo>
                    <a:pt x="2750" y="1013"/>
                  </a:lnTo>
                  <a:lnTo>
                    <a:pt x="27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0"/>
            <p:cNvSpPr/>
            <p:nvPr/>
          </p:nvSpPr>
          <p:spPr>
            <a:xfrm>
              <a:off x="5161655" y="4878719"/>
              <a:ext cx="176477" cy="64981"/>
            </a:xfrm>
            <a:custGeom>
              <a:avLst/>
              <a:gdLst/>
              <a:ahLst/>
              <a:cxnLst/>
              <a:rect l="l" t="t" r="r" b="b"/>
              <a:pathLst>
                <a:path w="2751"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0"/>
            <p:cNvSpPr/>
            <p:nvPr/>
          </p:nvSpPr>
          <p:spPr>
            <a:xfrm>
              <a:off x="3229265" y="4040119"/>
              <a:ext cx="2134848" cy="866953"/>
            </a:xfrm>
            <a:custGeom>
              <a:avLst/>
              <a:gdLst/>
              <a:ahLst/>
              <a:cxnLst/>
              <a:rect l="l" t="t" r="r" b="b"/>
              <a:pathLst>
                <a:path w="33279" h="13515" extrusionOk="0">
                  <a:moveTo>
                    <a:pt x="1" y="1"/>
                  </a:moveTo>
                  <a:lnTo>
                    <a:pt x="1" y="13514"/>
                  </a:lnTo>
                  <a:lnTo>
                    <a:pt x="33279" y="13514"/>
                  </a:lnTo>
                  <a:lnTo>
                    <a:pt x="33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0"/>
            <p:cNvSpPr/>
            <p:nvPr/>
          </p:nvSpPr>
          <p:spPr>
            <a:xfrm>
              <a:off x="3229265" y="4019528"/>
              <a:ext cx="2134848" cy="64981"/>
            </a:xfrm>
            <a:custGeom>
              <a:avLst/>
              <a:gdLst/>
              <a:ahLst/>
              <a:cxnLst/>
              <a:rect l="l" t="t" r="r" b="b"/>
              <a:pathLst>
                <a:path w="33279" h="1013" extrusionOk="0">
                  <a:moveTo>
                    <a:pt x="1" y="0"/>
                  </a:moveTo>
                  <a:lnTo>
                    <a:pt x="1" y="1012"/>
                  </a:lnTo>
                  <a:lnTo>
                    <a:pt x="33279" y="1012"/>
                  </a:lnTo>
                  <a:lnTo>
                    <a:pt x="33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0"/>
            <p:cNvSpPr/>
            <p:nvPr/>
          </p:nvSpPr>
          <p:spPr>
            <a:xfrm>
              <a:off x="4028959" y="4085215"/>
              <a:ext cx="19181" cy="821858"/>
            </a:xfrm>
            <a:custGeom>
              <a:avLst/>
              <a:gdLst/>
              <a:ahLst/>
              <a:cxnLst/>
              <a:rect l="l" t="t" r="r" b="b"/>
              <a:pathLst>
                <a:path w="299" h="12812" extrusionOk="0">
                  <a:moveTo>
                    <a:pt x="1" y="0"/>
                  </a:moveTo>
                  <a:lnTo>
                    <a:pt x="1" y="12811"/>
                  </a:lnTo>
                  <a:lnTo>
                    <a:pt x="298" y="12811"/>
                  </a:lnTo>
                  <a:lnTo>
                    <a:pt x="2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0"/>
            <p:cNvSpPr/>
            <p:nvPr/>
          </p:nvSpPr>
          <p:spPr>
            <a:xfrm>
              <a:off x="3307977" y="4110361"/>
              <a:ext cx="671394" cy="214702"/>
            </a:xfrm>
            <a:custGeom>
              <a:avLst/>
              <a:gdLst/>
              <a:ahLst/>
              <a:cxnLst/>
              <a:rect l="l" t="t" r="r" b="b"/>
              <a:pathLst>
                <a:path w="10466" h="3347" extrusionOk="0">
                  <a:moveTo>
                    <a:pt x="0" y="1"/>
                  </a:moveTo>
                  <a:lnTo>
                    <a:pt x="0" y="3347"/>
                  </a:lnTo>
                  <a:lnTo>
                    <a:pt x="10466" y="3347"/>
                  </a:lnTo>
                  <a:lnTo>
                    <a:pt x="104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0"/>
            <p:cNvSpPr/>
            <p:nvPr/>
          </p:nvSpPr>
          <p:spPr>
            <a:xfrm>
              <a:off x="3550849" y="4138650"/>
              <a:ext cx="186420" cy="27583"/>
            </a:xfrm>
            <a:custGeom>
              <a:avLst/>
              <a:gdLst/>
              <a:ahLst/>
              <a:cxnLst/>
              <a:rect l="l" t="t" r="r" b="b"/>
              <a:pathLst>
                <a:path w="2906" h="430" extrusionOk="0">
                  <a:moveTo>
                    <a:pt x="0" y="0"/>
                  </a:moveTo>
                  <a:lnTo>
                    <a:pt x="0" y="429"/>
                  </a:lnTo>
                  <a:lnTo>
                    <a:pt x="2905" y="429"/>
                  </a:lnTo>
                  <a:lnTo>
                    <a:pt x="2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0"/>
            <p:cNvSpPr/>
            <p:nvPr/>
          </p:nvSpPr>
          <p:spPr>
            <a:xfrm>
              <a:off x="3307977" y="4370094"/>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0"/>
            <p:cNvSpPr/>
            <p:nvPr/>
          </p:nvSpPr>
          <p:spPr>
            <a:xfrm>
              <a:off x="3550849" y="4399089"/>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0"/>
            <p:cNvSpPr/>
            <p:nvPr/>
          </p:nvSpPr>
          <p:spPr>
            <a:xfrm>
              <a:off x="3307977" y="4630533"/>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0"/>
            <p:cNvSpPr/>
            <p:nvPr/>
          </p:nvSpPr>
          <p:spPr>
            <a:xfrm>
              <a:off x="3550849" y="4658758"/>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0"/>
            <p:cNvSpPr/>
            <p:nvPr/>
          </p:nvSpPr>
          <p:spPr>
            <a:xfrm>
              <a:off x="4095418" y="4110361"/>
              <a:ext cx="578248" cy="735579"/>
            </a:xfrm>
            <a:custGeom>
              <a:avLst/>
              <a:gdLst/>
              <a:ahLst/>
              <a:cxnLst/>
              <a:rect l="l" t="t" r="r" b="b"/>
              <a:pathLst>
                <a:path w="9014" h="11467" extrusionOk="0">
                  <a:moveTo>
                    <a:pt x="0" y="1"/>
                  </a:moveTo>
                  <a:lnTo>
                    <a:pt x="0" y="11467"/>
                  </a:lnTo>
                  <a:lnTo>
                    <a:pt x="9014" y="11467"/>
                  </a:lnTo>
                  <a:lnTo>
                    <a:pt x="9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80"/>
            <p:cNvSpPr/>
            <p:nvPr/>
          </p:nvSpPr>
          <p:spPr>
            <a:xfrm>
              <a:off x="4604127"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80"/>
            <p:cNvSpPr/>
            <p:nvPr/>
          </p:nvSpPr>
          <p:spPr>
            <a:xfrm>
              <a:off x="4708756" y="4110361"/>
              <a:ext cx="577478" cy="735579"/>
            </a:xfrm>
            <a:custGeom>
              <a:avLst/>
              <a:gdLst/>
              <a:ahLst/>
              <a:cxnLst/>
              <a:rect l="l" t="t" r="r" b="b"/>
              <a:pathLst>
                <a:path w="9002" h="11467" extrusionOk="0">
                  <a:moveTo>
                    <a:pt x="0" y="1"/>
                  </a:moveTo>
                  <a:lnTo>
                    <a:pt x="0" y="11467"/>
                  </a:lnTo>
                  <a:lnTo>
                    <a:pt x="9001" y="11467"/>
                  </a:lnTo>
                  <a:lnTo>
                    <a:pt x="90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0"/>
            <p:cNvSpPr/>
            <p:nvPr/>
          </p:nvSpPr>
          <p:spPr>
            <a:xfrm>
              <a:off x="4750774"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0"/>
            <p:cNvSpPr/>
            <p:nvPr/>
          </p:nvSpPr>
          <p:spPr>
            <a:xfrm>
              <a:off x="3203284" y="3940819"/>
              <a:ext cx="2199768" cy="101674"/>
            </a:xfrm>
            <a:custGeom>
              <a:avLst/>
              <a:gdLst/>
              <a:ahLst/>
              <a:cxnLst/>
              <a:rect l="l" t="t" r="r" b="b"/>
              <a:pathLst>
                <a:path w="34291" h="1585" extrusionOk="0">
                  <a:moveTo>
                    <a:pt x="1" y="1"/>
                  </a:moveTo>
                  <a:lnTo>
                    <a:pt x="1" y="1584"/>
                  </a:lnTo>
                  <a:lnTo>
                    <a:pt x="34291" y="1584"/>
                  </a:lnTo>
                  <a:lnTo>
                    <a:pt x="34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80"/>
            <p:cNvSpPr/>
            <p:nvPr/>
          </p:nvSpPr>
          <p:spPr>
            <a:xfrm>
              <a:off x="3643225" y="3896557"/>
              <a:ext cx="488887" cy="44326"/>
            </a:xfrm>
            <a:custGeom>
              <a:avLst/>
              <a:gdLst/>
              <a:ahLst/>
              <a:cxnLst/>
              <a:rect l="l" t="t" r="r" b="b"/>
              <a:pathLst>
                <a:path w="7621" h="691" extrusionOk="0">
                  <a:moveTo>
                    <a:pt x="1" y="0"/>
                  </a:moveTo>
                  <a:lnTo>
                    <a:pt x="1" y="691"/>
                  </a:lnTo>
                  <a:lnTo>
                    <a:pt x="7621" y="691"/>
                  </a:lnTo>
                  <a:lnTo>
                    <a:pt x="7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80"/>
            <p:cNvSpPr/>
            <p:nvPr/>
          </p:nvSpPr>
          <p:spPr>
            <a:xfrm>
              <a:off x="3761645" y="3784235"/>
              <a:ext cx="251340" cy="112386"/>
            </a:xfrm>
            <a:custGeom>
              <a:avLst/>
              <a:gdLst/>
              <a:ahLst/>
              <a:cxnLst/>
              <a:rect l="l" t="t" r="r" b="b"/>
              <a:pathLst>
                <a:path w="3918" h="1752" extrusionOk="0">
                  <a:moveTo>
                    <a:pt x="0" y="1"/>
                  </a:moveTo>
                  <a:lnTo>
                    <a:pt x="0" y="1751"/>
                  </a:lnTo>
                  <a:lnTo>
                    <a:pt x="3918" y="1751"/>
                  </a:lnTo>
                  <a:lnTo>
                    <a:pt x="39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80"/>
            <p:cNvSpPr/>
            <p:nvPr/>
          </p:nvSpPr>
          <p:spPr>
            <a:xfrm>
              <a:off x="3391179" y="3192346"/>
              <a:ext cx="993748" cy="635509"/>
            </a:xfrm>
            <a:custGeom>
              <a:avLst/>
              <a:gdLst/>
              <a:ahLst/>
              <a:cxnLst/>
              <a:rect l="l" t="t" r="r" b="b"/>
              <a:pathLst>
                <a:path w="15491" h="9907" extrusionOk="0">
                  <a:moveTo>
                    <a:pt x="596" y="1"/>
                  </a:moveTo>
                  <a:cubicBezTo>
                    <a:pt x="275" y="1"/>
                    <a:pt x="1" y="251"/>
                    <a:pt x="1" y="584"/>
                  </a:cubicBezTo>
                  <a:lnTo>
                    <a:pt x="1" y="9311"/>
                  </a:lnTo>
                  <a:cubicBezTo>
                    <a:pt x="1" y="9645"/>
                    <a:pt x="275" y="9907"/>
                    <a:pt x="596" y="9907"/>
                  </a:cubicBezTo>
                  <a:lnTo>
                    <a:pt x="14896" y="9907"/>
                  </a:lnTo>
                  <a:cubicBezTo>
                    <a:pt x="15229" y="9907"/>
                    <a:pt x="15491" y="9645"/>
                    <a:pt x="15491" y="9311"/>
                  </a:cubicBezTo>
                  <a:lnTo>
                    <a:pt x="15491" y="584"/>
                  </a:lnTo>
                  <a:cubicBezTo>
                    <a:pt x="15491" y="263"/>
                    <a:pt x="15229" y="1"/>
                    <a:pt x="14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80"/>
            <p:cNvSpPr/>
            <p:nvPr/>
          </p:nvSpPr>
          <p:spPr>
            <a:xfrm>
              <a:off x="3867814" y="3773586"/>
              <a:ext cx="39773" cy="40541"/>
            </a:xfrm>
            <a:custGeom>
              <a:avLst/>
              <a:gdLst/>
              <a:ahLst/>
              <a:cxnLst/>
              <a:rect l="l" t="t" r="r" b="b"/>
              <a:pathLst>
                <a:path w="620" h="632" extrusionOk="0">
                  <a:moveTo>
                    <a:pt x="310" y="0"/>
                  </a:moveTo>
                  <a:cubicBezTo>
                    <a:pt x="143" y="0"/>
                    <a:pt x="0" y="143"/>
                    <a:pt x="0" y="310"/>
                  </a:cubicBezTo>
                  <a:cubicBezTo>
                    <a:pt x="0" y="488"/>
                    <a:pt x="143" y="631"/>
                    <a:pt x="310" y="631"/>
                  </a:cubicBezTo>
                  <a:cubicBezTo>
                    <a:pt x="477" y="631"/>
                    <a:pt x="620" y="488"/>
                    <a:pt x="620" y="310"/>
                  </a:cubicBezTo>
                  <a:cubicBezTo>
                    <a:pt x="620" y="143"/>
                    <a:pt x="477" y="0"/>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0"/>
            <p:cNvSpPr/>
            <p:nvPr/>
          </p:nvSpPr>
          <p:spPr>
            <a:xfrm>
              <a:off x="3433967" y="3234362"/>
              <a:ext cx="907466" cy="519402"/>
            </a:xfrm>
            <a:custGeom>
              <a:avLst/>
              <a:gdLst/>
              <a:ahLst/>
              <a:cxnLst/>
              <a:rect l="l" t="t" r="r" b="b"/>
              <a:pathLst>
                <a:path w="14146" h="8097" extrusionOk="0">
                  <a:moveTo>
                    <a:pt x="144" y="1"/>
                  </a:moveTo>
                  <a:cubicBezTo>
                    <a:pt x="60" y="1"/>
                    <a:pt x="1" y="60"/>
                    <a:pt x="1" y="131"/>
                  </a:cubicBezTo>
                  <a:lnTo>
                    <a:pt x="1" y="7978"/>
                  </a:lnTo>
                  <a:cubicBezTo>
                    <a:pt x="1" y="8037"/>
                    <a:pt x="60" y="8097"/>
                    <a:pt x="144" y="8097"/>
                  </a:cubicBezTo>
                  <a:lnTo>
                    <a:pt x="14014" y="8097"/>
                  </a:lnTo>
                  <a:cubicBezTo>
                    <a:pt x="14086" y="8097"/>
                    <a:pt x="14145" y="8049"/>
                    <a:pt x="14145" y="7978"/>
                  </a:cubicBezTo>
                  <a:lnTo>
                    <a:pt x="14145" y="131"/>
                  </a:lnTo>
                  <a:cubicBezTo>
                    <a:pt x="14145" y="72"/>
                    <a:pt x="14086" y="12"/>
                    <a:pt x="14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0"/>
            <p:cNvSpPr/>
            <p:nvPr/>
          </p:nvSpPr>
          <p:spPr>
            <a:xfrm>
              <a:off x="3435507" y="3234362"/>
              <a:ext cx="905926" cy="64212"/>
            </a:xfrm>
            <a:custGeom>
              <a:avLst/>
              <a:gdLst/>
              <a:ahLst/>
              <a:cxnLst/>
              <a:rect l="l" t="t" r="r" b="b"/>
              <a:pathLst>
                <a:path w="14122" h="1001" extrusionOk="0">
                  <a:moveTo>
                    <a:pt x="131" y="1"/>
                  </a:moveTo>
                  <a:cubicBezTo>
                    <a:pt x="60" y="1"/>
                    <a:pt x="0" y="60"/>
                    <a:pt x="0" y="131"/>
                  </a:cubicBezTo>
                  <a:lnTo>
                    <a:pt x="0" y="1001"/>
                  </a:lnTo>
                  <a:lnTo>
                    <a:pt x="14121" y="1001"/>
                  </a:lnTo>
                  <a:lnTo>
                    <a:pt x="14121" y="131"/>
                  </a:lnTo>
                  <a:cubicBezTo>
                    <a:pt x="14121" y="72"/>
                    <a:pt x="14062" y="12"/>
                    <a:pt x="14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80"/>
            <p:cNvSpPr/>
            <p:nvPr/>
          </p:nvSpPr>
          <p:spPr>
            <a:xfrm>
              <a:off x="4269585" y="3251939"/>
              <a:ext cx="29060" cy="29059"/>
            </a:xfrm>
            <a:custGeom>
              <a:avLst/>
              <a:gdLst/>
              <a:ahLst/>
              <a:cxnLst/>
              <a:rect l="l" t="t" r="r" b="b"/>
              <a:pathLst>
                <a:path w="453" h="453" extrusionOk="0">
                  <a:moveTo>
                    <a:pt x="226" y="0"/>
                  </a:moveTo>
                  <a:cubicBezTo>
                    <a:pt x="95" y="0"/>
                    <a:pt x="0" y="108"/>
                    <a:pt x="0" y="227"/>
                  </a:cubicBezTo>
                  <a:cubicBezTo>
                    <a:pt x="0" y="358"/>
                    <a:pt x="95" y="453"/>
                    <a:pt x="226" y="453"/>
                  </a:cubicBezTo>
                  <a:cubicBezTo>
                    <a:pt x="345" y="453"/>
                    <a:pt x="453" y="358"/>
                    <a:pt x="453" y="227"/>
                  </a:cubicBezTo>
                  <a:cubicBezTo>
                    <a:pt x="453" y="108"/>
                    <a:pt x="345"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0"/>
            <p:cNvSpPr/>
            <p:nvPr/>
          </p:nvSpPr>
          <p:spPr>
            <a:xfrm>
              <a:off x="4213775" y="3251939"/>
              <a:ext cx="29124" cy="29059"/>
            </a:xfrm>
            <a:custGeom>
              <a:avLst/>
              <a:gdLst/>
              <a:ahLst/>
              <a:cxnLst/>
              <a:rect l="l" t="t" r="r" b="b"/>
              <a:pathLst>
                <a:path w="454" h="453" extrusionOk="0">
                  <a:moveTo>
                    <a:pt x="227" y="0"/>
                  </a:moveTo>
                  <a:cubicBezTo>
                    <a:pt x="108" y="0"/>
                    <a:pt x="1" y="108"/>
                    <a:pt x="1" y="227"/>
                  </a:cubicBezTo>
                  <a:cubicBezTo>
                    <a:pt x="1" y="358"/>
                    <a:pt x="108" y="453"/>
                    <a:pt x="227" y="453"/>
                  </a:cubicBezTo>
                  <a:cubicBezTo>
                    <a:pt x="358" y="453"/>
                    <a:pt x="453" y="358"/>
                    <a:pt x="453" y="227"/>
                  </a:cubicBezTo>
                  <a:cubicBezTo>
                    <a:pt x="453" y="108"/>
                    <a:pt x="358"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0"/>
            <p:cNvSpPr/>
            <p:nvPr/>
          </p:nvSpPr>
          <p:spPr>
            <a:xfrm>
              <a:off x="4157259" y="3251939"/>
              <a:ext cx="28354" cy="29059"/>
            </a:xfrm>
            <a:custGeom>
              <a:avLst/>
              <a:gdLst/>
              <a:ahLst/>
              <a:cxnLst/>
              <a:rect l="l" t="t" r="r" b="b"/>
              <a:pathLst>
                <a:path w="442" h="453" extrusionOk="0">
                  <a:moveTo>
                    <a:pt x="215" y="0"/>
                  </a:moveTo>
                  <a:cubicBezTo>
                    <a:pt x="96" y="0"/>
                    <a:pt x="1" y="108"/>
                    <a:pt x="1" y="227"/>
                  </a:cubicBezTo>
                  <a:cubicBezTo>
                    <a:pt x="1" y="358"/>
                    <a:pt x="96" y="453"/>
                    <a:pt x="215" y="453"/>
                  </a:cubicBezTo>
                  <a:cubicBezTo>
                    <a:pt x="346" y="453"/>
                    <a:pt x="441" y="358"/>
                    <a:pt x="441" y="227"/>
                  </a:cubicBezTo>
                  <a:cubicBezTo>
                    <a:pt x="441" y="108"/>
                    <a:pt x="346"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80"/>
            <p:cNvSpPr/>
            <p:nvPr/>
          </p:nvSpPr>
          <p:spPr>
            <a:xfrm>
              <a:off x="4007597" y="3316086"/>
              <a:ext cx="322354" cy="423951"/>
            </a:xfrm>
            <a:custGeom>
              <a:avLst/>
              <a:gdLst/>
              <a:ahLst/>
              <a:cxnLst/>
              <a:rect l="l" t="t" r="r" b="b"/>
              <a:pathLst>
                <a:path w="5025" h="6609" extrusionOk="0">
                  <a:moveTo>
                    <a:pt x="0" y="0"/>
                  </a:moveTo>
                  <a:lnTo>
                    <a:pt x="0" y="6608"/>
                  </a:lnTo>
                  <a:lnTo>
                    <a:pt x="5025" y="6608"/>
                  </a:lnTo>
                  <a:lnTo>
                    <a:pt x="50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0"/>
            <p:cNvSpPr/>
            <p:nvPr/>
          </p:nvSpPr>
          <p:spPr>
            <a:xfrm>
              <a:off x="4074826" y="3342066"/>
              <a:ext cx="226129" cy="14561"/>
            </a:xfrm>
            <a:custGeom>
              <a:avLst/>
              <a:gdLst/>
              <a:ahLst/>
              <a:cxnLst/>
              <a:rect l="l" t="t" r="r" b="b"/>
              <a:pathLst>
                <a:path w="3525" h="227" extrusionOk="0">
                  <a:moveTo>
                    <a:pt x="0" y="0"/>
                  </a:moveTo>
                  <a:lnTo>
                    <a:pt x="0" y="227"/>
                  </a:lnTo>
                  <a:lnTo>
                    <a:pt x="3524" y="227"/>
                  </a:lnTo>
                  <a:lnTo>
                    <a:pt x="35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0"/>
            <p:cNvSpPr/>
            <p:nvPr/>
          </p:nvSpPr>
          <p:spPr>
            <a:xfrm>
              <a:off x="4029728" y="3397810"/>
              <a:ext cx="270456" cy="13792"/>
            </a:xfrm>
            <a:custGeom>
              <a:avLst/>
              <a:gdLst/>
              <a:ahLst/>
              <a:cxnLst/>
              <a:rect l="l" t="t" r="r" b="b"/>
              <a:pathLst>
                <a:path w="4216" h="215" extrusionOk="0">
                  <a:moveTo>
                    <a:pt x="1" y="0"/>
                  </a:moveTo>
                  <a:lnTo>
                    <a:pt x="1" y="215"/>
                  </a:lnTo>
                  <a:lnTo>
                    <a:pt x="4215" y="215"/>
                  </a:lnTo>
                  <a:lnTo>
                    <a:pt x="4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0"/>
            <p:cNvSpPr/>
            <p:nvPr/>
          </p:nvSpPr>
          <p:spPr>
            <a:xfrm>
              <a:off x="4029728" y="3453554"/>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0"/>
            <p:cNvSpPr/>
            <p:nvPr/>
          </p:nvSpPr>
          <p:spPr>
            <a:xfrm>
              <a:off x="4029728" y="3516162"/>
              <a:ext cx="270456" cy="13856"/>
            </a:xfrm>
            <a:custGeom>
              <a:avLst/>
              <a:gdLst/>
              <a:ahLst/>
              <a:cxnLst/>
              <a:rect l="l" t="t" r="r" b="b"/>
              <a:pathLst>
                <a:path w="4216" h="216" extrusionOk="0">
                  <a:moveTo>
                    <a:pt x="1" y="1"/>
                  </a:moveTo>
                  <a:lnTo>
                    <a:pt x="1" y="215"/>
                  </a:lnTo>
                  <a:lnTo>
                    <a:pt x="4215" y="215"/>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0"/>
            <p:cNvSpPr/>
            <p:nvPr/>
          </p:nvSpPr>
          <p:spPr>
            <a:xfrm>
              <a:off x="4029728" y="3574216"/>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0"/>
            <p:cNvSpPr/>
            <p:nvPr/>
          </p:nvSpPr>
          <p:spPr>
            <a:xfrm>
              <a:off x="4029728" y="3633039"/>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80"/>
            <p:cNvSpPr/>
            <p:nvPr/>
          </p:nvSpPr>
          <p:spPr>
            <a:xfrm>
              <a:off x="4029728" y="3688783"/>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80"/>
            <p:cNvSpPr/>
            <p:nvPr/>
          </p:nvSpPr>
          <p:spPr>
            <a:xfrm>
              <a:off x="3534811" y="3365737"/>
              <a:ext cx="324663" cy="324650"/>
            </a:xfrm>
            <a:custGeom>
              <a:avLst/>
              <a:gdLst/>
              <a:ahLst/>
              <a:cxnLst/>
              <a:rect l="l" t="t" r="r" b="b"/>
              <a:pathLst>
                <a:path w="5061" h="5061" extrusionOk="0">
                  <a:moveTo>
                    <a:pt x="2524" y="0"/>
                  </a:moveTo>
                  <a:cubicBezTo>
                    <a:pt x="1131" y="0"/>
                    <a:pt x="0" y="1131"/>
                    <a:pt x="0" y="2536"/>
                  </a:cubicBezTo>
                  <a:cubicBezTo>
                    <a:pt x="0" y="3929"/>
                    <a:pt x="1131" y="5061"/>
                    <a:pt x="2524" y="5061"/>
                  </a:cubicBezTo>
                  <a:cubicBezTo>
                    <a:pt x="3917" y="5061"/>
                    <a:pt x="5060" y="3929"/>
                    <a:pt x="5060" y="2536"/>
                  </a:cubicBezTo>
                  <a:cubicBezTo>
                    <a:pt x="5060" y="1131"/>
                    <a:pt x="3917" y="0"/>
                    <a:pt x="2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0"/>
            <p:cNvSpPr/>
            <p:nvPr/>
          </p:nvSpPr>
          <p:spPr>
            <a:xfrm>
              <a:off x="3552388" y="3384083"/>
              <a:ext cx="288739" cy="287958"/>
            </a:xfrm>
            <a:custGeom>
              <a:avLst/>
              <a:gdLst/>
              <a:ahLst/>
              <a:cxnLst/>
              <a:rect l="l" t="t" r="r" b="b"/>
              <a:pathLst>
                <a:path w="4501" h="4489" extrusionOk="0">
                  <a:moveTo>
                    <a:pt x="2250" y="0"/>
                  </a:moveTo>
                  <a:cubicBezTo>
                    <a:pt x="1012" y="0"/>
                    <a:pt x="0" y="1012"/>
                    <a:pt x="0" y="2250"/>
                  </a:cubicBezTo>
                  <a:cubicBezTo>
                    <a:pt x="0" y="3489"/>
                    <a:pt x="1012" y="4489"/>
                    <a:pt x="2250" y="4489"/>
                  </a:cubicBezTo>
                  <a:cubicBezTo>
                    <a:pt x="3489" y="4489"/>
                    <a:pt x="4501" y="3489"/>
                    <a:pt x="4501" y="2250"/>
                  </a:cubicBezTo>
                  <a:cubicBezTo>
                    <a:pt x="4501" y="1012"/>
                    <a:pt x="3489"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80"/>
          <p:cNvGrpSpPr/>
          <p:nvPr/>
        </p:nvGrpSpPr>
        <p:grpSpPr>
          <a:xfrm>
            <a:off x="1599268" y="2609546"/>
            <a:ext cx="1122048" cy="2199233"/>
            <a:chOff x="786993" y="2814196"/>
            <a:chExt cx="1122048" cy="2199233"/>
          </a:xfrm>
        </p:grpSpPr>
        <p:sp>
          <p:nvSpPr>
            <p:cNvPr id="2480" name="Google Shape;2480;p80"/>
            <p:cNvSpPr/>
            <p:nvPr/>
          </p:nvSpPr>
          <p:spPr>
            <a:xfrm>
              <a:off x="1530171" y="4045443"/>
              <a:ext cx="210091" cy="882798"/>
            </a:xfrm>
            <a:custGeom>
              <a:avLst/>
              <a:gdLst/>
              <a:ahLst/>
              <a:cxnLst/>
              <a:rect l="l" t="t" r="r" b="b"/>
              <a:pathLst>
                <a:path w="3275" h="13762" extrusionOk="0">
                  <a:moveTo>
                    <a:pt x="3275" y="1"/>
                  </a:moveTo>
                  <a:lnTo>
                    <a:pt x="3275" y="1"/>
                  </a:lnTo>
                  <a:cubicBezTo>
                    <a:pt x="2144" y="596"/>
                    <a:pt x="1072" y="953"/>
                    <a:pt x="0" y="1323"/>
                  </a:cubicBezTo>
                  <a:lnTo>
                    <a:pt x="0" y="3347"/>
                  </a:lnTo>
                  <a:cubicBezTo>
                    <a:pt x="12" y="5514"/>
                    <a:pt x="36" y="7621"/>
                    <a:pt x="60" y="9764"/>
                  </a:cubicBezTo>
                  <a:cubicBezTo>
                    <a:pt x="72" y="11074"/>
                    <a:pt x="72" y="12383"/>
                    <a:pt x="72" y="13729"/>
                  </a:cubicBezTo>
                  <a:cubicBezTo>
                    <a:pt x="163" y="13752"/>
                    <a:pt x="307" y="13761"/>
                    <a:pt x="482" y="13761"/>
                  </a:cubicBezTo>
                  <a:cubicBezTo>
                    <a:pt x="1132" y="13761"/>
                    <a:pt x="2208" y="13625"/>
                    <a:pt x="2536" y="13503"/>
                  </a:cubicBezTo>
                  <a:cubicBezTo>
                    <a:pt x="2655" y="12121"/>
                    <a:pt x="2763" y="10764"/>
                    <a:pt x="2858" y="9431"/>
                  </a:cubicBezTo>
                  <a:cubicBezTo>
                    <a:pt x="2989" y="7419"/>
                    <a:pt x="3096" y="5418"/>
                    <a:pt x="3167" y="3382"/>
                  </a:cubicBezTo>
                  <a:cubicBezTo>
                    <a:pt x="3215" y="2263"/>
                    <a:pt x="3239" y="1156"/>
                    <a:pt x="3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80"/>
            <p:cNvSpPr/>
            <p:nvPr/>
          </p:nvSpPr>
          <p:spPr>
            <a:xfrm>
              <a:off x="1279665" y="4027931"/>
              <a:ext cx="229144" cy="907751"/>
            </a:xfrm>
            <a:custGeom>
              <a:avLst/>
              <a:gdLst/>
              <a:ahLst/>
              <a:cxnLst/>
              <a:rect l="l" t="t" r="r" b="b"/>
              <a:pathLst>
                <a:path w="3572" h="14151" extrusionOk="0">
                  <a:moveTo>
                    <a:pt x="405" y="0"/>
                  </a:moveTo>
                  <a:cubicBezTo>
                    <a:pt x="345" y="1203"/>
                    <a:pt x="286" y="2405"/>
                    <a:pt x="226" y="3596"/>
                  </a:cubicBezTo>
                  <a:cubicBezTo>
                    <a:pt x="131" y="5536"/>
                    <a:pt x="83" y="7465"/>
                    <a:pt x="36" y="9382"/>
                  </a:cubicBezTo>
                  <a:cubicBezTo>
                    <a:pt x="0" y="10870"/>
                    <a:pt x="0" y="12359"/>
                    <a:pt x="12" y="13847"/>
                  </a:cubicBezTo>
                  <a:cubicBezTo>
                    <a:pt x="768" y="14036"/>
                    <a:pt x="1617" y="14151"/>
                    <a:pt x="2370" y="14151"/>
                  </a:cubicBezTo>
                  <a:cubicBezTo>
                    <a:pt x="2471" y="14151"/>
                    <a:pt x="2570" y="14149"/>
                    <a:pt x="2667" y="14145"/>
                  </a:cubicBezTo>
                  <a:cubicBezTo>
                    <a:pt x="2762" y="12775"/>
                    <a:pt x="2858" y="11394"/>
                    <a:pt x="2965" y="10013"/>
                  </a:cubicBezTo>
                  <a:cubicBezTo>
                    <a:pt x="3108" y="7882"/>
                    <a:pt x="3274" y="5751"/>
                    <a:pt x="3429" y="3631"/>
                  </a:cubicBezTo>
                  <a:cubicBezTo>
                    <a:pt x="3477" y="2941"/>
                    <a:pt x="3524" y="2262"/>
                    <a:pt x="3572" y="1572"/>
                  </a:cubicBezTo>
                  <a:cubicBezTo>
                    <a:pt x="2536" y="1131"/>
                    <a:pt x="1488" y="67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0"/>
            <p:cNvSpPr/>
            <p:nvPr/>
          </p:nvSpPr>
          <p:spPr>
            <a:xfrm>
              <a:off x="1184915" y="4899952"/>
              <a:ext cx="278090" cy="113477"/>
            </a:xfrm>
            <a:custGeom>
              <a:avLst/>
              <a:gdLst/>
              <a:ahLst/>
              <a:cxnLst/>
              <a:rect l="l" t="t" r="r" b="b"/>
              <a:pathLst>
                <a:path w="4335" h="1769" extrusionOk="0">
                  <a:moveTo>
                    <a:pt x="3500" y="1"/>
                  </a:moveTo>
                  <a:cubicBezTo>
                    <a:pt x="3094" y="1"/>
                    <a:pt x="2510" y="23"/>
                    <a:pt x="1941" y="122"/>
                  </a:cubicBezTo>
                  <a:cubicBezTo>
                    <a:pt x="918" y="313"/>
                    <a:pt x="1" y="991"/>
                    <a:pt x="48" y="1491"/>
                  </a:cubicBezTo>
                  <a:cubicBezTo>
                    <a:pt x="70" y="1677"/>
                    <a:pt x="1501" y="1768"/>
                    <a:pt x="2681" y="1768"/>
                  </a:cubicBezTo>
                  <a:cubicBezTo>
                    <a:pt x="3471" y="1768"/>
                    <a:pt x="4149" y="1727"/>
                    <a:pt x="4216" y="1646"/>
                  </a:cubicBezTo>
                  <a:cubicBezTo>
                    <a:pt x="4335" y="1491"/>
                    <a:pt x="4037" y="15"/>
                    <a:pt x="4037" y="15"/>
                  </a:cubicBezTo>
                  <a:cubicBezTo>
                    <a:pt x="4037" y="15"/>
                    <a:pt x="3825" y="1"/>
                    <a:pt x="3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0"/>
            <p:cNvSpPr/>
            <p:nvPr/>
          </p:nvSpPr>
          <p:spPr>
            <a:xfrm>
              <a:off x="1521767" y="4899952"/>
              <a:ext cx="277320" cy="113477"/>
            </a:xfrm>
            <a:custGeom>
              <a:avLst/>
              <a:gdLst/>
              <a:ahLst/>
              <a:cxnLst/>
              <a:rect l="l" t="t" r="r" b="b"/>
              <a:pathLst>
                <a:path w="4323" h="1769" extrusionOk="0">
                  <a:moveTo>
                    <a:pt x="835" y="1"/>
                  </a:moveTo>
                  <a:cubicBezTo>
                    <a:pt x="510" y="1"/>
                    <a:pt x="298" y="15"/>
                    <a:pt x="298" y="15"/>
                  </a:cubicBezTo>
                  <a:cubicBezTo>
                    <a:pt x="298" y="15"/>
                    <a:pt x="0" y="1491"/>
                    <a:pt x="119" y="1646"/>
                  </a:cubicBezTo>
                  <a:cubicBezTo>
                    <a:pt x="182" y="1727"/>
                    <a:pt x="858" y="1768"/>
                    <a:pt x="1648" y="1768"/>
                  </a:cubicBezTo>
                  <a:cubicBezTo>
                    <a:pt x="2830" y="1768"/>
                    <a:pt x="4265" y="1677"/>
                    <a:pt x="4287" y="1491"/>
                  </a:cubicBezTo>
                  <a:cubicBezTo>
                    <a:pt x="4322" y="991"/>
                    <a:pt x="3418" y="313"/>
                    <a:pt x="2394" y="122"/>
                  </a:cubicBezTo>
                  <a:cubicBezTo>
                    <a:pt x="1825" y="23"/>
                    <a:pt x="1241" y="1"/>
                    <a:pt x="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0"/>
            <p:cNvSpPr/>
            <p:nvPr/>
          </p:nvSpPr>
          <p:spPr>
            <a:xfrm>
              <a:off x="1281910" y="4258541"/>
              <a:ext cx="217789" cy="411763"/>
            </a:xfrm>
            <a:custGeom>
              <a:avLst/>
              <a:gdLst/>
              <a:ahLst/>
              <a:cxnLst/>
              <a:rect l="l" t="t" r="r" b="b"/>
              <a:pathLst>
                <a:path w="3395" h="6419" extrusionOk="0">
                  <a:moveTo>
                    <a:pt x="191" y="1"/>
                  </a:moveTo>
                  <a:cubicBezTo>
                    <a:pt x="96" y="1941"/>
                    <a:pt x="48" y="3870"/>
                    <a:pt x="1" y="5787"/>
                  </a:cubicBezTo>
                  <a:cubicBezTo>
                    <a:pt x="953" y="6132"/>
                    <a:pt x="1930" y="6323"/>
                    <a:pt x="2930" y="6418"/>
                  </a:cubicBezTo>
                  <a:cubicBezTo>
                    <a:pt x="3073" y="4287"/>
                    <a:pt x="3239" y="2156"/>
                    <a:pt x="3394" y="36"/>
                  </a:cubicBezTo>
                  <a:cubicBezTo>
                    <a:pt x="2334" y="13"/>
                    <a:pt x="1263" y="1"/>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0"/>
            <p:cNvSpPr/>
            <p:nvPr/>
          </p:nvSpPr>
          <p:spPr>
            <a:xfrm>
              <a:off x="1529401" y="4260851"/>
              <a:ext cx="203997" cy="410993"/>
            </a:xfrm>
            <a:custGeom>
              <a:avLst/>
              <a:gdLst/>
              <a:ahLst/>
              <a:cxnLst/>
              <a:rect l="l" t="t" r="r" b="b"/>
              <a:pathLst>
                <a:path w="3180" h="6407" extrusionOk="0">
                  <a:moveTo>
                    <a:pt x="0" y="0"/>
                  </a:moveTo>
                  <a:cubicBezTo>
                    <a:pt x="12" y="2156"/>
                    <a:pt x="36" y="4263"/>
                    <a:pt x="60" y="6406"/>
                  </a:cubicBezTo>
                  <a:cubicBezTo>
                    <a:pt x="1013" y="6406"/>
                    <a:pt x="1953" y="6287"/>
                    <a:pt x="2870" y="6073"/>
                  </a:cubicBezTo>
                  <a:cubicBezTo>
                    <a:pt x="3001" y="4061"/>
                    <a:pt x="3108" y="2060"/>
                    <a:pt x="3179" y="24"/>
                  </a:cubicBezTo>
                  <a:cubicBezTo>
                    <a:pt x="2120" y="12"/>
                    <a:pt x="1072"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0"/>
            <p:cNvSpPr/>
            <p:nvPr/>
          </p:nvSpPr>
          <p:spPr>
            <a:xfrm>
              <a:off x="1478209" y="2979248"/>
              <a:ext cx="178016" cy="231059"/>
            </a:xfrm>
            <a:custGeom>
              <a:avLst/>
              <a:gdLst/>
              <a:ahLst/>
              <a:cxnLst/>
              <a:rect l="l" t="t" r="r" b="b"/>
              <a:pathLst>
                <a:path w="2775" h="3602" extrusionOk="0">
                  <a:moveTo>
                    <a:pt x="2644" y="1"/>
                  </a:moveTo>
                  <a:lnTo>
                    <a:pt x="2644" y="1"/>
                  </a:lnTo>
                  <a:cubicBezTo>
                    <a:pt x="1787" y="72"/>
                    <a:pt x="1060" y="525"/>
                    <a:pt x="632" y="1180"/>
                  </a:cubicBezTo>
                  <a:cubicBezTo>
                    <a:pt x="167" y="1834"/>
                    <a:pt x="1" y="2668"/>
                    <a:pt x="179" y="3442"/>
                  </a:cubicBezTo>
                  <a:cubicBezTo>
                    <a:pt x="190" y="3442"/>
                    <a:pt x="202" y="3441"/>
                    <a:pt x="213" y="3441"/>
                  </a:cubicBezTo>
                  <a:cubicBezTo>
                    <a:pt x="644" y="3441"/>
                    <a:pt x="1087" y="3601"/>
                    <a:pt x="1507" y="3601"/>
                  </a:cubicBezTo>
                  <a:cubicBezTo>
                    <a:pt x="1668" y="3601"/>
                    <a:pt x="1825" y="3578"/>
                    <a:pt x="1977" y="3513"/>
                  </a:cubicBezTo>
                  <a:cubicBezTo>
                    <a:pt x="2370" y="3346"/>
                    <a:pt x="2608" y="2954"/>
                    <a:pt x="2703" y="2537"/>
                  </a:cubicBezTo>
                  <a:cubicBezTo>
                    <a:pt x="2775" y="2120"/>
                    <a:pt x="2727" y="1680"/>
                    <a:pt x="2668" y="1263"/>
                  </a:cubicBezTo>
                  <a:cubicBezTo>
                    <a:pt x="2608" y="846"/>
                    <a:pt x="2549" y="418"/>
                    <a:pt x="264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80"/>
            <p:cNvSpPr/>
            <p:nvPr/>
          </p:nvSpPr>
          <p:spPr>
            <a:xfrm>
              <a:off x="1596630" y="3283243"/>
              <a:ext cx="312411" cy="683620"/>
            </a:xfrm>
            <a:custGeom>
              <a:avLst/>
              <a:gdLst/>
              <a:ahLst/>
              <a:cxnLst/>
              <a:rect l="l" t="t" r="r" b="b"/>
              <a:pathLst>
                <a:path w="4870" h="10657" extrusionOk="0">
                  <a:moveTo>
                    <a:pt x="1191" y="1"/>
                  </a:moveTo>
                  <a:lnTo>
                    <a:pt x="0" y="2144"/>
                  </a:lnTo>
                  <a:lnTo>
                    <a:pt x="1405" y="10657"/>
                  </a:lnTo>
                  <a:cubicBezTo>
                    <a:pt x="1405" y="10657"/>
                    <a:pt x="4227" y="9776"/>
                    <a:pt x="4560" y="9180"/>
                  </a:cubicBezTo>
                  <a:cubicBezTo>
                    <a:pt x="4870" y="8585"/>
                    <a:pt x="3334" y="1846"/>
                    <a:pt x="2953" y="1108"/>
                  </a:cubicBezTo>
                  <a:cubicBezTo>
                    <a:pt x="2560" y="382"/>
                    <a:pt x="1191" y="1"/>
                    <a:pt x="1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0"/>
            <p:cNvSpPr/>
            <p:nvPr/>
          </p:nvSpPr>
          <p:spPr>
            <a:xfrm>
              <a:off x="1220839" y="4124922"/>
              <a:ext cx="610323" cy="474563"/>
            </a:xfrm>
            <a:custGeom>
              <a:avLst/>
              <a:gdLst/>
              <a:ahLst/>
              <a:cxnLst/>
              <a:rect l="l" t="t" r="r" b="b"/>
              <a:pathLst>
                <a:path w="9514" h="7398" extrusionOk="0">
                  <a:moveTo>
                    <a:pt x="9073" y="0"/>
                  </a:moveTo>
                  <a:cubicBezTo>
                    <a:pt x="8120" y="1119"/>
                    <a:pt x="6846" y="1977"/>
                    <a:pt x="5465" y="2477"/>
                  </a:cubicBezTo>
                  <a:cubicBezTo>
                    <a:pt x="4290" y="2893"/>
                    <a:pt x="3053" y="3074"/>
                    <a:pt x="1805" y="3074"/>
                  </a:cubicBezTo>
                  <a:cubicBezTo>
                    <a:pt x="1232" y="3074"/>
                    <a:pt x="657" y="3036"/>
                    <a:pt x="84" y="2965"/>
                  </a:cubicBezTo>
                  <a:lnTo>
                    <a:pt x="84" y="2965"/>
                  </a:lnTo>
                  <a:cubicBezTo>
                    <a:pt x="0" y="5108"/>
                    <a:pt x="12" y="6656"/>
                    <a:pt x="238" y="6834"/>
                  </a:cubicBezTo>
                  <a:cubicBezTo>
                    <a:pt x="711" y="7229"/>
                    <a:pt x="2381" y="7397"/>
                    <a:pt x="4168" y="7397"/>
                  </a:cubicBezTo>
                  <a:cubicBezTo>
                    <a:pt x="6479" y="7397"/>
                    <a:pt x="8984" y="7116"/>
                    <a:pt x="9347" y="6680"/>
                  </a:cubicBezTo>
                  <a:cubicBezTo>
                    <a:pt x="9513" y="6489"/>
                    <a:pt x="9347" y="3548"/>
                    <a:pt x="9073" y="0"/>
                  </a:cubicBezTo>
                  <a:close/>
                </a:path>
              </a:pathLst>
            </a:custGeom>
            <a:solidFill>
              <a:srgbClr val="E4F3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0"/>
            <p:cNvSpPr/>
            <p:nvPr/>
          </p:nvSpPr>
          <p:spPr>
            <a:xfrm>
              <a:off x="1220839" y="3266436"/>
              <a:ext cx="610323" cy="1333049"/>
            </a:xfrm>
            <a:custGeom>
              <a:avLst/>
              <a:gdLst/>
              <a:ahLst/>
              <a:cxnLst/>
              <a:rect l="l" t="t" r="r" b="b"/>
              <a:pathLst>
                <a:path w="9514" h="20781" extrusionOk="0">
                  <a:moveTo>
                    <a:pt x="4370" y="1"/>
                  </a:moveTo>
                  <a:cubicBezTo>
                    <a:pt x="3036" y="1"/>
                    <a:pt x="2132" y="536"/>
                    <a:pt x="2132" y="536"/>
                  </a:cubicBezTo>
                  <a:cubicBezTo>
                    <a:pt x="2132" y="536"/>
                    <a:pt x="322" y="10621"/>
                    <a:pt x="84" y="16348"/>
                  </a:cubicBezTo>
                  <a:cubicBezTo>
                    <a:pt x="0" y="18491"/>
                    <a:pt x="12" y="20039"/>
                    <a:pt x="238" y="20217"/>
                  </a:cubicBezTo>
                  <a:cubicBezTo>
                    <a:pt x="711" y="20612"/>
                    <a:pt x="2381" y="20780"/>
                    <a:pt x="4168" y="20780"/>
                  </a:cubicBezTo>
                  <a:cubicBezTo>
                    <a:pt x="6479" y="20780"/>
                    <a:pt x="8984" y="20499"/>
                    <a:pt x="9347" y="20063"/>
                  </a:cubicBezTo>
                  <a:cubicBezTo>
                    <a:pt x="9513" y="19872"/>
                    <a:pt x="9347" y="16931"/>
                    <a:pt x="9073" y="13383"/>
                  </a:cubicBezTo>
                  <a:cubicBezTo>
                    <a:pt x="8644" y="7799"/>
                    <a:pt x="7930" y="739"/>
                    <a:pt x="7751" y="560"/>
                  </a:cubicBezTo>
                  <a:cubicBezTo>
                    <a:pt x="7454" y="263"/>
                    <a:pt x="5715" y="1"/>
                    <a:pt x="4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0"/>
            <p:cNvSpPr/>
            <p:nvPr/>
          </p:nvSpPr>
          <p:spPr>
            <a:xfrm>
              <a:off x="1271261" y="3505514"/>
              <a:ext cx="164994" cy="410159"/>
            </a:xfrm>
            <a:custGeom>
              <a:avLst/>
              <a:gdLst/>
              <a:ahLst/>
              <a:cxnLst/>
              <a:rect l="l" t="t" r="r" b="b"/>
              <a:pathLst>
                <a:path w="2572" h="6394" extrusionOk="0">
                  <a:moveTo>
                    <a:pt x="2429" y="0"/>
                  </a:moveTo>
                  <a:cubicBezTo>
                    <a:pt x="2381" y="0"/>
                    <a:pt x="2346" y="24"/>
                    <a:pt x="2346" y="72"/>
                  </a:cubicBezTo>
                  <a:cubicBezTo>
                    <a:pt x="2429" y="2096"/>
                    <a:pt x="1619" y="5263"/>
                    <a:pt x="1322" y="5596"/>
                  </a:cubicBezTo>
                  <a:cubicBezTo>
                    <a:pt x="1119" y="5822"/>
                    <a:pt x="429" y="6156"/>
                    <a:pt x="72" y="6251"/>
                  </a:cubicBezTo>
                  <a:cubicBezTo>
                    <a:pt x="36" y="6263"/>
                    <a:pt x="0" y="6299"/>
                    <a:pt x="12" y="6334"/>
                  </a:cubicBezTo>
                  <a:cubicBezTo>
                    <a:pt x="36" y="6370"/>
                    <a:pt x="60" y="6394"/>
                    <a:pt x="84" y="6394"/>
                  </a:cubicBezTo>
                  <a:lnTo>
                    <a:pt x="107" y="6394"/>
                  </a:lnTo>
                  <a:cubicBezTo>
                    <a:pt x="488" y="6311"/>
                    <a:pt x="1203" y="5953"/>
                    <a:pt x="1429" y="5703"/>
                  </a:cubicBezTo>
                  <a:cubicBezTo>
                    <a:pt x="1738" y="5358"/>
                    <a:pt x="2572" y="2131"/>
                    <a:pt x="2500" y="72"/>
                  </a:cubicBezTo>
                  <a:cubicBezTo>
                    <a:pt x="2500" y="24"/>
                    <a:pt x="2453"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0"/>
            <p:cNvSpPr/>
            <p:nvPr/>
          </p:nvSpPr>
          <p:spPr>
            <a:xfrm>
              <a:off x="786993" y="3753316"/>
              <a:ext cx="285724" cy="183911"/>
            </a:xfrm>
            <a:custGeom>
              <a:avLst/>
              <a:gdLst/>
              <a:ahLst/>
              <a:cxnLst/>
              <a:rect l="l" t="t" r="r" b="b"/>
              <a:pathLst>
                <a:path w="4454" h="2867" extrusionOk="0">
                  <a:moveTo>
                    <a:pt x="1521" y="0"/>
                  </a:moveTo>
                  <a:cubicBezTo>
                    <a:pt x="1205" y="0"/>
                    <a:pt x="820" y="328"/>
                    <a:pt x="536" y="590"/>
                  </a:cubicBezTo>
                  <a:cubicBezTo>
                    <a:pt x="477" y="626"/>
                    <a:pt x="417" y="709"/>
                    <a:pt x="394" y="781"/>
                  </a:cubicBezTo>
                  <a:cubicBezTo>
                    <a:pt x="358" y="864"/>
                    <a:pt x="358" y="971"/>
                    <a:pt x="441" y="1043"/>
                  </a:cubicBezTo>
                  <a:cubicBezTo>
                    <a:pt x="203" y="1162"/>
                    <a:pt x="60" y="1495"/>
                    <a:pt x="155" y="1745"/>
                  </a:cubicBezTo>
                  <a:cubicBezTo>
                    <a:pt x="24" y="1876"/>
                    <a:pt x="1" y="2138"/>
                    <a:pt x="84" y="2328"/>
                  </a:cubicBezTo>
                  <a:cubicBezTo>
                    <a:pt x="155" y="2519"/>
                    <a:pt x="298" y="2650"/>
                    <a:pt x="453" y="2793"/>
                  </a:cubicBezTo>
                  <a:cubicBezTo>
                    <a:pt x="496" y="2836"/>
                    <a:pt x="552" y="2867"/>
                    <a:pt x="602" y="2867"/>
                  </a:cubicBezTo>
                  <a:cubicBezTo>
                    <a:pt x="621" y="2867"/>
                    <a:pt x="639" y="2862"/>
                    <a:pt x="655" y="2852"/>
                  </a:cubicBezTo>
                  <a:cubicBezTo>
                    <a:pt x="715" y="2805"/>
                    <a:pt x="703" y="2698"/>
                    <a:pt x="691" y="2626"/>
                  </a:cubicBezTo>
                  <a:cubicBezTo>
                    <a:pt x="644" y="2436"/>
                    <a:pt x="584" y="2257"/>
                    <a:pt x="596" y="2043"/>
                  </a:cubicBezTo>
                  <a:cubicBezTo>
                    <a:pt x="715" y="1983"/>
                    <a:pt x="834" y="1924"/>
                    <a:pt x="1048" y="1852"/>
                  </a:cubicBezTo>
                  <a:cubicBezTo>
                    <a:pt x="1359" y="2222"/>
                    <a:pt x="1821" y="2432"/>
                    <a:pt x="2305" y="2432"/>
                  </a:cubicBezTo>
                  <a:cubicBezTo>
                    <a:pt x="2413" y="2432"/>
                    <a:pt x="2523" y="2422"/>
                    <a:pt x="2632" y="2400"/>
                  </a:cubicBezTo>
                  <a:cubicBezTo>
                    <a:pt x="2739" y="2388"/>
                    <a:pt x="2846" y="2352"/>
                    <a:pt x="2953" y="2305"/>
                  </a:cubicBezTo>
                  <a:cubicBezTo>
                    <a:pt x="3453" y="2328"/>
                    <a:pt x="3953" y="2340"/>
                    <a:pt x="4454" y="2352"/>
                  </a:cubicBezTo>
                  <a:cubicBezTo>
                    <a:pt x="4382" y="1757"/>
                    <a:pt x="4287" y="1185"/>
                    <a:pt x="4263" y="602"/>
                  </a:cubicBezTo>
                  <a:cubicBezTo>
                    <a:pt x="3811" y="816"/>
                    <a:pt x="3346" y="983"/>
                    <a:pt x="2977" y="983"/>
                  </a:cubicBezTo>
                  <a:cubicBezTo>
                    <a:pt x="2894" y="924"/>
                    <a:pt x="2787" y="864"/>
                    <a:pt x="2703" y="793"/>
                  </a:cubicBezTo>
                  <a:cubicBezTo>
                    <a:pt x="2299" y="495"/>
                    <a:pt x="1894" y="90"/>
                    <a:pt x="1644" y="19"/>
                  </a:cubicBezTo>
                  <a:cubicBezTo>
                    <a:pt x="1604" y="6"/>
                    <a:pt x="1563" y="0"/>
                    <a:pt x="1521"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0"/>
            <p:cNvSpPr/>
            <p:nvPr/>
          </p:nvSpPr>
          <p:spPr>
            <a:xfrm>
              <a:off x="966485" y="3282986"/>
              <a:ext cx="471438" cy="662515"/>
            </a:xfrm>
            <a:custGeom>
              <a:avLst/>
              <a:gdLst/>
              <a:ahLst/>
              <a:cxnLst/>
              <a:rect l="l" t="t" r="r" b="b"/>
              <a:pathLst>
                <a:path w="7349" h="10328" extrusionOk="0">
                  <a:moveTo>
                    <a:pt x="6720" y="0"/>
                  </a:moveTo>
                  <a:cubicBezTo>
                    <a:pt x="6703" y="0"/>
                    <a:pt x="6686" y="2"/>
                    <a:pt x="6668" y="5"/>
                  </a:cubicBezTo>
                  <a:cubicBezTo>
                    <a:pt x="6049" y="88"/>
                    <a:pt x="5108" y="612"/>
                    <a:pt x="4668" y="1862"/>
                  </a:cubicBezTo>
                  <a:cubicBezTo>
                    <a:pt x="4025" y="3695"/>
                    <a:pt x="3775" y="6077"/>
                    <a:pt x="3096" y="6982"/>
                  </a:cubicBezTo>
                  <a:cubicBezTo>
                    <a:pt x="2834" y="7351"/>
                    <a:pt x="1" y="8041"/>
                    <a:pt x="1" y="8041"/>
                  </a:cubicBezTo>
                  <a:lnTo>
                    <a:pt x="298" y="10327"/>
                  </a:lnTo>
                  <a:cubicBezTo>
                    <a:pt x="298" y="10327"/>
                    <a:pt x="4870" y="10161"/>
                    <a:pt x="5263" y="9446"/>
                  </a:cubicBezTo>
                  <a:cubicBezTo>
                    <a:pt x="5680" y="8732"/>
                    <a:pt x="6597" y="4743"/>
                    <a:pt x="6656" y="2981"/>
                  </a:cubicBezTo>
                  <a:cubicBezTo>
                    <a:pt x="6703" y="1971"/>
                    <a:pt x="7348" y="0"/>
                    <a:pt x="6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80"/>
            <p:cNvSpPr/>
            <p:nvPr/>
          </p:nvSpPr>
          <p:spPr>
            <a:xfrm>
              <a:off x="1304876" y="2814196"/>
              <a:ext cx="375021" cy="402718"/>
            </a:xfrm>
            <a:custGeom>
              <a:avLst/>
              <a:gdLst/>
              <a:ahLst/>
              <a:cxnLst/>
              <a:rect l="l" t="t" r="r" b="b"/>
              <a:pathLst>
                <a:path w="5846" h="6278" extrusionOk="0">
                  <a:moveTo>
                    <a:pt x="3258" y="1"/>
                  </a:moveTo>
                  <a:cubicBezTo>
                    <a:pt x="3011" y="1"/>
                    <a:pt x="2764" y="35"/>
                    <a:pt x="2524" y="109"/>
                  </a:cubicBezTo>
                  <a:cubicBezTo>
                    <a:pt x="1881" y="300"/>
                    <a:pt x="1334" y="788"/>
                    <a:pt x="1107" y="1395"/>
                  </a:cubicBezTo>
                  <a:cubicBezTo>
                    <a:pt x="1036" y="1609"/>
                    <a:pt x="1012" y="1812"/>
                    <a:pt x="1012" y="2026"/>
                  </a:cubicBezTo>
                  <a:cubicBezTo>
                    <a:pt x="937" y="1978"/>
                    <a:pt x="856" y="1958"/>
                    <a:pt x="774" y="1958"/>
                  </a:cubicBezTo>
                  <a:cubicBezTo>
                    <a:pt x="569" y="1958"/>
                    <a:pt x="355" y="2084"/>
                    <a:pt x="202" y="2229"/>
                  </a:cubicBezTo>
                  <a:cubicBezTo>
                    <a:pt x="131" y="2312"/>
                    <a:pt x="60" y="2395"/>
                    <a:pt x="24" y="2514"/>
                  </a:cubicBezTo>
                  <a:cubicBezTo>
                    <a:pt x="0" y="2621"/>
                    <a:pt x="24" y="2752"/>
                    <a:pt x="119" y="2824"/>
                  </a:cubicBezTo>
                  <a:cubicBezTo>
                    <a:pt x="161" y="2866"/>
                    <a:pt x="223" y="2886"/>
                    <a:pt x="307" y="2886"/>
                  </a:cubicBezTo>
                  <a:cubicBezTo>
                    <a:pt x="390" y="2886"/>
                    <a:pt x="494" y="2866"/>
                    <a:pt x="619" y="2824"/>
                  </a:cubicBezTo>
                  <a:lnTo>
                    <a:pt x="619" y="2824"/>
                  </a:lnTo>
                  <a:cubicBezTo>
                    <a:pt x="238" y="3276"/>
                    <a:pt x="214" y="3943"/>
                    <a:pt x="452" y="4479"/>
                  </a:cubicBezTo>
                  <a:cubicBezTo>
                    <a:pt x="703" y="5015"/>
                    <a:pt x="1131" y="5431"/>
                    <a:pt x="1595" y="5789"/>
                  </a:cubicBezTo>
                  <a:cubicBezTo>
                    <a:pt x="1488" y="5919"/>
                    <a:pt x="1572" y="6062"/>
                    <a:pt x="1679" y="6134"/>
                  </a:cubicBezTo>
                  <a:cubicBezTo>
                    <a:pt x="1798" y="6217"/>
                    <a:pt x="1929" y="6241"/>
                    <a:pt x="2072" y="6241"/>
                  </a:cubicBezTo>
                  <a:cubicBezTo>
                    <a:pt x="2369" y="6241"/>
                    <a:pt x="2643" y="6086"/>
                    <a:pt x="2846" y="5860"/>
                  </a:cubicBezTo>
                  <a:lnTo>
                    <a:pt x="2846" y="5860"/>
                  </a:lnTo>
                  <a:cubicBezTo>
                    <a:pt x="2750" y="5979"/>
                    <a:pt x="2846" y="6181"/>
                    <a:pt x="2977" y="6241"/>
                  </a:cubicBezTo>
                  <a:cubicBezTo>
                    <a:pt x="3039" y="6267"/>
                    <a:pt x="3105" y="6277"/>
                    <a:pt x="3170" y="6277"/>
                  </a:cubicBezTo>
                  <a:cubicBezTo>
                    <a:pt x="3253" y="6277"/>
                    <a:pt x="3337" y="6261"/>
                    <a:pt x="3417" y="6241"/>
                  </a:cubicBezTo>
                  <a:cubicBezTo>
                    <a:pt x="4108" y="6027"/>
                    <a:pt x="4608" y="5312"/>
                    <a:pt x="4572" y="4598"/>
                  </a:cubicBezTo>
                  <a:cubicBezTo>
                    <a:pt x="4810" y="4241"/>
                    <a:pt x="5013" y="3812"/>
                    <a:pt x="5144" y="3348"/>
                  </a:cubicBezTo>
                  <a:cubicBezTo>
                    <a:pt x="5174" y="3352"/>
                    <a:pt x="5204" y="3354"/>
                    <a:pt x="5232" y="3354"/>
                  </a:cubicBezTo>
                  <a:cubicBezTo>
                    <a:pt x="5509" y="3354"/>
                    <a:pt x="5711" y="3156"/>
                    <a:pt x="5786" y="2919"/>
                  </a:cubicBezTo>
                  <a:cubicBezTo>
                    <a:pt x="5834" y="2788"/>
                    <a:pt x="5846" y="2633"/>
                    <a:pt x="5798" y="2490"/>
                  </a:cubicBezTo>
                  <a:cubicBezTo>
                    <a:pt x="5715" y="2074"/>
                    <a:pt x="5394" y="1752"/>
                    <a:pt x="5096" y="1478"/>
                  </a:cubicBezTo>
                  <a:lnTo>
                    <a:pt x="5096" y="1478"/>
                  </a:lnTo>
                  <a:cubicBezTo>
                    <a:pt x="5121" y="1486"/>
                    <a:pt x="5146" y="1490"/>
                    <a:pt x="5170" y="1490"/>
                  </a:cubicBezTo>
                  <a:cubicBezTo>
                    <a:pt x="5366" y="1490"/>
                    <a:pt x="5531" y="1252"/>
                    <a:pt x="5489" y="1062"/>
                  </a:cubicBezTo>
                  <a:cubicBezTo>
                    <a:pt x="5441" y="836"/>
                    <a:pt x="5239" y="669"/>
                    <a:pt x="5036" y="550"/>
                  </a:cubicBezTo>
                  <a:cubicBezTo>
                    <a:pt x="4508" y="217"/>
                    <a:pt x="3882" y="1"/>
                    <a:pt x="3258" y="1"/>
                  </a:cubicBezTo>
                  <a:close/>
                </a:path>
              </a:pathLst>
            </a:custGeom>
            <a:solidFill>
              <a:srgbClr val="8543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80"/>
            <p:cNvSpPr/>
            <p:nvPr/>
          </p:nvSpPr>
          <p:spPr>
            <a:xfrm>
              <a:off x="1376660" y="2814196"/>
              <a:ext cx="303237" cy="187311"/>
            </a:xfrm>
            <a:custGeom>
              <a:avLst/>
              <a:gdLst/>
              <a:ahLst/>
              <a:cxnLst/>
              <a:rect l="l" t="t" r="r" b="b"/>
              <a:pathLst>
                <a:path w="4727" h="2920" extrusionOk="0">
                  <a:moveTo>
                    <a:pt x="2145" y="1"/>
                  </a:moveTo>
                  <a:cubicBezTo>
                    <a:pt x="1897" y="1"/>
                    <a:pt x="1649" y="35"/>
                    <a:pt x="1405" y="109"/>
                  </a:cubicBezTo>
                  <a:cubicBezTo>
                    <a:pt x="774" y="300"/>
                    <a:pt x="215" y="788"/>
                    <a:pt x="0" y="1395"/>
                  </a:cubicBezTo>
                  <a:cubicBezTo>
                    <a:pt x="529" y="782"/>
                    <a:pt x="1354" y="430"/>
                    <a:pt x="2175" y="430"/>
                  </a:cubicBezTo>
                  <a:cubicBezTo>
                    <a:pt x="2518" y="430"/>
                    <a:pt x="2860" y="491"/>
                    <a:pt x="3179" y="621"/>
                  </a:cubicBezTo>
                  <a:cubicBezTo>
                    <a:pt x="3358" y="705"/>
                    <a:pt x="3524" y="788"/>
                    <a:pt x="3596" y="955"/>
                  </a:cubicBezTo>
                  <a:cubicBezTo>
                    <a:pt x="3691" y="1109"/>
                    <a:pt x="3608" y="1359"/>
                    <a:pt x="3429" y="1383"/>
                  </a:cubicBezTo>
                  <a:cubicBezTo>
                    <a:pt x="4084" y="1609"/>
                    <a:pt x="4560" y="2229"/>
                    <a:pt x="4667" y="2919"/>
                  </a:cubicBezTo>
                  <a:cubicBezTo>
                    <a:pt x="4715" y="2788"/>
                    <a:pt x="4727" y="2633"/>
                    <a:pt x="4679" y="2490"/>
                  </a:cubicBezTo>
                  <a:cubicBezTo>
                    <a:pt x="4596" y="2074"/>
                    <a:pt x="4286" y="1752"/>
                    <a:pt x="3989" y="1478"/>
                  </a:cubicBezTo>
                  <a:lnTo>
                    <a:pt x="3989" y="1478"/>
                  </a:lnTo>
                  <a:cubicBezTo>
                    <a:pt x="4013" y="1486"/>
                    <a:pt x="4036" y="1490"/>
                    <a:pt x="4060" y="1490"/>
                  </a:cubicBezTo>
                  <a:cubicBezTo>
                    <a:pt x="4247" y="1490"/>
                    <a:pt x="4412" y="1252"/>
                    <a:pt x="4370" y="1062"/>
                  </a:cubicBezTo>
                  <a:cubicBezTo>
                    <a:pt x="4322" y="836"/>
                    <a:pt x="4120" y="669"/>
                    <a:pt x="3929" y="550"/>
                  </a:cubicBezTo>
                  <a:cubicBezTo>
                    <a:pt x="3392" y="217"/>
                    <a:pt x="2770" y="1"/>
                    <a:pt x="2145" y="1"/>
                  </a:cubicBezTo>
                  <a:close/>
                </a:path>
              </a:pathLst>
            </a:custGeom>
            <a:solidFill>
              <a:srgbClr val="B56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0"/>
            <p:cNvSpPr/>
            <p:nvPr/>
          </p:nvSpPr>
          <p:spPr>
            <a:xfrm>
              <a:off x="1572189" y="3069375"/>
              <a:ext cx="53501" cy="64981"/>
            </a:xfrm>
            <a:custGeom>
              <a:avLst/>
              <a:gdLst/>
              <a:ahLst/>
              <a:cxnLst/>
              <a:rect l="l" t="t" r="r" b="b"/>
              <a:pathLst>
                <a:path w="834" h="1013" extrusionOk="0">
                  <a:moveTo>
                    <a:pt x="417" y="1"/>
                  </a:moveTo>
                  <a:cubicBezTo>
                    <a:pt x="179" y="1"/>
                    <a:pt x="0" y="227"/>
                    <a:pt x="0" y="501"/>
                  </a:cubicBezTo>
                  <a:cubicBezTo>
                    <a:pt x="0" y="775"/>
                    <a:pt x="179" y="1013"/>
                    <a:pt x="417" y="1013"/>
                  </a:cubicBezTo>
                  <a:cubicBezTo>
                    <a:pt x="643" y="1013"/>
                    <a:pt x="834" y="775"/>
                    <a:pt x="834" y="501"/>
                  </a:cubicBezTo>
                  <a:cubicBezTo>
                    <a:pt x="834" y="227"/>
                    <a:pt x="643" y="1"/>
                    <a:pt x="4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0"/>
            <p:cNvSpPr/>
            <p:nvPr/>
          </p:nvSpPr>
          <p:spPr>
            <a:xfrm>
              <a:off x="1438500" y="3180158"/>
              <a:ext cx="156654" cy="113092"/>
            </a:xfrm>
            <a:custGeom>
              <a:avLst/>
              <a:gdLst/>
              <a:ahLst/>
              <a:cxnLst/>
              <a:rect l="l" t="t" r="r" b="b"/>
              <a:pathLst>
                <a:path w="2442" h="1763" extrusionOk="0">
                  <a:moveTo>
                    <a:pt x="203" y="0"/>
                  </a:moveTo>
                  <a:lnTo>
                    <a:pt x="1" y="1762"/>
                  </a:lnTo>
                  <a:lnTo>
                    <a:pt x="2441" y="1667"/>
                  </a:lnTo>
                  <a:lnTo>
                    <a:pt x="2370" y="24"/>
                  </a:lnTo>
                  <a:lnTo>
                    <a:pt x="203"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7" name="Google Shape;2497;p80"/>
          <p:cNvGrpSpPr/>
          <p:nvPr/>
        </p:nvGrpSpPr>
        <p:grpSpPr>
          <a:xfrm>
            <a:off x="241122" y="3936920"/>
            <a:ext cx="1308764" cy="802021"/>
            <a:chOff x="7020722" y="3595000"/>
            <a:chExt cx="2002699" cy="1227270"/>
          </a:xfrm>
        </p:grpSpPr>
        <p:sp>
          <p:nvSpPr>
            <p:cNvPr id="2498" name="Google Shape;2498;p80"/>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0"/>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0"/>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1" name="Google Shape;2501;p80"/>
          <p:cNvGrpSpPr/>
          <p:nvPr/>
        </p:nvGrpSpPr>
        <p:grpSpPr>
          <a:xfrm>
            <a:off x="929484" y="1906351"/>
            <a:ext cx="1008984" cy="806063"/>
            <a:chOff x="2027956" y="1873070"/>
            <a:chExt cx="1161755" cy="928109"/>
          </a:xfrm>
        </p:grpSpPr>
        <p:cxnSp>
          <p:nvCxnSpPr>
            <p:cNvPr id="2502" name="Google Shape;2502;p80"/>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2503" name="Google Shape;2503;p80"/>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2504" name="Google Shape;2504;p80"/>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2505" name="Google Shape;2505;p80"/>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2506" name="Google Shape;2506;p80"/>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0"/>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0"/>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0"/>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0"/>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1" name="Google Shape;2511;p80"/>
          <p:cNvSpPr/>
          <p:nvPr/>
        </p:nvSpPr>
        <p:spPr>
          <a:xfrm>
            <a:off x="1784075" y="1545600"/>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0"/>
          <p:cNvSpPr/>
          <p:nvPr/>
        </p:nvSpPr>
        <p:spPr>
          <a:xfrm>
            <a:off x="898296" y="10250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3" name="Google Shape;2513;p80"/>
          <p:cNvGrpSpPr/>
          <p:nvPr/>
        </p:nvGrpSpPr>
        <p:grpSpPr>
          <a:xfrm>
            <a:off x="2849857" y="225409"/>
            <a:ext cx="295627" cy="295627"/>
            <a:chOff x="292035" y="246950"/>
            <a:chExt cx="461700" cy="461700"/>
          </a:xfrm>
        </p:grpSpPr>
        <p:sp>
          <p:nvSpPr>
            <p:cNvPr id="2514" name="Google Shape;2514;p80"/>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80"/>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80"/>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0"/>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0" name="Google Shape;2530;p80"/>
          <p:cNvSpPr/>
          <p:nvPr/>
        </p:nvSpPr>
        <p:spPr>
          <a:xfrm>
            <a:off x="5537625" y="4095438"/>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13">
            <a:extLst>
              <a:ext uri="{FF2B5EF4-FFF2-40B4-BE49-F238E27FC236}">
                <a16:creationId xmlns:a16="http://schemas.microsoft.com/office/drawing/2014/main" id="{1AD699D1-EDDE-E406-899A-44A7C62B476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47082" y="6691139"/>
            <a:ext cx="4132324" cy="190086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6893AB8-406D-FC72-4644-0155557EA2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60358" y="358881"/>
            <a:ext cx="3575797" cy="4784619"/>
          </a:xfrm>
          <a:prstGeom prst="rect">
            <a:avLst/>
          </a:prstGeom>
        </p:spPr>
      </p:pic>
      <p:sp>
        <p:nvSpPr>
          <p:cNvPr id="23" name="Isosceles Triangle 22"/>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6" name="Rounded Rectangle 25">
            <a:hlinkClick r:id="rId6" action="ppaction://hlinksldjump"/>
          </p:cNvPr>
          <p:cNvSpPr/>
          <p:nvPr/>
        </p:nvSpPr>
        <p:spPr>
          <a:xfrm>
            <a:off x="643354" y="208357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208357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90229" y="208357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643922" y="3243133"/>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67360" y="3243133"/>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890797" y="3243133"/>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514679"/>
            <a:ext cx="38334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1077494"/>
            <a:ext cx="371475" cy="328613"/>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1348950"/>
            <a:ext cx="371475" cy="328613"/>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953554"/>
            <a:ext cx="371475" cy="328613"/>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pic>
        <p:nvPicPr>
          <p:cNvPr id="8" name="Picture 7" descr="A picture containing text, orange&#10;&#10;Description automatically generated">
            <a:extLst>
              <a:ext uri="{FF2B5EF4-FFF2-40B4-BE49-F238E27FC236}">
                <a16:creationId xmlns:a16="http://schemas.microsoft.com/office/drawing/2014/main" id="{47FA7786-CB7A-C359-A5D8-E18B1B649DF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42353" y="237107"/>
            <a:ext cx="4011807" cy="4011807"/>
          </a:xfrm>
          <a:prstGeom prst="rect">
            <a:avLst/>
          </a:prstGeom>
        </p:spPr>
      </p:pic>
      <p:sp>
        <p:nvSpPr>
          <p:cNvPr id="61" name="Isosceles Triangle 60"/>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pic>
        <p:nvPicPr>
          <p:cNvPr id="6" name="Picture 15">
            <a:hlinkClick r:id="rId16" action="ppaction://hlinksldjump"/>
            <a:extLst>
              <a:ext uri="{FF2B5EF4-FFF2-40B4-BE49-F238E27FC236}">
                <a16:creationId xmlns:a16="http://schemas.microsoft.com/office/drawing/2014/main" id="{24628667-4FA5-665A-4919-28238333744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043" y="4631298"/>
            <a:ext cx="743670" cy="512203"/>
          </a:xfrm>
          <a:prstGeom prst="rect">
            <a:avLst/>
          </a:prstGeom>
        </p:spPr>
      </p:pic>
      <p:pic>
        <p:nvPicPr>
          <p:cNvPr id="14" name="Picture 13" descr="Icon&#10;&#10;Description automatically generated">
            <a:extLst>
              <a:ext uri="{FF2B5EF4-FFF2-40B4-BE49-F238E27FC236}">
                <a16:creationId xmlns:a16="http://schemas.microsoft.com/office/drawing/2014/main" id="{DF637F44-B7A1-54EC-E418-5F45D5F1DCB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66651" y="4013796"/>
            <a:ext cx="1011029" cy="1011029"/>
          </a:xfrm>
          <a:prstGeom prst="rect">
            <a:avLst/>
          </a:prstGeom>
        </p:spPr>
      </p:pic>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86" restart="whenNotActive" fill="hold" evtFilter="cancelBubble" nodeType="interactiveSeq">
                <p:stCondLst>
                  <p:cond evt="onClick" delay="0">
                    <p:tgtEl>
                      <p:spTgt spid="37"/>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7"/>
                                        </p:tgtEl>
                                        <p:attrNameLst>
                                          <p:attrName>fillcolor</p:attrName>
                                        </p:attrNameLst>
                                      </p:cBhvr>
                                      <p:to>
                                        <a:srgbClr val="7F6000"/>
                                      </p:to>
                                    </p:animClr>
                                    <p:set>
                                      <p:cBhvr>
                                        <p:cTn id="191" dur="500" fill="hold"/>
                                        <p:tgtEl>
                                          <p:spTgt spid="37"/>
                                        </p:tgtEl>
                                        <p:attrNameLst>
                                          <p:attrName>fill.type</p:attrName>
                                        </p:attrNameLst>
                                      </p:cBhvr>
                                      <p:to>
                                        <p:strVal val="solid"/>
                                      </p:to>
                                    </p:set>
                                    <p:set>
                                      <p:cBhvr>
                                        <p:cTn id="192"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193" fill="hold" display="0">
                  <p:stCondLst>
                    <p:cond delay="indefinite"/>
                  </p:stCondLst>
                  <p:endCondLst>
                    <p:cond evt="onStopAudio" delay="0">
                      <p:tgtEl>
                        <p:sldTgt/>
                      </p:tgtEl>
                    </p:cond>
                  </p:endCondLst>
                </p:cTn>
                <p:tgtEl>
                  <p:spTgt spid="3"/>
                </p:tgtEl>
              </p:cMediaNode>
            </p:audio>
            <p:seq concurrent="1" nextAc="seek">
              <p:cTn id="194" restart="whenNotActive" fill="hold" evtFilter="cancelBubble" nodeType="interactiveSeq">
                <p:stCondLst>
                  <p:cond evt="onClick" delay="0">
                    <p:tgtEl>
                      <p:spTgt spid="14"/>
                    </p:tgtEl>
                  </p:cond>
                </p:stCondLst>
                <p:endSync evt="end" delay="0">
                  <p:rtn val="all"/>
                </p:endSync>
                <p:childTnLst>
                  <p:par>
                    <p:cTn id="195" fill="hold">
                      <p:stCondLst>
                        <p:cond delay="0"/>
                      </p:stCondLst>
                      <p:childTnLst>
                        <p:par>
                          <p:cTn id="196" fill="hold">
                            <p:stCondLst>
                              <p:cond delay="0"/>
                            </p:stCondLst>
                            <p:childTnLst>
                              <p:par>
                                <p:cTn id="197" presetID="8" presetClass="emph" presetSubtype="0" repeatCount="indefinite" fill="hold" nodeType="clickEffect">
                                  <p:stCondLst>
                                    <p:cond delay="0"/>
                                  </p:stCondLst>
                                  <p:endCondLst>
                                    <p:cond evt="onNext" delay="0">
                                      <p:tgtEl>
                                        <p:sldTgt/>
                                      </p:tgtEl>
                                    </p:cond>
                                  </p:endCondLst>
                                  <p:childTnLst>
                                    <p:animRot by="21600000">
                                      <p:cBhvr>
                                        <p:cTn id="198" dur="1000" fill="hold"/>
                                        <p:tgtEl>
                                          <p:spTgt spid="8"/>
                                        </p:tgtEl>
                                        <p:attrNameLst>
                                          <p:attrName>r</p:attrName>
                                        </p:attrNameLst>
                                      </p:cBhvr>
                                    </p:animRot>
                                  </p:childTnLst>
                                </p:cTn>
                              </p:par>
                              <p:par>
                                <p:cTn id="199" presetID="1" presetClass="mediacall" presetSubtype="0" fill="hold" nodeType="withEffect">
                                  <p:stCondLst>
                                    <p:cond delay="0"/>
                                  </p:stCondLst>
                                  <p:childTnLst>
                                    <p:cmd type="call" cmd="playFrom(0.0)">
                                      <p:cBhvr>
                                        <p:cTn id="200"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625" b="1" kern="1200">
                <a:solidFill>
                  <a:prstClr val="black"/>
                </a:solidFill>
                <a:latin typeface="Arial" panose="020B0604020202020204" pitchFamily="34" charset="0"/>
                <a:cs typeface="Arial" panose="020B0604020202020204" pitchFamily="34" charset="0"/>
              </a:rPr>
              <a:t>Câu hỏi 1: </a:t>
            </a:r>
            <a:r>
              <a:rPr lang="en-US" sz="2625" kern="1200">
                <a:solidFill>
                  <a:prstClr val="black"/>
                </a:solidFill>
                <a:latin typeface="Arial" panose="020B0604020202020204" pitchFamily="34" charset="0"/>
                <a:cs typeface="Arial" panose="020B0604020202020204" pitchFamily="34" charset="0"/>
              </a:rPr>
              <a:t>Dung dịch là </a:t>
            </a:r>
          </a:p>
        </p:txBody>
      </p:sp>
      <p:sp>
        <p:nvSpPr>
          <p:cNvPr id="26" name="Rectangle 25"/>
          <p:cNvSpPr/>
          <p:nvPr/>
        </p:nvSpPr>
        <p:spPr>
          <a:xfrm>
            <a:off x="716736" y="1465151"/>
            <a:ext cx="3680099" cy="9983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500" kern="1200" dirty="0">
                <a:solidFill>
                  <a:prstClr val="black"/>
                </a:solidFill>
                <a:latin typeface="Arial" panose="020B0604020202020204" pitchFamily="34" charset="0"/>
                <a:cs typeface="Arial" panose="020B0604020202020204" pitchFamily="34" charset="0"/>
              </a:rPr>
              <a:t>A</a:t>
            </a:r>
            <a:r>
              <a:rPr lang="vi-VN" sz="1500" kern="1200">
                <a:solidFill>
                  <a:prstClr val="black"/>
                </a:solidFill>
                <a:latin typeface="Arial" panose="020B0604020202020204" pitchFamily="34" charset="0"/>
                <a:cs typeface="Arial" panose="020B0604020202020204" pitchFamily="34" charset="0"/>
              </a:rPr>
              <a:t>. </a:t>
            </a:r>
            <a:r>
              <a:rPr lang="en-US" sz="1500" kern="1200">
                <a:solidFill>
                  <a:prstClr val="black"/>
                </a:solidFill>
                <a:latin typeface="Arial" panose="020B0604020202020204" pitchFamily="34" charset="0"/>
                <a:cs typeface="Arial" panose="020B0604020202020204" pitchFamily="34" charset="0"/>
              </a:rPr>
              <a:t>Hỗn hợp không đồng nhất của chất tan và dung môi</a:t>
            </a:r>
            <a:endParaRPr lang="vi-VN" sz="1500" kern="1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9983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500" kern="1200" dirty="0">
                <a:solidFill>
                  <a:prstClr val="black"/>
                </a:solidFill>
                <a:latin typeface="Arial" panose="020B0604020202020204" pitchFamily="34" charset="0"/>
              </a:rPr>
              <a:t>B</a:t>
            </a:r>
            <a:r>
              <a:rPr lang="vi-VN" sz="1500" kern="1200">
                <a:solidFill>
                  <a:prstClr val="black"/>
                </a:solidFill>
                <a:latin typeface="Arial" panose="020B0604020202020204" pitchFamily="34" charset="0"/>
              </a:rPr>
              <a:t>. </a:t>
            </a:r>
            <a:r>
              <a:rPr lang="en-US" sz="1500" kern="1200">
                <a:solidFill>
                  <a:prstClr val="black"/>
                </a:solidFill>
                <a:latin typeface="Calibri" panose="020F0502020204030204"/>
              </a:rPr>
              <a:t>Hỗn hợp không đồng nhất gồm các hạt chất rắn phân tán lơ lửng trong môi trường chất lỏng</a:t>
            </a:r>
            <a:endParaRPr lang="vi-VN" sz="1500" kern="1200" dirty="0">
              <a:solidFill>
                <a:prstClr val="black"/>
              </a:solidFill>
              <a:latin typeface="Arial" panose="020B0604020202020204" pitchFamily="34" charset="0"/>
            </a:endParaRPr>
          </a:p>
        </p:txBody>
      </p:sp>
      <p:sp>
        <p:nvSpPr>
          <p:cNvPr id="43" name="Rectangle 42"/>
          <p:cNvSpPr/>
          <p:nvPr/>
        </p:nvSpPr>
        <p:spPr>
          <a:xfrm>
            <a:off x="683063" y="2677114"/>
            <a:ext cx="3680099" cy="14268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500" kern="1200" dirty="0">
                <a:solidFill>
                  <a:prstClr val="black"/>
                </a:solidFill>
                <a:latin typeface="Arial" panose="020B0604020202020204" pitchFamily="34" charset="0"/>
                <a:cs typeface="Arial" panose="020B0604020202020204" pitchFamily="34" charset="0"/>
              </a:rPr>
              <a:t>C</a:t>
            </a:r>
            <a:r>
              <a:rPr lang="vi-VN" sz="1500" kern="1200">
                <a:solidFill>
                  <a:prstClr val="black"/>
                </a:solidFill>
                <a:latin typeface="Arial" panose="020B0604020202020204" pitchFamily="34" charset="0"/>
                <a:cs typeface="Arial" panose="020B0604020202020204" pitchFamily="34" charset="0"/>
              </a:rPr>
              <a:t>. </a:t>
            </a:r>
            <a:r>
              <a:rPr lang="en-US" sz="1500" kern="1200">
                <a:solidFill>
                  <a:prstClr val="black"/>
                </a:solidFill>
                <a:latin typeface="Arial" panose="020B0604020202020204" pitchFamily="34" charset="0"/>
                <a:cs typeface="Arial" panose="020B0604020202020204" pitchFamily="34" charset="0"/>
              </a:rPr>
              <a:t>Hỗn hợp không đồng nhất gồm một hay nhiều chất lỏng phân tán trong môi trường chất lỏng nhưng không tan vào nhau</a:t>
            </a:r>
            <a:endParaRPr lang="vi-VN" sz="1500" kern="12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4616028" y="2682210"/>
            <a:ext cx="3680099" cy="14350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defRPr/>
            </a:pPr>
            <a:r>
              <a:rPr lang="vi-VN" sz="1500" kern="1200" dirty="0">
                <a:solidFill>
                  <a:prstClr val="black"/>
                </a:solidFill>
                <a:latin typeface="Arial" panose="020B0604020202020204" pitchFamily="34" charset="0"/>
              </a:rPr>
              <a:t>D</a:t>
            </a:r>
            <a:r>
              <a:rPr lang="vi-VN" sz="1500" kern="1200">
                <a:solidFill>
                  <a:prstClr val="black"/>
                </a:solidFill>
                <a:latin typeface="Arial" panose="020B0604020202020204" pitchFamily="34" charset="0"/>
              </a:rPr>
              <a:t>. </a:t>
            </a:r>
            <a:r>
              <a:rPr lang="en-US" sz="1500" kern="1200">
                <a:solidFill>
                  <a:prstClr val="black"/>
                </a:solidFill>
                <a:latin typeface="Calibri" panose="020F0502020204030204"/>
              </a:rPr>
              <a:t>Hỗn hợp đồng nhất của chất tan và dung môi</a:t>
            </a:r>
            <a:endParaRPr lang="vi-VN" sz="150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93107" y="2013943"/>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1759" y="3810893"/>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17506" y="3514779"/>
            <a:ext cx="837045" cy="66963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76850" y="2150136"/>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73547FBF-DC69-5AD0-885D-DC4FFDEEFC4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158141" y="4117228"/>
            <a:ext cx="879641" cy="879641"/>
          </a:xfrm>
          <a:prstGeom prst="rect">
            <a:avLst/>
          </a:prstGeom>
        </p:spPr>
      </p:pic>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250" b="1" kern="1200">
                <a:solidFill>
                  <a:prstClr val="black"/>
                </a:solidFill>
                <a:latin typeface="Arial" panose="020B0604020202020204" pitchFamily="34" charset="0"/>
                <a:cs typeface="Arial" panose="020B0604020202020204" pitchFamily="34" charset="0"/>
              </a:rPr>
              <a:t>Câu hỏi 2: </a:t>
            </a:r>
            <a:r>
              <a:rPr lang="en-US" sz="2250" kern="1200">
                <a:solidFill>
                  <a:prstClr val="black"/>
                </a:solidFill>
                <a:latin typeface="Arial" panose="020B0604020202020204" pitchFamily="34" charset="0"/>
                <a:cs typeface="Arial" panose="020B0604020202020204" pitchFamily="34" charset="0"/>
              </a:rPr>
              <a:t>Độ tan của một chất trong nước là</a:t>
            </a:r>
          </a:p>
        </p:txBody>
      </p:sp>
      <p:sp>
        <p:nvSpPr>
          <p:cNvPr id="26" name="Rectangle 25"/>
          <p:cNvSpPr/>
          <p:nvPr/>
        </p:nvSpPr>
        <p:spPr>
          <a:xfrm>
            <a:off x="832665" y="1462009"/>
            <a:ext cx="3680099" cy="11097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500" kern="1200" dirty="0">
                <a:solidFill>
                  <a:prstClr val="black"/>
                </a:solidFill>
                <a:latin typeface="Arial" panose="020B0604020202020204" pitchFamily="34" charset="0"/>
                <a:cs typeface="Arial" panose="020B0604020202020204" pitchFamily="34" charset="0"/>
              </a:rPr>
              <a:t>A</a:t>
            </a:r>
            <a:r>
              <a:rPr lang="vi-VN" sz="1500" kern="1200">
                <a:solidFill>
                  <a:prstClr val="black"/>
                </a:solidFill>
                <a:latin typeface="Arial" panose="020B0604020202020204" pitchFamily="34" charset="0"/>
                <a:cs typeface="Arial" panose="020B0604020202020204" pitchFamily="34" charset="0"/>
              </a:rPr>
              <a:t>. </a:t>
            </a:r>
            <a:r>
              <a:rPr lang="en-US" sz="1500" kern="1200">
                <a:solidFill>
                  <a:prstClr val="black"/>
                </a:solidFill>
                <a:latin typeface="Arial" panose="020B0604020202020204" pitchFamily="34" charset="0"/>
                <a:cs typeface="Arial" panose="020B0604020202020204" pitchFamily="34" charset="0"/>
              </a:rPr>
              <a:t>Số mol tối đa chất đó hòa tan trong 100 ml nước để tạo thành dung dịch bão hoà ở nhiệt độ, áp suất xác định</a:t>
            </a:r>
            <a:endParaRPr lang="vi-VN" sz="1500" kern="1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11065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500" kern="1200" dirty="0">
                <a:solidFill>
                  <a:prstClr val="black"/>
                </a:solidFill>
                <a:latin typeface="Arial" panose="020B0604020202020204" pitchFamily="34" charset="0"/>
                <a:cs typeface="Arial" panose="020B0604020202020204" pitchFamily="34" charset="0"/>
              </a:rPr>
              <a:t>B</a:t>
            </a:r>
            <a:r>
              <a:rPr lang="vi-VN" sz="1500" kern="1200">
                <a:solidFill>
                  <a:prstClr val="black"/>
                </a:solidFill>
                <a:latin typeface="Arial" panose="020B0604020202020204" pitchFamily="34" charset="0"/>
                <a:cs typeface="Arial" panose="020B0604020202020204" pitchFamily="34" charset="0"/>
              </a:rPr>
              <a:t>. </a:t>
            </a:r>
            <a:r>
              <a:rPr lang="en-US" sz="1500" kern="1200">
                <a:solidFill>
                  <a:prstClr val="black"/>
                </a:solidFill>
                <a:latin typeface="Arial" panose="020B0604020202020204" pitchFamily="34" charset="0"/>
                <a:cs typeface="Arial" panose="020B0604020202020204" pitchFamily="34" charset="0"/>
              </a:rPr>
              <a:t>Số gam tối đa chất đó hòa tan trong 100 gam nước để tạo thành dung dịch bão hoà ở nhiệt độ, áp suất xác định</a:t>
            </a:r>
            <a:endParaRPr lang="vi-VN" sz="1500" kern="12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889226" y="2899872"/>
            <a:ext cx="3680099" cy="1150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500" kern="1200" dirty="0">
                <a:solidFill>
                  <a:prstClr val="black"/>
                </a:solidFill>
                <a:latin typeface="Arial" panose="020B0604020202020204" pitchFamily="34" charset="0"/>
                <a:cs typeface="Arial" panose="020B0604020202020204" pitchFamily="34" charset="0"/>
              </a:rPr>
              <a:t>C</a:t>
            </a:r>
            <a:r>
              <a:rPr lang="vi-VN" sz="1500" kern="1200">
                <a:solidFill>
                  <a:prstClr val="black"/>
                </a:solidFill>
                <a:latin typeface="Arial" panose="020B0604020202020204" pitchFamily="34" charset="0"/>
                <a:cs typeface="Arial" panose="020B0604020202020204" pitchFamily="34" charset="0"/>
              </a:rPr>
              <a:t>. </a:t>
            </a:r>
            <a:r>
              <a:rPr lang="en-US" sz="1500" kern="1200">
                <a:solidFill>
                  <a:prstClr val="black"/>
                </a:solidFill>
                <a:latin typeface="Arial" panose="020B0604020202020204" pitchFamily="34" charset="0"/>
                <a:cs typeface="Arial" panose="020B0604020202020204" pitchFamily="34" charset="0"/>
              </a:rPr>
              <a:t>Số mol tối đa chất đó hòa tan trong 100 gam nước để tạo thành dung dịch bão hoà ở nhiệt độ, áp suất xác định</a:t>
            </a:r>
            <a:endParaRPr lang="vi-VN" sz="1500" kern="12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4654522" y="2903013"/>
            <a:ext cx="3680099" cy="11065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500" kern="1200">
                <a:solidFill>
                  <a:prstClr val="black"/>
                </a:solidFill>
                <a:latin typeface="Arial" panose="020B0604020202020204" pitchFamily="34" charset="0"/>
                <a:cs typeface="Arial" panose="020B0604020202020204" pitchFamily="34" charset="0"/>
              </a:rPr>
              <a:t>D. </a:t>
            </a:r>
            <a:r>
              <a:rPr lang="en-US" sz="1500" kern="1200">
                <a:solidFill>
                  <a:prstClr val="black"/>
                </a:solidFill>
                <a:latin typeface="Arial" panose="020B0604020202020204" pitchFamily="34" charset="0"/>
                <a:cs typeface="Arial" panose="020B0604020202020204" pitchFamily="34" charset="0"/>
              </a:rPr>
              <a:t>Số gam tối đa chất đó hòa tan trong 100 ml nước để tạo thành dung dịch bão hoà ở nhiệt độ, áp suất xác định</a:t>
            </a:r>
            <a:endParaRPr lang="vi-VN" sz="1500" kern="12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2180673"/>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075627" y="3620286"/>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36717" y="3667523"/>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9998" y="2111087"/>
            <a:ext cx="603557" cy="482845"/>
          </a:xfrm>
          <a:prstGeom prst="rect">
            <a:avLst/>
          </a:prstGeom>
        </p:spPr>
      </p:pic>
      <p:pic>
        <p:nvPicPr>
          <p:cNvPr id="2" name="Picture 14">
            <a:hlinkClick r:id="rId14" action="ppaction://hlinksldjump"/>
            <a:extLst>
              <a:ext uri="{FF2B5EF4-FFF2-40B4-BE49-F238E27FC236}">
                <a16:creationId xmlns:a16="http://schemas.microsoft.com/office/drawing/2014/main" id="{B4BEBD2C-E118-4257-539C-10B92B746F4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295390" y="4209867"/>
            <a:ext cx="767278" cy="767278"/>
          </a:xfrm>
          <a:prstGeom prst="rect">
            <a:avLst/>
          </a:prstGeom>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b="1" kern="1200">
                <a:solidFill>
                  <a:prstClr val="black"/>
                </a:solidFill>
                <a:latin typeface="Arial" panose="020B0604020202020204" pitchFamily="34" charset="0"/>
                <a:cs typeface="Arial" panose="020B0604020202020204" pitchFamily="34" charset="0"/>
              </a:rPr>
              <a:t>Câu hỏi 3: </a:t>
            </a:r>
            <a:r>
              <a:rPr lang="en-US" sz="1875" kern="1200">
                <a:solidFill>
                  <a:prstClr val="black"/>
                </a:solidFill>
                <a:latin typeface="Arial" panose="020B0604020202020204" pitchFamily="34" charset="0"/>
                <a:cs typeface="Arial" panose="020B0604020202020204" pitchFamily="34" charset="0"/>
              </a:rPr>
              <a:t>Hòa tan 40 gam ZnCl</a:t>
            </a:r>
            <a:r>
              <a:rPr lang="en-US" sz="1875" kern="1200" baseline="-25000">
                <a:solidFill>
                  <a:prstClr val="black"/>
                </a:solidFill>
                <a:latin typeface="Arial" panose="020B0604020202020204" pitchFamily="34" charset="0"/>
                <a:cs typeface="Arial" panose="020B0604020202020204" pitchFamily="34" charset="0"/>
              </a:rPr>
              <a:t>2 </a:t>
            </a:r>
            <a:r>
              <a:rPr lang="en-US" sz="1875" kern="1200">
                <a:solidFill>
                  <a:prstClr val="black"/>
                </a:solidFill>
                <a:latin typeface="Arial" panose="020B0604020202020204" pitchFamily="34" charset="0"/>
                <a:cs typeface="Arial" panose="020B0604020202020204" pitchFamily="34" charset="0"/>
              </a:rPr>
              <a:t>vào 280 gam nước. Tính nồng độ phần trăm dung dịch?</a:t>
            </a: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kern="1200" dirty="0">
                <a:solidFill>
                  <a:prstClr val="black"/>
                </a:solidFill>
                <a:latin typeface="Arial" panose="020B0604020202020204" pitchFamily="34" charset="0"/>
                <a:cs typeface="Arial" panose="020B0604020202020204" pitchFamily="34" charset="0"/>
              </a:rPr>
              <a:t>A</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15,5%</a:t>
            </a:r>
            <a:endParaRPr lang="vi-VN" sz="2250" kern="1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kern="1200" dirty="0">
                <a:solidFill>
                  <a:prstClr val="black"/>
                </a:solidFill>
                <a:latin typeface="Arial" panose="020B0604020202020204" pitchFamily="34" charset="0"/>
                <a:cs typeface="Arial" panose="020B0604020202020204" pitchFamily="34" charset="0"/>
              </a:rPr>
              <a:t>B</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14,5%</a:t>
            </a: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kern="1200" dirty="0">
                <a:solidFill>
                  <a:prstClr val="black"/>
                </a:solidFill>
                <a:latin typeface="Arial" panose="020B0604020202020204" pitchFamily="34" charset="0"/>
                <a:cs typeface="Arial" panose="020B0604020202020204" pitchFamily="34" charset="0"/>
              </a:rPr>
              <a:t>C</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13,5%</a:t>
            </a: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kern="1200" dirty="0">
                <a:solidFill>
                  <a:prstClr val="black"/>
                </a:solidFill>
                <a:latin typeface="Arial" panose="020B0604020202020204" pitchFamily="34" charset="0"/>
                <a:cs typeface="Arial" panose="020B0604020202020204" pitchFamily="34" charset="0"/>
              </a:rPr>
              <a:t>D</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12,5%</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63461" y="2176584"/>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2186386"/>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73547FBF-DC69-5AD0-885D-DC4FFDEEFC4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8959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250" b="1" kern="1200">
                <a:solidFill>
                  <a:prstClr val="black"/>
                </a:solidFill>
                <a:latin typeface="Arial" panose="020B0604020202020204" pitchFamily="34" charset="0"/>
                <a:cs typeface="Arial" panose="020B0604020202020204" pitchFamily="34" charset="0"/>
              </a:rPr>
              <a:t>Câu hỏi 4: </a:t>
            </a:r>
            <a:r>
              <a:rPr lang="nl-NL" sz="2250" kern="1200">
                <a:solidFill>
                  <a:prstClr val="black"/>
                </a:solidFill>
                <a:latin typeface="Arial" panose="020B0604020202020204" pitchFamily="34" charset="0"/>
                <a:cs typeface="Arial" panose="020B0604020202020204" pitchFamily="34" charset="0"/>
              </a:rPr>
              <a:t>Số mol của HCl có trong 200 ml HCl 0,15M là</a:t>
            </a:r>
            <a:endParaRPr lang="vi-VN" sz="225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kern="1200" dirty="0">
                <a:solidFill>
                  <a:prstClr val="black"/>
                </a:solidFill>
                <a:latin typeface="Arial" panose="020B0604020202020204" pitchFamily="34" charset="0"/>
                <a:cs typeface="Arial" panose="020B0604020202020204" pitchFamily="34" charset="0"/>
              </a:rPr>
              <a:t>A</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0,3 mol</a:t>
            </a:r>
            <a:endParaRPr lang="vi-VN" sz="2250" kern="1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kern="1200" dirty="0">
                <a:solidFill>
                  <a:prstClr val="black"/>
                </a:solidFill>
                <a:latin typeface="Arial" panose="020B0604020202020204" pitchFamily="34" charset="0"/>
                <a:cs typeface="Arial" panose="020B0604020202020204" pitchFamily="34" charset="0"/>
              </a:rPr>
              <a:t>B</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0,15 mol</a:t>
            </a: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250" kern="1200" dirty="0">
                <a:solidFill>
                  <a:prstClr val="black"/>
                </a:solidFill>
                <a:latin typeface="Arial" panose="020B0604020202020204" pitchFamily="34" charset="0"/>
                <a:cs typeface="Arial" panose="020B0604020202020204" pitchFamily="34" charset="0"/>
              </a:rPr>
              <a:t>C</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0,03 mol</a:t>
            </a:r>
            <a:endParaRPr lang="vi-VN" sz="2250" kern="12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250" kern="1200" dirty="0">
                <a:solidFill>
                  <a:prstClr val="black"/>
                </a:solidFill>
                <a:latin typeface="Arial" panose="020B0604020202020204" pitchFamily="34" charset="0"/>
                <a:cs typeface="Arial" panose="020B0604020202020204" pitchFamily="34" charset="0"/>
              </a:rPr>
              <a:t>D</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1,5 mol</a:t>
            </a:r>
            <a:endParaRPr lang="vi-VN" sz="2250" kern="12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9362" y="2176584"/>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b="1" kern="1200">
                <a:solidFill>
                  <a:prstClr val="black"/>
                </a:solidFill>
                <a:latin typeface="Arial" panose="020B0604020202020204" pitchFamily="34" charset="0"/>
                <a:cs typeface="Arial" panose="020B0604020202020204" pitchFamily="34" charset="0"/>
              </a:rPr>
              <a:t>Câu hỏi 5: </a:t>
            </a:r>
            <a:r>
              <a:rPr lang="nl-NL" sz="1875" kern="1200">
                <a:solidFill>
                  <a:prstClr val="black"/>
                </a:solidFill>
                <a:latin typeface="Arial" panose="020B0604020202020204" pitchFamily="34" charset="0"/>
                <a:cs typeface="Arial" panose="020B0604020202020204" pitchFamily="34" charset="0"/>
              </a:rPr>
              <a:t>Trộn 4 lít dung dịch KCl 2M với 2 lít dung dịch KCl 5M. Tính nồng độ mol của dung dịch KCl sau trộn</a:t>
            </a:r>
            <a:endParaRPr lang="vi-VN" sz="1875"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250" kern="1200" dirty="0">
                <a:solidFill>
                  <a:prstClr val="black"/>
                </a:solidFill>
                <a:latin typeface="Arial" panose="020B0604020202020204" pitchFamily="34" charset="0"/>
                <a:cs typeface="Arial" panose="020B0604020202020204" pitchFamily="34" charset="0"/>
              </a:rPr>
              <a:t>A</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3M</a:t>
            </a:r>
            <a:endParaRPr lang="vi-VN" sz="2250" kern="1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250" kern="1200" dirty="0">
                <a:solidFill>
                  <a:prstClr val="black"/>
                </a:solidFill>
                <a:latin typeface="Arial" panose="020B0604020202020204" pitchFamily="34" charset="0"/>
                <a:cs typeface="Arial" panose="020B0604020202020204" pitchFamily="34" charset="0"/>
              </a:rPr>
              <a:t>B</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2M</a:t>
            </a:r>
            <a:endParaRPr lang="vi-VN" sz="2250" kern="12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250" kern="1200" dirty="0">
                <a:solidFill>
                  <a:prstClr val="black"/>
                </a:solidFill>
                <a:latin typeface="Arial" panose="020B0604020202020204" pitchFamily="34" charset="0"/>
              </a:rPr>
              <a:t>C</a:t>
            </a:r>
            <a:r>
              <a:rPr lang="vi-VN" sz="2250" kern="1200">
                <a:solidFill>
                  <a:prstClr val="black"/>
                </a:solidFill>
                <a:latin typeface="Arial" panose="020B0604020202020204" pitchFamily="34" charset="0"/>
              </a:rPr>
              <a:t>. </a:t>
            </a:r>
            <a:r>
              <a:rPr lang="en-US" sz="2250" kern="1200">
                <a:solidFill>
                  <a:prstClr val="black"/>
                </a:solidFill>
                <a:latin typeface="Arial" panose="020B0604020202020204" pitchFamily="34" charset="0"/>
              </a:rPr>
              <a:t>4M</a:t>
            </a:r>
            <a:endParaRPr lang="vi-VN" sz="2250" kern="1200" dirty="0">
              <a:solidFill>
                <a:prstClr val="black"/>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250" kern="1200" dirty="0">
                <a:solidFill>
                  <a:prstClr val="black"/>
                </a:solidFill>
                <a:latin typeface="Arial" panose="020B0604020202020204" pitchFamily="34" charset="0"/>
              </a:rPr>
              <a:t>D</a:t>
            </a:r>
            <a:r>
              <a:rPr lang="vi-VN" sz="2250" kern="1200">
                <a:solidFill>
                  <a:prstClr val="black"/>
                </a:solidFill>
                <a:latin typeface="Arial" panose="020B0604020202020204" pitchFamily="34" charset="0"/>
              </a:rPr>
              <a:t>. </a:t>
            </a:r>
            <a:r>
              <a:rPr lang="en-US" sz="2250" kern="1200">
                <a:solidFill>
                  <a:prstClr val="black"/>
                </a:solidFill>
                <a:latin typeface="Arial" panose="020B0604020202020204" pitchFamily="34" charset="0"/>
              </a:rPr>
              <a:t>5M</a:t>
            </a:r>
            <a:endParaRPr lang="vi-VN" sz="2250" kern="1200"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pic>
        <p:nvPicPr>
          <p:cNvPr id="2" name="Picture 14">
            <a:hlinkClick r:id="rId14" action="ppaction://hlinksldjump"/>
            <a:extLst>
              <a:ext uri="{FF2B5EF4-FFF2-40B4-BE49-F238E27FC236}">
                <a16:creationId xmlns:a16="http://schemas.microsoft.com/office/drawing/2014/main" id="{F42DB1F6-A850-9115-8E00-DEFF9859A3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2250" b="1" kern="1200">
                <a:solidFill>
                  <a:prstClr val="black"/>
                </a:solidFill>
                <a:latin typeface="Arial" panose="020B0604020202020204" pitchFamily="34" charset="0"/>
                <a:cs typeface="Arial" panose="020B0604020202020204" pitchFamily="34" charset="0"/>
              </a:rPr>
              <a:t>Câu hỏi 6: </a:t>
            </a:r>
            <a:r>
              <a:rPr lang="nl-NL" sz="2250" kern="1200">
                <a:solidFill>
                  <a:prstClr val="black"/>
                </a:solidFill>
                <a:latin typeface="Arial" panose="020B0604020202020204" pitchFamily="34" charset="0"/>
                <a:cs typeface="Arial" panose="020B0604020202020204" pitchFamily="34" charset="0"/>
              </a:rPr>
              <a:t>Muốn pha 300 gam dung dịch HCl 2% từ dung dịch HCl 12% thì khối lượng dung dịch HCl 12% cần lấy là</a:t>
            </a:r>
            <a:endParaRPr lang="en-US" sz="2250" kern="120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250" kern="1200" dirty="0">
                <a:solidFill>
                  <a:prstClr val="black"/>
                </a:solidFill>
                <a:latin typeface="Arial" panose="020B0604020202020204" pitchFamily="34" charset="0"/>
                <a:cs typeface="Arial" panose="020B0604020202020204" pitchFamily="34" charset="0"/>
              </a:rPr>
              <a:t>A</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40 gam</a:t>
            </a:r>
            <a:endParaRPr lang="vi-VN" sz="2250" kern="1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250" kern="1200" dirty="0">
                <a:solidFill>
                  <a:prstClr val="black"/>
                </a:solidFill>
                <a:latin typeface="Arial" panose="020B0604020202020204" pitchFamily="34" charset="0"/>
                <a:cs typeface="Arial" panose="020B0604020202020204" pitchFamily="34" charset="0"/>
              </a:rPr>
              <a:t>B</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50 gam</a:t>
            </a:r>
            <a:endParaRPr lang="vi-VN" sz="2250" kern="12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250" kern="1200" dirty="0">
                <a:solidFill>
                  <a:prstClr val="black"/>
                </a:solidFill>
                <a:latin typeface="Arial" panose="020B0604020202020204" pitchFamily="34" charset="0"/>
                <a:cs typeface="Arial" panose="020B0604020202020204" pitchFamily="34" charset="0"/>
              </a:rPr>
              <a:t>C</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60 gam</a:t>
            </a:r>
            <a:endParaRPr lang="vi-VN" sz="2250" kern="12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250" kern="1200" dirty="0">
                <a:solidFill>
                  <a:prstClr val="black"/>
                </a:solidFill>
                <a:latin typeface="Arial" panose="020B0604020202020204" pitchFamily="34" charset="0"/>
                <a:cs typeface="Arial" panose="020B0604020202020204" pitchFamily="34" charset="0"/>
              </a:rPr>
              <a:t>D</a:t>
            </a:r>
            <a:r>
              <a:rPr lang="vi-VN"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70 gam</a:t>
            </a:r>
            <a:endParaRPr lang="vi-VN" sz="2250" kern="12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pic>
        <p:nvPicPr>
          <p:cNvPr id="2" name="Picture 14">
            <a:hlinkClick r:id="rId14" action="ppaction://hlinksldjump"/>
            <a:extLst>
              <a:ext uri="{FF2B5EF4-FFF2-40B4-BE49-F238E27FC236}">
                <a16:creationId xmlns:a16="http://schemas.microsoft.com/office/drawing/2014/main" id="{CC235EB4-17A9-15C1-61F0-E70E2F9D76C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06"/>
        <p:cNvGrpSpPr/>
        <p:nvPr/>
      </p:nvGrpSpPr>
      <p:grpSpPr>
        <a:xfrm>
          <a:off x="0" y="0"/>
          <a:ext cx="0" cy="0"/>
          <a:chOff x="0" y="0"/>
          <a:chExt cx="0" cy="0"/>
        </a:xfrm>
      </p:grpSpPr>
      <p:sp>
        <p:nvSpPr>
          <p:cNvPr id="14" name="TextBox 13">
            <a:extLst>
              <a:ext uri="{FF2B5EF4-FFF2-40B4-BE49-F238E27FC236}">
                <a16:creationId xmlns:a16="http://schemas.microsoft.com/office/drawing/2014/main" id="{281B247E-227A-18C7-5158-B06F95BE6847}"/>
              </a:ext>
            </a:extLst>
          </p:cNvPr>
          <p:cNvSpPr txBox="1"/>
          <p:nvPr/>
        </p:nvSpPr>
        <p:spPr>
          <a:xfrm>
            <a:off x="2787444" y="0"/>
            <a:ext cx="3318387" cy="699230"/>
          </a:xfrm>
          <a:prstGeom prst="rect">
            <a:avLst/>
          </a:prstGeom>
          <a:noFill/>
        </p:spPr>
        <p:txBody>
          <a:bodyPr wrap="square" rtlCol="0">
            <a:spAutoFit/>
          </a:bodyPr>
          <a:lstStyle/>
          <a:p>
            <a:pPr algn="ctr">
              <a:lnSpc>
                <a:spcPct val="150000"/>
              </a:lnSpc>
            </a:pPr>
            <a:r>
              <a:rPr lang="en-US" sz="3000" b="1"/>
              <a:t>VẬN DỤNG</a:t>
            </a:r>
          </a:p>
        </p:txBody>
      </p:sp>
      <p:graphicFrame>
        <p:nvGraphicFramePr>
          <p:cNvPr id="15" name="Table 14">
            <a:extLst>
              <a:ext uri="{FF2B5EF4-FFF2-40B4-BE49-F238E27FC236}">
                <a16:creationId xmlns:a16="http://schemas.microsoft.com/office/drawing/2014/main" id="{36CE5F32-1E8C-974B-EF5E-95184D74CA09}"/>
              </a:ext>
            </a:extLst>
          </p:cNvPr>
          <p:cNvGraphicFramePr>
            <a:graphicFrameLocks noGrp="1"/>
          </p:cNvGraphicFramePr>
          <p:nvPr>
            <p:extLst>
              <p:ext uri="{D42A27DB-BD31-4B8C-83A1-F6EECF244321}">
                <p14:modId xmlns:p14="http://schemas.microsoft.com/office/powerpoint/2010/main" val="1096344439"/>
              </p:ext>
            </p:extLst>
          </p:nvPr>
        </p:nvGraphicFramePr>
        <p:xfrm>
          <a:off x="797679" y="864931"/>
          <a:ext cx="7364629" cy="4021646"/>
        </p:xfrm>
        <a:graphic>
          <a:graphicData uri="http://schemas.openxmlformats.org/drawingml/2006/table">
            <a:tbl>
              <a:tblPr firstRow="1" firstCol="1" bandRow="1">
                <a:tableStyleId>{7DF18680-E054-41AD-8BC1-D1AEF772440D}</a:tableStyleId>
              </a:tblPr>
              <a:tblGrid>
                <a:gridCol w="7364629">
                  <a:extLst>
                    <a:ext uri="{9D8B030D-6E8A-4147-A177-3AD203B41FA5}">
                      <a16:colId xmlns:a16="http://schemas.microsoft.com/office/drawing/2014/main" val="3985528362"/>
                    </a:ext>
                  </a:extLst>
                </a:gridCol>
              </a:tblGrid>
              <a:tr h="3416300">
                <a:tc>
                  <a:txBody>
                    <a:bodyPr/>
                    <a:lstStyle/>
                    <a:p>
                      <a:pPr marL="0" marR="0" algn="ctr">
                        <a:lnSpc>
                          <a:spcPct val="150000"/>
                        </a:lnSpc>
                        <a:spcBef>
                          <a:spcPts val="100"/>
                        </a:spcBef>
                        <a:spcAft>
                          <a:spcPts val="100"/>
                        </a:spcAft>
                      </a:pPr>
                      <a:r>
                        <a:rPr lang="en-US" sz="2000" b="1">
                          <a:solidFill>
                            <a:schemeClr val="tx1"/>
                          </a:solidFill>
                          <a:effectLst/>
                        </a:rPr>
                        <a:t>PHIẾU BÀI TẬP</a:t>
                      </a:r>
                    </a:p>
                    <a:p>
                      <a:pPr marL="0" marR="0" algn="l">
                        <a:lnSpc>
                          <a:spcPct val="150000"/>
                        </a:lnSpc>
                        <a:spcBef>
                          <a:spcPts val="100"/>
                        </a:spcBef>
                        <a:spcAft>
                          <a:spcPts val="100"/>
                        </a:spcAft>
                      </a:pPr>
                      <a:r>
                        <a:rPr lang="en-US" sz="1500" b="1">
                          <a:solidFill>
                            <a:schemeClr val="tx1"/>
                          </a:solidFill>
                          <a:effectLst/>
                        </a:rPr>
                        <a:t>Họ và tên: </a:t>
                      </a:r>
                    </a:p>
                    <a:p>
                      <a:pPr marL="0" marR="0" algn="l">
                        <a:lnSpc>
                          <a:spcPct val="150000"/>
                        </a:lnSpc>
                        <a:spcBef>
                          <a:spcPts val="100"/>
                        </a:spcBef>
                        <a:spcAft>
                          <a:spcPts val="100"/>
                        </a:spcAft>
                      </a:pPr>
                      <a:r>
                        <a:rPr lang="en-US" sz="1500" b="1">
                          <a:solidFill>
                            <a:schemeClr val="tx1"/>
                          </a:solidFill>
                          <a:effectLst/>
                        </a:rPr>
                        <a:t>Lớp: </a:t>
                      </a:r>
                    </a:p>
                    <a:p>
                      <a:pPr marL="0" marR="0" algn="l">
                        <a:lnSpc>
                          <a:spcPct val="150000"/>
                        </a:lnSpc>
                        <a:spcBef>
                          <a:spcPts val="100"/>
                        </a:spcBef>
                        <a:spcAft>
                          <a:spcPts val="100"/>
                        </a:spcAft>
                      </a:pPr>
                      <a:r>
                        <a:rPr lang="en-US" sz="1500" b="1">
                          <a:solidFill>
                            <a:schemeClr val="tx1"/>
                          </a:solidFill>
                          <a:effectLst/>
                        </a:rPr>
                        <a:t>Câu 1: </a:t>
                      </a:r>
                    </a:p>
                    <a:p>
                      <a:pPr marL="342900" marR="0" lvl="0" indent="-342900" algn="l">
                        <a:lnSpc>
                          <a:spcPct val="150000"/>
                        </a:lnSpc>
                        <a:spcBef>
                          <a:spcPts val="100"/>
                        </a:spcBef>
                        <a:spcAft>
                          <a:spcPts val="100"/>
                        </a:spcAft>
                        <a:buFont typeface="+mj-lt"/>
                        <a:buAutoNum type="alphaLcParenR"/>
                        <a:tabLst>
                          <a:tab pos="198120" algn="l"/>
                        </a:tabLst>
                      </a:pPr>
                      <a:r>
                        <a:rPr lang="en-US" sz="1500" b="0">
                          <a:solidFill>
                            <a:schemeClr val="tx1"/>
                          </a:solidFill>
                          <a:effectLst/>
                        </a:rPr>
                        <a:t>Tính khối lượng hydrogen peroxide có trong 50g nước oxi già H</a:t>
                      </a:r>
                      <a:r>
                        <a:rPr lang="en-US" sz="1500" b="0" baseline="-25000">
                          <a:solidFill>
                            <a:schemeClr val="tx1"/>
                          </a:solidFill>
                          <a:effectLst/>
                        </a:rPr>
                        <a:t>2</a:t>
                      </a:r>
                      <a:r>
                        <a:rPr lang="en-US" sz="1500" b="0">
                          <a:solidFill>
                            <a:schemeClr val="tx1"/>
                          </a:solidFill>
                          <a:effectLst/>
                        </a:rPr>
                        <a:t>O</a:t>
                      </a:r>
                      <a:r>
                        <a:rPr lang="en-US" sz="1500" b="0" baseline="-25000">
                          <a:solidFill>
                            <a:schemeClr val="tx1"/>
                          </a:solidFill>
                          <a:effectLst/>
                        </a:rPr>
                        <a:t>2</a:t>
                      </a:r>
                      <a:r>
                        <a:rPr lang="en-US" sz="1500" b="0">
                          <a:solidFill>
                            <a:schemeClr val="tx1"/>
                          </a:solidFill>
                          <a:effectLst/>
                        </a:rPr>
                        <a:t> 3%.</a:t>
                      </a:r>
                    </a:p>
                    <a:p>
                      <a:pPr marL="342900" marR="0" lvl="0" indent="-342900" algn="l">
                        <a:lnSpc>
                          <a:spcPct val="150000"/>
                        </a:lnSpc>
                        <a:spcBef>
                          <a:spcPts val="100"/>
                        </a:spcBef>
                        <a:spcAft>
                          <a:spcPts val="100"/>
                        </a:spcAft>
                        <a:buFont typeface="+mj-lt"/>
                        <a:buAutoNum type="alphaLcParenR"/>
                        <a:tabLst>
                          <a:tab pos="198120" algn="l"/>
                        </a:tabLst>
                      </a:pPr>
                      <a:r>
                        <a:rPr lang="en-US" sz="1500" b="0">
                          <a:solidFill>
                            <a:schemeClr val="tx1"/>
                          </a:solidFill>
                          <a:effectLst/>
                        </a:rPr>
                        <a:t>Tính thể tích nước cất và dung dịch H</a:t>
                      </a:r>
                      <a:r>
                        <a:rPr lang="en-US" sz="1500" b="0" baseline="-25000">
                          <a:solidFill>
                            <a:schemeClr val="tx1"/>
                          </a:solidFill>
                          <a:effectLst/>
                        </a:rPr>
                        <a:t>2</a:t>
                      </a:r>
                      <a:r>
                        <a:rPr lang="en-US" sz="1500" b="0">
                          <a:solidFill>
                            <a:schemeClr val="tx1"/>
                          </a:solidFill>
                          <a:effectLst/>
                        </a:rPr>
                        <a:t>SO</a:t>
                      </a:r>
                      <a:r>
                        <a:rPr lang="en-US" sz="1500" b="0" baseline="-25000">
                          <a:solidFill>
                            <a:schemeClr val="tx1"/>
                          </a:solidFill>
                          <a:effectLst/>
                        </a:rPr>
                        <a:t>4</a:t>
                      </a:r>
                      <a:r>
                        <a:rPr lang="en-US" sz="1500" b="0">
                          <a:solidFill>
                            <a:schemeClr val="tx1"/>
                          </a:solidFill>
                          <a:effectLst/>
                        </a:rPr>
                        <a:t> 2M cần để phan 100 ml dung dịch H</a:t>
                      </a:r>
                      <a:r>
                        <a:rPr lang="en-US" sz="1500" b="0" baseline="-25000">
                          <a:solidFill>
                            <a:schemeClr val="tx1"/>
                          </a:solidFill>
                          <a:effectLst/>
                        </a:rPr>
                        <a:t>2</a:t>
                      </a:r>
                      <a:r>
                        <a:rPr lang="en-US" sz="1500" b="0">
                          <a:solidFill>
                            <a:schemeClr val="tx1"/>
                          </a:solidFill>
                          <a:effectLst/>
                        </a:rPr>
                        <a:t>SO</a:t>
                      </a:r>
                      <a:r>
                        <a:rPr lang="en-US" sz="1500" b="0" baseline="-25000">
                          <a:solidFill>
                            <a:schemeClr val="tx1"/>
                          </a:solidFill>
                          <a:effectLst/>
                        </a:rPr>
                        <a:t>4</a:t>
                      </a:r>
                      <a:r>
                        <a:rPr lang="en-US" sz="1500" b="0">
                          <a:solidFill>
                            <a:schemeClr val="tx1"/>
                          </a:solidFill>
                          <a:effectLst/>
                        </a:rPr>
                        <a:t> 1M.</a:t>
                      </a:r>
                    </a:p>
                    <a:p>
                      <a:pPr marL="0" marR="0" algn="l">
                        <a:lnSpc>
                          <a:spcPct val="150000"/>
                        </a:lnSpc>
                        <a:spcBef>
                          <a:spcPts val="100"/>
                        </a:spcBef>
                        <a:spcAft>
                          <a:spcPts val="100"/>
                        </a:spcAft>
                      </a:pPr>
                      <a:r>
                        <a:rPr lang="en-US" sz="1500" b="1">
                          <a:solidFill>
                            <a:schemeClr val="tx1"/>
                          </a:solidFill>
                          <a:effectLst/>
                        </a:rPr>
                        <a:t>Câu 2: </a:t>
                      </a:r>
                      <a:r>
                        <a:rPr lang="en-US" sz="1500" b="0">
                          <a:solidFill>
                            <a:schemeClr val="tx1"/>
                          </a:solidFill>
                          <a:effectLst/>
                        </a:rPr>
                        <a:t>Cho 47 gam K</a:t>
                      </a:r>
                      <a:r>
                        <a:rPr lang="en-US" sz="1500" b="0" baseline="-25000">
                          <a:solidFill>
                            <a:schemeClr val="tx1"/>
                          </a:solidFill>
                          <a:effectLst/>
                        </a:rPr>
                        <a:t>2</a:t>
                      </a:r>
                      <a:r>
                        <a:rPr lang="en-US" sz="1500" b="0">
                          <a:solidFill>
                            <a:schemeClr val="tx1"/>
                          </a:solidFill>
                          <a:effectLst/>
                        </a:rPr>
                        <a:t>O vào m gam dung dịch KOH 7,83%, thu được dung dịch mới có nồng độ 21%. Tìm m. </a:t>
                      </a:r>
                    </a:p>
                    <a:p>
                      <a:pPr marL="0" marR="0" algn="l">
                        <a:lnSpc>
                          <a:spcPct val="150000"/>
                        </a:lnSpc>
                        <a:spcBef>
                          <a:spcPts val="100"/>
                        </a:spcBef>
                        <a:spcAft>
                          <a:spcPts val="100"/>
                        </a:spcAft>
                      </a:pPr>
                      <a:r>
                        <a:rPr lang="en-US" sz="1500" b="1">
                          <a:solidFill>
                            <a:schemeClr val="tx1"/>
                          </a:solidFill>
                          <a:effectLst/>
                        </a:rPr>
                        <a:t>Câu 3: </a:t>
                      </a:r>
                      <a:r>
                        <a:rPr lang="en-US" sz="1500" b="0">
                          <a:solidFill>
                            <a:schemeClr val="tx1"/>
                          </a:solidFill>
                          <a:effectLst/>
                        </a:rPr>
                        <a:t>Hòa tan 100 gam P</a:t>
                      </a:r>
                      <a:r>
                        <a:rPr lang="en-US" sz="1500" b="0" baseline="-25000">
                          <a:solidFill>
                            <a:schemeClr val="tx1"/>
                          </a:solidFill>
                          <a:effectLst/>
                        </a:rPr>
                        <a:t>2</a:t>
                      </a:r>
                      <a:r>
                        <a:rPr lang="en-US" sz="1500" b="0">
                          <a:solidFill>
                            <a:schemeClr val="tx1"/>
                          </a:solidFill>
                          <a:effectLst/>
                        </a:rPr>
                        <a:t>O</a:t>
                      </a:r>
                      <a:r>
                        <a:rPr lang="en-US" sz="1500" b="0" baseline="-25000">
                          <a:solidFill>
                            <a:schemeClr val="tx1"/>
                          </a:solidFill>
                          <a:effectLst/>
                        </a:rPr>
                        <a:t>5</a:t>
                      </a:r>
                      <a:r>
                        <a:rPr lang="en-US" sz="1500" b="0">
                          <a:solidFill>
                            <a:schemeClr val="tx1"/>
                          </a:solidFill>
                          <a:effectLst/>
                        </a:rPr>
                        <a:t> vào m gam dung dịch H3PO4 48%, thu được dung dịch H</a:t>
                      </a:r>
                      <a:r>
                        <a:rPr lang="en-US" sz="1500" b="0" baseline="-25000">
                          <a:solidFill>
                            <a:schemeClr val="tx1"/>
                          </a:solidFill>
                          <a:effectLst/>
                        </a:rPr>
                        <a:t>3</a:t>
                      </a:r>
                      <a:r>
                        <a:rPr lang="en-US" sz="1500" b="0">
                          <a:solidFill>
                            <a:schemeClr val="tx1"/>
                          </a:solidFill>
                          <a:effectLst/>
                        </a:rPr>
                        <a:t>PO</a:t>
                      </a:r>
                      <a:r>
                        <a:rPr lang="en-US" sz="1500" b="0" baseline="-25000">
                          <a:solidFill>
                            <a:schemeClr val="tx1"/>
                          </a:solidFill>
                          <a:effectLst/>
                        </a:rPr>
                        <a:t>4</a:t>
                      </a:r>
                      <a:r>
                        <a:rPr lang="en-US" sz="1500" b="0">
                          <a:solidFill>
                            <a:schemeClr val="tx1"/>
                          </a:solidFill>
                          <a:effectLst/>
                        </a:rPr>
                        <a:t> 60%. Tìm m.</a:t>
                      </a:r>
                      <a:endParaRPr lang="en-US" sz="1500" b="0">
                        <a:solidFill>
                          <a:schemeClr val="tx1"/>
                        </a:solidFill>
                        <a:effectLst/>
                        <a:latin typeface="+mj-lt"/>
                        <a:ea typeface="Calibri" panose="020F0502020204030204" pitchFamily="34" charset="0"/>
                        <a:cs typeface="Times New Roman" panose="02020603050405020304" pitchFamily="18" charset="0"/>
                      </a:endParaRPr>
                    </a:p>
                  </a:txBody>
                  <a:tcPr marL="27242" marR="27242" marT="0" marB="0"/>
                </a:tc>
                <a:extLst>
                  <a:ext uri="{0D108BD9-81ED-4DB2-BD59-A6C34878D82A}">
                    <a16:rowId xmlns:a16="http://schemas.microsoft.com/office/drawing/2014/main" val="472258081"/>
                  </a:ext>
                </a:extLst>
              </a:tr>
            </a:tbl>
          </a:graphicData>
        </a:graphic>
      </p:graphicFrame>
      <p:grpSp>
        <p:nvGrpSpPr>
          <p:cNvPr id="16" name="Google Shape;2715;p85">
            <a:extLst>
              <a:ext uri="{FF2B5EF4-FFF2-40B4-BE49-F238E27FC236}">
                <a16:creationId xmlns:a16="http://schemas.microsoft.com/office/drawing/2014/main" id="{2F9E9A39-A1AD-A966-BAE4-F6F978BD8D17}"/>
              </a:ext>
            </a:extLst>
          </p:cNvPr>
          <p:cNvGrpSpPr/>
          <p:nvPr/>
        </p:nvGrpSpPr>
        <p:grpSpPr>
          <a:xfrm>
            <a:off x="7668935" y="517632"/>
            <a:ext cx="869457" cy="694597"/>
            <a:chOff x="2027956" y="1873070"/>
            <a:chExt cx="1161755" cy="928109"/>
          </a:xfrm>
        </p:grpSpPr>
        <p:cxnSp>
          <p:nvCxnSpPr>
            <p:cNvPr id="17" name="Google Shape;2716;p85">
              <a:extLst>
                <a:ext uri="{FF2B5EF4-FFF2-40B4-BE49-F238E27FC236}">
                  <a16:creationId xmlns:a16="http://schemas.microsoft.com/office/drawing/2014/main" id="{7AE03811-B30A-578D-704F-CA4B46A64BB2}"/>
                </a:ext>
              </a:extLst>
            </p:cNvPr>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8" name="Google Shape;2717;p85">
              <a:extLst>
                <a:ext uri="{FF2B5EF4-FFF2-40B4-BE49-F238E27FC236}">
                  <a16:creationId xmlns:a16="http://schemas.microsoft.com/office/drawing/2014/main" id="{6BC88A36-593E-BDA3-E216-ED20396A5ED4}"/>
                </a:ext>
              </a:extLst>
            </p:cNvPr>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9" name="Google Shape;2718;p85">
              <a:extLst>
                <a:ext uri="{FF2B5EF4-FFF2-40B4-BE49-F238E27FC236}">
                  <a16:creationId xmlns:a16="http://schemas.microsoft.com/office/drawing/2014/main" id="{13EF70A3-C0EC-6C95-C4A3-E3914CE3B12F}"/>
                </a:ext>
              </a:extLst>
            </p:cNvPr>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20" name="Google Shape;2719;p85">
              <a:extLst>
                <a:ext uri="{FF2B5EF4-FFF2-40B4-BE49-F238E27FC236}">
                  <a16:creationId xmlns:a16="http://schemas.microsoft.com/office/drawing/2014/main" id="{193AFB24-3433-C42E-1A2C-B19D45F47AC2}"/>
                </a:ext>
              </a:extLst>
            </p:cNvPr>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21" name="Google Shape;2720;p85">
              <a:extLst>
                <a:ext uri="{FF2B5EF4-FFF2-40B4-BE49-F238E27FC236}">
                  <a16:creationId xmlns:a16="http://schemas.microsoft.com/office/drawing/2014/main" id="{E14E8C6E-DB88-5FF2-2516-0CD3347054C1}"/>
                </a:ext>
              </a:extLst>
            </p:cNvPr>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21;p85">
              <a:extLst>
                <a:ext uri="{FF2B5EF4-FFF2-40B4-BE49-F238E27FC236}">
                  <a16:creationId xmlns:a16="http://schemas.microsoft.com/office/drawing/2014/main" id="{B8BF6924-E25D-22B7-D804-485C2FC0DA68}"/>
                </a:ext>
              </a:extLst>
            </p:cNvPr>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22;p85">
              <a:extLst>
                <a:ext uri="{FF2B5EF4-FFF2-40B4-BE49-F238E27FC236}">
                  <a16:creationId xmlns:a16="http://schemas.microsoft.com/office/drawing/2014/main" id="{2C0AE58D-52B1-875F-0EE2-8AFD30A89F3F}"/>
                </a:ext>
              </a:extLst>
            </p:cNvPr>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23;p85">
              <a:extLst>
                <a:ext uri="{FF2B5EF4-FFF2-40B4-BE49-F238E27FC236}">
                  <a16:creationId xmlns:a16="http://schemas.microsoft.com/office/drawing/2014/main" id="{E785B9A5-995D-A1F8-AE17-6A8E8657E51E}"/>
                </a:ext>
              </a:extLst>
            </p:cNvPr>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24;p85">
              <a:extLst>
                <a:ext uri="{FF2B5EF4-FFF2-40B4-BE49-F238E27FC236}">
                  <a16:creationId xmlns:a16="http://schemas.microsoft.com/office/drawing/2014/main" id="{57CEF884-FE3C-856B-6EAB-6E34CA0CC8B4}"/>
                </a:ext>
              </a:extLst>
            </p:cNvPr>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60"/>
          <p:cNvSpPr/>
          <p:nvPr/>
        </p:nvSpPr>
        <p:spPr>
          <a:xfrm>
            <a:off x="7002400" y="71138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60"/>
          <p:cNvSpPr/>
          <p:nvPr/>
        </p:nvSpPr>
        <p:spPr>
          <a:xfrm>
            <a:off x="713225" y="2947320"/>
            <a:ext cx="795236" cy="184298"/>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60"/>
          <p:cNvSpPr txBox="1">
            <a:spLocks noGrp="1"/>
          </p:cNvSpPr>
          <p:nvPr>
            <p:ph type="subTitle" idx="1"/>
          </p:nvPr>
        </p:nvSpPr>
        <p:spPr>
          <a:xfrm>
            <a:off x="1044908" y="2535379"/>
            <a:ext cx="2710800" cy="420600"/>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US" sz="2300" b="1">
                <a:latin typeface="+mj-lt"/>
              </a:rPr>
              <a:t>Dung dịch, chất tan và dung môi </a:t>
            </a:r>
            <a:endParaRPr sz="2300" b="1">
              <a:latin typeface="+mj-lt"/>
            </a:endParaRPr>
          </a:p>
        </p:txBody>
      </p:sp>
      <p:sp>
        <p:nvSpPr>
          <p:cNvPr id="1067" name="Google Shape;1067;p60"/>
          <p:cNvSpPr txBox="1">
            <a:spLocks noGrp="1"/>
          </p:cNvSpPr>
          <p:nvPr>
            <p:ph type="title" idx="3"/>
          </p:nvPr>
        </p:nvSpPr>
        <p:spPr>
          <a:xfrm>
            <a:off x="720300" y="452325"/>
            <a:ext cx="7176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a:latin typeface="+mj-lt"/>
              </a:rPr>
              <a:t>NỘI DUNG BÀI HỌC</a:t>
            </a:r>
            <a:endParaRPr sz="3000" b="1">
              <a:latin typeface="+mj-lt"/>
            </a:endParaRPr>
          </a:p>
        </p:txBody>
      </p:sp>
      <p:sp>
        <p:nvSpPr>
          <p:cNvPr id="1068" name="Google Shape;1068;p60"/>
          <p:cNvSpPr txBox="1">
            <a:spLocks noGrp="1"/>
          </p:cNvSpPr>
          <p:nvPr>
            <p:ph type="title"/>
          </p:nvPr>
        </p:nvSpPr>
        <p:spPr>
          <a:xfrm>
            <a:off x="1880600" y="1242550"/>
            <a:ext cx="833400" cy="63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sp>
        <p:nvSpPr>
          <p:cNvPr id="1070" name="Google Shape;1070;p60"/>
          <p:cNvSpPr txBox="1">
            <a:spLocks noGrp="1"/>
          </p:cNvSpPr>
          <p:nvPr>
            <p:ph type="subTitle" idx="13"/>
          </p:nvPr>
        </p:nvSpPr>
        <p:spPr>
          <a:xfrm>
            <a:off x="5667115" y="3759506"/>
            <a:ext cx="2994904" cy="4206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Clr>
                <a:schemeClr val="dk1"/>
              </a:buClr>
              <a:buSzPts val="1100"/>
              <a:buFont typeface="Arial"/>
              <a:buNone/>
            </a:pPr>
            <a:r>
              <a:rPr lang="en-US" sz="2300" b="1">
                <a:latin typeface="+mj-lt"/>
              </a:rPr>
              <a:t>Thực hành pha chế</a:t>
            </a:r>
            <a:endParaRPr sz="2300" b="1">
              <a:latin typeface="+mj-lt"/>
            </a:endParaRPr>
          </a:p>
        </p:txBody>
      </p:sp>
      <p:sp>
        <p:nvSpPr>
          <p:cNvPr id="1071" name="Google Shape;1071;p60"/>
          <p:cNvSpPr txBox="1">
            <a:spLocks noGrp="1"/>
          </p:cNvSpPr>
          <p:nvPr>
            <p:ph type="title" idx="5"/>
          </p:nvPr>
        </p:nvSpPr>
        <p:spPr>
          <a:xfrm>
            <a:off x="6432000" y="1242550"/>
            <a:ext cx="833400" cy="63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02</a:t>
            </a:r>
            <a:endParaRPr b="1">
              <a:latin typeface="+mj-lt"/>
            </a:endParaRPr>
          </a:p>
        </p:txBody>
      </p:sp>
      <p:sp>
        <p:nvSpPr>
          <p:cNvPr id="1072" name="Google Shape;1072;p60"/>
          <p:cNvSpPr txBox="1">
            <a:spLocks noGrp="1"/>
          </p:cNvSpPr>
          <p:nvPr>
            <p:ph type="subTitle" idx="4"/>
          </p:nvPr>
        </p:nvSpPr>
        <p:spPr>
          <a:xfrm>
            <a:off x="5492793" y="2072125"/>
            <a:ext cx="2710800" cy="420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300" b="1">
                <a:latin typeface="+mj-lt"/>
              </a:rPr>
              <a:t>Độ tan</a:t>
            </a:r>
            <a:endParaRPr sz="2300" b="1">
              <a:latin typeface="+mj-lt"/>
            </a:endParaRPr>
          </a:p>
        </p:txBody>
      </p:sp>
      <p:sp>
        <p:nvSpPr>
          <p:cNvPr id="1073" name="Google Shape;1073;p60"/>
          <p:cNvSpPr txBox="1">
            <a:spLocks noGrp="1"/>
          </p:cNvSpPr>
          <p:nvPr>
            <p:ph type="subTitle" idx="7"/>
          </p:nvPr>
        </p:nvSpPr>
        <p:spPr>
          <a:xfrm>
            <a:off x="941393" y="3658375"/>
            <a:ext cx="2710800" cy="420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US" sz="2000" b="1">
                <a:latin typeface="+mj-lt"/>
              </a:rPr>
              <a:t>Nồng độ dung dịch</a:t>
            </a:r>
            <a:endParaRPr sz="2000" b="1">
              <a:latin typeface="+mj-lt"/>
            </a:endParaRPr>
          </a:p>
        </p:txBody>
      </p:sp>
      <p:sp>
        <p:nvSpPr>
          <p:cNvPr id="1075" name="Google Shape;1075;p60"/>
          <p:cNvSpPr txBox="1">
            <a:spLocks noGrp="1"/>
          </p:cNvSpPr>
          <p:nvPr>
            <p:ph type="title" idx="8"/>
          </p:nvPr>
        </p:nvSpPr>
        <p:spPr>
          <a:xfrm>
            <a:off x="1880600" y="3021475"/>
            <a:ext cx="833400" cy="63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03</a:t>
            </a:r>
            <a:endParaRPr b="1">
              <a:latin typeface="+mj-lt"/>
            </a:endParaRPr>
          </a:p>
        </p:txBody>
      </p:sp>
      <p:sp>
        <p:nvSpPr>
          <p:cNvPr id="1076" name="Google Shape;1076;p60"/>
          <p:cNvSpPr txBox="1">
            <a:spLocks noGrp="1"/>
          </p:cNvSpPr>
          <p:nvPr>
            <p:ph type="title" idx="14"/>
          </p:nvPr>
        </p:nvSpPr>
        <p:spPr>
          <a:xfrm>
            <a:off x="6432000" y="3021475"/>
            <a:ext cx="833400" cy="63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04</a:t>
            </a:r>
            <a:endParaRPr b="1">
              <a:latin typeface="+mj-lt"/>
            </a:endParaRPr>
          </a:p>
        </p:txBody>
      </p:sp>
      <p:grpSp>
        <p:nvGrpSpPr>
          <p:cNvPr id="1078" name="Google Shape;1078;p60"/>
          <p:cNvGrpSpPr/>
          <p:nvPr/>
        </p:nvGrpSpPr>
        <p:grpSpPr>
          <a:xfrm>
            <a:off x="3536530" y="1305527"/>
            <a:ext cx="1956278" cy="3286933"/>
            <a:chOff x="3536530" y="1305527"/>
            <a:chExt cx="1956278" cy="3286933"/>
          </a:xfrm>
        </p:grpSpPr>
        <p:grpSp>
          <p:nvGrpSpPr>
            <p:cNvPr id="1079" name="Google Shape;1079;p60"/>
            <p:cNvGrpSpPr/>
            <p:nvPr/>
          </p:nvGrpSpPr>
          <p:grpSpPr>
            <a:xfrm>
              <a:off x="3536530" y="2276247"/>
              <a:ext cx="1956278" cy="2316214"/>
              <a:chOff x="1322749" y="6853156"/>
              <a:chExt cx="1600620" cy="1895118"/>
            </a:xfrm>
          </p:grpSpPr>
          <p:sp>
            <p:nvSpPr>
              <p:cNvPr id="1080" name="Google Shape;1080;p60"/>
              <p:cNvSpPr/>
              <p:nvPr/>
            </p:nvSpPr>
            <p:spPr>
              <a:xfrm>
                <a:off x="1794737" y="7076262"/>
                <a:ext cx="1128632" cy="1672012"/>
              </a:xfrm>
              <a:custGeom>
                <a:avLst/>
                <a:gdLst/>
                <a:ahLst/>
                <a:cxnLst/>
                <a:rect l="l" t="t" r="r" b="b"/>
                <a:pathLst>
                  <a:path w="17979" h="26635" extrusionOk="0">
                    <a:moveTo>
                      <a:pt x="6013" y="0"/>
                    </a:moveTo>
                    <a:lnTo>
                      <a:pt x="6013" y="10859"/>
                    </a:lnTo>
                    <a:cubicBezTo>
                      <a:pt x="2512" y="12240"/>
                      <a:pt x="0" y="15978"/>
                      <a:pt x="0" y="19895"/>
                    </a:cubicBezTo>
                    <a:cubicBezTo>
                      <a:pt x="0" y="24860"/>
                      <a:pt x="4025" y="26634"/>
                      <a:pt x="8989" y="26634"/>
                    </a:cubicBezTo>
                    <a:cubicBezTo>
                      <a:pt x="13942" y="26634"/>
                      <a:pt x="17979" y="24860"/>
                      <a:pt x="17979" y="19895"/>
                    </a:cubicBezTo>
                    <a:cubicBezTo>
                      <a:pt x="17979" y="15966"/>
                      <a:pt x="15466" y="12240"/>
                      <a:pt x="11966" y="10847"/>
                    </a:cubicBezTo>
                    <a:lnTo>
                      <a:pt x="11966" y="0"/>
                    </a:lnTo>
                    <a:close/>
                  </a:path>
                </a:pathLst>
              </a:custGeom>
              <a:solidFill>
                <a:schemeClr val="accent4">
                  <a:alpha val="31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60"/>
              <p:cNvSpPr/>
              <p:nvPr/>
            </p:nvSpPr>
            <p:spPr>
              <a:xfrm>
                <a:off x="2139275" y="6996217"/>
                <a:ext cx="443254" cy="80038"/>
              </a:xfrm>
              <a:custGeom>
                <a:avLst/>
                <a:gdLst/>
                <a:ahLst/>
                <a:cxnLst/>
                <a:rect l="l" t="t" r="r" b="b"/>
                <a:pathLst>
                  <a:path w="7061" h="1275" extrusionOk="0">
                    <a:moveTo>
                      <a:pt x="298" y="1"/>
                    </a:moveTo>
                    <a:cubicBezTo>
                      <a:pt x="143" y="1"/>
                      <a:pt x="0" y="144"/>
                      <a:pt x="0" y="298"/>
                    </a:cubicBezTo>
                    <a:lnTo>
                      <a:pt x="0" y="977"/>
                    </a:lnTo>
                    <a:cubicBezTo>
                      <a:pt x="0" y="1132"/>
                      <a:pt x="143" y="1275"/>
                      <a:pt x="298" y="1275"/>
                    </a:cubicBezTo>
                    <a:lnTo>
                      <a:pt x="6763" y="1275"/>
                    </a:lnTo>
                    <a:cubicBezTo>
                      <a:pt x="6929" y="1275"/>
                      <a:pt x="7060" y="1132"/>
                      <a:pt x="7060" y="977"/>
                    </a:cubicBezTo>
                    <a:lnTo>
                      <a:pt x="7060" y="298"/>
                    </a:lnTo>
                    <a:cubicBezTo>
                      <a:pt x="7060" y="144"/>
                      <a:pt x="6929" y="1"/>
                      <a:pt x="6763" y="1"/>
                    </a:cubicBezTo>
                    <a:close/>
                  </a:path>
                </a:pathLst>
              </a:custGeom>
              <a:solidFill>
                <a:schemeClr val="accent4">
                  <a:alpha val="31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60"/>
              <p:cNvSpPr/>
              <p:nvPr/>
            </p:nvSpPr>
            <p:spPr>
              <a:xfrm>
                <a:off x="1870192" y="8094966"/>
                <a:ext cx="981424" cy="588265"/>
              </a:xfrm>
              <a:custGeom>
                <a:avLst/>
                <a:gdLst/>
                <a:ahLst/>
                <a:cxnLst/>
                <a:rect l="l" t="t" r="r" b="b"/>
                <a:pathLst>
                  <a:path w="15634" h="9371" extrusionOk="0">
                    <a:moveTo>
                      <a:pt x="6252" y="0"/>
                    </a:moveTo>
                    <a:cubicBezTo>
                      <a:pt x="4692" y="0"/>
                      <a:pt x="4692" y="941"/>
                      <a:pt x="3132" y="941"/>
                    </a:cubicBezTo>
                    <a:cubicBezTo>
                      <a:pt x="1870" y="941"/>
                      <a:pt x="1632" y="334"/>
                      <a:pt x="751" y="96"/>
                    </a:cubicBezTo>
                    <a:cubicBezTo>
                      <a:pt x="275" y="1167"/>
                      <a:pt x="1" y="2322"/>
                      <a:pt x="1" y="3513"/>
                    </a:cubicBezTo>
                    <a:cubicBezTo>
                      <a:pt x="1" y="7835"/>
                      <a:pt x="3501" y="9371"/>
                      <a:pt x="7823" y="9371"/>
                    </a:cubicBezTo>
                    <a:cubicBezTo>
                      <a:pt x="12133" y="9371"/>
                      <a:pt x="15634" y="7835"/>
                      <a:pt x="15634" y="3513"/>
                    </a:cubicBezTo>
                    <a:cubicBezTo>
                      <a:pt x="15634" y="2644"/>
                      <a:pt x="15479" y="1762"/>
                      <a:pt x="15217" y="917"/>
                    </a:cubicBezTo>
                    <a:cubicBezTo>
                      <a:pt x="14050" y="762"/>
                      <a:pt x="13919" y="0"/>
                      <a:pt x="12502" y="0"/>
                    </a:cubicBezTo>
                    <a:cubicBezTo>
                      <a:pt x="10943" y="0"/>
                      <a:pt x="10943" y="941"/>
                      <a:pt x="9383" y="941"/>
                    </a:cubicBezTo>
                    <a:cubicBezTo>
                      <a:pt x="7823" y="941"/>
                      <a:pt x="7823" y="0"/>
                      <a:pt x="6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60"/>
              <p:cNvSpPr/>
              <p:nvPr/>
            </p:nvSpPr>
            <p:spPr>
              <a:xfrm>
                <a:off x="2545116" y="7953285"/>
                <a:ext cx="71061" cy="71124"/>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1" y="870"/>
                      <a:pt x="1131" y="561"/>
                    </a:cubicBezTo>
                    <a:cubicBezTo>
                      <a:pt x="1131" y="251"/>
                      <a:pt x="881" y="1"/>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60"/>
              <p:cNvSpPr/>
              <p:nvPr/>
            </p:nvSpPr>
            <p:spPr>
              <a:xfrm>
                <a:off x="2362035" y="7762654"/>
                <a:ext cx="104709" cy="104709"/>
              </a:xfrm>
              <a:custGeom>
                <a:avLst/>
                <a:gdLst/>
                <a:ahLst/>
                <a:cxnLst/>
                <a:rect l="l" t="t" r="r" b="b"/>
                <a:pathLst>
                  <a:path w="1668" h="1668" extrusionOk="0">
                    <a:moveTo>
                      <a:pt x="834" y="1"/>
                    </a:moveTo>
                    <a:cubicBezTo>
                      <a:pt x="381" y="1"/>
                      <a:pt x="0" y="382"/>
                      <a:pt x="0" y="834"/>
                    </a:cubicBezTo>
                    <a:cubicBezTo>
                      <a:pt x="0" y="1299"/>
                      <a:pt x="381" y="1668"/>
                      <a:pt x="834" y="1668"/>
                    </a:cubicBezTo>
                    <a:cubicBezTo>
                      <a:pt x="1298" y="1668"/>
                      <a:pt x="1667" y="1299"/>
                      <a:pt x="1667" y="834"/>
                    </a:cubicBezTo>
                    <a:cubicBezTo>
                      <a:pt x="1667" y="382"/>
                      <a:pt x="1286" y="1"/>
                      <a:pt x="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60"/>
              <p:cNvSpPr/>
              <p:nvPr/>
            </p:nvSpPr>
            <p:spPr>
              <a:xfrm>
                <a:off x="2639305" y="8364017"/>
                <a:ext cx="91965" cy="92028"/>
              </a:xfrm>
              <a:custGeom>
                <a:avLst/>
                <a:gdLst/>
                <a:ahLst/>
                <a:cxnLst/>
                <a:rect l="l" t="t" r="r" b="b"/>
                <a:pathLst>
                  <a:path w="1465" h="1466" extrusionOk="0">
                    <a:moveTo>
                      <a:pt x="748" y="0"/>
                    </a:moveTo>
                    <a:cubicBezTo>
                      <a:pt x="741" y="0"/>
                      <a:pt x="734" y="0"/>
                      <a:pt x="727" y="1"/>
                    </a:cubicBezTo>
                    <a:cubicBezTo>
                      <a:pt x="334" y="1"/>
                      <a:pt x="0" y="334"/>
                      <a:pt x="0" y="739"/>
                    </a:cubicBezTo>
                    <a:cubicBezTo>
                      <a:pt x="0" y="1132"/>
                      <a:pt x="334" y="1465"/>
                      <a:pt x="727" y="1465"/>
                    </a:cubicBezTo>
                    <a:cubicBezTo>
                      <a:pt x="1131" y="1465"/>
                      <a:pt x="1465" y="1132"/>
                      <a:pt x="1465" y="739"/>
                    </a:cubicBezTo>
                    <a:cubicBezTo>
                      <a:pt x="1465" y="329"/>
                      <a:pt x="1143" y="0"/>
                      <a:pt x="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60"/>
              <p:cNvSpPr/>
              <p:nvPr/>
            </p:nvSpPr>
            <p:spPr>
              <a:xfrm>
                <a:off x="1322749" y="6939847"/>
                <a:ext cx="1331960" cy="1800575"/>
              </a:xfrm>
              <a:custGeom>
                <a:avLst/>
                <a:gdLst/>
                <a:ahLst/>
                <a:cxnLst/>
                <a:rect l="l" t="t" r="r" b="b"/>
                <a:pathLst>
                  <a:path w="21218" h="28683" extrusionOk="0">
                    <a:moveTo>
                      <a:pt x="6918" y="0"/>
                    </a:moveTo>
                    <a:lnTo>
                      <a:pt x="6918" y="15133"/>
                    </a:lnTo>
                    <a:lnTo>
                      <a:pt x="715" y="25885"/>
                    </a:lnTo>
                    <a:cubicBezTo>
                      <a:pt x="1" y="27135"/>
                      <a:pt x="894" y="28683"/>
                      <a:pt x="2322" y="28683"/>
                    </a:cubicBezTo>
                    <a:lnTo>
                      <a:pt x="18884" y="28683"/>
                    </a:lnTo>
                    <a:cubicBezTo>
                      <a:pt x="20325" y="28683"/>
                      <a:pt x="21218" y="27135"/>
                      <a:pt x="20491" y="25885"/>
                    </a:cubicBezTo>
                    <a:lnTo>
                      <a:pt x="14288" y="15133"/>
                    </a:lnTo>
                    <a:lnTo>
                      <a:pt x="142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60"/>
              <p:cNvSpPr/>
              <p:nvPr/>
            </p:nvSpPr>
            <p:spPr>
              <a:xfrm>
                <a:off x="1423690" y="7942104"/>
                <a:ext cx="1121915" cy="725051"/>
              </a:xfrm>
              <a:custGeom>
                <a:avLst/>
                <a:gdLst/>
                <a:ahLst/>
                <a:cxnLst/>
                <a:rect l="l" t="t" r="r" b="b"/>
                <a:pathLst>
                  <a:path w="17872" h="11550" extrusionOk="0">
                    <a:moveTo>
                      <a:pt x="10501" y="1"/>
                    </a:moveTo>
                    <a:cubicBezTo>
                      <a:pt x="9728" y="1"/>
                      <a:pt x="9406" y="417"/>
                      <a:pt x="9001" y="775"/>
                    </a:cubicBezTo>
                    <a:cubicBezTo>
                      <a:pt x="8692" y="1048"/>
                      <a:pt x="8358" y="1287"/>
                      <a:pt x="7763" y="1287"/>
                    </a:cubicBezTo>
                    <a:cubicBezTo>
                      <a:pt x="6810" y="1287"/>
                      <a:pt x="6513" y="644"/>
                      <a:pt x="5965" y="263"/>
                    </a:cubicBezTo>
                    <a:lnTo>
                      <a:pt x="429" y="9871"/>
                    </a:lnTo>
                    <a:cubicBezTo>
                      <a:pt x="0" y="10609"/>
                      <a:pt x="536" y="11550"/>
                      <a:pt x="1393" y="11550"/>
                    </a:cubicBezTo>
                    <a:lnTo>
                      <a:pt x="16466" y="11550"/>
                    </a:lnTo>
                    <a:cubicBezTo>
                      <a:pt x="17336" y="11550"/>
                      <a:pt x="17871" y="10609"/>
                      <a:pt x="17431" y="9871"/>
                    </a:cubicBezTo>
                    <a:lnTo>
                      <a:pt x="12335" y="1025"/>
                    </a:lnTo>
                    <a:cubicBezTo>
                      <a:pt x="12121" y="727"/>
                      <a:pt x="11466" y="1"/>
                      <a:pt x="10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60"/>
              <p:cNvSpPr/>
              <p:nvPr/>
            </p:nvSpPr>
            <p:spPr>
              <a:xfrm>
                <a:off x="1709189" y="6853156"/>
                <a:ext cx="548654" cy="86755"/>
              </a:xfrm>
              <a:custGeom>
                <a:avLst/>
                <a:gdLst/>
                <a:ahLst/>
                <a:cxnLst/>
                <a:rect l="l" t="t" r="r" b="b"/>
                <a:pathLst>
                  <a:path w="8740" h="1382" extrusionOk="0">
                    <a:moveTo>
                      <a:pt x="369" y="0"/>
                    </a:moveTo>
                    <a:cubicBezTo>
                      <a:pt x="167" y="0"/>
                      <a:pt x="0" y="155"/>
                      <a:pt x="0" y="369"/>
                    </a:cubicBezTo>
                    <a:lnTo>
                      <a:pt x="0" y="1012"/>
                    </a:lnTo>
                    <a:cubicBezTo>
                      <a:pt x="0" y="1215"/>
                      <a:pt x="167" y="1381"/>
                      <a:pt x="369" y="1381"/>
                    </a:cubicBezTo>
                    <a:lnTo>
                      <a:pt x="8370" y="1381"/>
                    </a:lnTo>
                    <a:cubicBezTo>
                      <a:pt x="8573" y="1381"/>
                      <a:pt x="8739" y="1215"/>
                      <a:pt x="8739" y="1012"/>
                    </a:cubicBezTo>
                    <a:lnTo>
                      <a:pt x="8739" y="369"/>
                    </a:lnTo>
                    <a:cubicBezTo>
                      <a:pt x="8739" y="179"/>
                      <a:pt x="8573" y="12"/>
                      <a:pt x="8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60"/>
              <p:cNvSpPr/>
              <p:nvPr/>
            </p:nvSpPr>
            <p:spPr>
              <a:xfrm>
                <a:off x="1847418" y="8099794"/>
                <a:ext cx="67358" cy="67358"/>
              </a:xfrm>
              <a:custGeom>
                <a:avLst/>
                <a:gdLst/>
                <a:ahLst/>
                <a:cxnLst/>
                <a:rect l="l" t="t" r="r" b="b"/>
                <a:pathLst>
                  <a:path w="1073" h="1073" extrusionOk="0">
                    <a:moveTo>
                      <a:pt x="537" y="1"/>
                    </a:moveTo>
                    <a:cubicBezTo>
                      <a:pt x="239" y="1"/>
                      <a:pt x="1" y="239"/>
                      <a:pt x="1" y="537"/>
                    </a:cubicBezTo>
                    <a:cubicBezTo>
                      <a:pt x="1" y="834"/>
                      <a:pt x="239" y="1072"/>
                      <a:pt x="537" y="1072"/>
                    </a:cubicBezTo>
                    <a:cubicBezTo>
                      <a:pt x="834" y="1072"/>
                      <a:pt x="1073" y="834"/>
                      <a:pt x="1073" y="537"/>
                    </a:cubicBezTo>
                    <a:cubicBezTo>
                      <a:pt x="1073" y="239"/>
                      <a:pt x="834"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60"/>
              <p:cNvSpPr/>
              <p:nvPr/>
            </p:nvSpPr>
            <p:spPr>
              <a:xfrm>
                <a:off x="1879558" y="7837459"/>
                <a:ext cx="72568" cy="73321"/>
              </a:xfrm>
              <a:custGeom>
                <a:avLst/>
                <a:gdLst/>
                <a:ahLst/>
                <a:cxnLst/>
                <a:rect l="l" t="t" r="r" b="b"/>
                <a:pathLst>
                  <a:path w="1156" h="1168" extrusionOk="0">
                    <a:moveTo>
                      <a:pt x="572" y="1"/>
                    </a:moveTo>
                    <a:cubicBezTo>
                      <a:pt x="251" y="1"/>
                      <a:pt x="1" y="251"/>
                      <a:pt x="1" y="584"/>
                    </a:cubicBezTo>
                    <a:cubicBezTo>
                      <a:pt x="1" y="906"/>
                      <a:pt x="251" y="1168"/>
                      <a:pt x="572" y="1168"/>
                    </a:cubicBezTo>
                    <a:cubicBezTo>
                      <a:pt x="906" y="1168"/>
                      <a:pt x="1156" y="906"/>
                      <a:pt x="1156" y="584"/>
                    </a:cubicBezTo>
                    <a:cubicBezTo>
                      <a:pt x="1156" y="275"/>
                      <a:pt x="894" y="1"/>
                      <a:pt x="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60"/>
              <p:cNvSpPr/>
              <p:nvPr/>
            </p:nvSpPr>
            <p:spPr>
              <a:xfrm>
                <a:off x="2007367" y="7613982"/>
                <a:ext cx="124922" cy="125676"/>
              </a:xfrm>
              <a:custGeom>
                <a:avLst/>
                <a:gdLst/>
                <a:ahLst/>
                <a:cxnLst/>
                <a:rect l="l" t="t" r="r" b="b"/>
                <a:pathLst>
                  <a:path w="1990" h="2002" extrusionOk="0">
                    <a:moveTo>
                      <a:pt x="1011" y="1"/>
                    </a:moveTo>
                    <a:cubicBezTo>
                      <a:pt x="1004" y="1"/>
                      <a:pt x="996" y="1"/>
                      <a:pt x="989" y="1"/>
                    </a:cubicBezTo>
                    <a:cubicBezTo>
                      <a:pt x="441" y="1"/>
                      <a:pt x="1" y="453"/>
                      <a:pt x="1" y="1001"/>
                    </a:cubicBezTo>
                    <a:cubicBezTo>
                      <a:pt x="1" y="1549"/>
                      <a:pt x="441" y="2001"/>
                      <a:pt x="989" y="2001"/>
                    </a:cubicBezTo>
                    <a:cubicBezTo>
                      <a:pt x="1549" y="2001"/>
                      <a:pt x="1989" y="1549"/>
                      <a:pt x="1989" y="1001"/>
                    </a:cubicBezTo>
                    <a:cubicBezTo>
                      <a:pt x="1989" y="437"/>
                      <a:pt x="1560" y="1"/>
                      <a:pt x="1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60"/>
              <p:cNvSpPr/>
              <p:nvPr/>
            </p:nvSpPr>
            <p:spPr>
              <a:xfrm>
                <a:off x="1887782" y="7505571"/>
                <a:ext cx="56121" cy="56184"/>
              </a:xfrm>
              <a:custGeom>
                <a:avLst/>
                <a:gdLst/>
                <a:ahLst/>
                <a:cxnLst/>
                <a:rect l="l" t="t" r="r" b="b"/>
                <a:pathLst>
                  <a:path w="894" h="895" extrusionOk="0">
                    <a:moveTo>
                      <a:pt x="462" y="1"/>
                    </a:moveTo>
                    <a:cubicBezTo>
                      <a:pt x="455" y="1"/>
                      <a:pt x="448" y="1"/>
                      <a:pt x="441" y="1"/>
                    </a:cubicBezTo>
                    <a:cubicBezTo>
                      <a:pt x="203" y="1"/>
                      <a:pt x="1" y="204"/>
                      <a:pt x="1" y="454"/>
                    </a:cubicBezTo>
                    <a:cubicBezTo>
                      <a:pt x="1" y="692"/>
                      <a:pt x="191" y="894"/>
                      <a:pt x="441" y="894"/>
                    </a:cubicBezTo>
                    <a:cubicBezTo>
                      <a:pt x="680" y="894"/>
                      <a:pt x="894" y="704"/>
                      <a:pt x="894" y="454"/>
                    </a:cubicBezTo>
                    <a:cubicBezTo>
                      <a:pt x="894" y="211"/>
                      <a:pt x="713"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60"/>
              <p:cNvSpPr/>
              <p:nvPr/>
            </p:nvSpPr>
            <p:spPr>
              <a:xfrm>
                <a:off x="2097825" y="8099794"/>
                <a:ext cx="93472" cy="93535"/>
              </a:xfrm>
              <a:custGeom>
                <a:avLst/>
                <a:gdLst/>
                <a:ahLst/>
                <a:cxnLst/>
                <a:rect l="l" t="t" r="r" b="b"/>
                <a:pathLst>
                  <a:path w="1489" h="1490" extrusionOk="0">
                    <a:moveTo>
                      <a:pt x="751" y="1"/>
                    </a:moveTo>
                    <a:cubicBezTo>
                      <a:pt x="346" y="1"/>
                      <a:pt x="1" y="334"/>
                      <a:pt x="1" y="751"/>
                    </a:cubicBezTo>
                    <a:cubicBezTo>
                      <a:pt x="1" y="1156"/>
                      <a:pt x="334" y="1489"/>
                      <a:pt x="751" y="1489"/>
                    </a:cubicBezTo>
                    <a:cubicBezTo>
                      <a:pt x="1144" y="1489"/>
                      <a:pt x="1489" y="1168"/>
                      <a:pt x="1489" y="751"/>
                    </a:cubicBezTo>
                    <a:cubicBezTo>
                      <a:pt x="1489" y="334"/>
                      <a:pt x="114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60"/>
              <p:cNvSpPr/>
              <p:nvPr/>
            </p:nvSpPr>
            <p:spPr>
              <a:xfrm>
                <a:off x="2027581" y="8270979"/>
                <a:ext cx="37414" cy="37414"/>
              </a:xfrm>
              <a:custGeom>
                <a:avLst/>
                <a:gdLst/>
                <a:ahLst/>
                <a:cxnLst/>
                <a:rect l="l" t="t" r="r" b="b"/>
                <a:pathLst>
                  <a:path w="596" h="596" extrusionOk="0">
                    <a:moveTo>
                      <a:pt x="298" y="0"/>
                    </a:moveTo>
                    <a:cubicBezTo>
                      <a:pt x="143" y="0"/>
                      <a:pt x="0" y="131"/>
                      <a:pt x="0" y="298"/>
                    </a:cubicBezTo>
                    <a:cubicBezTo>
                      <a:pt x="0" y="465"/>
                      <a:pt x="143" y="596"/>
                      <a:pt x="298" y="596"/>
                    </a:cubicBezTo>
                    <a:cubicBezTo>
                      <a:pt x="465" y="596"/>
                      <a:pt x="596" y="465"/>
                      <a:pt x="596" y="298"/>
                    </a:cubicBezTo>
                    <a:cubicBezTo>
                      <a:pt x="596" y="131"/>
                      <a:pt x="465"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 name="Google Shape;1095;p60"/>
            <p:cNvGrpSpPr/>
            <p:nvPr/>
          </p:nvGrpSpPr>
          <p:grpSpPr>
            <a:xfrm>
              <a:off x="4126373" y="1305527"/>
              <a:ext cx="363843" cy="882825"/>
              <a:chOff x="4126373" y="1305527"/>
              <a:chExt cx="363843" cy="882825"/>
            </a:xfrm>
          </p:grpSpPr>
          <p:sp>
            <p:nvSpPr>
              <p:cNvPr id="1096" name="Google Shape;1096;p60"/>
              <p:cNvSpPr/>
              <p:nvPr/>
            </p:nvSpPr>
            <p:spPr>
              <a:xfrm>
                <a:off x="4126373" y="1549037"/>
                <a:ext cx="172029" cy="172064"/>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60"/>
              <p:cNvSpPr/>
              <p:nvPr/>
            </p:nvSpPr>
            <p:spPr>
              <a:xfrm>
                <a:off x="4405310" y="1305527"/>
                <a:ext cx="84906" cy="85947"/>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60"/>
              <p:cNvSpPr/>
              <p:nvPr/>
            </p:nvSpPr>
            <p:spPr>
              <a:xfrm>
                <a:off x="4405310" y="2102405"/>
                <a:ext cx="84906" cy="85947"/>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60"/>
            <p:cNvGrpSpPr/>
            <p:nvPr/>
          </p:nvGrpSpPr>
          <p:grpSpPr>
            <a:xfrm rot="10800000">
              <a:off x="4736527" y="1667949"/>
              <a:ext cx="323051" cy="683400"/>
              <a:chOff x="4736527" y="1667949"/>
              <a:chExt cx="323051" cy="683400"/>
            </a:xfrm>
          </p:grpSpPr>
          <p:sp>
            <p:nvSpPr>
              <p:cNvPr id="1100" name="Google Shape;1100;p60"/>
              <p:cNvSpPr/>
              <p:nvPr/>
            </p:nvSpPr>
            <p:spPr>
              <a:xfrm>
                <a:off x="4924477" y="1667949"/>
                <a:ext cx="135101" cy="135122"/>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60"/>
              <p:cNvSpPr/>
              <p:nvPr/>
            </p:nvSpPr>
            <p:spPr>
              <a:xfrm>
                <a:off x="4736527" y="1989820"/>
                <a:ext cx="66679" cy="67494"/>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60"/>
              <p:cNvSpPr/>
              <p:nvPr/>
            </p:nvSpPr>
            <p:spPr>
              <a:xfrm>
                <a:off x="4958680" y="2283855"/>
                <a:ext cx="66679" cy="67494"/>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3" name="Google Shape;1103;p60"/>
          <p:cNvGrpSpPr/>
          <p:nvPr/>
        </p:nvGrpSpPr>
        <p:grpSpPr>
          <a:xfrm>
            <a:off x="5704133" y="973564"/>
            <a:ext cx="268986" cy="268986"/>
            <a:chOff x="292035" y="246950"/>
            <a:chExt cx="461700" cy="461700"/>
          </a:xfrm>
        </p:grpSpPr>
        <p:sp>
          <p:nvSpPr>
            <p:cNvPr id="1104" name="Google Shape;1104;p60"/>
            <p:cNvSpPr/>
            <p:nvPr/>
          </p:nvSpPr>
          <p:spPr>
            <a:xfrm>
              <a:off x="487635" y="246950"/>
              <a:ext cx="70500" cy="461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60"/>
            <p:cNvSpPr/>
            <p:nvPr/>
          </p:nvSpPr>
          <p:spPr>
            <a:xfrm rot="2710324">
              <a:off x="487565" y="247102"/>
              <a:ext cx="70640" cy="46159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60"/>
            <p:cNvSpPr/>
            <p:nvPr/>
          </p:nvSpPr>
          <p:spPr>
            <a:xfrm rot="5400000">
              <a:off x="487485" y="247000"/>
              <a:ext cx="70800" cy="461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60"/>
            <p:cNvSpPr/>
            <p:nvPr/>
          </p:nvSpPr>
          <p:spPr>
            <a:xfrm rot="8110324">
              <a:off x="487565" y="247102"/>
              <a:ext cx="70640" cy="46159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60"/>
          <p:cNvGrpSpPr/>
          <p:nvPr/>
        </p:nvGrpSpPr>
        <p:grpSpPr>
          <a:xfrm>
            <a:off x="3267533" y="2844714"/>
            <a:ext cx="268986" cy="268986"/>
            <a:chOff x="292035" y="246950"/>
            <a:chExt cx="461700" cy="461700"/>
          </a:xfrm>
        </p:grpSpPr>
        <p:sp>
          <p:nvSpPr>
            <p:cNvPr id="1109" name="Google Shape;1109;p60"/>
            <p:cNvSpPr/>
            <p:nvPr/>
          </p:nvSpPr>
          <p:spPr>
            <a:xfrm>
              <a:off x="487635" y="246950"/>
              <a:ext cx="70500" cy="461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60"/>
            <p:cNvSpPr/>
            <p:nvPr/>
          </p:nvSpPr>
          <p:spPr>
            <a:xfrm rot="2710324">
              <a:off x="487565" y="247102"/>
              <a:ext cx="70640" cy="46159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60"/>
            <p:cNvSpPr/>
            <p:nvPr/>
          </p:nvSpPr>
          <p:spPr>
            <a:xfrm rot="5400000">
              <a:off x="487485" y="247000"/>
              <a:ext cx="70800" cy="461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60"/>
            <p:cNvSpPr/>
            <p:nvPr/>
          </p:nvSpPr>
          <p:spPr>
            <a:xfrm rot="8110324">
              <a:off x="487565" y="247102"/>
              <a:ext cx="70640" cy="46159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68"/>
                                        </p:tgtEl>
                                        <p:attrNameLst>
                                          <p:attrName>style.visibility</p:attrName>
                                        </p:attrNameLst>
                                      </p:cBhvr>
                                      <p:to>
                                        <p:strVal val="visible"/>
                                      </p:to>
                                    </p:set>
                                    <p:animEffect transition="in" filter="wipe(down)">
                                      <p:cBhvr>
                                        <p:cTn id="7" dur="500"/>
                                        <p:tgtEl>
                                          <p:spTgt spid="106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66">
                                            <p:txEl>
                                              <p:pRg st="0" end="0"/>
                                            </p:txEl>
                                          </p:spTgt>
                                        </p:tgtEl>
                                        <p:attrNameLst>
                                          <p:attrName>style.visibility</p:attrName>
                                        </p:attrNameLst>
                                      </p:cBhvr>
                                      <p:to>
                                        <p:strVal val="visible"/>
                                      </p:to>
                                    </p:set>
                                    <p:animEffect transition="in" filter="wipe(down)">
                                      <p:cBhvr>
                                        <p:cTn id="10" dur="500"/>
                                        <p:tgtEl>
                                          <p:spTgt spid="10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71"/>
                                        </p:tgtEl>
                                        <p:attrNameLst>
                                          <p:attrName>style.visibility</p:attrName>
                                        </p:attrNameLst>
                                      </p:cBhvr>
                                      <p:to>
                                        <p:strVal val="visible"/>
                                      </p:to>
                                    </p:set>
                                    <p:animEffect transition="in" filter="wipe(down)">
                                      <p:cBhvr>
                                        <p:cTn id="15" dur="500"/>
                                        <p:tgtEl>
                                          <p:spTgt spid="107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72">
                                            <p:txEl>
                                              <p:pRg st="0" end="0"/>
                                            </p:txEl>
                                          </p:spTgt>
                                        </p:tgtEl>
                                        <p:attrNameLst>
                                          <p:attrName>style.visibility</p:attrName>
                                        </p:attrNameLst>
                                      </p:cBhvr>
                                      <p:to>
                                        <p:strVal val="visible"/>
                                      </p:to>
                                    </p:set>
                                    <p:animEffect transition="in" filter="wipe(down)">
                                      <p:cBhvr>
                                        <p:cTn id="18" dur="500"/>
                                        <p:tgtEl>
                                          <p:spTgt spid="107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75"/>
                                        </p:tgtEl>
                                        <p:attrNameLst>
                                          <p:attrName>style.visibility</p:attrName>
                                        </p:attrNameLst>
                                      </p:cBhvr>
                                      <p:to>
                                        <p:strVal val="visible"/>
                                      </p:to>
                                    </p:set>
                                    <p:animEffect transition="in" filter="wipe(down)">
                                      <p:cBhvr>
                                        <p:cTn id="23" dur="500"/>
                                        <p:tgtEl>
                                          <p:spTgt spid="107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73">
                                            <p:txEl>
                                              <p:pRg st="0" end="0"/>
                                            </p:txEl>
                                          </p:spTgt>
                                        </p:tgtEl>
                                        <p:attrNameLst>
                                          <p:attrName>style.visibility</p:attrName>
                                        </p:attrNameLst>
                                      </p:cBhvr>
                                      <p:to>
                                        <p:strVal val="visible"/>
                                      </p:to>
                                    </p:set>
                                    <p:animEffect transition="in" filter="wipe(down)">
                                      <p:cBhvr>
                                        <p:cTn id="26" dur="500"/>
                                        <p:tgtEl>
                                          <p:spTgt spid="107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76"/>
                                        </p:tgtEl>
                                        <p:attrNameLst>
                                          <p:attrName>style.visibility</p:attrName>
                                        </p:attrNameLst>
                                      </p:cBhvr>
                                      <p:to>
                                        <p:strVal val="visible"/>
                                      </p:to>
                                    </p:set>
                                    <p:animEffect transition="in" filter="wipe(down)">
                                      <p:cBhvr>
                                        <p:cTn id="31" dur="500"/>
                                        <p:tgtEl>
                                          <p:spTgt spid="107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70">
                                            <p:txEl>
                                              <p:pRg st="0" end="0"/>
                                            </p:txEl>
                                          </p:spTgt>
                                        </p:tgtEl>
                                        <p:attrNameLst>
                                          <p:attrName>style.visibility</p:attrName>
                                        </p:attrNameLst>
                                      </p:cBhvr>
                                      <p:to>
                                        <p:strVal val="visible"/>
                                      </p:to>
                                    </p:set>
                                    <p:animEffect transition="in" filter="wipe(down)">
                                      <p:cBhvr>
                                        <p:cTn id="34" dur="500"/>
                                        <p:tgtEl>
                                          <p:spTgt spid="10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 grpId="0" build="p"/>
      <p:bldP spid="1068" grpId="0"/>
      <p:bldP spid="1070" grpId="0" build="p"/>
      <p:bldP spid="1071" grpId="0"/>
      <p:bldP spid="1072" grpId="0" build="p"/>
      <p:bldP spid="1073" grpId="0" build="p"/>
      <p:bldP spid="1075" grpId="0"/>
      <p:bldP spid="107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3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38" name="Google Shape;2338;p78"/>
              <p:cNvSpPr/>
              <p:nvPr/>
            </p:nvSpPr>
            <p:spPr>
              <a:xfrm>
                <a:off x="669585" y="911543"/>
                <a:ext cx="7484250" cy="3468227"/>
              </a:xfrm>
              <a:prstGeom prst="rect">
                <a:avLst/>
              </a:prstGeom>
              <a:solidFill>
                <a:schemeClr val="lt1"/>
              </a:solidFill>
              <a:ln>
                <a:noFill/>
              </a:ln>
            </p:spPr>
            <p:txBody>
              <a:bodyPr spcFirstLastPara="1" wrap="square" lIns="91425" tIns="91425" rIns="91425" bIns="91425" anchor="ctr" anchorCtr="0">
                <a:noAutofit/>
              </a:bodyPr>
              <a:lstStyle/>
              <a:p>
                <a:pPr marL="0" marR="0" algn="just">
                  <a:lnSpc>
                    <a:spcPct val="150000"/>
                  </a:lnSpc>
                  <a:spcBef>
                    <a:spcPts val="100"/>
                  </a:spcBef>
                  <a:spcAft>
                    <a:spcPts val="100"/>
                  </a:spcAft>
                </a:pPr>
                <a:r>
                  <a:rPr lang="en-US" sz="1800" b="1">
                    <a:solidFill>
                      <a:srgbClr val="FF0000"/>
                    </a:solidFill>
                    <a:effectLst/>
                    <a:latin typeface="+mj-lt"/>
                    <a:ea typeface="SimSun" panose="02010600030101010101" pitchFamily="2" charset="-122"/>
                    <a:cs typeface="Times New Roman" panose="02020603050405020304" pitchFamily="18" charset="0"/>
                  </a:rPr>
                  <a:t>Câu trả lời 1</a:t>
                </a:r>
                <a:r>
                  <a:rPr lang="nl-NL" sz="1800" b="1">
                    <a:solidFill>
                      <a:srgbClr val="FF0000"/>
                    </a:solidFill>
                    <a:effectLst/>
                    <a:latin typeface="+mj-lt"/>
                    <a:ea typeface="SimSun" panose="02010600030101010101" pitchFamily="2" charset="-122"/>
                    <a:cs typeface="Times New Roman" panose="02020603050405020304" pitchFamily="18" charset="0"/>
                  </a:rPr>
                  <a:t>. </a:t>
                </a:r>
                <a:endParaRPr lang="en-US" sz="1800">
                  <a:solidFill>
                    <a:srgbClr val="FF0000"/>
                  </a:solidFill>
                  <a:effectLst/>
                  <a:latin typeface="+mj-lt"/>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mj-lt"/>
                  <a:buAutoNum type="alphaLcParenR"/>
                </a:pPr>
                <a:r>
                  <a:rPr lang="nl-NL" sz="1800">
                    <a:effectLst/>
                    <a:latin typeface="+mj-lt"/>
                    <a:ea typeface="SimSun" panose="02010600030101010101" pitchFamily="2" charset="-122"/>
                    <a:cs typeface="Times New Roman" panose="02020603050405020304" pitchFamily="18" charset="0"/>
                  </a:rPr>
                  <a:t>Khối lượng H</a:t>
                </a:r>
                <a:r>
                  <a:rPr lang="nl-NL" sz="1800" baseline="-25000">
                    <a:effectLst/>
                    <a:latin typeface="+mj-lt"/>
                    <a:ea typeface="SimSun" panose="02010600030101010101" pitchFamily="2" charset="-122"/>
                    <a:cs typeface="Times New Roman" panose="02020603050405020304" pitchFamily="18" charset="0"/>
                  </a:rPr>
                  <a:t>2</a:t>
                </a:r>
                <a:r>
                  <a:rPr lang="nl-NL" sz="1800">
                    <a:effectLst/>
                    <a:latin typeface="+mj-lt"/>
                    <a:ea typeface="SimSun" panose="02010600030101010101" pitchFamily="2" charset="-122"/>
                    <a:cs typeface="Times New Roman" panose="02020603050405020304" pitchFamily="18" charset="0"/>
                  </a:rPr>
                  <a:t>O</a:t>
                </a:r>
                <a:r>
                  <a:rPr lang="nl-NL" sz="1800" baseline="-25000">
                    <a:effectLst/>
                    <a:latin typeface="+mj-lt"/>
                    <a:ea typeface="SimSun" panose="02010600030101010101" pitchFamily="2" charset="-122"/>
                    <a:cs typeface="Times New Roman" panose="02020603050405020304" pitchFamily="18" charset="0"/>
                  </a:rPr>
                  <a:t>2 </a:t>
                </a:r>
                <a:r>
                  <a:rPr lang="nl-NL" sz="1800">
                    <a:effectLst/>
                    <a:latin typeface="+mj-lt"/>
                    <a:ea typeface="SimSun" panose="02010600030101010101" pitchFamily="2" charset="-122"/>
                    <a:cs typeface="Times New Roman" panose="02020603050405020304" pitchFamily="18" charset="0"/>
                  </a:rPr>
                  <a:t>có trong 50 gam dung dịch là: </a:t>
                </a:r>
                <a14:m>
                  <m:oMath xmlns:m="http://schemas.openxmlformats.org/officeDocument/2006/math">
                    <m:f>
                      <m:fPr>
                        <m:ctrlPr>
                          <a:rPr lang="en-US" sz="1800">
                            <a:effectLst/>
                            <a:latin typeface="+mj-lt"/>
                            <a:ea typeface="Calibri" panose="020F0502020204030204" pitchFamily="34" charset="0"/>
                            <a:cs typeface="Times New Roman" panose="02020603050405020304" pitchFamily="18" charset="0"/>
                          </a:rPr>
                        </m:ctrlPr>
                      </m:fPr>
                      <m:num>
                        <m:r>
                          <a:rPr lang="nl-NL" sz="1800" i="0" smtClean="0">
                            <a:effectLst/>
                            <a:latin typeface="Cambria Math" panose="02040503050406030204" pitchFamily="18" charset="0"/>
                            <a:ea typeface="Calibri" panose="020F0502020204030204" pitchFamily="34" charset="0"/>
                            <a:cs typeface="Times New Roman" panose="02020603050405020304" pitchFamily="18" charset="0"/>
                          </a:rPr>
                          <m:t>3.50</m:t>
                        </m:r>
                      </m:num>
                      <m:den>
                        <m:r>
                          <a:rPr lang="nl-NL" sz="1800" i="0" smtClean="0">
                            <a:effectLst/>
                            <a:latin typeface="Cambria Math" panose="02040503050406030204" pitchFamily="18" charset="0"/>
                            <a:ea typeface="Calibri" panose="020F0502020204030204" pitchFamily="34" charset="0"/>
                            <a:cs typeface="Times New Roman" panose="02020603050405020304" pitchFamily="18" charset="0"/>
                          </a:rPr>
                          <m:t>100</m:t>
                        </m:r>
                      </m:den>
                    </m:f>
                    <m:r>
                      <a:rPr lang="nl-NL" sz="1800" i="0" smtClean="0">
                        <a:effectLst/>
                        <a:latin typeface="Cambria Math" panose="02040503050406030204" pitchFamily="18" charset="0"/>
                        <a:ea typeface="Calibri" panose="020F0502020204030204" pitchFamily="34" charset="0"/>
                        <a:cs typeface="Times New Roman" panose="02020603050405020304" pitchFamily="18" charset="0"/>
                      </a:rPr>
                      <m:t>= 1,5 (</m:t>
                    </m:r>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g</m:t>
                    </m:r>
                    <m:r>
                      <a:rPr lang="nl-NL" sz="1800" i="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a:effectLst/>
                  <a:latin typeface="+mj-lt"/>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mj-lt"/>
                  <a:buAutoNum type="alphaLcParenR"/>
                </a:pPr>
                <a14:m>
                  <m:oMath xmlns:m="http://schemas.openxmlformats.org/officeDocument/2006/math">
                    <m:sSub>
                      <m:sSubPr>
                        <m:ctrlPr>
                          <a:rPr lang="en-US" sz="1800">
                            <a:effectLst/>
                            <a:latin typeface="+mj-lt"/>
                            <a:ea typeface="Calibri" panose="020F0502020204030204" pitchFamily="34" charset="0"/>
                            <a:cs typeface="Times New Roman" panose="02020603050405020304" pitchFamily="18" charset="0"/>
                          </a:rPr>
                        </m:ctrlPr>
                      </m:sSubPr>
                      <m:e>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n</m:t>
                        </m:r>
                      </m:e>
                      <m:sub>
                        <m:sSub>
                          <m:sSubPr>
                            <m:ctrlPr>
                              <a:rPr lang="en-US" sz="1800">
                                <a:effectLst/>
                                <a:latin typeface="+mj-lt"/>
                                <a:ea typeface="Calibri" panose="020F0502020204030204" pitchFamily="34" charset="0"/>
                                <a:cs typeface="Times New Roman" panose="02020603050405020304" pitchFamily="18" charset="0"/>
                              </a:rPr>
                            </m:ctrlPr>
                          </m:sSubPr>
                          <m:e>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H</m:t>
                            </m:r>
                          </m:e>
                          <m:sub>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1800">
                                <a:effectLst/>
                                <a:latin typeface="+mj-lt"/>
                                <a:ea typeface="Calibri" panose="020F0502020204030204" pitchFamily="34" charset="0"/>
                                <a:cs typeface="Times New Roman" panose="02020603050405020304" pitchFamily="18" charset="0"/>
                              </a:rPr>
                            </m:ctrlPr>
                          </m:sSubPr>
                          <m:e>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SO</m:t>
                            </m:r>
                          </m:e>
                          <m:sub>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4</m:t>
                            </m:r>
                          </m:sub>
                        </m:sSub>
                      </m:sub>
                    </m:sSub>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1800">
                            <a:effectLst/>
                            <a:latin typeface="+mj-lt"/>
                            <a:ea typeface="Calibri" panose="020F0502020204030204" pitchFamily="34" charset="0"/>
                            <a:cs typeface="Times New Roman" panose="02020603050405020304" pitchFamily="18" charset="0"/>
                          </a:rPr>
                        </m:ctrlPr>
                      </m:sSubPr>
                      <m:e>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C</m:t>
                        </m:r>
                      </m:e>
                      <m:sub>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V</m:t>
                    </m:r>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 1.0,1=0,1 (</m:t>
                    </m:r>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mol</m:t>
                    </m:r>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SimSun" panose="02010600030101010101" pitchFamily="2" charset="-122"/>
                    <a:cs typeface="Times New Roman" panose="02020603050405020304" pitchFamily="18" charset="0"/>
                  </a:rPr>
                  <a:t>Thể tích dung dịch H</a:t>
                </a:r>
                <a:r>
                  <a:rPr lang="en-US" sz="1800" baseline="-25000">
                    <a:effectLst/>
                    <a:latin typeface="+mj-lt"/>
                    <a:ea typeface="SimSun" panose="02010600030101010101" pitchFamily="2" charset="-122"/>
                    <a:cs typeface="Times New Roman" panose="02020603050405020304" pitchFamily="18" charset="0"/>
                  </a:rPr>
                  <a:t>2</a:t>
                </a:r>
                <a:r>
                  <a:rPr lang="en-US" sz="1800">
                    <a:effectLst/>
                    <a:latin typeface="+mj-lt"/>
                    <a:ea typeface="SimSun" panose="02010600030101010101" pitchFamily="2" charset="-122"/>
                    <a:cs typeface="Times New Roman" panose="02020603050405020304" pitchFamily="18" charset="0"/>
                  </a:rPr>
                  <a:t>SO</a:t>
                </a:r>
                <a:r>
                  <a:rPr lang="en-US" sz="1800" baseline="-25000">
                    <a:effectLst/>
                    <a:latin typeface="+mj-lt"/>
                    <a:ea typeface="SimSun" panose="02010600030101010101" pitchFamily="2" charset="-122"/>
                    <a:cs typeface="Times New Roman" panose="02020603050405020304" pitchFamily="18" charset="0"/>
                  </a:rPr>
                  <a:t>4</a:t>
                </a:r>
                <a:r>
                  <a:rPr lang="en-US" sz="1800">
                    <a:effectLst/>
                    <a:latin typeface="+mj-lt"/>
                    <a:ea typeface="SimSun" panose="02010600030101010101" pitchFamily="2" charset="-122"/>
                    <a:cs typeface="Times New Roman" panose="02020603050405020304" pitchFamily="18" charset="0"/>
                  </a:rPr>
                  <a:t> 2M cần lấy là: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en-US" sz="1800">
                    <a:effectLst/>
                    <a:latin typeface="+mj-lt"/>
                    <a:ea typeface="SimSun" panose="02010600030101010101" pitchFamily="2" charset="-122"/>
                    <a:cs typeface="Times New Roman" panose="02020603050405020304" pitchFamily="18" charset="0"/>
                  </a:rPr>
                  <a:t>V= </a:t>
                </a:r>
                <a14:m>
                  <m:oMath xmlns:m="http://schemas.openxmlformats.org/officeDocument/2006/math">
                    <m:f>
                      <m:fPr>
                        <m:ctrlPr>
                          <a:rPr lang="en-US" sz="1800">
                            <a:effectLst/>
                            <a:latin typeface="+mj-lt"/>
                            <a:ea typeface="Calibri" panose="020F0502020204030204" pitchFamily="34" charset="0"/>
                            <a:cs typeface="Times New Roman" panose="02020603050405020304" pitchFamily="18" charset="0"/>
                          </a:rPr>
                        </m:ctrlPr>
                      </m:fPr>
                      <m:num>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n</m:t>
                        </m:r>
                      </m:num>
                      <m:den>
                        <m:sSub>
                          <m:sSubPr>
                            <m:ctrlPr>
                              <a:rPr lang="en-US" sz="1800">
                                <a:effectLst/>
                                <a:latin typeface="+mj-lt"/>
                                <a:ea typeface="Calibri" panose="020F0502020204030204" pitchFamily="34" charset="0"/>
                                <a:cs typeface="Times New Roman" panose="02020603050405020304" pitchFamily="18" charset="0"/>
                              </a:rPr>
                            </m:ctrlPr>
                          </m:sSubPr>
                          <m:e>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C</m:t>
                            </m:r>
                          </m:e>
                          <m:sub>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M</m:t>
                            </m:r>
                          </m:sub>
                        </m:sSub>
                      </m:den>
                    </m:f>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a:effectLst/>
                            <a:latin typeface="+mj-lt"/>
                            <a:ea typeface="Calibri" panose="020F0502020204030204" pitchFamily="34" charset="0"/>
                            <a:cs typeface="Times New Roman" panose="02020603050405020304" pitchFamily="18" charset="0"/>
                          </a:rPr>
                        </m:ctrlPr>
                      </m:fPr>
                      <m:num>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0,1</m:t>
                        </m:r>
                      </m:num>
                      <m:den>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 = 0,05 (</m:t>
                    </m:r>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l</m:t>
                    </m:r>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í</m:t>
                    </m:r>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t</m:t>
                    </m:r>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 = 50 </m:t>
                    </m:r>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ml</m:t>
                    </m:r>
                  </m:oMath>
                </a14:m>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Thể tích nước cất cần lấy là:               </a:t>
                </a:r>
              </a:p>
              <a:p>
                <a:pPr marL="0" marR="0" algn="ctr">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100-50 = 50 (ml)</a:t>
                </a:r>
              </a:p>
            </p:txBody>
          </p:sp>
        </mc:Choice>
        <mc:Fallback>
          <p:sp>
            <p:nvSpPr>
              <p:cNvPr id="2338" name="Google Shape;2338;p78"/>
              <p:cNvSpPr>
                <a:spLocks noRot="1" noChangeAspect="1" noMove="1" noResize="1" noEditPoints="1" noAdjustHandles="1" noChangeArrowheads="1" noChangeShapeType="1" noTextEdit="1"/>
              </p:cNvSpPr>
              <p:nvPr/>
            </p:nvSpPr>
            <p:spPr>
              <a:xfrm>
                <a:off x="669585" y="911543"/>
                <a:ext cx="7484250" cy="3468227"/>
              </a:xfrm>
              <a:prstGeom prst="rect">
                <a:avLst/>
              </a:prstGeom>
              <a:blipFill>
                <a:blip r:embed="rId3"/>
                <a:stretch>
                  <a:fillRect l="-733" b="-2817"/>
                </a:stretch>
              </a:blipFill>
              <a:ln>
                <a:noFill/>
              </a:ln>
            </p:spPr>
            <p:txBody>
              <a:bodyPr/>
              <a:lstStyle/>
              <a:p>
                <a:r>
                  <a:rPr lang="en-US">
                    <a:noFill/>
                  </a:rPr>
                  <a:t> </a:t>
                </a:r>
              </a:p>
            </p:txBody>
          </p:sp>
        </mc:Fallback>
      </mc:AlternateContent>
      <p:grpSp>
        <p:nvGrpSpPr>
          <p:cNvPr id="2340" name="Google Shape;2340;p78"/>
          <p:cNvGrpSpPr/>
          <p:nvPr/>
        </p:nvGrpSpPr>
        <p:grpSpPr>
          <a:xfrm rot="597984">
            <a:off x="7754238" y="465677"/>
            <a:ext cx="803790" cy="1245094"/>
            <a:chOff x="522825" y="421200"/>
            <a:chExt cx="449475" cy="696250"/>
          </a:xfrm>
        </p:grpSpPr>
        <p:sp>
          <p:nvSpPr>
            <p:cNvPr id="2341" name="Google Shape;2341;p78"/>
            <p:cNvSpPr/>
            <p:nvPr/>
          </p:nvSpPr>
          <p:spPr>
            <a:xfrm>
              <a:off x="522825" y="451575"/>
              <a:ext cx="449475" cy="665875"/>
            </a:xfrm>
            <a:custGeom>
              <a:avLst/>
              <a:gdLst/>
              <a:ahLst/>
              <a:cxnLst/>
              <a:rect l="l" t="t" r="r" b="b"/>
              <a:pathLst>
                <a:path w="17979" h="26635" extrusionOk="0">
                  <a:moveTo>
                    <a:pt x="6013" y="0"/>
                  </a:moveTo>
                  <a:lnTo>
                    <a:pt x="6013" y="10859"/>
                  </a:lnTo>
                  <a:cubicBezTo>
                    <a:pt x="2512" y="12240"/>
                    <a:pt x="0" y="15978"/>
                    <a:pt x="0" y="19895"/>
                  </a:cubicBezTo>
                  <a:cubicBezTo>
                    <a:pt x="0" y="24860"/>
                    <a:pt x="4025" y="26634"/>
                    <a:pt x="8989" y="26634"/>
                  </a:cubicBezTo>
                  <a:cubicBezTo>
                    <a:pt x="13942" y="26634"/>
                    <a:pt x="17979" y="24860"/>
                    <a:pt x="17979" y="19895"/>
                  </a:cubicBezTo>
                  <a:cubicBezTo>
                    <a:pt x="17979" y="15966"/>
                    <a:pt x="15466" y="12240"/>
                    <a:pt x="11966" y="10847"/>
                  </a:cubicBezTo>
                  <a:lnTo>
                    <a:pt x="11966" y="0"/>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78"/>
            <p:cNvSpPr/>
            <p:nvPr/>
          </p:nvSpPr>
          <p:spPr>
            <a:xfrm>
              <a:off x="660050" y="421200"/>
              <a:ext cx="176525" cy="31875"/>
            </a:xfrm>
            <a:custGeom>
              <a:avLst/>
              <a:gdLst/>
              <a:ahLst/>
              <a:cxnLst/>
              <a:rect l="l" t="t" r="r" b="b"/>
              <a:pathLst>
                <a:path w="7061" h="1275" extrusionOk="0">
                  <a:moveTo>
                    <a:pt x="298" y="1"/>
                  </a:moveTo>
                  <a:cubicBezTo>
                    <a:pt x="143" y="1"/>
                    <a:pt x="0" y="144"/>
                    <a:pt x="0" y="298"/>
                  </a:cubicBezTo>
                  <a:lnTo>
                    <a:pt x="0" y="977"/>
                  </a:lnTo>
                  <a:cubicBezTo>
                    <a:pt x="0" y="1132"/>
                    <a:pt x="143" y="1275"/>
                    <a:pt x="298" y="1275"/>
                  </a:cubicBezTo>
                  <a:lnTo>
                    <a:pt x="6763" y="1275"/>
                  </a:lnTo>
                  <a:cubicBezTo>
                    <a:pt x="6929" y="1275"/>
                    <a:pt x="7060" y="1132"/>
                    <a:pt x="7060" y="977"/>
                  </a:cubicBezTo>
                  <a:lnTo>
                    <a:pt x="7060" y="298"/>
                  </a:lnTo>
                  <a:cubicBezTo>
                    <a:pt x="7060" y="144"/>
                    <a:pt x="6929" y="1"/>
                    <a:pt x="676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78"/>
            <p:cNvSpPr/>
            <p:nvPr/>
          </p:nvSpPr>
          <p:spPr>
            <a:xfrm>
              <a:off x="552875" y="857275"/>
              <a:ext cx="390850" cy="234275"/>
            </a:xfrm>
            <a:custGeom>
              <a:avLst/>
              <a:gdLst/>
              <a:ahLst/>
              <a:cxnLst/>
              <a:rect l="l" t="t" r="r" b="b"/>
              <a:pathLst>
                <a:path w="15634" h="9371" extrusionOk="0">
                  <a:moveTo>
                    <a:pt x="6252" y="0"/>
                  </a:moveTo>
                  <a:cubicBezTo>
                    <a:pt x="4692" y="0"/>
                    <a:pt x="4692" y="941"/>
                    <a:pt x="3132" y="941"/>
                  </a:cubicBezTo>
                  <a:cubicBezTo>
                    <a:pt x="1870" y="941"/>
                    <a:pt x="1632" y="334"/>
                    <a:pt x="751" y="96"/>
                  </a:cubicBezTo>
                  <a:cubicBezTo>
                    <a:pt x="275" y="1167"/>
                    <a:pt x="1" y="2322"/>
                    <a:pt x="1" y="3513"/>
                  </a:cubicBezTo>
                  <a:cubicBezTo>
                    <a:pt x="1" y="7835"/>
                    <a:pt x="3501" y="9371"/>
                    <a:pt x="7823" y="9371"/>
                  </a:cubicBezTo>
                  <a:cubicBezTo>
                    <a:pt x="12133" y="9371"/>
                    <a:pt x="15634" y="7835"/>
                    <a:pt x="15634" y="3513"/>
                  </a:cubicBezTo>
                  <a:cubicBezTo>
                    <a:pt x="15634" y="2644"/>
                    <a:pt x="15479" y="1762"/>
                    <a:pt x="15217" y="917"/>
                  </a:cubicBezTo>
                  <a:cubicBezTo>
                    <a:pt x="14050" y="762"/>
                    <a:pt x="13919" y="0"/>
                    <a:pt x="12502" y="0"/>
                  </a:cubicBezTo>
                  <a:cubicBezTo>
                    <a:pt x="10943" y="0"/>
                    <a:pt x="10943" y="941"/>
                    <a:pt x="9383" y="941"/>
                  </a:cubicBezTo>
                  <a:cubicBezTo>
                    <a:pt x="7823" y="941"/>
                    <a:pt x="7823" y="0"/>
                    <a:pt x="6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78"/>
            <p:cNvSpPr/>
            <p:nvPr/>
          </p:nvSpPr>
          <p:spPr>
            <a:xfrm>
              <a:off x="787904" y="807811"/>
              <a:ext cx="28300" cy="28325"/>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1" y="870"/>
                    <a:pt x="1131" y="561"/>
                  </a:cubicBezTo>
                  <a:cubicBezTo>
                    <a:pt x="1131" y="251"/>
                    <a:pt x="881" y="1"/>
                    <a:pt x="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8"/>
            <p:cNvSpPr/>
            <p:nvPr/>
          </p:nvSpPr>
          <p:spPr>
            <a:xfrm>
              <a:off x="733129" y="725361"/>
              <a:ext cx="41700" cy="41700"/>
            </a:xfrm>
            <a:custGeom>
              <a:avLst/>
              <a:gdLst/>
              <a:ahLst/>
              <a:cxnLst/>
              <a:rect l="l" t="t" r="r" b="b"/>
              <a:pathLst>
                <a:path w="1668" h="1668" extrusionOk="0">
                  <a:moveTo>
                    <a:pt x="834" y="1"/>
                  </a:moveTo>
                  <a:cubicBezTo>
                    <a:pt x="381" y="1"/>
                    <a:pt x="0" y="382"/>
                    <a:pt x="0" y="834"/>
                  </a:cubicBezTo>
                  <a:cubicBezTo>
                    <a:pt x="0" y="1299"/>
                    <a:pt x="381" y="1668"/>
                    <a:pt x="834" y="1668"/>
                  </a:cubicBezTo>
                  <a:cubicBezTo>
                    <a:pt x="1298" y="1668"/>
                    <a:pt x="1667" y="1299"/>
                    <a:pt x="1667" y="834"/>
                  </a:cubicBezTo>
                  <a:cubicBezTo>
                    <a:pt x="1667" y="382"/>
                    <a:pt x="1286" y="1"/>
                    <a:pt x="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78"/>
            <p:cNvSpPr/>
            <p:nvPr/>
          </p:nvSpPr>
          <p:spPr>
            <a:xfrm>
              <a:off x="889225" y="908175"/>
              <a:ext cx="23250" cy="23225"/>
            </a:xfrm>
            <a:custGeom>
              <a:avLst/>
              <a:gdLst/>
              <a:ahLst/>
              <a:cxnLst/>
              <a:rect l="l" t="t" r="r" b="b"/>
              <a:pathLst>
                <a:path w="930" h="929" extrusionOk="0">
                  <a:moveTo>
                    <a:pt x="465" y="0"/>
                  </a:moveTo>
                  <a:cubicBezTo>
                    <a:pt x="215" y="0"/>
                    <a:pt x="1" y="215"/>
                    <a:pt x="1" y="465"/>
                  </a:cubicBezTo>
                  <a:cubicBezTo>
                    <a:pt x="1" y="727"/>
                    <a:pt x="215" y="929"/>
                    <a:pt x="465" y="929"/>
                  </a:cubicBezTo>
                  <a:cubicBezTo>
                    <a:pt x="715" y="929"/>
                    <a:pt x="930" y="727"/>
                    <a:pt x="930" y="465"/>
                  </a:cubicBezTo>
                  <a:cubicBezTo>
                    <a:pt x="930" y="215"/>
                    <a:pt x="715" y="12"/>
                    <a:pt x="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78"/>
            <p:cNvSpPr/>
            <p:nvPr/>
          </p:nvSpPr>
          <p:spPr>
            <a:xfrm>
              <a:off x="859175" y="964425"/>
              <a:ext cx="36625" cy="36650"/>
            </a:xfrm>
            <a:custGeom>
              <a:avLst/>
              <a:gdLst/>
              <a:ahLst/>
              <a:cxnLst/>
              <a:rect l="l" t="t" r="r" b="b"/>
              <a:pathLst>
                <a:path w="1465" h="1466" extrusionOk="0">
                  <a:moveTo>
                    <a:pt x="748" y="0"/>
                  </a:moveTo>
                  <a:cubicBezTo>
                    <a:pt x="741" y="0"/>
                    <a:pt x="734" y="0"/>
                    <a:pt x="727" y="1"/>
                  </a:cubicBezTo>
                  <a:cubicBezTo>
                    <a:pt x="334" y="1"/>
                    <a:pt x="0" y="334"/>
                    <a:pt x="0" y="739"/>
                  </a:cubicBezTo>
                  <a:cubicBezTo>
                    <a:pt x="0" y="1132"/>
                    <a:pt x="334" y="1465"/>
                    <a:pt x="727" y="1465"/>
                  </a:cubicBezTo>
                  <a:cubicBezTo>
                    <a:pt x="1131" y="1465"/>
                    <a:pt x="1465" y="1132"/>
                    <a:pt x="1465" y="739"/>
                  </a:cubicBezTo>
                  <a:cubicBezTo>
                    <a:pt x="1465" y="329"/>
                    <a:pt x="1143" y="0"/>
                    <a:pt x="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78"/>
            <p:cNvSpPr/>
            <p:nvPr/>
          </p:nvSpPr>
          <p:spPr>
            <a:xfrm>
              <a:off x="652600" y="904600"/>
              <a:ext cx="14900" cy="14900"/>
            </a:xfrm>
            <a:custGeom>
              <a:avLst/>
              <a:gdLst/>
              <a:ahLst/>
              <a:cxnLst/>
              <a:rect l="l" t="t" r="r" b="b"/>
              <a:pathLst>
                <a:path w="596" h="596" extrusionOk="0">
                  <a:moveTo>
                    <a:pt x="298" y="0"/>
                  </a:moveTo>
                  <a:cubicBezTo>
                    <a:pt x="143" y="0"/>
                    <a:pt x="0" y="131"/>
                    <a:pt x="0" y="298"/>
                  </a:cubicBezTo>
                  <a:cubicBezTo>
                    <a:pt x="0" y="465"/>
                    <a:pt x="143" y="596"/>
                    <a:pt x="298" y="596"/>
                  </a:cubicBezTo>
                  <a:cubicBezTo>
                    <a:pt x="465" y="596"/>
                    <a:pt x="596" y="465"/>
                    <a:pt x="596" y="298"/>
                  </a:cubicBezTo>
                  <a:cubicBezTo>
                    <a:pt x="596" y="131"/>
                    <a:pt x="465"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9" name="Google Shape;2349;p78"/>
          <p:cNvGrpSpPr/>
          <p:nvPr/>
        </p:nvGrpSpPr>
        <p:grpSpPr>
          <a:xfrm rot="-1504256">
            <a:off x="109203" y="3432508"/>
            <a:ext cx="1077199" cy="1526294"/>
            <a:chOff x="1698325" y="61338"/>
            <a:chExt cx="530450" cy="751600"/>
          </a:xfrm>
        </p:grpSpPr>
        <p:sp>
          <p:nvSpPr>
            <p:cNvPr id="2350" name="Google Shape;2350;p78"/>
            <p:cNvSpPr/>
            <p:nvPr/>
          </p:nvSpPr>
          <p:spPr>
            <a:xfrm>
              <a:off x="1698325" y="95863"/>
              <a:ext cx="530450" cy="717075"/>
            </a:xfrm>
            <a:custGeom>
              <a:avLst/>
              <a:gdLst/>
              <a:ahLst/>
              <a:cxnLst/>
              <a:rect l="l" t="t" r="r" b="b"/>
              <a:pathLst>
                <a:path w="21218" h="28683" extrusionOk="0">
                  <a:moveTo>
                    <a:pt x="6918" y="0"/>
                  </a:moveTo>
                  <a:lnTo>
                    <a:pt x="6918" y="15133"/>
                  </a:lnTo>
                  <a:lnTo>
                    <a:pt x="715" y="25885"/>
                  </a:lnTo>
                  <a:cubicBezTo>
                    <a:pt x="1" y="27135"/>
                    <a:pt x="894" y="28683"/>
                    <a:pt x="2322" y="28683"/>
                  </a:cubicBezTo>
                  <a:lnTo>
                    <a:pt x="18884" y="28683"/>
                  </a:lnTo>
                  <a:cubicBezTo>
                    <a:pt x="20325" y="28683"/>
                    <a:pt x="21218" y="27135"/>
                    <a:pt x="20491" y="25885"/>
                  </a:cubicBezTo>
                  <a:lnTo>
                    <a:pt x="14288" y="15133"/>
                  </a:lnTo>
                  <a:lnTo>
                    <a:pt x="14288" y="0"/>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8"/>
            <p:cNvSpPr/>
            <p:nvPr/>
          </p:nvSpPr>
          <p:spPr>
            <a:xfrm>
              <a:off x="1852225" y="61338"/>
              <a:ext cx="218500" cy="34550"/>
            </a:xfrm>
            <a:custGeom>
              <a:avLst/>
              <a:gdLst/>
              <a:ahLst/>
              <a:cxnLst/>
              <a:rect l="l" t="t" r="r" b="b"/>
              <a:pathLst>
                <a:path w="8740" h="1382" extrusionOk="0">
                  <a:moveTo>
                    <a:pt x="369" y="0"/>
                  </a:moveTo>
                  <a:cubicBezTo>
                    <a:pt x="167" y="0"/>
                    <a:pt x="0" y="155"/>
                    <a:pt x="0" y="369"/>
                  </a:cubicBezTo>
                  <a:lnTo>
                    <a:pt x="0" y="1012"/>
                  </a:lnTo>
                  <a:cubicBezTo>
                    <a:pt x="0" y="1215"/>
                    <a:pt x="167" y="1381"/>
                    <a:pt x="369" y="1381"/>
                  </a:cubicBezTo>
                  <a:lnTo>
                    <a:pt x="8370" y="1381"/>
                  </a:lnTo>
                  <a:cubicBezTo>
                    <a:pt x="8573" y="1381"/>
                    <a:pt x="8739" y="1215"/>
                    <a:pt x="8739" y="1012"/>
                  </a:cubicBezTo>
                  <a:lnTo>
                    <a:pt x="8739" y="369"/>
                  </a:lnTo>
                  <a:cubicBezTo>
                    <a:pt x="8739" y="179"/>
                    <a:pt x="8573" y="12"/>
                    <a:pt x="837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8"/>
            <p:cNvSpPr/>
            <p:nvPr/>
          </p:nvSpPr>
          <p:spPr>
            <a:xfrm>
              <a:off x="1920075" y="453338"/>
              <a:ext cx="28900" cy="29200"/>
            </a:xfrm>
            <a:custGeom>
              <a:avLst/>
              <a:gdLst/>
              <a:ahLst/>
              <a:cxnLst/>
              <a:rect l="l" t="t" r="r" b="b"/>
              <a:pathLst>
                <a:path w="1156" h="1168" extrusionOk="0">
                  <a:moveTo>
                    <a:pt x="572" y="1"/>
                  </a:moveTo>
                  <a:cubicBezTo>
                    <a:pt x="251" y="1"/>
                    <a:pt x="1" y="251"/>
                    <a:pt x="1" y="584"/>
                  </a:cubicBezTo>
                  <a:cubicBezTo>
                    <a:pt x="1" y="906"/>
                    <a:pt x="251" y="1168"/>
                    <a:pt x="572" y="1168"/>
                  </a:cubicBezTo>
                  <a:cubicBezTo>
                    <a:pt x="906" y="1168"/>
                    <a:pt x="1156" y="906"/>
                    <a:pt x="1156" y="584"/>
                  </a:cubicBezTo>
                  <a:cubicBezTo>
                    <a:pt x="1156" y="275"/>
                    <a:pt x="894" y="1"/>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8"/>
            <p:cNvSpPr/>
            <p:nvPr/>
          </p:nvSpPr>
          <p:spPr>
            <a:xfrm>
              <a:off x="1970975" y="364338"/>
              <a:ext cx="49750" cy="50050"/>
            </a:xfrm>
            <a:custGeom>
              <a:avLst/>
              <a:gdLst/>
              <a:ahLst/>
              <a:cxnLst/>
              <a:rect l="l" t="t" r="r" b="b"/>
              <a:pathLst>
                <a:path w="1990" h="2002" extrusionOk="0">
                  <a:moveTo>
                    <a:pt x="1011" y="1"/>
                  </a:moveTo>
                  <a:cubicBezTo>
                    <a:pt x="1004" y="1"/>
                    <a:pt x="996" y="1"/>
                    <a:pt x="989" y="1"/>
                  </a:cubicBezTo>
                  <a:cubicBezTo>
                    <a:pt x="441" y="1"/>
                    <a:pt x="1" y="453"/>
                    <a:pt x="1" y="1001"/>
                  </a:cubicBezTo>
                  <a:cubicBezTo>
                    <a:pt x="1" y="1549"/>
                    <a:pt x="441" y="2001"/>
                    <a:pt x="989" y="2001"/>
                  </a:cubicBezTo>
                  <a:cubicBezTo>
                    <a:pt x="1549" y="2001"/>
                    <a:pt x="1989" y="1549"/>
                    <a:pt x="1989" y="1001"/>
                  </a:cubicBezTo>
                  <a:cubicBezTo>
                    <a:pt x="1989" y="437"/>
                    <a:pt x="1560" y="1"/>
                    <a:pt x="10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78"/>
            <p:cNvSpPr/>
            <p:nvPr/>
          </p:nvSpPr>
          <p:spPr>
            <a:xfrm>
              <a:off x="1923350" y="321163"/>
              <a:ext cx="22350" cy="22375"/>
            </a:xfrm>
            <a:custGeom>
              <a:avLst/>
              <a:gdLst/>
              <a:ahLst/>
              <a:cxnLst/>
              <a:rect l="l" t="t" r="r" b="b"/>
              <a:pathLst>
                <a:path w="894" h="895" extrusionOk="0">
                  <a:moveTo>
                    <a:pt x="462" y="1"/>
                  </a:moveTo>
                  <a:cubicBezTo>
                    <a:pt x="455" y="1"/>
                    <a:pt x="448" y="1"/>
                    <a:pt x="441" y="1"/>
                  </a:cubicBezTo>
                  <a:cubicBezTo>
                    <a:pt x="203" y="1"/>
                    <a:pt x="1" y="204"/>
                    <a:pt x="1" y="454"/>
                  </a:cubicBezTo>
                  <a:cubicBezTo>
                    <a:pt x="1" y="692"/>
                    <a:pt x="191" y="894"/>
                    <a:pt x="441" y="894"/>
                  </a:cubicBezTo>
                  <a:cubicBezTo>
                    <a:pt x="680" y="894"/>
                    <a:pt x="894" y="704"/>
                    <a:pt x="894" y="454"/>
                  </a:cubicBezTo>
                  <a:cubicBezTo>
                    <a:pt x="894" y="211"/>
                    <a:pt x="713" y="1"/>
                    <a:pt x="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78"/>
            <p:cNvSpPr/>
            <p:nvPr/>
          </p:nvSpPr>
          <p:spPr>
            <a:xfrm>
              <a:off x="1740150" y="499764"/>
              <a:ext cx="446800" cy="288750"/>
            </a:xfrm>
            <a:custGeom>
              <a:avLst/>
              <a:gdLst/>
              <a:ahLst/>
              <a:cxnLst/>
              <a:rect l="l" t="t" r="r" b="b"/>
              <a:pathLst>
                <a:path w="17872" h="11550" extrusionOk="0">
                  <a:moveTo>
                    <a:pt x="10501" y="1"/>
                  </a:moveTo>
                  <a:cubicBezTo>
                    <a:pt x="9728" y="1"/>
                    <a:pt x="9406" y="417"/>
                    <a:pt x="9001" y="775"/>
                  </a:cubicBezTo>
                  <a:cubicBezTo>
                    <a:pt x="8692" y="1048"/>
                    <a:pt x="8358" y="1287"/>
                    <a:pt x="7763" y="1287"/>
                  </a:cubicBezTo>
                  <a:cubicBezTo>
                    <a:pt x="6810" y="1287"/>
                    <a:pt x="6513" y="644"/>
                    <a:pt x="5965" y="263"/>
                  </a:cubicBezTo>
                  <a:lnTo>
                    <a:pt x="429" y="9871"/>
                  </a:lnTo>
                  <a:cubicBezTo>
                    <a:pt x="0" y="10609"/>
                    <a:pt x="536" y="11550"/>
                    <a:pt x="1393" y="11550"/>
                  </a:cubicBezTo>
                  <a:lnTo>
                    <a:pt x="16466" y="11550"/>
                  </a:lnTo>
                  <a:cubicBezTo>
                    <a:pt x="17336" y="11550"/>
                    <a:pt x="17871" y="10609"/>
                    <a:pt x="17431" y="9871"/>
                  </a:cubicBezTo>
                  <a:lnTo>
                    <a:pt x="12335" y="1025"/>
                  </a:lnTo>
                  <a:cubicBezTo>
                    <a:pt x="12121" y="727"/>
                    <a:pt x="11466" y="1"/>
                    <a:pt x="10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78"/>
            <p:cNvSpPr/>
            <p:nvPr/>
          </p:nvSpPr>
          <p:spPr>
            <a:xfrm>
              <a:off x="1907275" y="557813"/>
              <a:ext cx="26825" cy="26825"/>
            </a:xfrm>
            <a:custGeom>
              <a:avLst/>
              <a:gdLst/>
              <a:ahLst/>
              <a:cxnLst/>
              <a:rect l="l" t="t" r="r" b="b"/>
              <a:pathLst>
                <a:path w="1073" h="1073" extrusionOk="0">
                  <a:moveTo>
                    <a:pt x="537" y="1"/>
                  </a:moveTo>
                  <a:cubicBezTo>
                    <a:pt x="239" y="1"/>
                    <a:pt x="1" y="239"/>
                    <a:pt x="1" y="537"/>
                  </a:cubicBezTo>
                  <a:cubicBezTo>
                    <a:pt x="1" y="834"/>
                    <a:pt x="239" y="1072"/>
                    <a:pt x="537" y="1072"/>
                  </a:cubicBezTo>
                  <a:cubicBezTo>
                    <a:pt x="834" y="1072"/>
                    <a:pt x="1073" y="834"/>
                    <a:pt x="1073" y="537"/>
                  </a:cubicBezTo>
                  <a:cubicBezTo>
                    <a:pt x="1073" y="239"/>
                    <a:pt x="834"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78"/>
            <p:cNvSpPr/>
            <p:nvPr/>
          </p:nvSpPr>
          <p:spPr>
            <a:xfrm>
              <a:off x="2007000" y="557813"/>
              <a:ext cx="37225" cy="37250"/>
            </a:xfrm>
            <a:custGeom>
              <a:avLst/>
              <a:gdLst/>
              <a:ahLst/>
              <a:cxnLst/>
              <a:rect l="l" t="t" r="r" b="b"/>
              <a:pathLst>
                <a:path w="1489" h="1490" extrusionOk="0">
                  <a:moveTo>
                    <a:pt x="751" y="1"/>
                  </a:moveTo>
                  <a:cubicBezTo>
                    <a:pt x="346" y="1"/>
                    <a:pt x="1" y="334"/>
                    <a:pt x="1" y="751"/>
                  </a:cubicBezTo>
                  <a:cubicBezTo>
                    <a:pt x="1" y="1156"/>
                    <a:pt x="334" y="1489"/>
                    <a:pt x="751" y="1489"/>
                  </a:cubicBezTo>
                  <a:cubicBezTo>
                    <a:pt x="1144" y="1489"/>
                    <a:pt x="1489" y="1168"/>
                    <a:pt x="1489" y="751"/>
                  </a:cubicBezTo>
                  <a:cubicBezTo>
                    <a:pt x="1489" y="334"/>
                    <a:pt x="114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8"/>
          <p:cNvGrpSpPr/>
          <p:nvPr/>
        </p:nvGrpSpPr>
        <p:grpSpPr>
          <a:xfrm rot="-1504256">
            <a:off x="1285890" y="2243983"/>
            <a:ext cx="204393" cy="327709"/>
            <a:chOff x="1920075" y="321163"/>
            <a:chExt cx="100650" cy="161375"/>
          </a:xfrm>
        </p:grpSpPr>
        <p:sp>
          <p:nvSpPr>
            <p:cNvPr id="2359" name="Google Shape;2359;p78"/>
            <p:cNvSpPr/>
            <p:nvPr/>
          </p:nvSpPr>
          <p:spPr>
            <a:xfrm>
              <a:off x="1920075" y="453338"/>
              <a:ext cx="28900" cy="29200"/>
            </a:xfrm>
            <a:custGeom>
              <a:avLst/>
              <a:gdLst/>
              <a:ahLst/>
              <a:cxnLst/>
              <a:rect l="l" t="t" r="r" b="b"/>
              <a:pathLst>
                <a:path w="1156" h="1168" extrusionOk="0">
                  <a:moveTo>
                    <a:pt x="572" y="1"/>
                  </a:moveTo>
                  <a:cubicBezTo>
                    <a:pt x="251" y="1"/>
                    <a:pt x="1" y="251"/>
                    <a:pt x="1" y="584"/>
                  </a:cubicBezTo>
                  <a:cubicBezTo>
                    <a:pt x="1" y="906"/>
                    <a:pt x="251" y="1168"/>
                    <a:pt x="572" y="1168"/>
                  </a:cubicBezTo>
                  <a:cubicBezTo>
                    <a:pt x="906" y="1168"/>
                    <a:pt x="1156" y="906"/>
                    <a:pt x="1156" y="584"/>
                  </a:cubicBezTo>
                  <a:cubicBezTo>
                    <a:pt x="1156" y="275"/>
                    <a:pt x="894" y="1"/>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8"/>
            <p:cNvSpPr/>
            <p:nvPr/>
          </p:nvSpPr>
          <p:spPr>
            <a:xfrm>
              <a:off x="1970975" y="364338"/>
              <a:ext cx="49750" cy="50050"/>
            </a:xfrm>
            <a:custGeom>
              <a:avLst/>
              <a:gdLst/>
              <a:ahLst/>
              <a:cxnLst/>
              <a:rect l="l" t="t" r="r" b="b"/>
              <a:pathLst>
                <a:path w="1990" h="2002" extrusionOk="0">
                  <a:moveTo>
                    <a:pt x="1011" y="1"/>
                  </a:moveTo>
                  <a:cubicBezTo>
                    <a:pt x="1004" y="1"/>
                    <a:pt x="996" y="1"/>
                    <a:pt x="989" y="1"/>
                  </a:cubicBezTo>
                  <a:cubicBezTo>
                    <a:pt x="441" y="1"/>
                    <a:pt x="1" y="453"/>
                    <a:pt x="1" y="1001"/>
                  </a:cubicBezTo>
                  <a:cubicBezTo>
                    <a:pt x="1" y="1549"/>
                    <a:pt x="441" y="2001"/>
                    <a:pt x="989" y="2001"/>
                  </a:cubicBezTo>
                  <a:cubicBezTo>
                    <a:pt x="1549" y="2001"/>
                    <a:pt x="1989" y="1549"/>
                    <a:pt x="1989" y="1001"/>
                  </a:cubicBezTo>
                  <a:cubicBezTo>
                    <a:pt x="1989" y="437"/>
                    <a:pt x="1560" y="1"/>
                    <a:pt x="10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8"/>
            <p:cNvSpPr/>
            <p:nvPr/>
          </p:nvSpPr>
          <p:spPr>
            <a:xfrm>
              <a:off x="1923350" y="321163"/>
              <a:ext cx="22350" cy="22375"/>
            </a:xfrm>
            <a:custGeom>
              <a:avLst/>
              <a:gdLst/>
              <a:ahLst/>
              <a:cxnLst/>
              <a:rect l="l" t="t" r="r" b="b"/>
              <a:pathLst>
                <a:path w="894" h="895" extrusionOk="0">
                  <a:moveTo>
                    <a:pt x="462" y="1"/>
                  </a:moveTo>
                  <a:cubicBezTo>
                    <a:pt x="455" y="1"/>
                    <a:pt x="448" y="1"/>
                    <a:pt x="441" y="1"/>
                  </a:cubicBezTo>
                  <a:cubicBezTo>
                    <a:pt x="203" y="1"/>
                    <a:pt x="1" y="204"/>
                    <a:pt x="1" y="454"/>
                  </a:cubicBezTo>
                  <a:cubicBezTo>
                    <a:pt x="1" y="692"/>
                    <a:pt x="191" y="894"/>
                    <a:pt x="441" y="894"/>
                  </a:cubicBezTo>
                  <a:cubicBezTo>
                    <a:pt x="680" y="894"/>
                    <a:pt x="894" y="704"/>
                    <a:pt x="894" y="454"/>
                  </a:cubicBezTo>
                  <a:cubicBezTo>
                    <a:pt x="894" y="211"/>
                    <a:pt x="713" y="1"/>
                    <a:pt x="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2" name="Google Shape;2362;p78"/>
          <p:cNvSpPr/>
          <p:nvPr/>
        </p:nvSpPr>
        <p:spPr>
          <a:xfrm rot="597984">
            <a:off x="8407621" y="377373"/>
            <a:ext cx="50609" cy="50653"/>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1" y="870"/>
                  <a:pt x="1131" y="561"/>
                </a:cubicBezTo>
                <a:cubicBezTo>
                  <a:pt x="1131" y="251"/>
                  <a:pt x="881" y="1"/>
                  <a:pt x="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8"/>
          <p:cNvSpPr/>
          <p:nvPr/>
        </p:nvSpPr>
        <p:spPr>
          <a:xfrm rot="597984">
            <a:off x="8114146" y="260107"/>
            <a:ext cx="74572" cy="74572"/>
          </a:xfrm>
          <a:custGeom>
            <a:avLst/>
            <a:gdLst/>
            <a:ahLst/>
            <a:cxnLst/>
            <a:rect l="l" t="t" r="r" b="b"/>
            <a:pathLst>
              <a:path w="1668" h="1668" extrusionOk="0">
                <a:moveTo>
                  <a:pt x="834" y="1"/>
                </a:moveTo>
                <a:cubicBezTo>
                  <a:pt x="381" y="1"/>
                  <a:pt x="0" y="382"/>
                  <a:pt x="0" y="834"/>
                </a:cubicBezTo>
                <a:cubicBezTo>
                  <a:pt x="0" y="1299"/>
                  <a:pt x="381" y="1668"/>
                  <a:pt x="834" y="1668"/>
                </a:cubicBezTo>
                <a:cubicBezTo>
                  <a:pt x="1298" y="1668"/>
                  <a:pt x="1667" y="1299"/>
                  <a:pt x="1667" y="834"/>
                </a:cubicBezTo>
                <a:cubicBezTo>
                  <a:pt x="1667" y="382"/>
                  <a:pt x="1286" y="1"/>
                  <a:pt x="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8"/>
          <p:cNvSpPr/>
          <p:nvPr/>
        </p:nvSpPr>
        <p:spPr>
          <a:xfrm rot="597984">
            <a:off x="8264266" y="335493"/>
            <a:ext cx="50609" cy="50653"/>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1" y="870"/>
                  <a:pt x="1131" y="561"/>
                </a:cubicBezTo>
                <a:cubicBezTo>
                  <a:pt x="1131" y="251"/>
                  <a:pt x="881" y="1"/>
                  <a:pt x="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8"/>
          <p:cNvSpPr/>
          <p:nvPr/>
        </p:nvSpPr>
        <p:spPr>
          <a:xfrm>
            <a:off x="7334927" y="4096894"/>
            <a:ext cx="1743162" cy="972639"/>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8"/>
          <p:cNvSpPr/>
          <p:nvPr/>
        </p:nvSpPr>
        <p:spPr>
          <a:xfrm>
            <a:off x="294488" y="231556"/>
            <a:ext cx="857702" cy="77476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78"/>
          <p:cNvSpPr/>
          <p:nvPr/>
        </p:nvSpPr>
        <p:spPr>
          <a:xfrm>
            <a:off x="8026785" y="2709199"/>
            <a:ext cx="716325" cy="144352"/>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78"/>
          <p:cNvSpPr/>
          <p:nvPr/>
        </p:nvSpPr>
        <p:spPr>
          <a:xfrm>
            <a:off x="2504795" y="4339096"/>
            <a:ext cx="622850" cy="14435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3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38" name="Google Shape;2338;p78"/>
              <p:cNvSpPr/>
              <p:nvPr/>
            </p:nvSpPr>
            <p:spPr>
              <a:xfrm>
                <a:off x="669585" y="911543"/>
                <a:ext cx="7484250" cy="3468227"/>
              </a:xfrm>
              <a:prstGeom prst="rect">
                <a:avLst/>
              </a:prstGeom>
              <a:solidFill>
                <a:schemeClr val="lt1"/>
              </a:solidFill>
              <a:ln>
                <a:noFill/>
              </a:ln>
            </p:spPr>
            <p:txBody>
              <a:bodyPr spcFirstLastPara="1" wrap="square" lIns="91425" tIns="91425" rIns="91425" bIns="91425" anchor="ctr" anchorCtr="0">
                <a:noAutofit/>
              </a:bodyPr>
              <a:lstStyle/>
              <a:p>
                <a:pPr marL="0" marR="0" algn="just">
                  <a:lnSpc>
                    <a:spcPct val="150000"/>
                  </a:lnSpc>
                  <a:spcBef>
                    <a:spcPts val="100"/>
                  </a:spcBef>
                  <a:spcAft>
                    <a:spcPts val="100"/>
                  </a:spcAft>
                </a:pPr>
                <a:r>
                  <a:rPr lang="en-US" sz="1800" b="1">
                    <a:solidFill>
                      <a:srgbClr val="FF0000"/>
                    </a:solidFill>
                    <a:effectLst/>
                    <a:latin typeface="+mj-lt"/>
                    <a:ea typeface="Calibri" panose="020F0502020204030204" pitchFamily="34" charset="0"/>
                    <a:cs typeface="Times New Roman" panose="02020603050405020304" pitchFamily="18" charset="0"/>
                  </a:rPr>
                  <a:t>Câu trả lời 2: </a:t>
                </a:r>
                <a14:m>
                  <m:oMath xmlns:m="http://schemas.openxmlformats.org/officeDocument/2006/math">
                    <m:sSub>
                      <m:sSubPr>
                        <m:ctrlPr>
                          <a:rPr lang="en-US" sz="1800">
                            <a:effectLst/>
                            <a:latin typeface="+mj-lt"/>
                            <a:ea typeface="Calibri" panose="020F0502020204030204" pitchFamily="34" charset="0"/>
                            <a:cs typeface="Times New Roman" panose="02020603050405020304" pitchFamily="18" charset="0"/>
                          </a:rPr>
                        </m:ctrlPr>
                      </m:sSubPr>
                      <m:e>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n</m:t>
                        </m:r>
                      </m:e>
                      <m:sub>
                        <m:sSub>
                          <m:sSubPr>
                            <m:ctrlPr>
                              <a:rPr lang="en-US" sz="1800">
                                <a:effectLst/>
                                <a:latin typeface="+mj-lt"/>
                                <a:ea typeface="Calibri" panose="020F0502020204030204" pitchFamily="34" charset="0"/>
                                <a:cs typeface="Times New Roman" panose="02020603050405020304" pitchFamily="18" charset="0"/>
                              </a:rPr>
                            </m:ctrlPr>
                          </m:sSubPr>
                          <m:e>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K</m:t>
                            </m:r>
                          </m:e>
                          <m:sub>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2</m:t>
                            </m:r>
                          </m:sub>
                        </m:sSub>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O</m:t>
                        </m:r>
                      </m:sub>
                    </m:sSub>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a:effectLst/>
                            <a:latin typeface="+mj-lt"/>
                            <a:ea typeface="Calibri" panose="020F0502020204030204" pitchFamily="34" charset="0"/>
                            <a:cs typeface="Times New Roman" panose="02020603050405020304" pitchFamily="18" charset="0"/>
                          </a:rPr>
                        </m:ctrlPr>
                      </m:fPr>
                      <m:num>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47</m:t>
                        </m:r>
                      </m:num>
                      <m:den>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94</m:t>
                        </m:r>
                      </m:den>
                    </m:f>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 0,5 (</m:t>
                    </m:r>
                    <m:r>
                      <m:rPr>
                        <m:sty m:val="p"/>
                      </m:rP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mol</m:t>
                    </m:r>
                    <m:r>
                      <a:rPr lang="en-US" sz="1800" i="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a:effectLst/>
                  <a:latin typeface="+mj-lt"/>
                  <a:ea typeface="Calibri" panose="020F0502020204030204" pitchFamily="34" charset="0"/>
                  <a:cs typeface="Times New Roman" panose="02020603050405020304" pitchFamily="18" charset="0"/>
                </a:endParaRPr>
              </a:p>
              <a:p>
                <a:pPr marL="0" marR="0" algn="l">
                  <a:lnSpc>
                    <a:spcPct val="150000"/>
                  </a:lnSpc>
                  <a:spcBef>
                    <a:spcPts val="100"/>
                  </a:spcBef>
                  <a:spcAft>
                    <a:spcPts val="100"/>
                  </a:spcAft>
                </a:pPr>
                <a:r>
                  <a:rPr lang="nl-NL" sz="1800">
                    <a:effectLst/>
                    <a:latin typeface="+mj-lt"/>
                    <a:ea typeface="SimSun" panose="02010600030101010101" pitchFamily="2" charset="-122"/>
                    <a:cs typeface="Times New Roman" panose="02020603050405020304" pitchFamily="18" charset="0"/>
                  </a:rPr>
                  <a:t>PTHH:                                                K</a:t>
                </a:r>
                <a:r>
                  <a:rPr lang="nl-NL" sz="1800" baseline="-25000">
                    <a:effectLst/>
                    <a:latin typeface="+mj-lt"/>
                    <a:ea typeface="SimSun" panose="02010600030101010101" pitchFamily="2" charset="-122"/>
                    <a:cs typeface="Times New Roman" panose="02020603050405020304" pitchFamily="18" charset="0"/>
                  </a:rPr>
                  <a:t>2</a:t>
                </a:r>
                <a:r>
                  <a:rPr lang="nl-NL" sz="1800">
                    <a:effectLst/>
                    <a:latin typeface="+mj-lt"/>
                    <a:ea typeface="SimSun" panose="02010600030101010101" pitchFamily="2" charset="-122"/>
                    <a:cs typeface="Times New Roman" panose="02020603050405020304" pitchFamily="18" charset="0"/>
                  </a:rPr>
                  <a:t>O + H</a:t>
                </a:r>
                <a:r>
                  <a:rPr lang="nl-NL" sz="1800" baseline="-25000">
                    <a:effectLst/>
                    <a:latin typeface="+mj-lt"/>
                    <a:ea typeface="SimSun" panose="02010600030101010101" pitchFamily="2" charset="-122"/>
                    <a:cs typeface="Times New Roman" panose="02020603050405020304" pitchFamily="18" charset="0"/>
                  </a:rPr>
                  <a:t>2</a:t>
                </a:r>
                <a:r>
                  <a:rPr lang="nl-NL" sz="1800">
                    <a:effectLst/>
                    <a:latin typeface="+mj-lt"/>
                    <a:ea typeface="SimSun" panose="02010600030101010101" pitchFamily="2" charset="-122"/>
                    <a:cs typeface="Times New Roman" panose="02020603050405020304" pitchFamily="18" charset="0"/>
                  </a:rPr>
                  <a:t>O → 2KOH</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nl-NL" sz="1800">
                    <a:effectLst/>
                    <a:latin typeface="+mj-lt"/>
                    <a:ea typeface="SimSun" panose="02010600030101010101" pitchFamily="2" charset="-122"/>
                    <a:cs typeface="Times New Roman" panose="02020603050405020304" pitchFamily="18" charset="0"/>
                  </a:rPr>
                  <a:t>             0,5 mol       →       1mol </a:t>
                </a:r>
                <a:endParaRPr lang="en-US" sz="1800">
                  <a:effectLst/>
                  <a:latin typeface="+mj-lt"/>
                  <a:ea typeface="Calibri" panose="020F0502020204030204" pitchFamily="34" charset="0"/>
                  <a:cs typeface="Times New Roman" panose="02020603050405020304" pitchFamily="18" charset="0"/>
                </a:endParaRPr>
              </a:p>
              <a:p>
                <a:pPr marL="0" marR="0" algn="l">
                  <a:lnSpc>
                    <a:spcPct val="150000"/>
                  </a:lnSpc>
                  <a:spcBef>
                    <a:spcPts val="100"/>
                  </a:spcBef>
                  <a:spcAft>
                    <a:spcPts val="100"/>
                  </a:spcAft>
                </a:pPr>
                <a:r>
                  <a:rPr lang="en-US" sz="1800">
                    <a:effectLst/>
                    <a:latin typeface="+mj-lt"/>
                    <a:ea typeface="SimSun" panose="02010600030101010101" pitchFamily="2" charset="-122"/>
                    <a:cs typeface="Times New Roman" panose="02020603050405020304" pitchFamily="18" charset="0"/>
                  </a:rPr>
                  <a:t>→ m</a:t>
                </a:r>
                <a:r>
                  <a:rPr lang="en-US" sz="1800" baseline="-25000">
                    <a:effectLst/>
                    <a:latin typeface="+mj-lt"/>
                    <a:ea typeface="SimSun" panose="02010600030101010101" pitchFamily="2" charset="-122"/>
                    <a:cs typeface="Times New Roman" panose="02020603050405020304" pitchFamily="18" charset="0"/>
                  </a:rPr>
                  <a:t>KOH</a:t>
                </a:r>
                <a:r>
                  <a:rPr lang="en-US" sz="1800">
                    <a:effectLst/>
                    <a:latin typeface="+mj-lt"/>
                    <a:ea typeface="SimSun" panose="02010600030101010101" pitchFamily="2" charset="-122"/>
                    <a:cs typeface="Times New Roman" panose="02020603050405020304" pitchFamily="18" charset="0"/>
                  </a:rPr>
                  <a:t>= 1.56 = 56 gam</a:t>
                </a:r>
                <a:endParaRPr lang="en-US" sz="1800">
                  <a:effectLst/>
                  <a:latin typeface="+mj-lt"/>
                  <a:ea typeface="Calibri" panose="020F0502020204030204" pitchFamily="34" charset="0"/>
                  <a:cs typeface="Times New Roman" panose="02020603050405020304" pitchFamily="18" charset="0"/>
                </a:endParaRPr>
              </a:p>
              <a:p>
                <a:pPr marL="0" marR="0" algn="l">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m:rPr>
                          <m:sty m:val="p"/>
                        </m:rPr>
                        <a:rPr lang="en-US" sz="1800" i="0" smtClean="0">
                          <a:effectLst/>
                          <a:latin typeface="Cambria Math" panose="02040503050406030204" pitchFamily="18" charset="0"/>
                          <a:ea typeface="SimSun" panose="02010600030101010101" pitchFamily="2" charset="-122"/>
                          <a:cs typeface="Times New Roman" panose="02020603050405020304" pitchFamily="18" charset="0"/>
                        </a:rPr>
                        <m:t>C</m:t>
                      </m:r>
                      <m:r>
                        <a:rPr lang="en-US" sz="1800" i="0" smtClean="0">
                          <a:effectLst/>
                          <a:latin typeface="Cambria Math" panose="02040503050406030204" pitchFamily="18" charset="0"/>
                          <a:ea typeface="SimSun" panose="02010600030101010101" pitchFamily="2" charset="-122"/>
                          <a:cs typeface="Times New Roman" panose="02020603050405020304" pitchFamily="18" charset="0"/>
                        </a:rPr>
                        <m:t>%= </m:t>
                      </m:r>
                      <m:f>
                        <m:fPr>
                          <m:ctrlPr>
                            <a:rPr lang="en-US" sz="1800">
                              <a:effectLst/>
                              <a:latin typeface="+mj-lt"/>
                              <a:ea typeface="SimSun" panose="02010600030101010101" pitchFamily="2" charset="-122"/>
                              <a:cs typeface="Times New Roman" panose="02020603050405020304" pitchFamily="18" charset="0"/>
                            </a:rPr>
                          </m:ctrlPr>
                        </m:fPr>
                        <m:num>
                          <m:r>
                            <a:rPr lang="en-US" sz="1800" i="0" smtClean="0">
                              <a:effectLst/>
                              <a:latin typeface="Cambria Math" panose="02040503050406030204" pitchFamily="18" charset="0"/>
                              <a:ea typeface="SimSun" panose="02010600030101010101" pitchFamily="2" charset="-122"/>
                              <a:cs typeface="Times New Roman" panose="02020603050405020304" pitchFamily="18" charset="0"/>
                            </a:rPr>
                            <m:t>7,83%.</m:t>
                          </m:r>
                          <m:r>
                            <m:rPr>
                              <m:sty m:val="p"/>
                            </m:rPr>
                            <a:rPr lang="en-US" sz="1800" i="0" smtClean="0">
                              <a:effectLst/>
                              <a:latin typeface="Cambria Math" panose="02040503050406030204" pitchFamily="18" charset="0"/>
                              <a:ea typeface="SimSun" panose="02010600030101010101" pitchFamily="2" charset="-122"/>
                              <a:cs typeface="Times New Roman" panose="02020603050405020304" pitchFamily="18" charset="0"/>
                            </a:rPr>
                            <m:t>m</m:t>
                          </m:r>
                          <m:r>
                            <a:rPr lang="en-US" sz="1800" i="0" smtClean="0">
                              <a:effectLst/>
                              <a:latin typeface="Cambria Math" panose="02040503050406030204" pitchFamily="18" charset="0"/>
                              <a:ea typeface="SimSun" panose="02010600030101010101" pitchFamily="2" charset="-122"/>
                              <a:cs typeface="Times New Roman" panose="02020603050405020304" pitchFamily="18" charset="0"/>
                            </a:rPr>
                            <m:t>+56</m:t>
                          </m:r>
                        </m:num>
                        <m:den>
                          <m:r>
                            <m:rPr>
                              <m:sty m:val="p"/>
                            </m:rPr>
                            <a:rPr lang="en-US" sz="1800" i="0" smtClean="0">
                              <a:effectLst/>
                              <a:latin typeface="Cambria Math" panose="02040503050406030204" pitchFamily="18" charset="0"/>
                              <a:ea typeface="SimSun" panose="02010600030101010101" pitchFamily="2" charset="-122"/>
                              <a:cs typeface="Times New Roman" panose="02020603050405020304" pitchFamily="18" charset="0"/>
                            </a:rPr>
                            <m:t>m</m:t>
                          </m:r>
                          <m:r>
                            <a:rPr lang="en-US" sz="1800" i="0" smtClean="0">
                              <a:effectLst/>
                              <a:latin typeface="Cambria Math" panose="02040503050406030204" pitchFamily="18" charset="0"/>
                              <a:ea typeface="SimSun" panose="02010600030101010101" pitchFamily="2" charset="-122"/>
                              <a:cs typeface="Times New Roman" panose="02020603050405020304" pitchFamily="18" charset="0"/>
                            </a:rPr>
                            <m:t>+47</m:t>
                          </m:r>
                        </m:den>
                      </m:f>
                      <m:r>
                        <a:rPr lang="en-US" sz="1800" i="0" smtClean="0">
                          <a:effectLst/>
                          <a:latin typeface="Cambria Math" panose="02040503050406030204" pitchFamily="18" charset="0"/>
                          <a:ea typeface="SimSun" panose="02010600030101010101" pitchFamily="2" charset="-122"/>
                          <a:cs typeface="Times New Roman" panose="02020603050405020304" pitchFamily="18" charset="0"/>
                        </a:rPr>
                        <m:t>.100%= 21%</m:t>
                      </m:r>
                    </m:oMath>
                  </m:oMathPara>
                </a14:m>
                <a:endParaRPr lang="en-US" sz="1800">
                  <a:effectLst/>
                  <a:latin typeface="+mj-lt"/>
                  <a:ea typeface="Calibri" panose="020F0502020204030204" pitchFamily="34" charset="0"/>
                  <a:cs typeface="Times New Roman" panose="02020603050405020304" pitchFamily="18" charset="0"/>
                </a:endParaRPr>
              </a:p>
              <a:p>
                <a:pPr marL="0" marR="0" algn="l">
                  <a:lnSpc>
                    <a:spcPct val="150000"/>
                  </a:lnSpc>
                  <a:spcBef>
                    <a:spcPts val="100"/>
                  </a:spcBef>
                  <a:spcAft>
                    <a:spcPts val="100"/>
                  </a:spcAft>
                </a:pPr>
                <a:r>
                  <a:rPr lang="en-US" sz="1800">
                    <a:effectLst/>
                    <a:latin typeface="+mj-lt"/>
                    <a:ea typeface="SimSun" panose="02010600030101010101" pitchFamily="2" charset="-122"/>
                    <a:cs typeface="Times New Roman" panose="02020603050405020304" pitchFamily="18" charset="0"/>
                  </a:rPr>
                  <a:t>→ m= 350,226 gam</a:t>
                </a:r>
                <a:endParaRPr lang="en-US" sz="1800">
                  <a:effectLst/>
                  <a:latin typeface="+mj-lt"/>
                  <a:ea typeface="Calibri" panose="020F0502020204030204" pitchFamily="34" charset="0"/>
                  <a:cs typeface="Times New Roman" panose="02020603050405020304" pitchFamily="18" charset="0"/>
                </a:endParaRPr>
              </a:p>
            </p:txBody>
          </p:sp>
        </mc:Choice>
        <mc:Fallback>
          <p:sp>
            <p:nvSpPr>
              <p:cNvPr id="2338" name="Google Shape;2338;p78"/>
              <p:cNvSpPr>
                <a:spLocks noRot="1" noChangeAspect="1" noMove="1" noResize="1" noEditPoints="1" noAdjustHandles="1" noChangeArrowheads="1" noChangeShapeType="1" noTextEdit="1"/>
              </p:cNvSpPr>
              <p:nvPr/>
            </p:nvSpPr>
            <p:spPr>
              <a:xfrm>
                <a:off x="669585" y="911543"/>
                <a:ext cx="7484250" cy="3468227"/>
              </a:xfrm>
              <a:prstGeom prst="rect">
                <a:avLst/>
              </a:prstGeom>
              <a:blipFill>
                <a:blip r:embed="rId3"/>
                <a:stretch>
                  <a:fillRect l="-733"/>
                </a:stretch>
              </a:blipFill>
              <a:ln>
                <a:noFill/>
              </a:ln>
            </p:spPr>
            <p:txBody>
              <a:bodyPr/>
              <a:lstStyle/>
              <a:p>
                <a:r>
                  <a:rPr lang="en-US">
                    <a:noFill/>
                  </a:rPr>
                  <a:t> </a:t>
                </a:r>
              </a:p>
            </p:txBody>
          </p:sp>
        </mc:Fallback>
      </mc:AlternateContent>
      <p:grpSp>
        <p:nvGrpSpPr>
          <p:cNvPr id="2340" name="Google Shape;2340;p78"/>
          <p:cNvGrpSpPr/>
          <p:nvPr/>
        </p:nvGrpSpPr>
        <p:grpSpPr>
          <a:xfrm rot="597984">
            <a:off x="7754238" y="465677"/>
            <a:ext cx="803790" cy="1245094"/>
            <a:chOff x="522825" y="421200"/>
            <a:chExt cx="449475" cy="696250"/>
          </a:xfrm>
        </p:grpSpPr>
        <p:sp>
          <p:nvSpPr>
            <p:cNvPr id="2341" name="Google Shape;2341;p78"/>
            <p:cNvSpPr/>
            <p:nvPr/>
          </p:nvSpPr>
          <p:spPr>
            <a:xfrm>
              <a:off x="522825" y="451575"/>
              <a:ext cx="449475" cy="665875"/>
            </a:xfrm>
            <a:custGeom>
              <a:avLst/>
              <a:gdLst/>
              <a:ahLst/>
              <a:cxnLst/>
              <a:rect l="l" t="t" r="r" b="b"/>
              <a:pathLst>
                <a:path w="17979" h="26635" extrusionOk="0">
                  <a:moveTo>
                    <a:pt x="6013" y="0"/>
                  </a:moveTo>
                  <a:lnTo>
                    <a:pt x="6013" y="10859"/>
                  </a:lnTo>
                  <a:cubicBezTo>
                    <a:pt x="2512" y="12240"/>
                    <a:pt x="0" y="15978"/>
                    <a:pt x="0" y="19895"/>
                  </a:cubicBezTo>
                  <a:cubicBezTo>
                    <a:pt x="0" y="24860"/>
                    <a:pt x="4025" y="26634"/>
                    <a:pt x="8989" y="26634"/>
                  </a:cubicBezTo>
                  <a:cubicBezTo>
                    <a:pt x="13942" y="26634"/>
                    <a:pt x="17979" y="24860"/>
                    <a:pt x="17979" y="19895"/>
                  </a:cubicBezTo>
                  <a:cubicBezTo>
                    <a:pt x="17979" y="15966"/>
                    <a:pt x="15466" y="12240"/>
                    <a:pt x="11966" y="10847"/>
                  </a:cubicBezTo>
                  <a:lnTo>
                    <a:pt x="11966" y="0"/>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78"/>
            <p:cNvSpPr/>
            <p:nvPr/>
          </p:nvSpPr>
          <p:spPr>
            <a:xfrm>
              <a:off x="660050" y="421200"/>
              <a:ext cx="176525" cy="31875"/>
            </a:xfrm>
            <a:custGeom>
              <a:avLst/>
              <a:gdLst/>
              <a:ahLst/>
              <a:cxnLst/>
              <a:rect l="l" t="t" r="r" b="b"/>
              <a:pathLst>
                <a:path w="7061" h="1275" extrusionOk="0">
                  <a:moveTo>
                    <a:pt x="298" y="1"/>
                  </a:moveTo>
                  <a:cubicBezTo>
                    <a:pt x="143" y="1"/>
                    <a:pt x="0" y="144"/>
                    <a:pt x="0" y="298"/>
                  </a:cubicBezTo>
                  <a:lnTo>
                    <a:pt x="0" y="977"/>
                  </a:lnTo>
                  <a:cubicBezTo>
                    <a:pt x="0" y="1132"/>
                    <a:pt x="143" y="1275"/>
                    <a:pt x="298" y="1275"/>
                  </a:cubicBezTo>
                  <a:lnTo>
                    <a:pt x="6763" y="1275"/>
                  </a:lnTo>
                  <a:cubicBezTo>
                    <a:pt x="6929" y="1275"/>
                    <a:pt x="7060" y="1132"/>
                    <a:pt x="7060" y="977"/>
                  </a:cubicBezTo>
                  <a:lnTo>
                    <a:pt x="7060" y="298"/>
                  </a:lnTo>
                  <a:cubicBezTo>
                    <a:pt x="7060" y="144"/>
                    <a:pt x="6929" y="1"/>
                    <a:pt x="676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78"/>
            <p:cNvSpPr/>
            <p:nvPr/>
          </p:nvSpPr>
          <p:spPr>
            <a:xfrm>
              <a:off x="552875" y="857275"/>
              <a:ext cx="390850" cy="234275"/>
            </a:xfrm>
            <a:custGeom>
              <a:avLst/>
              <a:gdLst/>
              <a:ahLst/>
              <a:cxnLst/>
              <a:rect l="l" t="t" r="r" b="b"/>
              <a:pathLst>
                <a:path w="15634" h="9371" extrusionOk="0">
                  <a:moveTo>
                    <a:pt x="6252" y="0"/>
                  </a:moveTo>
                  <a:cubicBezTo>
                    <a:pt x="4692" y="0"/>
                    <a:pt x="4692" y="941"/>
                    <a:pt x="3132" y="941"/>
                  </a:cubicBezTo>
                  <a:cubicBezTo>
                    <a:pt x="1870" y="941"/>
                    <a:pt x="1632" y="334"/>
                    <a:pt x="751" y="96"/>
                  </a:cubicBezTo>
                  <a:cubicBezTo>
                    <a:pt x="275" y="1167"/>
                    <a:pt x="1" y="2322"/>
                    <a:pt x="1" y="3513"/>
                  </a:cubicBezTo>
                  <a:cubicBezTo>
                    <a:pt x="1" y="7835"/>
                    <a:pt x="3501" y="9371"/>
                    <a:pt x="7823" y="9371"/>
                  </a:cubicBezTo>
                  <a:cubicBezTo>
                    <a:pt x="12133" y="9371"/>
                    <a:pt x="15634" y="7835"/>
                    <a:pt x="15634" y="3513"/>
                  </a:cubicBezTo>
                  <a:cubicBezTo>
                    <a:pt x="15634" y="2644"/>
                    <a:pt x="15479" y="1762"/>
                    <a:pt x="15217" y="917"/>
                  </a:cubicBezTo>
                  <a:cubicBezTo>
                    <a:pt x="14050" y="762"/>
                    <a:pt x="13919" y="0"/>
                    <a:pt x="12502" y="0"/>
                  </a:cubicBezTo>
                  <a:cubicBezTo>
                    <a:pt x="10943" y="0"/>
                    <a:pt x="10943" y="941"/>
                    <a:pt x="9383" y="941"/>
                  </a:cubicBezTo>
                  <a:cubicBezTo>
                    <a:pt x="7823" y="941"/>
                    <a:pt x="7823" y="0"/>
                    <a:pt x="62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78"/>
            <p:cNvSpPr/>
            <p:nvPr/>
          </p:nvSpPr>
          <p:spPr>
            <a:xfrm>
              <a:off x="787904" y="807811"/>
              <a:ext cx="28300" cy="28325"/>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1" y="870"/>
                    <a:pt x="1131" y="561"/>
                  </a:cubicBezTo>
                  <a:cubicBezTo>
                    <a:pt x="1131" y="251"/>
                    <a:pt x="881"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78"/>
            <p:cNvSpPr/>
            <p:nvPr/>
          </p:nvSpPr>
          <p:spPr>
            <a:xfrm>
              <a:off x="733129" y="725361"/>
              <a:ext cx="41700" cy="41700"/>
            </a:xfrm>
            <a:custGeom>
              <a:avLst/>
              <a:gdLst/>
              <a:ahLst/>
              <a:cxnLst/>
              <a:rect l="l" t="t" r="r" b="b"/>
              <a:pathLst>
                <a:path w="1668" h="1668" extrusionOk="0">
                  <a:moveTo>
                    <a:pt x="834" y="1"/>
                  </a:moveTo>
                  <a:cubicBezTo>
                    <a:pt x="381" y="1"/>
                    <a:pt x="0" y="382"/>
                    <a:pt x="0" y="834"/>
                  </a:cubicBezTo>
                  <a:cubicBezTo>
                    <a:pt x="0" y="1299"/>
                    <a:pt x="381" y="1668"/>
                    <a:pt x="834" y="1668"/>
                  </a:cubicBezTo>
                  <a:cubicBezTo>
                    <a:pt x="1298" y="1668"/>
                    <a:pt x="1667" y="1299"/>
                    <a:pt x="1667" y="834"/>
                  </a:cubicBezTo>
                  <a:cubicBezTo>
                    <a:pt x="1667" y="382"/>
                    <a:pt x="1286"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78"/>
            <p:cNvSpPr/>
            <p:nvPr/>
          </p:nvSpPr>
          <p:spPr>
            <a:xfrm>
              <a:off x="889225" y="908175"/>
              <a:ext cx="23250" cy="23225"/>
            </a:xfrm>
            <a:custGeom>
              <a:avLst/>
              <a:gdLst/>
              <a:ahLst/>
              <a:cxnLst/>
              <a:rect l="l" t="t" r="r" b="b"/>
              <a:pathLst>
                <a:path w="930" h="929" extrusionOk="0">
                  <a:moveTo>
                    <a:pt x="465" y="0"/>
                  </a:moveTo>
                  <a:cubicBezTo>
                    <a:pt x="215" y="0"/>
                    <a:pt x="1" y="215"/>
                    <a:pt x="1" y="465"/>
                  </a:cubicBezTo>
                  <a:cubicBezTo>
                    <a:pt x="1" y="727"/>
                    <a:pt x="215" y="929"/>
                    <a:pt x="465" y="929"/>
                  </a:cubicBezTo>
                  <a:cubicBezTo>
                    <a:pt x="715" y="929"/>
                    <a:pt x="930" y="727"/>
                    <a:pt x="930" y="465"/>
                  </a:cubicBezTo>
                  <a:cubicBezTo>
                    <a:pt x="930" y="215"/>
                    <a:pt x="715" y="12"/>
                    <a:pt x="4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78"/>
            <p:cNvSpPr/>
            <p:nvPr/>
          </p:nvSpPr>
          <p:spPr>
            <a:xfrm>
              <a:off x="859175" y="964425"/>
              <a:ext cx="36625" cy="36650"/>
            </a:xfrm>
            <a:custGeom>
              <a:avLst/>
              <a:gdLst/>
              <a:ahLst/>
              <a:cxnLst/>
              <a:rect l="l" t="t" r="r" b="b"/>
              <a:pathLst>
                <a:path w="1465" h="1466" extrusionOk="0">
                  <a:moveTo>
                    <a:pt x="748" y="0"/>
                  </a:moveTo>
                  <a:cubicBezTo>
                    <a:pt x="741" y="0"/>
                    <a:pt x="734" y="0"/>
                    <a:pt x="727" y="1"/>
                  </a:cubicBezTo>
                  <a:cubicBezTo>
                    <a:pt x="334" y="1"/>
                    <a:pt x="0" y="334"/>
                    <a:pt x="0" y="739"/>
                  </a:cubicBezTo>
                  <a:cubicBezTo>
                    <a:pt x="0" y="1132"/>
                    <a:pt x="334" y="1465"/>
                    <a:pt x="727" y="1465"/>
                  </a:cubicBezTo>
                  <a:cubicBezTo>
                    <a:pt x="1131" y="1465"/>
                    <a:pt x="1465" y="1132"/>
                    <a:pt x="1465" y="739"/>
                  </a:cubicBezTo>
                  <a:cubicBezTo>
                    <a:pt x="1465" y="329"/>
                    <a:pt x="1143" y="0"/>
                    <a:pt x="7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78"/>
            <p:cNvSpPr/>
            <p:nvPr/>
          </p:nvSpPr>
          <p:spPr>
            <a:xfrm>
              <a:off x="652600" y="904600"/>
              <a:ext cx="14900" cy="14900"/>
            </a:xfrm>
            <a:custGeom>
              <a:avLst/>
              <a:gdLst/>
              <a:ahLst/>
              <a:cxnLst/>
              <a:rect l="l" t="t" r="r" b="b"/>
              <a:pathLst>
                <a:path w="596" h="596" extrusionOk="0">
                  <a:moveTo>
                    <a:pt x="298" y="0"/>
                  </a:moveTo>
                  <a:cubicBezTo>
                    <a:pt x="143" y="0"/>
                    <a:pt x="0" y="131"/>
                    <a:pt x="0" y="298"/>
                  </a:cubicBezTo>
                  <a:cubicBezTo>
                    <a:pt x="0" y="465"/>
                    <a:pt x="143" y="596"/>
                    <a:pt x="298" y="596"/>
                  </a:cubicBezTo>
                  <a:cubicBezTo>
                    <a:pt x="465" y="596"/>
                    <a:pt x="596" y="465"/>
                    <a:pt x="596" y="298"/>
                  </a:cubicBezTo>
                  <a:cubicBezTo>
                    <a:pt x="596" y="131"/>
                    <a:pt x="465" y="0"/>
                    <a:pt x="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9" name="Google Shape;2349;p78"/>
          <p:cNvGrpSpPr/>
          <p:nvPr/>
        </p:nvGrpSpPr>
        <p:grpSpPr>
          <a:xfrm rot="-1504256">
            <a:off x="109203" y="3432508"/>
            <a:ext cx="1077199" cy="1526294"/>
            <a:chOff x="1698325" y="61338"/>
            <a:chExt cx="530450" cy="751600"/>
          </a:xfrm>
        </p:grpSpPr>
        <p:sp>
          <p:nvSpPr>
            <p:cNvPr id="2350" name="Google Shape;2350;p78"/>
            <p:cNvSpPr/>
            <p:nvPr/>
          </p:nvSpPr>
          <p:spPr>
            <a:xfrm>
              <a:off x="1698325" y="95863"/>
              <a:ext cx="530450" cy="717075"/>
            </a:xfrm>
            <a:custGeom>
              <a:avLst/>
              <a:gdLst/>
              <a:ahLst/>
              <a:cxnLst/>
              <a:rect l="l" t="t" r="r" b="b"/>
              <a:pathLst>
                <a:path w="21218" h="28683" extrusionOk="0">
                  <a:moveTo>
                    <a:pt x="6918" y="0"/>
                  </a:moveTo>
                  <a:lnTo>
                    <a:pt x="6918" y="15133"/>
                  </a:lnTo>
                  <a:lnTo>
                    <a:pt x="715" y="25885"/>
                  </a:lnTo>
                  <a:cubicBezTo>
                    <a:pt x="1" y="27135"/>
                    <a:pt x="894" y="28683"/>
                    <a:pt x="2322" y="28683"/>
                  </a:cubicBezTo>
                  <a:lnTo>
                    <a:pt x="18884" y="28683"/>
                  </a:lnTo>
                  <a:cubicBezTo>
                    <a:pt x="20325" y="28683"/>
                    <a:pt x="21218" y="27135"/>
                    <a:pt x="20491" y="25885"/>
                  </a:cubicBezTo>
                  <a:lnTo>
                    <a:pt x="14288" y="15133"/>
                  </a:lnTo>
                  <a:lnTo>
                    <a:pt x="14288" y="0"/>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78"/>
            <p:cNvSpPr/>
            <p:nvPr/>
          </p:nvSpPr>
          <p:spPr>
            <a:xfrm>
              <a:off x="1852225" y="61338"/>
              <a:ext cx="218500" cy="34550"/>
            </a:xfrm>
            <a:custGeom>
              <a:avLst/>
              <a:gdLst/>
              <a:ahLst/>
              <a:cxnLst/>
              <a:rect l="l" t="t" r="r" b="b"/>
              <a:pathLst>
                <a:path w="8740" h="1382" extrusionOk="0">
                  <a:moveTo>
                    <a:pt x="369" y="0"/>
                  </a:moveTo>
                  <a:cubicBezTo>
                    <a:pt x="167" y="0"/>
                    <a:pt x="0" y="155"/>
                    <a:pt x="0" y="369"/>
                  </a:cubicBezTo>
                  <a:lnTo>
                    <a:pt x="0" y="1012"/>
                  </a:lnTo>
                  <a:cubicBezTo>
                    <a:pt x="0" y="1215"/>
                    <a:pt x="167" y="1381"/>
                    <a:pt x="369" y="1381"/>
                  </a:cubicBezTo>
                  <a:lnTo>
                    <a:pt x="8370" y="1381"/>
                  </a:lnTo>
                  <a:cubicBezTo>
                    <a:pt x="8573" y="1381"/>
                    <a:pt x="8739" y="1215"/>
                    <a:pt x="8739" y="1012"/>
                  </a:cubicBezTo>
                  <a:lnTo>
                    <a:pt x="8739" y="369"/>
                  </a:lnTo>
                  <a:cubicBezTo>
                    <a:pt x="8739" y="179"/>
                    <a:pt x="8573" y="12"/>
                    <a:pt x="837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78"/>
            <p:cNvSpPr/>
            <p:nvPr/>
          </p:nvSpPr>
          <p:spPr>
            <a:xfrm>
              <a:off x="1920075" y="453338"/>
              <a:ext cx="28900" cy="29200"/>
            </a:xfrm>
            <a:custGeom>
              <a:avLst/>
              <a:gdLst/>
              <a:ahLst/>
              <a:cxnLst/>
              <a:rect l="l" t="t" r="r" b="b"/>
              <a:pathLst>
                <a:path w="1156" h="1168" extrusionOk="0">
                  <a:moveTo>
                    <a:pt x="572" y="1"/>
                  </a:moveTo>
                  <a:cubicBezTo>
                    <a:pt x="251" y="1"/>
                    <a:pt x="1" y="251"/>
                    <a:pt x="1" y="584"/>
                  </a:cubicBezTo>
                  <a:cubicBezTo>
                    <a:pt x="1" y="906"/>
                    <a:pt x="251" y="1168"/>
                    <a:pt x="572" y="1168"/>
                  </a:cubicBezTo>
                  <a:cubicBezTo>
                    <a:pt x="906" y="1168"/>
                    <a:pt x="1156" y="906"/>
                    <a:pt x="1156" y="584"/>
                  </a:cubicBezTo>
                  <a:cubicBezTo>
                    <a:pt x="1156" y="275"/>
                    <a:pt x="894" y="1"/>
                    <a:pt x="5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78"/>
            <p:cNvSpPr/>
            <p:nvPr/>
          </p:nvSpPr>
          <p:spPr>
            <a:xfrm>
              <a:off x="1970975" y="364338"/>
              <a:ext cx="49750" cy="50050"/>
            </a:xfrm>
            <a:custGeom>
              <a:avLst/>
              <a:gdLst/>
              <a:ahLst/>
              <a:cxnLst/>
              <a:rect l="l" t="t" r="r" b="b"/>
              <a:pathLst>
                <a:path w="1990" h="2002" extrusionOk="0">
                  <a:moveTo>
                    <a:pt x="1011" y="1"/>
                  </a:moveTo>
                  <a:cubicBezTo>
                    <a:pt x="1004" y="1"/>
                    <a:pt x="996" y="1"/>
                    <a:pt x="989" y="1"/>
                  </a:cubicBezTo>
                  <a:cubicBezTo>
                    <a:pt x="441" y="1"/>
                    <a:pt x="1" y="453"/>
                    <a:pt x="1" y="1001"/>
                  </a:cubicBezTo>
                  <a:cubicBezTo>
                    <a:pt x="1" y="1549"/>
                    <a:pt x="441" y="2001"/>
                    <a:pt x="989" y="2001"/>
                  </a:cubicBezTo>
                  <a:cubicBezTo>
                    <a:pt x="1549" y="2001"/>
                    <a:pt x="1989" y="1549"/>
                    <a:pt x="1989" y="1001"/>
                  </a:cubicBezTo>
                  <a:cubicBezTo>
                    <a:pt x="1989" y="437"/>
                    <a:pt x="1560" y="1"/>
                    <a:pt x="10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78"/>
            <p:cNvSpPr/>
            <p:nvPr/>
          </p:nvSpPr>
          <p:spPr>
            <a:xfrm>
              <a:off x="1923350" y="321163"/>
              <a:ext cx="22350" cy="22375"/>
            </a:xfrm>
            <a:custGeom>
              <a:avLst/>
              <a:gdLst/>
              <a:ahLst/>
              <a:cxnLst/>
              <a:rect l="l" t="t" r="r" b="b"/>
              <a:pathLst>
                <a:path w="894" h="895" extrusionOk="0">
                  <a:moveTo>
                    <a:pt x="462" y="1"/>
                  </a:moveTo>
                  <a:cubicBezTo>
                    <a:pt x="455" y="1"/>
                    <a:pt x="448" y="1"/>
                    <a:pt x="441" y="1"/>
                  </a:cubicBezTo>
                  <a:cubicBezTo>
                    <a:pt x="203" y="1"/>
                    <a:pt x="1" y="204"/>
                    <a:pt x="1" y="454"/>
                  </a:cubicBezTo>
                  <a:cubicBezTo>
                    <a:pt x="1" y="692"/>
                    <a:pt x="191" y="894"/>
                    <a:pt x="441" y="894"/>
                  </a:cubicBezTo>
                  <a:cubicBezTo>
                    <a:pt x="680" y="894"/>
                    <a:pt x="894" y="704"/>
                    <a:pt x="894" y="454"/>
                  </a:cubicBezTo>
                  <a:cubicBezTo>
                    <a:pt x="894" y="211"/>
                    <a:pt x="713" y="1"/>
                    <a:pt x="46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78"/>
            <p:cNvSpPr/>
            <p:nvPr/>
          </p:nvSpPr>
          <p:spPr>
            <a:xfrm>
              <a:off x="1740150" y="499764"/>
              <a:ext cx="446800" cy="288750"/>
            </a:xfrm>
            <a:custGeom>
              <a:avLst/>
              <a:gdLst/>
              <a:ahLst/>
              <a:cxnLst/>
              <a:rect l="l" t="t" r="r" b="b"/>
              <a:pathLst>
                <a:path w="17872" h="11550" extrusionOk="0">
                  <a:moveTo>
                    <a:pt x="10501" y="1"/>
                  </a:moveTo>
                  <a:cubicBezTo>
                    <a:pt x="9728" y="1"/>
                    <a:pt x="9406" y="417"/>
                    <a:pt x="9001" y="775"/>
                  </a:cubicBezTo>
                  <a:cubicBezTo>
                    <a:pt x="8692" y="1048"/>
                    <a:pt x="8358" y="1287"/>
                    <a:pt x="7763" y="1287"/>
                  </a:cubicBezTo>
                  <a:cubicBezTo>
                    <a:pt x="6810" y="1287"/>
                    <a:pt x="6513" y="644"/>
                    <a:pt x="5965" y="263"/>
                  </a:cubicBezTo>
                  <a:lnTo>
                    <a:pt x="429" y="9871"/>
                  </a:lnTo>
                  <a:cubicBezTo>
                    <a:pt x="0" y="10609"/>
                    <a:pt x="536" y="11550"/>
                    <a:pt x="1393" y="11550"/>
                  </a:cubicBezTo>
                  <a:lnTo>
                    <a:pt x="16466" y="11550"/>
                  </a:lnTo>
                  <a:cubicBezTo>
                    <a:pt x="17336" y="11550"/>
                    <a:pt x="17871" y="10609"/>
                    <a:pt x="17431" y="9871"/>
                  </a:cubicBezTo>
                  <a:lnTo>
                    <a:pt x="12335" y="1025"/>
                  </a:lnTo>
                  <a:cubicBezTo>
                    <a:pt x="12121" y="727"/>
                    <a:pt x="11466" y="1"/>
                    <a:pt x="105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78"/>
            <p:cNvSpPr/>
            <p:nvPr/>
          </p:nvSpPr>
          <p:spPr>
            <a:xfrm>
              <a:off x="1907275" y="557813"/>
              <a:ext cx="26825" cy="26825"/>
            </a:xfrm>
            <a:custGeom>
              <a:avLst/>
              <a:gdLst/>
              <a:ahLst/>
              <a:cxnLst/>
              <a:rect l="l" t="t" r="r" b="b"/>
              <a:pathLst>
                <a:path w="1073" h="1073" extrusionOk="0">
                  <a:moveTo>
                    <a:pt x="537" y="1"/>
                  </a:moveTo>
                  <a:cubicBezTo>
                    <a:pt x="239" y="1"/>
                    <a:pt x="1" y="239"/>
                    <a:pt x="1" y="537"/>
                  </a:cubicBezTo>
                  <a:cubicBezTo>
                    <a:pt x="1" y="834"/>
                    <a:pt x="239" y="1072"/>
                    <a:pt x="537" y="1072"/>
                  </a:cubicBezTo>
                  <a:cubicBezTo>
                    <a:pt x="834" y="1072"/>
                    <a:pt x="1073" y="834"/>
                    <a:pt x="1073" y="537"/>
                  </a:cubicBezTo>
                  <a:cubicBezTo>
                    <a:pt x="1073" y="239"/>
                    <a:pt x="834"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78"/>
            <p:cNvSpPr/>
            <p:nvPr/>
          </p:nvSpPr>
          <p:spPr>
            <a:xfrm>
              <a:off x="2007000" y="557813"/>
              <a:ext cx="37225" cy="37250"/>
            </a:xfrm>
            <a:custGeom>
              <a:avLst/>
              <a:gdLst/>
              <a:ahLst/>
              <a:cxnLst/>
              <a:rect l="l" t="t" r="r" b="b"/>
              <a:pathLst>
                <a:path w="1489" h="1490" extrusionOk="0">
                  <a:moveTo>
                    <a:pt x="751" y="1"/>
                  </a:moveTo>
                  <a:cubicBezTo>
                    <a:pt x="346" y="1"/>
                    <a:pt x="1" y="334"/>
                    <a:pt x="1" y="751"/>
                  </a:cubicBezTo>
                  <a:cubicBezTo>
                    <a:pt x="1" y="1156"/>
                    <a:pt x="334" y="1489"/>
                    <a:pt x="751" y="1489"/>
                  </a:cubicBezTo>
                  <a:cubicBezTo>
                    <a:pt x="1144" y="1489"/>
                    <a:pt x="1489" y="1168"/>
                    <a:pt x="1489" y="751"/>
                  </a:cubicBezTo>
                  <a:cubicBezTo>
                    <a:pt x="1489" y="334"/>
                    <a:pt x="1144" y="1"/>
                    <a:pt x="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58" name="Google Shape;2358;p78"/>
          <p:cNvGrpSpPr/>
          <p:nvPr/>
        </p:nvGrpSpPr>
        <p:grpSpPr>
          <a:xfrm rot="-1504256">
            <a:off x="1285890" y="2243983"/>
            <a:ext cx="204393" cy="327709"/>
            <a:chOff x="1920075" y="321163"/>
            <a:chExt cx="100650" cy="161375"/>
          </a:xfrm>
        </p:grpSpPr>
        <p:sp>
          <p:nvSpPr>
            <p:cNvPr id="2359" name="Google Shape;2359;p78"/>
            <p:cNvSpPr/>
            <p:nvPr/>
          </p:nvSpPr>
          <p:spPr>
            <a:xfrm>
              <a:off x="1920075" y="453338"/>
              <a:ext cx="28900" cy="29200"/>
            </a:xfrm>
            <a:custGeom>
              <a:avLst/>
              <a:gdLst/>
              <a:ahLst/>
              <a:cxnLst/>
              <a:rect l="l" t="t" r="r" b="b"/>
              <a:pathLst>
                <a:path w="1156" h="1168" extrusionOk="0">
                  <a:moveTo>
                    <a:pt x="572" y="1"/>
                  </a:moveTo>
                  <a:cubicBezTo>
                    <a:pt x="251" y="1"/>
                    <a:pt x="1" y="251"/>
                    <a:pt x="1" y="584"/>
                  </a:cubicBezTo>
                  <a:cubicBezTo>
                    <a:pt x="1" y="906"/>
                    <a:pt x="251" y="1168"/>
                    <a:pt x="572" y="1168"/>
                  </a:cubicBezTo>
                  <a:cubicBezTo>
                    <a:pt x="906" y="1168"/>
                    <a:pt x="1156" y="906"/>
                    <a:pt x="1156" y="584"/>
                  </a:cubicBezTo>
                  <a:cubicBezTo>
                    <a:pt x="1156" y="275"/>
                    <a:pt x="894" y="1"/>
                    <a:pt x="5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78"/>
            <p:cNvSpPr/>
            <p:nvPr/>
          </p:nvSpPr>
          <p:spPr>
            <a:xfrm>
              <a:off x="1970975" y="364338"/>
              <a:ext cx="49750" cy="50050"/>
            </a:xfrm>
            <a:custGeom>
              <a:avLst/>
              <a:gdLst/>
              <a:ahLst/>
              <a:cxnLst/>
              <a:rect l="l" t="t" r="r" b="b"/>
              <a:pathLst>
                <a:path w="1990" h="2002" extrusionOk="0">
                  <a:moveTo>
                    <a:pt x="1011" y="1"/>
                  </a:moveTo>
                  <a:cubicBezTo>
                    <a:pt x="1004" y="1"/>
                    <a:pt x="996" y="1"/>
                    <a:pt x="989" y="1"/>
                  </a:cubicBezTo>
                  <a:cubicBezTo>
                    <a:pt x="441" y="1"/>
                    <a:pt x="1" y="453"/>
                    <a:pt x="1" y="1001"/>
                  </a:cubicBezTo>
                  <a:cubicBezTo>
                    <a:pt x="1" y="1549"/>
                    <a:pt x="441" y="2001"/>
                    <a:pt x="989" y="2001"/>
                  </a:cubicBezTo>
                  <a:cubicBezTo>
                    <a:pt x="1549" y="2001"/>
                    <a:pt x="1989" y="1549"/>
                    <a:pt x="1989" y="1001"/>
                  </a:cubicBezTo>
                  <a:cubicBezTo>
                    <a:pt x="1989" y="437"/>
                    <a:pt x="1560" y="1"/>
                    <a:pt x="10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78"/>
            <p:cNvSpPr/>
            <p:nvPr/>
          </p:nvSpPr>
          <p:spPr>
            <a:xfrm>
              <a:off x="1923350" y="321163"/>
              <a:ext cx="22350" cy="22375"/>
            </a:xfrm>
            <a:custGeom>
              <a:avLst/>
              <a:gdLst/>
              <a:ahLst/>
              <a:cxnLst/>
              <a:rect l="l" t="t" r="r" b="b"/>
              <a:pathLst>
                <a:path w="894" h="895" extrusionOk="0">
                  <a:moveTo>
                    <a:pt x="462" y="1"/>
                  </a:moveTo>
                  <a:cubicBezTo>
                    <a:pt x="455" y="1"/>
                    <a:pt x="448" y="1"/>
                    <a:pt x="441" y="1"/>
                  </a:cubicBezTo>
                  <a:cubicBezTo>
                    <a:pt x="203" y="1"/>
                    <a:pt x="1" y="204"/>
                    <a:pt x="1" y="454"/>
                  </a:cubicBezTo>
                  <a:cubicBezTo>
                    <a:pt x="1" y="692"/>
                    <a:pt x="191" y="894"/>
                    <a:pt x="441" y="894"/>
                  </a:cubicBezTo>
                  <a:cubicBezTo>
                    <a:pt x="680" y="894"/>
                    <a:pt x="894" y="704"/>
                    <a:pt x="894" y="454"/>
                  </a:cubicBezTo>
                  <a:cubicBezTo>
                    <a:pt x="894" y="211"/>
                    <a:pt x="713" y="1"/>
                    <a:pt x="46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62" name="Google Shape;2362;p78"/>
          <p:cNvSpPr/>
          <p:nvPr/>
        </p:nvSpPr>
        <p:spPr>
          <a:xfrm rot="597984">
            <a:off x="8407621" y="377373"/>
            <a:ext cx="50609" cy="50653"/>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1" y="870"/>
                  <a:pt x="1131" y="561"/>
                </a:cubicBezTo>
                <a:cubicBezTo>
                  <a:pt x="1131" y="251"/>
                  <a:pt x="881"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78"/>
          <p:cNvSpPr/>
          <p:nvPr/>
        </p:nvSpPr>
        <p:spPr>
          <a:xfrm rot="597984">
            <a:off x="8114146" y="260107"/>
            <a:ext cx="74572" cy="74572"/>
          </a:xfrm>
          <a:custGeom>
            <a:avLst/>
            <a:gdLst/>
            <a:ahLst/>
            <a:cxnLst/>
            <a:rect l="l" t="t" r="r" b="b"/>
            <a:pathLst>
              <a:path w="1668" h="1668" extrusionOk="0">
                <a:moveTo>
                  <a:pt x="834" y="1"/>
                </a:moveTo>
                <a:cubicBezTo>
                  <a:pt x="381" y="1"/>
                  <a:pt x="0" y="382"/>
                  <a:pt x="0" y="834"/>
                </a:cubicBezTo>
                <a:cubicBezTo>
                  <a:pt x="0" y="1299"/>
                  <a:pt x="381" y="1668"/>
                  <a:pt x="834" y="1668"/>
                </a:cubicBezTo>
                <a:cubicBezTo>
                  <a:pt x="1298" y="1668"/>
                  <a:pt x="1667" y="1299"/>
                  <a:pt x="1667" y="834"/>
                </a:cubicBezTo>
                <a:cubicBezTo>
                  <a:pt x="1667" y="382"/>
                  <a:pt x="1286"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78"/>
          <p:cNvSpPr/>
          <p:nvPr/>
        </p:nvSpPr>
        <p:spPr>
          <a:xfrm rot="597984">
            <a:off x="8264266" y="335493"/>
            <a:ext cx="50609" cy="50653"/>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1" y="870"/>
                  <a:pt x="1131" y="561"/>
                </a:cubicBezTo>
                <a:cubicBezTo>
                  <a:pt x="1131" y="251"/>
                  <a:pt x="881"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78"/>
          <p:cNvSpPr/>
          <p:nvPr/>
        </p:nvSpPr>
        <p:spPr>
          <a:xfrm>
            <a:off x="7334927" y="4096894"/>
            <a:ext cx="1743162" cy="972639"/>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78"/>
          <p:cNvSpPr/>
          <p:nvPr/>
        </p:nvSpPr>
        <p:spPr>
          <a:xfrm>
            <a:off x="294488" y="231556"/>
            <a:ext cx="857702" cy="77476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78"/>
          <p:cNvSpPr/>
          <p:nvPr/>
        </p:nvSpPr>
        <p:spPr>
          <a:xfrm>
            <a:off x="8026785" y="2709199"/>
            <a:ext cx="716325" cy="144352"/>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78"/>
          <p:cNvSpPr/>
          <p:nvPr/>
        </p:nvSpPr>
        <p:spPr>
          <a:xfrm>
            <a:off x="2504795" y="4339096"/>
            <a:ext cx="622850" cy="14435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49557248"/>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3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38" name="Google Shape;2338;p78"/>
              <p:cNvSpPr/>
              <p:nvPr/>
            </p:nvSpPr>
            <p:spPr>
              <a:xfrm>
                <a:off x="669585" y="911543"/>
                <a:ext cx="7484250" cy="3468227"/>
              </a:xfrm>
              <a:prstGeom prst="rect">
                <a:avLst/>
              </a:prstGeom>
              <a:solidFill>
                <a:schemeClr val="lt1"/>
              </a:solidFill>
              <a:ln>
                <a:noFill/>
              </a:ln>
            </p:spPr>
            <p:txBody>
              <a:bodyPr spcFirstLastPara="1" wrap="square" lIns="91425" tIns="91425" rIns="91425" bIns="91425" anchor="ctr" anchorCtr="0">
                <a:noAutofit/>
              </a:bodyPr>
              <a:lstStyle/>
              <a:p>
                <a:pPr marL="0" marR="0" algn="just">
                  <a:lnSpc>
                    <a:spcPct val="150000"/>
                  </a:lnSpc>
                  <a:spcBef>
                    <a:spcPts val="100"/>
                  </a:spcBef>
                  <a:spcAft>
                    <a:spcPts val="100"/>
                  </a:spcAft>
                </a:pPr>
                <a:r>
                  <a:rPr lang="en-US" sz="1800" b="1">
                    <a:solidFill>
                      <a:srgbClr val="FF0000"/>
                    </a:solidFill>
                    <a:effectLst/>
                    <a:latin typeface="+mj-lt"/>
                    <a:ea typeface="SimSun" panose="02010600030101010101" pitchFamily="2" charset="-122"/>
                    <a:cs typeface="Times New Roman" panose="02020603050405020304" pitchFamily="18" charset="0"/>
                  </a:rPr>
                  <a:t>Câu trả lời 3</a:t>
                </a:r>
                <a:r>
                  <a:rPr lang="nl-NL" sz="1800" b="1">
                    <a:solidFill>
                      <a:srgbClr val="FF0000"/>
                    </a:solidFill>
                    <a:effectLst/>
                    <a:latin typeface="+mj-lt"/>
                    <a:ea typeface="SimSun" panose="02010600030101010101" pitchFamily="2" charset="-122"/>
                    <a:cs typeface="Times New Roman" panose="02020603050405020304" pitchFamily="18" charset="0"/>
                  </a:rPr>
                  <a:t>. </a:t>
                </a:r>
                <a14:m>
                  <m:oMath xmlns:m="http://schemas.openxmlformats.org/officeDocument/2006/math">
                    <m:sSub>
                      <m:sSubPr>
                        <m:ctrlPr>
                          <a:rPr lang="en-US" sz="1800" i="1">
                            <a:effectLst/>
                            <a:latin typeface="+mj-lt"/>
                            <a:ea typeface="Calibri" panose="020F0502020204030204" pitchFamily="34" charset="0"/>
                            <a:cs typeface="Times New Roman" panose="02020603050405020304" pitchFamily="18" charset="0"/>
                          </a:rPr>
                        </m:ctrlPr>
                      </m:sSubPr>
                      <m:e>
                        <m:r>
                          <m:rPr>
                            <m:sty m:val="p"/>
                          </m:rPr>
                          <a:rPr lang="en-US" sz="1800">
                            <a:effectLst/>
                            <a:latin typeface="+mj-lt"/>
                            <a:ea typeface="Calibri" panose="020F0502020204030204" pitchFamily="34" charset="0"/>
                            <a:cs typeface="Times New Roman" panose="02020603050405020304" pitchFamily="18" charset="0"/>
                          </a:rPr>
                          <m:t>n</m:t>
                        </m:r>
                      </m:e>
                      <m:sub>
                        <m:sSub>
                          <m:sSubPr>
                            <m:ctrlPr>
                              <a:rPr lang="en-US" sz="1800" i="1">
                                <a:effectLst/>
                                <a:latin typeface="+mj-lt"/>
                                <a:ea typeface="Calibri" panose="020F0502020204030204" pitchFamily="34" charset="0"/>
                                <a:cs typeface="Times New Roman" panose="02020603050405020304" pitchFamily="18" charset="0"/>
                              </a:rPr>
                            </m:ctrlPr>
                          </m:sSubPr>
                          <m:e>
                            <m:r>
                              <m:rPr>
                                <m:sty m:val="p"/>
                              </m:rPr>
                              <a:rPr lang="en-US" sz="1800">
                                <a:effectLst/>
                                <a:latin typeface="+mj-lt"/>
                                <a:ea typeface="Calibri" panose="020F0502020204030204" pitchFamily="34" charset="0"/>
                                <a:cs typeface="Times New Roman" panose="02020603050405020304" pitchFamily="18" charset="0"/>
                              </a:rPr>
                              <m:t>P</m:t>
                            </m:r>
                          </m:e>
                          <m:sub>
                            <m:r>
                              <a:rPr lang="en-US" sz="1800">
                                <a:effectLst/>
                                <a:latin typeface="+mj-lt"/>
                                <a:ea typeface="Calibri" panose="020F0502020204030204" pitchFamily="34" charset="0"/>
                                <a:cs typeface="Times New Roman" panose="02020603050405020304" pitchFamily="18" charset="0"/>
                              </a:rPr>
                              <m:t>2</m:t>
                            </m:r>
                          </m:sub>
                        </m:sSub>
                        <m:sSub>
                          <m:sSubPr>
                            <m:ctrlPr>
                              <a:rPr lang="en-US" sz="1800" i="1">
                                <a:effectLst/>
                                <a:latin typeface="+mj-lt"/>
                                <a:ea typeface="Calibri" panose="020F0502020204030204" pitchFamily="34" charset="0"/>
                                <a:cs typeface="Times New Roman" panose="02020603050405020304" pitchFamily="18" charset="0"/>
                              </a:rPr>
                            </m:ctrlPr>
                          </m:sSubPr>
                          <m:e>
                            <m:r>
                              <m:rPr>
                                <m:sty m:val="p"/>
                              </m:rPr>
                              <a:rPr lang="en-US" sz="1800">
                                <a:effectLst/>
                                <a:latin typeface="+mj-lt"/>
                                <a:ea typeface="Calibri" panose="020F0502020204030204" pitchFamily="34" charset="0"/>
                                <a:cs typeface="Times New Roman" panose="02020603050405020304" pitchFamily="18" charset="0"/>
                              </a:rPr>
                              <m:t>O</m:t>
                            </m:r>
                          </m:e>
                          <m:sub>
                            <m:r>
                              <a:rPr lang="en-US" sz="1800">
                                <a:effectLst/>
                                <a:latin typeface="+mj-lt"/>
                                <a:ea typeface="Calibri" panose="020F0502020204030204" pitchFamily="34" charset="0"/>
                                <a:cs typeface="Times New Roman" panose="02020603050405020304" pitchFamily="18" charset="0"/>
                              </a:rPr>
                              <m:t>5</m:t>
                            </m:r>
                          </m:sub>
                        </m:sSub>
                      </m:sub>
                    </m:sSub>
                    <m:r>
                      <a:rPr lang="en-US" sz="1800">
                        <a:effectLst/>
                        <a:latin typeface="+mj-lt"/>
                        <a:ea typeface="Calibri" panose="020F0502020204030204" pitchFamily="34" charset="0"/>
                        <a:cs typeface="Times New Roman" panose="02020603050405020304" pitchFamily="18" charset="0"/>
                      </a:rPr>
                      <m:t>= </m:t>
                    </m:r>
                    <m:f>
                      <m:fPr>
                        <m:ctrlPr>
                          <a:rPr lang="en-US" sz="1800" i="1">
                            <a:effectLst/>
                            <a:latin typeface="+mj-lt"/>
                            <a:ea typeface="Calibri" panose="020F0502020204030204" pitchFamily="34" charset="0"/>
                            <a:cs typeface="Times New Roman" panose="02020603050405020304" pitchFamily="18" charset="0"/>
                          </a:rPr>
                        </m:ctrlPr>
                      </m:fPr>
                      <m:num>
                        <m:r>
                          <a:rPr lang="en-US" sz="1800">
                            <a:effectLst/>
                            <a:latin typeface="+mj-lt"/>
                            <a:ea typeface="Calibri" panose="020F0502020204030204" pitchFamily="34" charset="0"/>
                            <a:cs typeface="Times New Roman" panose="02020603050405020304" pitchFamily="18" charset="0"/>
                          </a:rPr>
                          <m:t>100</m:t>
                        </m:r>
                      </m:num>
                      <m:den>
                        <m:r>
                          <a:rPr lang="en-US" sz="1800">
                            <a:effectLst/>
                            <a:latin typeface="+mj-lt"/>
                            <a:ea typeface="Calibri" panose="020F0502020204030204" pitchFamily="34" charset="0"/>
                            <a:cs typeface="Times New Roman" panose="02020603050405020304" pitchFamily="18" charset="0"/>
                          </a:rPr>
                          <m:t>142</m:t>
                        </m:r>
                      </m:den>
                    </m:f>
                    <m:r>
                      <a:rPr lang="en-US" sz="1800">
                        <a:effectLst/>
                        <a:latin typeface="+mj-lt"/>
                        <a:ea typeface="Calibri" panose="020F0502020204030204" pitchFamily="34" charset="0"/>
                        <a:cs typeface="Times New Roman" panose="02020603050405020304" pitchFamily="18" charset="0"/>
                      </a:rPr>
                      <m:t>= 50/71 (</m:t>
                    </m:r>
                    <m:r>
                      <m:rPr>
                        <m:sty m:val="p"/>
                      </m:rPr>
                      <a:rPr lang="en-US" sz="1800">
                        <a:effectLst/>
                        <a:latin typeface="+mj-lt"/>
                        <a:ea typeface="Calibri" panose="020F0502020204030204" pitchFamily="34" charset="0"/>
                        <a:cs typeface="Times New Roman" panose="02020603050405020304" pitchFamily="18" charset="0"/>
                      </a:rPr>
                      <m:t>mol</m:t>
                    </m:r>
                    <m:r>
                      <a:rPr lang="en-US" sz="1800">
                        <a:effectLst/>
                        <a:latin typeface="+mj-lt"/>
                        <a:ea typeface="Calibri" panose="020F0502020204030204" pitchFamily="34" charset="0"/>
                        <a:cs typeface="Times New Roman" panose="02020603050405020304" pitchFamily="18" charset="0"/>
                      </a:rPr>
                      <m:t>)</m:t>
                    </m:r>
                  </m:oMath>
                </a14:m>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nl-NL" sz="1800" b="1">
                    <a:effectLst/>
                    <a:latin typeface="+mj-lt"/>
                    <a:ea typeface="SimSun" panose="02010600030101010101" pitchFamily="2" charset="-122"/>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PTHH:                                      P</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O</a:t>
                </a:r>
                <a:r>
                  <a:rPr lang="en-US" sz="1800" baseline="-25000">
                    <a:effectLst/>
                    <a:latin typeface="+mj-lt"/>
                    <a:ea typeface="Calibri" panose="020F0502020204030204" pitchFamily="34" charset="0"/>
                    <a:cs typeface="Times New Roman" panose="02020603050405020304" pitchFamily="18" charset="0"/>
                  </a:rPr>
                  <a:t>5</a:t>
                </a:r>
                <a:r>
                  <a:rPr lang="en-US" sz="1800">
                    <a:effectLst/>
                    <a:latin typeface="+mj-lt"/>
                    <a:ea typeface="Calibri" panose="020F0502020204030204" pitchFamily="34" charset="0"/>
                    <a:cs typeface="Times New Roman" panose="02020603050405020304" pitchFamily="18" charset="0"/>
                  </a:rPr>
                  <a:t> + 3H</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O </a:t>
                </a:r>
                <a:r>
                  <a:rPr lang="en-US" sz="1800">
                    <a:effectLst/>
                    <a:latin typeface="+mj-lt"/>
                    <a:ea typeface="SimSun" panose="02010600030101010101" pitchFamily="2" charset="-122"/>
                    <a:cs typeface="Times New Roman" panose="02020603050405020304" pitchFamily="18" charset="0"/>
                  </a:rPr>
                  <a:t>→ </a:t>
                </a:r>
                <a:r>
                  <a:rPr lang="en-US" sz="1800">
                    <a:effectLst/>
                    <a:latin typeface="+mj-lt"/>
                    <a:ea typeface="Calibri" panose="020F0502020204030204" pitchFamily="34" charset="0"/>
                    <a:cs typeface="Times New Roman" panose="02020603050405020304" pitchFamily="18" charset="0"/>
                  </a:rPr>
                  <a:t>  2H</a:t>
                </a:r>
                <a:r>
                  <a:rPr lang="en-US" sz="1800" baseline="-25000">
                    <a:effectLst/>
                    <a:latin typeface="+mj-lt"/>
                    <a:ea typeface="Calibri" panose="020F0502020204030204" pitchFamily="34" charset="0"/>
                    <a:cs typeface="Times New Roman" panose="02020603050405020304" pitchFamily="18" charset="0"/>
                  </a:rPr>
                  <a:t>3</a:t>
                </a:r>
                <a:r>
                  <a:rPr lang="en-US" sz="1800">
                    <a:effectLst/>
                    <a:latin typeface="+mj-lt"/>
                    <a:ea typeface="Calibri" panose="020F0502020204030204" pitchFamily="34" charset="0"/>
                    <a:cs typeface="Times New Roman" panose="02020603050405020304" pitchFamily="18" charset="0"/>
                  </a:rPr>
                  <a:t>PO</a:t>
                </a:r>
                <a:r>
                  <a:rPr lang="en-US" sz="1800" baseline="-25000">
                    <a:effectLst/>
                    <a:latin typeface="+mj-lt"/>
                    <a:ea typeface="Calibri" panose="020F0502020204030204" pitchFamily="34" charset="0"/>
                    <a:cs typeface="Times New Roman" panose="02020603050405020304" pitchFamily="18" charset="0"/>
                  </a:rPr>
                  <a:t>4</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a:effectLst/>
                            <a:latin typeface="+mj-lt"/>
                            <a:ea typeface="Calibri" panose="020F0502020204030204" pitchFamily="34" charset="0"/>
                            <a:cs typeface="Times New Roman" panose="02020603050405020304" pitchFamily="18" charset="0"/>
                          </a:rPr>
                        </m:ctrlPr>
                      </m:fPr>
                      <m:num>
                        <m:r>
                          <a:rPr lang="en-US" sz="1800">
                            <a:effectLst/>
                            <a:latin typeface="+mj-lt"/>
                            <a:ea typeface="Calibri" panose="020F0502020204030204" pitchFamily="34" charset="0"/>
                            <a:cs typeface="Times New Roman" panose="02020603050405020304" pitchFamily="18" charset="0"/>
                          </a:rPr>
                          <m:t>50</m:t>
                        </m:r>
                      </m:num>
                      <m:den>
                        <m:r>
                          <a:rPr lang="en-US" sz="1800">
                            <a:effectLst/>
                            <a:latin typeface="+mj-lt"/>
                            <a:ea typeface="Calibri" panose="020F0502020204030204" pitchFamily="34" charset="0"/>
                            <a:cs typeface="Times New Roman" panose="02020603050405020304" pitchFamily="18" charset="0"/>
                          </a:rPr>
                          <m:t>71</m:t>
                        </m:r>
                      </m:den>
                    </m:f>
                  </m:oMath>
                </a14:m>
                <a:r>
                  <a:rPr lang="en-US" sz="1800">
                    <a:effectLst/>
                    <a:latin typeface="+mj-lt"/>
                    <a:ea typeface="Calibri" panose="020F0502020204030204" pitchFamily="34" charset="0"/>
                    <a:cs typeface="Times New Roman" panose="02020603050405020304" pitchFamily="18" charset="0"/>
                  </a:rPr>
                  <a:t> mol                     </a:t>
                </a:r>
                <a14:m>
                  <m:oMath xmlns:m="http://schemas.openxmlformats.org/officeDocument/2006/math">
                    <m:f>
                      <m:fPr>
                        <m:ctrlPr>
                          <a:rPr lang="en-US" sz="1800" i="1">
                            <a:effectLst/>
                            <a:latin typeface="+mj-lt"/>
                            <a:ea typeface="Calibri" panose="020F0502020204030204" pitchFamily="34" charset="0"/>
                            <a:cs typeface="Times New Roman" panose="02020603050405020304" pitchFamily="18" charset="0"/>
                          </a:rPr>
                        </m:ctrlPr>
                      </m:fPr>
                      <m:num>
                        <m:r>
                          <a:rPr lang="en-US" sz="1800">
                            <a:effectLst/>
                            <a:latin typeface="+mj-lt"/>
                            <a:ea typeface="Calibri" panose="020F0502020204030204" pitchFamily="34" charset="0"/>
                            <a:cs typeface="Times New Roman" panose="02020603050405020304" pitchFamily="18" charset="0"/>
                          </a:rPr>
                          <m:t>100</m:t>
                        </m:r>
                      </m:num>
                      <m:den>
                        <m:r>
                          <a:rPr lang="en-US" sz="1800">
                            <a:effectLst/>
                            <a:latin typeface="+mj-lt"/>
                            <a:ea typeface="Calibri" panose="020F0502020204030204" pitchFamily="34" charset="0"/>
                            <a:cs typeface="Times New Roman" panose="02020603050405020304" pitchFamily="18" charset="0"/>
                          </a:rPr>
                          <m:t>71</m:t>
                        </m:r>
                      </m:den>
                    </m:f>
                  </m:oMath>
                </a14:m>
                <a:r>
                  <a:rPr lang="en-US" sz="1800">
                    <a:effectLst/>
                    <a:latin typeface="+mj-lt"/>
                    <a:ea typeface="Calibri" panose="020F0502020204030204" pitchFamily="34" charset="0"/>
                    <a:cs typeface="Times New Roman" panose="02020603050405020304" pitchFamily="18" charset="0"/>
                  </a:rPr>
                  <a:t> mol</a:t>
                </a:r>
              </a:p>
              <a:p>
                <a:pPr marL="0" marR="0" algn="ctr">
                  <a:lnSpc>
                    <a:spcPct val="150000"/>
                  </a:lnSpc>
                  <a:spcBef>
                    <a:spcPts val="100"/>
                  </a:spcBef>
                  <a:spcAft>
                    <a:spcPts val="100"/>
                  </a:spcAft>
                </a:pPr>
                <a:r>
                  <a:rPr lang="en-US" sz="1800">
                    <a:effectLst/>
                    <a:latin typeface="+mj-lt"/>
                    <a:ea typeface="SimSun" panose="02010600030101010101" pitchFamily="2" charset="-122"/>
                    <a:cs typeface="Times New Roman" panose="02020603050405020304" pitchFamily="18" charset="0"/>
                  </a:rPr>
                  <a:t>→ </a:t>
                </a:r>
                <a14:m>
                  <m:oMath xmlns:m="http://schemas.openxmlformats.org/officeDocument/2006/math">
                    <m:sSub>
                      <m:sSubPr>
                        <m:ctrlPr>
                          <a:rPr lang="en-US" sz="1800" i="1">
                            <a:effectLst/>
                            <a:latin typeface="+mj-lt"/>
                            <a:ea typeface="Calibri" panose="020F0502020204030204" pitchFamily="34" charset="0"/>
                            <a:cs typeface="Times New Roman" panose="02020603050405020304" pitchFamily="18" charset="0"/>
                          </a:rPr>
                        </m:ctrlPr>
                      </m:sSubPr>
                      <m:e>
                        <m:r>
                          <m:rPr>
                            <m:sty m:val="p"/>
                          </m:rPr>
                          <a:rPr lang="en-US" sz="1800">
                            <a:effectLst/>
                            <a:latin typeface="+mj-lt"/>
                            <a:ea typeface="Calibri" panose="020F0502020204030204" pitchFamily="34" charset="0"/>
                            <a:cs typeface="Times New Roman" panose="02020603050405020304" pitchFamily="18" charset="0"/>
                          </a:rPr>
                          <m:t>m</m:t>
                        </m:r>
                      </m:e>
                      <m:sub>
                        <m:sSub>
                          <m:sSubPr>
                            <m:ctrlPr>
                              <a:rPr lang="en-US" sz="1800" i="1">
                                <a:effectLst/>
                                <a:latin typeface="+mj-lt"/>
                                <a:ea typeface="Calibri" panose="020F0502020204030204" pitchFamily="34" charset="0"/>
                                <a:cs typeface="Times New Roman" panose="02020603050405020304" pitchFamily="18" charset="0"/>
                              </a:rPr>
                            </m:ctrlPr>
                          </m:sSubPr>
                          <m:e>
                            <m:r>
                              <m:rPr>
                                <m:sty m:val="p"/>
                              </m:rPr>
                              <a:rPr lang="en-US" sz="1800">
                                <a:effectLst/>
                                <a:latin typeface="+mj-lt"/>
                                <a:ea typeface="Calibri" panose="020F0502020204030204" pitchFamily="34" charset="0"/>
                                <a:cs typeface="Times New Roman" panose="02020603050405020304" pitchFamily="18" charset="0"/>
                              </a:rPr>
                              <m:t>H</m:t>
                            </m:r>
                          </m:e>
                          <m:sub>
                            <m:r>
                              <a:rPr lang="en-US" sz="1800">
                                <a:effectLst/>
                                <a:latin typeface="+mj-lt"/>
                                <a:ea typeface="Calibri" panose="020F0502020204030204" pitchFamily="34" charset="0"/>
                                <a:cs typeface="Times New Roman" panose="02020603050405020304" pitchFamily="18" charset="0"/>
                              </a:rPr>
                              <m:t>3</m:t>
                            </m:r>
                          </m:sub>
                        </m:sSub>
                        <m:sSub>
                          <m:sSubPr>
                            <m:ctrlPr>
                              <a:rPr lang="en-US" sz="1800" i="1">
                                <a:effectLst/>
                                <a:latin typeface="+mj-lt"/>
                                <a:ea typeface="Calibri" panose="020F0502020204030204" pitchFamily="34" charset="0"/>
                                <a:cs typeface="Times New Roman" panose="02020603050405020304" pitchFamily="18" charset="0"/>
                              </a:rPr>
                            </m:ctrlPr>
                          </m:sSubPr>
                          <m:e>
                            <m:r>
                              <m:rPr>
                                <m:sty m:val="p"/>
                              </m:rPr>
                              <a:rPr lang="en-US" sz="1800">
                                <a:effectLst/>
                                <a:latin typeface="+mj-lt"/>
                                <a:ea typeface="Calibri" panose="020F0502020204030204" pitchFamily="34" charset="0"/>
                                <a:cs typeface="Times New Roman" panose="02020603050405020304" pitchFamily="18" charset="0"/>
                              </a:rPr>
                              <m:t>PO</m:t>
                            </m:r>
                          </m:e>
                          <m:sub>
                            <m:r>
                              <a:rPr lang="en-US" sz="1800">
                                <a:effectLst/>
                                <a:latin typeface="+mj-lt"/>
                                <a:ea typeface="Calibri" panose="020F0502020204030204" pitchFamily="34" charset="0"/>
                                <a:cs typeface="Times New Roman" panose="02020603050405020304" pitchFamily="18" charset="0"/>
                              </a:rPr>
                              <m:t>4</m:t>
                            </m:r>
                          </m:sub>
                        </m:sSub>
                      </m:sub>
                    </m:sSub>
                  </m:oMath>
                </a14:m>
                <a:r>
                  <a:rPr lang="en-US" sz="1800">
                    <a:effectLst/>
                    <a:latin typeface="+mj-lt"/>
                    <a:ea typeface="SimSun" panose="02010600030101010101" pitchFamily="2" charset="-122"/>
                    <a:cs typeface="Times New Roman" panose="02020603050405020304" pitchFamily="18" charset="0"/>
                  </a:rPr>
                  <a:t>= </a:t>
                </a:r>
                <a14:m>
                  <m:oMath xmlns:m="http://schemas.openxmlformats.org/officeDocument/2006/math">
                    <m:f>
                      <m:fPr>
                        <m:ctrlPr>
                          <a:rPr lang="en-US" sz="1800" i="1">
                            <a:effectLst/>
                            <a:latin typeface="+mj-lt"/>
                            <a:ea typeface="Calibri" panose="020F0502020204030204" pitchFamily="34" charset="0"/>
                            <a:cs typeface="Times New Roman" panose="02020603050405020304" pitchFamily="18" charset="0"/>
                          </a:rPr>
                        </m:ctrlPr>
                      </m:fPr>
                      <m:num>
                        <m:r>
                          <a:rPr lang="en-US" sz="1800">
                            <a:effectLst/>
                            <a:latin typeface="+mj-lt"/>
                            <a:ea typeface="Calibri" panose="020F0502020204030204" pitchFamily="34" charset="0"/>
                            <a:cs typeface="Times New Roman" panose="02020603050405020304" pitchFamily="18" charset="0"/>
                          </a:rPr>
                          <m:t>100</m:t>
                        </m:r>
                      </m:num>
                      <m:den>
                        <m:r>
                          <a:rPr lang="en-US" sz="1800">
                            <a:effectLst/>
                            <a:latin typeface="+mj-lt"/>
                            <a:ea typeface="Calibri" panose="020F0502020204030204" pitchFamily="34" charset="0"/>
                            <a:cs typeface="Times New Roman" panose="02020603050405020304" pitchFamily="18" charset="0"/>
                          </a:rPr>
                          <m:t>71</m:t>
                        </m:r>
                      </m:den>
                    </m:f>
                    <m:r>
                      <a:rPr lang="en-US" sz="1800">
                        <a:effectLst/>
                        <a:latin typeface="+mj-lt"/>
                        <a:ea typeface="Calibri" panose="020F0502020204030204" pitchFamily="34" charset="0"/>
                        <a:cs typeface="Times New Roman" panose="02020603050405020304" pitchFamily="18" charset="0"/>
                      </a:rPr>
                      <m:t>.98=</m:t>
                    </m:r>
                    <m:f>
                      <m:fPr>
                        <m:ctrlPr>
                          <a:rPr lang="en-US" sz="1800" i="1">
                            <a:effectLst/>
                            <a:latin typeface="+mj-lt"/>
                            <a:ea typeface="Calibri" panose="020F0502020204030204" pitchFamily="34" charset="0"/>
                            <a:cs typeface="Times New Roman" panose="02020603050405020304" pitchFamily="18" charset="0"/>
                          </a:rPr>
                        </m:ctrlPr>
                      </m:fPr>
                      <m:num>
                        <m:r>
                          <a:rPr lang="en-US" sz="1800">
                            <a:effectLst/>
                            <a:latin typeface="+mj-lt"/>
                            <a:ea typeface="Calibri" panose="020F0502020204030204" pitchFamily="34" charset="0"/>
                            <a:cs typeface="Times New Roman" panose="02020603050405020304" pitchFamily="18" charset="0"/>
                          </a:rPr>
                          <m:t>9800</m:t>
                        </m:r>
                      </m:num>
                      <m:den>
                        <m:r>
                          <a:rPr lang="en-US" sz="1800">
                            <a:effectLst/>
                            <a:latin typeface="+mj-lt"/>
                            <a:ea typeface="Calibri" panose="020F0502020204030204" pitchFamily="34" charset="0"/>
                            <a:cs typeface="Times New Roman" panose="02020603050405020304" pitchFamily="18" charset="0"/>
                          </a:rPr>
                          <m:t>71</m:t>
                        </m:r>
                      </m:den>
                    </m:f>
                    <m:r>
                      <m:rPr>
                        <m:sty m:val="p"/>
                      </m:rPr>
                      <a:rPr lang="en-US" sz="1800">
                        <a:effectLst/>
                        <a:latin typeface="+mj-lt"/>
                        <a:ea typeface="Calibri" panose="020F0502020204030204" pitchFamily="34" charset="0"/>
                        <a:cs typeface="Times New Roman" panose="02020603050405020304" pitchFamily="18" charset="0"/>
                      </a:rPr>
                      <m:t>gam</m:t>
                    </m:r>
                  </m:oMath>
                </a14:m>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14:m>
                  <m:oMath xmlns:m="http://schemas.openxmlformats.org/officeDocument/2006/math">
                    <m:r>
                      <m:rPr>
                        <m:sty m:val="p"/>
                      </m:rPr>
                      <a:rPr lang="en-US" sz="1800">
                        <a:effectLst/>
                        <a:latin typeface="+mj-lt"/>
                        <a:ea typeface="Calibri" panose="020F0502020204030204" pitchFamily="34" charset="0"/>
                        <a:cs typeface="Times New Roman" panose="02020603050405020304" pitchFamily="18" charset="0"/>
                      </a:rPr>
                      <m:t>C</m:t>
                    </m:r>
                    <m:r>
                      <a:rPr lang="en-US" sz="1800">
                        <a:effectLst/>
                        <a:latin typeface="+mj-lt"/>
                        <a:ea typeface="Calibri" panose="020F0502020204030204" pitchFamily="34" charset="0"/>
                        <a:cs typeface="Times New Roman" panose="02020603050405020304" pitchFamily="18" charset="0"/>
                      </a:rPr>
                      <m:t>%= </m:t>
                    </m:r>
                    <m:f>
                      <m:fPr>
                        <m:ctrlPr>
                          <a:rPr lang="en-US" sz="1800" i="1">
                            <a:effectLst/>
                            <a:latin typeface="+mj-lt"/>
                            <a:ea typeface="Calibri" panose="020F0502020204030204" pitchFamily="34" charset="0"/>
                            <a:cs typeface="Times New Roman" panose="02020603050405020304" pitchFamily="18" charset="0"/>
                          </a:rPr>
                        </m:ctrlPr>
                      </m:fPr>
                      <m:num>
                        <m:r>
                          <a:rPr lang="en-US" sz="1800">
                            <a:effectLst/>
                            <a:latin typeface="+mj-lt"/>
                            <a:ea typeface="Calibri" panose="020F0502020204030204" pitchFamily="34" charset="0"/>
                            <a:cs typeface="Times New Roman" panose="02020603050405020304" pitchFamily="18" charset="0"/>
                          </a:rPr>
                          <m:t>48%.</m:t>
                        </m:r>
                        <m:r>
                          <m:rPr>
                            <m:sty m:val="p"/>
                          </m:rPr>
                          <a:rPr lang="en-US" sz="1800">
                            <a:effectLst/>
                            <a:latin typeface="+mj-lt"/>
                            <a:ea typeface="Calibri" panose="020F0502020204030204" pitchFamily="34" charset="0"/>
                            <a:cs typeface="Times New Roman" panose="02020603050405020304" pitchFamily="18" charset="0"/>
                          </a:rPr>
                          <m:t>m</m:t>
                        </m:r>
                        <m:r>
                          <a:rPr lang="en-US" sz="1800">
                            <a:effectLst/>
                            <a:latin typeface="+mj-lt"/>
                            <a:ea typeface="Calibri" panose="020F0502020204030204" pitchFamily="34" charset="0"/>
                            <a:cs typeface="Times New Roman" panose="02020603050405020304" pitchFamily="18" charset="0"/>
                          </a:rPr>
                          <m:t> + </m:t>
                        </m:r>
                        <m:f>
                          <m:fPr>
                            <m:ctrlPr>
                              <a:rPr lang="en-US" sz="1800" i="1">
                                <a:effectLst/>
                                <a:latin typeface="+mj-lt"/>
                                <a:ea typeface="Calibri" panose="020F0502020204030204" pitchFamily="34" charset="0"/>
                                <a:cs typeface="Times New Roman" panose="02020603050405020304" pitchFamily="18" charset="0"/>
                              </a:rPr>
                            </m:ctrlPr>
                          </m:fPr>
                          <m:num>
                            <m:r>
                              <a:rPr lang="en-US" sz="1800">
                                <a:effectLst/>
                                <a:latin typeface="+mj-lt"/>
                                <a:ea typeface="Calibri" panose="020F0502020204030204" pitchFamily="34" charset="0"/>
                                <a:cs typeface="Times New Roman" panose="02020603050405020304" pitchFamily="18" charset="0"/>
                              </a:rPr>
                              <m:t>9800</m:t>
                            </m:r>
                          </m:num>
                          <m:den>
                            <m:r>
                              <a:rPr lang="en-US" sz="1800">
                                <a:effectLst/>
                                <a:latin typeface="+mj-lt"/>
                                <a:ea typeface="Calibri" panose="020F0502020204030204" pitchFamily="34" charset="0"/>
                                <a:cs typeface="Times New Roman" panose="02020603050405020304" pitchFamily="18" charset="0"/>
                              </a:rPr>
                              <m:t>71</m:t>
                            </m:r>
                          </m:den>
                        </m:f>
                      </m:num>
                      <m:den>
                        <m:r>
                          <m:rPr>
                            <m:sty m:val="p"/>
                          </m:rPr>
                          <a:rPr lang="en-US" sz="1800">
                            <a:effectLst/>
                            <a:latin typeface="+mj-lt"/>
                            <a:ea typeface="Calibri" panose="020F0502020204030204" pitchFamily="34" charset="0"/>
                            <a:cs typeface="Times New Roman" panose="02020603050405020304" pitchFamily="18" charset="0"/>
                          </a:rPr>
                          <m:t>m</m:t>
                        </m:r>
                        <m:r>
                          <a:rPr lang="en-US" sz="1800">
                            <a:effectLst/>
                            <a:latin typeface="+mj-lt"/>
                            <a:ea typeface="Calibri" panose="020F0502020204030204" pitchFamily="34" charset="0"/>
                            <a:cs typeface="Times New Roman" panose="02020603050405020304" pitchFamily="18" charset="0"/>
                          </a:rPr>
                          <m:t>+100</m:t>
                        </m:r>
                      </m:den>
                    </m:f>
                    <m:r>
                      <a:rPr lang="en-US" sz="1800">
                        <a:effectLst/>
                        <a:latin typeface="+mj-lt"/>
                        <a:ea typeface="Calibri" panose="020F0502020204030204" pitchFamily="34" charset="0"/>
                        <a:cs typeface="Times New Roman" panose="02020603050405020304" pitchFamily="18" charset="0"/>
                      </a:rPr>
                      <m:t>.100% = 60%</m:t>
                    </m:r>
                    <m:r>
                      <a:rPr lang="en-US" sz="1800" b="0" i="0" smtClean="0">
                        <a:effectLst/>
                        <a:latin typeface="+mj-lt"/>
                        <a:ea typeface="Calibri" panose="020F0502020204030204" pitchFamily="34" charset="0"/>
                        <a:cs typeface="Times New Roman" panose="02020603050405020304" pitchFamily="18" charset="0"/>
                      </a:rPr>
                      <m:t>    </m:t>
                    </m:r>
                  </m:oMath>
                </a14:m>
                <a:r>
                  <a:rPr lang="en-US" sz="1800">
                    <a:effectLst/>
                    <a:latin typeface="+mj-lt"/>
                    <a:ea typeface="SimSun" panose="02010600030101010101" pitchFamily="2" charset="-122"/>
                    <a:cs typeface="Times New Roman" panose="02020603050405020304" pitchFamily="18" charset="0"/>
                  </a:rPr>
                  <a:t>→ </a:t>
                </a:r>
                <a14:m>
                  <m:oMath xmlns:m="http://schemas.openxmlformats.org/officeDocument/2006/math">
                    <m:r>
                      <m:rPr>
                        <m:sty m:val="p"/>
                      </m:rPr>
                      <a:rPr lang="en-US" sz="1800">
                        <a:effectLst/>
                        <a:latin typeface="+mj-lt"/>
                        <a:ea typeface="Calibri" panose="020F0502020204030204" pitchFamily="34" charset="0"/>
                        <a:cs typeface="Times New Roman" panose="02020603050405020304" pitchFamily="18" charset="0"/>
                      </a:rPr>
                      <m:t>m</m:t>
                    </m:r>
                    <m:r>
                      <a:rPr lang="en-US" sz="1800">
                        <a:effectLst/>
                        <a:latin typeface="+mj-lt"/>
                        <a:ea typeface="Calibri" panose="020F0502020204030204" pitchFamily="34" charset="0"/>
                        <a:cs typeface="Times New Roman" panose="02020603050405020304" pitchFamily="18" charset="0"/>
                      </a:rPr>
                      <m:t>= 650,23 </m:t>
                    </m:r>
                    <m:r>
                      <m:rPr>
                        <m:sty m:val="p"/>
                      </m:rPr>
                      <a:rPr lang="en-US" sz="1800">
                        <a:effectLst/>
                        <a:latin typeface="+mj-lt"/>
                        <a:ea typeface="Calibri" panose="020F0502020204030204" pitchFamily="34" charset="0"/>
                        <a:cs typeface="Times New Roman" panose="02020603050405020304" pitchFamily="18" charset="0"/>
                      </a:rPr>
                      <m:t>gam</m:t>
                    </m:r>
                  </m:oMath>
                </a14:m>
                <a:endParaRPr lang="en-US" sz="1800">
                  <a:effectLst/>
                  <a:latin typeface="+mj-lt"/>
                  <a:ea typeface="Calibri" panose="020F0502020204030204" pitchFamily="34" charset="0"/>
                  <a:cs typeface="Times New Roman" panose="02020603050405020304" pitchFamily="18" charset="0"/>
                </a:endParaRPr>
              </a:p>
            </p:txBody>
          </p:sp>
        </mc:Choice>
        <mc:Fallback>
          <p:sp>
            <p:nvSpPr>
              <p:cNvPr id="2338" name="Google Shape;2338;p78"/>
              <p:cNvSpPr>
                <a:spLocks noRot="1" noChangeAspect="1" noMove="1" noResize="1" noEditPoints="1" noAdjustHandles="1" noChangeArrowheads="1" noChangeShapeType="1" noTextEdit="1"/>
              </p:cNvSpPr>
              <p:nvPr/>
            </p:nvSpPr>
            <p:spPr>
              <a:xfrm>
                <a:off x="669585" y="911543"/>
                <a:ext cx="7484250" cy="3468227"/>
              </a:xfrm>
              <a:prstGeom prst="rect">
                <a:avLst/>
              </a:prstGeom>
              <a:blipFill>
                <a:blip r:embed="rId3"/>
                <a:stretch>
                  <a:fillRect l="-733" b="-880"/>
                </a:stretch>
              </a:blipFill>
              <a:ln>
                <a:noFill/>
              </a:ln>
            </p:spPr>
            <p:txBody>
              <a:bodyPr/>
              <a:lstStyle/>
              <a:p>
                <a:r>
                  <a:rPr lang="en-US">
                    <a:noFill/>
                  </a:rPr>
                  <a:t> </a:t>
                </a:r>
              </a:p>
            </p:txBody>
          </p:sp>
        </mc:Fallback>
      </mc:AlternateContent>
      <p:grpSp>
        <p:nvGrpSpPr>
          <p:cNvPr id="2340" name="Google Shape;2340;p78"/>
          <p:cNvGrpSpPr/>
          <p:nvPr/>
        </p:nvGrpSpPr>
        <p:grpSpPr>
          <a:xfrm rot="597984">
            <a:off x="7754238" y="465677"/>
            <a:ext cx="803790" cy="1245094"/>
            <a:chOff x="522825" y="421200"/>
            <a:chExt cx="449475" cy="696250"/>
          </a:xfrm>
        </p:grpSpPr>
        <p:sp>
          <p:nvSpPr>
            <p:cNvPr id="2341" name="Google Shape;2341;p78"/>
            <p:cNvSpPr/>
            <p:nvPr/>
          </p:nvSpPr>
          <p:spPr>
            <a:xfrm>
              <a:off x="522825" y="451575"/>
              <a:ext cx="449475" cy="665875"/>
            </a:xfrm>
            <a:custGeom>
              <a:avLst/>
              <a:gdLst/>
              <a:ahLst/>
              <a:cxnLst/>
              <a:rect l="l" t="t" r="r" b="b"/>
              <a:pathLst>
                <a:path w="17979" h="26635" extrusionOk="0">
                  <a:moveTo>
                    <a:pt x="6013" y="0"/>
                  </a:moveTo>
                  <a:lnTo>
                    <a:pt x="6013" y="10859"/>
                  </a:lnTo>
                  <a:cubicBezTo>
                    <a:pt x="2512" y="12240"/>
                    <a:pt x="0" y="15978"/>
                    <a:pt x="0" y="19895"/>
                  </a:cubicBezTo>
                  <a:cubicBezTo>
                    <a:pt x="0" y="24860"/>
                    <a:pt x="4025" y="26634"/>
                    <a:pt x="8989" y="26634"/>
                  </a:cubicBezTo>
                  <a:cubicBezTo>
                    <a:pt x="13942" y="26634"/>
                    <a:pt x="17979" y="24860"/>
                    <a:pt x="17979" y="19895"/>
                  </a:cubicBezTo>
                  <a:cubicBezTo>
                    <a:pt x="17979" y="15966"/>
                    <a:pt x="15466" y="12240"/>
                    <a:pt x="11966" y="10847"/>
                  </a:cubicBezTo>
                  <a:lnTo>
                    <a:pt x="11966" y="0"/>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78"/>
            <p:cNvSpPr/>
            <p:nvPr/>
          </p:nvSpPr>
          <p:spPr>
            <a:xfrm>
              <a:off x="660050" y="421200"/>
              <a:ext cx="176525" cy="31875"/>
            </a:xfrm>
            <a:custGeom>
              <a:avLst/>
              <a:gdLst/>
              <a:ahLst/>
              <a:cxnLst/>
              <a:rect l="l" t="t" r="r" b="b"/>
              <a:pathLst>
                <a:path w="7061" h="1275" extrusionOk="0">
                  <a:moveTo>
                    <a:pt x="298" y="1"/>
                  </a:moveTo>
                  <a:cubicBezTo>
                    <a:pt x="143" y="1"/>
                    <a:pt x="0" y="144"/>
                    <a:pt x="0" y="298"/>
                  </a:cubicBezTo>
                  <a:lnTo>
                    <a:pt x="0" y="977"/>
                  </a:lnTo>
                  <a:cubicBezTo>
                    <a:pt x="0" y="1132"/>
                    <a:pt x="143" y="1275"/>
                    <a:pt x="298" y="1275"/>
                  </a:cubicBezTo>
                  <a:lnTo>
                    <a:pt x="6763" y="1275"/>
                  </a:lnTo>
                  <a:cubicBezTo>
                    <a:pt x="6929" y="1275"/>
                    <a:pt x="7060" y="1132"/>
                    <a:pt x="7060" y="977"/>
                  </a:cubicBezTo>
                  <a:lnTo>
                    <a:pt x="7060" y="298"/>
                  </a:lnTo>
                  <a:cubicBezTo>
                    <a:pt x="7060" y="144"/>
                    <a:pt x="6929" y="1"/>
                    <a:pt x="676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78"/>
            <p:cNvSpPr/>
            <p:nvPr/>
          </p:nvSpPr>
          <p:spPr>
            <a:xfrm>
              <a:off x="552875" y="857275"/>
              <a:ext cx="390850" cy="234275"/>
            </a:xfrm>
            <a:custGeom>
              <a:avLst/>
              <a:gdLst/>
              <a:ahLst/>
              <a:cxnLst/>
              <a:rect l="l" t="t" r="r" b="b"/>
              <a:pathLst>
                <a:path w="15634" h="9371" extrusionOk="0">
                  <a:moveTo>
                    <a:pt x="6252" y="0"/>
                  </a:moveTo>
                  <a:cubicBezTo>
                    <a:pt x="4692" y="0"/>
                    <a:pt x="4692" y="941"/>
                    <a:pt x="3132" y="941"/>
                  </a:cubicBezTo>
                  <a:cubicBezTo>
                    <a:pt x="1870" y="941"/>
                    <a:pt x="1632" y="334"/>
                    <a:pt x="751" y="96"/>
                  </a:cubicBezTo>
                  <a:cubicBezTo>
                    <a:pt x="275" y="1167"/>
                    <a:pt x="1" y="2322"/>
                    <a:pt x="1" y="3513"/>
                  </a:cubicBezTo>
                  <a:cubicBezTo>
                    <a:pt x="1" y="7835"/>
                    <a:pt x="3501" y="9371"/>
                    <a:pt x="7823" y="9371"/>
                  </a:cubicBezTo>
                  <a:cubicBezTo>
                    <a:pt x="12133" y="9371"/>
                    <a:pt x="15634" y="7835"/>
                    <a:pt x="15634" y="3513"/>
                  </a:cubicBezTo>
                  <a:cubicBezTo>
                    <a:pt x="15634" y="2644"/>
                    <a:pt x="15479" y="1762"/>
                    <a:pt x="15217" y="917"/>
                  </a:cubicBezTo>
                  <a:cubicBezTo>
                    <a:pt x="14050" y="762"/>
                    <a:pt x="13919" y="0"/>
                    <a:pt x="12502" y="0"/>
                  </a:cubicBezTo>
                  <a:cubicBezTo>
                    <a:pt x="10943" y="0"/>
                    <a:pt x="10943" y="941"/>
                    <a:pt x="9383" y="941"/>
                  </a:cubicBezTo>
                  <a:cubicBezTo>
                    <a:pt x="7823" y="941"/>
                    <a:pt x="7823" y="0"/>
                    <a:pt x="62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78"/>
            <p:cNvSpPr/>
            <p:nvPr/>
          </p:nvSpPr>
          <p:spPr>
            <a:xfrm>
              <a:off x="787904" y="807811"/>
              <a:ext cx="28300" cy="28325"/>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1" y="870"/>
                    <a:pt x="1131" y="561"/>
                  </a:cubicBezTo>
                  <a:cubicBezTo>
                    <a:pt x="1131" y="251"/>
                    <a:pt x="881"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78"/>
            <p:cNvSpPr/>
            <p:nvPr/>
          </p:nvSpPr>
          <p:spPr>
            <a:xfrm>
              <a:off x="733129" y="725361"/>
              <a:ext cx="41700" cy="41700"/>
            </a:xfrm>
            <a:custGeom>
              <a:avLst/>
              <a:gdLst/>
              <a:ahLst/>
              <a:cxnLst/>
              <a:rect l="l" t="t" r="r" b="b"/>
              <a:pathLst>
                <a:path w="1668" h="1668" extrusionOk="0">
                  <a:moveTo>
                    <a:pt x="834" y="1"/>
                  </a:moveTo>
                  <a:cubicBezTo>
                    <a:pt x="381" y="1"/>
                    <a:pt x="0" y="382"/>
                    <a:pt x="0" y="834"/>
                  </a:cubicBezTo>
                  <a:cubicBezTo>
                    <a:pt x="0" y="1299"/>
                    <a:pt x="381" y="1668"/>
                    <a:pt x="834" y="1668"/>
                  </a:cubicBezTo>
                  <a:cubicBezTo>
                    <a:pt x="1298" y="1668"/>
                    <a:pt x="1667" y="1299"/>
                    <a:pt x="1667" y="834"/>
                  </a:cubicBezTo>
                  <a:cubicBezTo>
                    <a:pt x="1667" y="382"/>
                    <a:pt x="1286"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78"/>
            <p:cNvSpPr/>
            <p:nvPr/>
          </p:nvSpPr>
          <p:spPr>
            <a:xfrm>
              <a:off x="889225" y="908175"/>
              <a:ext cx="23250" cy="23225"/>
            </a:xfrm>
            <a:custGeom>
              <a:avLst/>
              <a:gdLst/>
              <a:ahLst/>
              <a:cxnLst/>
              <a:rect l="l" t="t" r="r" b="b"/>
              <a:pathLst>
                <a:path w="930" h="929" extrusionOk="0">
                  <a:moveTo>
                    <a:pt x="465" y="0"/>
                  </a:moveTo>
                  <a:cubicBezTo>
                    <a:pt x="215" y="0"/>
                    <a:pt x="1" y="215"/>
                    <a:pt x="1" y="465"/>
                  </a:cubicBezTo>
                  <a:cubicBezTo>
                    <a:pt x="1" y="727"/>
                    <a:pt x="215" y="929"/>
                    <a:pt x="465" y="929"/>
                  </a:cubicBezTo>
                  <a:cubicBezTo>
                    <a:pt x="715" y="929"/>
                    <a:pt x="930" y="727"/>
                    <a:pt x="930" y="465"/>
                  </a:cubicBezTo>
                  <a:cubicBezTo>
                    <a:pt x="930" y="215"/>
                    <a:pt x="715" y="12"/>
                    <a:pt x="4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78"/>
            <p:cNvSpPr/>
            <p:nvPr/>
          </p:nvSpPr>
          <p:spPr>
            <a:xfrm>
              <a:off x="859175" y="964425"/>
              <a:ext cx="36625" cy="36650"/>
            </a:xfrm>
            <a:custGeom>
              <a:avLst/>
              <a:gdLst/>
              <a:ahLst/>
              <a:cxnLst/>
              <a:rect l="l" t="t" r="r" b="b"/>
              <a:pathLst>
                <a:path w="1465" h="1466" extrusionOk="0">
                  <a:moveTo>
                    <a:pt x="748" y="0"/>
                  </a:moveTo>
                  <a:cubicBezTo>
                    <a:pt x="741" y="0"/>
                    <a:pt x="734" y="0"/>
                    <a:pt x="727" y="1"/>
                  </a:cubicBezTo>
                  <a:cubicBezTo>
                    <a:pt x="334" y="1"/>
                    <a:pt x="0" y="334"/>
                    <a:pt x="0" y="739"/>
                  </a:cubicBezTo>
                  <a:cubicBezTo>
                    <a:pt x="0" y="1132"/>
                    <a:pt x="334" y="1465"/>
                    <a:pt x="727" y="1465"/>
                  </a:cubicBezTo>
                  <a:cubicBezTo>
                    <a:pt x="1131" y="1465"/>
                    <a:pt x="1465" y="1132"/>
                    <a:pt x="1465" y="739"/>
                  </a:cubicBezTo>
                  <a:cubicBezTo>
                    <a:pt x="1465" y="329"/>
                    <a:pt x="1143" y="0"/>
                    <a:pt x="7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78"/>
            <p:cNvSpPr/>
            <p:nvPr/>
          </p:nvSpPr>
          <p:spPr>
            <a:xfrm>
              <a:off x="652600" y="904600"/>
              <a:ext cx="14900" cy="14900"/>
            </a:xfrm>
            <a:custGeom>
              <a:avLst/>
              <a:gdLst/>
              <a:ahLst/>
              <a:cxnLst/>
              <a:rect l="l" t="t" r="r" b="b"/>
              <a:pathLst>
                <a:path w="596" h="596" extrusionOk="0">
                  <a:moveTo>
                    <a:pt x="298" y="0"/>
                  </a:moveTo>
                  <a:cubicBezTo>
                    <a:pt x="143" y="0"/>
                    <a:pt x="0" y="131"/>
                    <a:pt x="0" y="298"/>
                  </a:cubicBezTo>
                  <a:cubicBezTo>
                    <a:pt x="0" y="465"/>
                    <a:pt x="143" y="596"/>
                    <a:pt x="298" y="596"/>
                  </a:cubicBezTo>
                  <a:cubicBezTo>
                    <a:pt x="465" y="596"/>
                    <a:pt x="596" y="465"/>
                    <a:pt x="596" y="298"/>
                  </a:cubicBezTo>
                  <a:cubicBezTo>
                    <a:pt x="596" y="131"/>
                    <a:pt x="465" y="0"/>
                    <a:pt x="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9" name="Google Shape;2349;p78"/>
          <p:cNvGrpSpPr/>
          <p:nvPr/>
        </p:nvGrpSpPr>
        <p:grpSpPr>
          <a:xfrm rot="-1504256">
            <a:off x="109203" y="3432508"/>
            <a:ext cx="1077199" cy="1526294"/>
            <a:chOff x="1698325" y="61338"/>
            <a:chExt cx="530450" cy="751600"/>
          </a:xfrm>
        </p:grpSpPr>
        <p:sp>
          <p:nvSpPr>
            <p:cNvPr id="2350" name="Google Shape;2350;p78"/>
            <p:cNvSpPr/>
            <p:nvPr/>
          </p:nvSpPr>
          <p:spPr>
            <a:xfrm>
              <a:off x="1698325" y="95863"/>
              <a:ext cx="530450" cy="717075"/>
            </a:xfrm>
            <a:custGeom>
              <a:avLst/>
              <a:gdLst/>
              <a:ahLst/>
              <a:cxnLst/>
              <a:rect l="l" t="t" r="r" b="b"/>
              <a:pathLst>
                <a:path w="21218" h="28683" extrusionOk="0">
                  <a:moveTo>
                    <a:pt x="6918" y="0"/>
                  </a:moveTo>
                  <a:lnTo>
                    <a:pt x="6918" y="15133"/>
                  </a:lnTo>
                  <a:lnTo>
                    <a:pt x="715" y="25885"/>
                  </a:lnTo>
                  <a:cubicBezTo>
                    <a:pt x="1" y="27135"/>
                    <a:pt x="894" y="28683"/>
                    <a:pt x="2322" y="28683"/>
                  </a:cubicBezTo>
                  <a:lnTo>
                    <a:pt x="18884" y="28683"/>
                  </a:lnTo>
                  <a:cubicBezTo>
                    <a:pt x="20325" y="28683"/>
                    <a:pt x="21218" y="27135"/>
                    <a:pt x="20491" y="25885"/>
                  </a:cubicBezTo>
                  <a:lnTo>
                    <a:pt x="14288" y="15133"/>
                  </a:lnTo>
                  <a:lnTo>
                    <a:pt x="14288" y="0"/>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78"/>
            <p:cNvSpPr/>
            <p:nvPr/>
          </p:nvSpPr>
          <p:spPr>
            <a:xfrm>
              <a:off x="1852225" y="61338"/>
              <a:ext cx="218500" cy="34550"/>
            </a:xfrm>
            <a:custGeom>
              <a:avLst/>
              <a:gdLst/>
              <a:ahLst/>
              <a:cxnLst/>
              <a:rect l="l" t="t" r="r" b="b"/>
              <a:pathLst>
                <a:path w="8740" h="1382" extrusionOk="0">
                  <a:moveTo>
                    <a:pt x="369" y="0"/>
                  </a:moveTo>
                  <a:cubicBezTo>
                    <a:pt x="167" y="0"/>
                    <a:pt x="0" y="155"/>
                    <a:pt x="0" y="369"/>
                  </a:cubicBezTo>
                  <a:lnTo>
                    <a:pt x="0" y="1012"/>
                  </a:lnTo>
                  <a:cubicBezTo>
                    <a:pt x="0" y="1215"/>
                    <a:pt x="167" y="1381"/>
                    <a:pt x="369" y="1381"/>
                  </a:cubicBezTo>
                  <a:lnTo>
                    <a:pt x="8370" y="1381"/>
                  </a:lnTo>
                  <a:cubicBezTo>
                    <a:pt x="8573" y="1381"/>
                    <a:pt x="8739" y="1215"/>
                    <a:pt x="8739" y="1012"/>
                  </a:cubicBezTo>
                  <a:lnTo>
                    <a:pt x="8739" y="369"/>
                  </a:lnTo>
                  <a:cubicBezTo>
                    <a:pt x="8739" y="179"/>
                    <a:pt x="8573" y="12"/>
                    <a:pt x="837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78"/>
            <p:cNvSpPr/>
            <p:nvPr/>
          </p:nvSpPr>
          <p:spPr>
            <a:xfrm>
              <a:off x="1920075" y="453338"/>
              <a:ext cx="28900" cy="29200"/>
            </a:xfrm>
            <a:custGeom>
              <a:avLst/>
              <a:gdLst/>
              <a:ahLst/>
              <a:cxnLst/>
              <a:rect l="l" t="t" r="r" b="b"/>
              <a:pathLst>
                <a:path w="1156" h="1168" extrusionOk="0">
                  <a:moveTo>
                    <a:pt x="572" y="1"/>
                  </a:moveTo>
                  <a:cubicBezTo>
                    <a:pt x="251" y="1"/>
                    <a:pt x="1" y="251"/>
                    <a:pt x="1" y="584"/>
                  </a:cubicBezTo>
                  <a:cubicBezTo>
                    <a:pt x="1" y="906"/>
                    <a:pt x="251" y="1168"/>
                    <a:pt x="572" y="1168"/>
                  </a:cubicBezTo>
                  <a:cubicBezTo>
                    <a:pt x="906" y="1168"/>
                    <a:pt x="1156" y="906"/>
                    <a:pt x="1156" y="584"/>
                  </a:cubicBezTo>
                  <a:cubicBezTo>
                    <a:pt x="1156" y="275"/>
                    <a:pt x="894" y="1"/>
                    <a:pt x="5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78"/>
            <p:cNvSpPr/>
            <p:nvPr/>
          </p:nvSpPr>
          <p:spPr>
            <a:xfrm>
              <a:off x="1970975" y="364338"/>
              <a:ext cx="49750" cy="50050"/>
            </a:xfrm>
            <a:custGeom>
              <a:avLst/>
              <a:gdLst/>
              <a:ahLst/>
              <a:cxnLst/>
              <a:rect l="l" t="t" r="r" b="b"/>
              <a:pathLst>
                <a:path w="1990" h="2002" extrusionOk="0">
                  <a:moveTo>
                    <a:pt x="1011" y="1"/>
                  </a:moveTo>
                  <a:cubicBezTo>
                    <a:pt x="1004" y="1"/>
                    <a:pt x="996" y="1"/>
                    <a:pt x="989" y="1"/>
                  </a:cubicBezTo>
                  <a:cubicBezTo>
                    <a:pt x="441" y="1"/>
                    <a:pt x="1" y="453"/>
                    <a:pt x="1" y="1001"/>
                  </a:cubicBezTo>
                  <a:cubicBezTo>
                    <a:pt x="1" y="1549"/>
                    <a:pt x="441" y="2001"/>
                    <a:pt x="989" y="2001"/>
                  </a:cubicBezTo>
                  <a:cubicBezTo>
                    <a:pt x="1549" y="2001"/>
                    <a:pt x="1989" y="1549"/>
                    <a:pt x="1989" y="1001"/>
                  </a:cubicBezTo>
                  <a:cubicBezTo>
                    <a:pt x="1989" y="437"/>
                    <a:pt x="1560" y="1"/>
                    <a:pt x="10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78"/>
            <p:cNvSpPr/>
            <p:nvPr/>
          </p:nvSpPr>
          <p:spPr>
            <a:xfrm>
              <a:off x="1923350" y="321163"/>
              <a:ext cx="22350" cy="22375"/>
            </a:xfrm>
            <a:custGeom>
              <a:avLst/>
              <a:gdLst/>
              <a:ahLst/>
              <a:cxnLst/>
              <a:rect l="l" t="t" r="r" b="b"/>
              <a:pathLst>
                <a:path w="894" h="895" extrusionOk="0">
                  <a:moveTo>
                    <a:pt x="462" y="1"/>
                  </a:moveTo>
                  <a:cubicBezTo>
                    <a:pt x="455" y="1"/>
                    <a:pt x="448" y="1"/>
                    <a:pt x="441" y="1"/>
                  </a:cubicBezTo>
                  <a:cubicBezTo>
                    <a:pt x="203" y="1"/>
                    <a:pt x="1" y="204"/>
                    <a:pt x="1" y="454"/>
                  </a:cubicBezTo>
                  <a:cubicBezTo>
                    <a:pt x="1" y="692"/>
                    <a:pt x="191" y="894"/>
                    <a:pt x="441" y="894"/>
                  </a:cubicBezTo>
                  <a:cubicBezTo>
                    <a:pt x="680" y="894"/>
                    <a:pt x="894" y="704"/>
                    <a:pt x="894" y="454"/>
                  </a:cubicBezTo>
                  <a:cubicBezTo>
                    <a:pt x="894" y="211"/>
                    <a:pt x="713" y="1"/>
                    <a:pt x="46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78"/>
            <p:cNvSpPr/>
            <p:nvPr/>
          </p:nvSpPr>
          <p:spPr>
            <a:xfrm>
              <a:off x="1740150" y="499764"/>
              <a:ext cx="446800" cy="288750"/>
            </a:xfrm>
            <a:custGeom>
              <a:avLst/>
              <a:gdLst/>
              <a:ahLst/>
              <a:cxnLst/>
              <a:rect l="l" t="t" r="r" b="b"/>
              <a:pathLst>
                <a:path w="17872" h="11550" extrusionOk="0">
                  <a:moveTo>
                    <a:pt x="10501" y="1"/>
                  </a:moveTo>
                  <a:cubicBezTo>
                    <a:pt x="9728" y="1"/>
                    <a:pt x="9406" y="417"/>
                    <a:pt x="9001" y="775"/>
                  </a:cubicBezTo>
                  <a:cubicBezTo>
                    <a:pt x="8692" y="1048"/>
                    <a:pt x="8358" y="1287"/>
                    <a:pt x="7763" y="1287"/>
                  </a:cubicBezTo>
                  <a:cubicBezTo>
                    <a:pt x="6810" y="1287"/>
                    <a:pt x="6513" y="644"/>
                    <a:pt x="5965" y="263"/>
                  </a:cubicBezTo>
                  <a:lnTo>
                    <a:pt x="429" y="9871"/>
                  </a:lnTo>
                  <a:cubicBezTo>
                    <a:pt x="0" y="10609"/>
                    <a:pt x="536" y="11550"/>
                    <a:pt x="1393" y="11550"/>
                  </a:cubicBezTo>
                  <a:lnTo>
                    <a:pt x="16466" y="11550"/>
                  </a:lnTo>
                  <a:cubicBezTo>
                    <a:pt x="17336" y="11550"/>
                    <a:pt x="17871" y="10609"/>
                    <a:pt x="17431" y="9871"/>
                  </a:cubicBezTo>
                  <a:lnTo>
                    <a:pt x="12335" y="1025"/>
                  </a:lnTo>
                  <a:cubicBezTo>
                    <a:pt x="12121" y="727"/>
                    <a:pt x="11466" y="1"/>
                    <a:pt x="105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78"/>
            <p:cNvSpPr/>
            <p:nvPr/>
          </p:nvSpPr>
          <p:spPr>
            <a:xfrm>
              <a:off x="1907275" y="557813"/>
              <a:ext cx="26825" cy="26825"/>
            </a:xfrm>
            <a:custGeom>
              <a:avLst/>
              <a:gdLst/>
              <a:ahLst/>
              <a:cxnLst/>
              <a:rect l="l" t="t" r="r" b="b"/>
              <a:pathLst>
                <a:path w="1073" h="1073" extrusionOk="0">
                  <a:moveTo>
                    <a:pt x="537" y="1"/>
                  </a:moveTo>
                  <a:cubicBezTo>
                    <a:pt x="239" y="1"/>
                    <a:pt x="1" y="239"/>
                    <a:pt x="1" y="537"/>
                  </a:cubicBezTo>
                  <a:cubicBezTo>
                    <a:pt x="1" y="834"/>
                    <a:pt x="239" y="1072"/>
                    <a:pt x="537" y="1072"/>
                  </a:cubicBezTo>
                  <a:cubicBezTo>
                    <a:pt x="834" y="1072"/>
                    <a:pt x="1073" y="834"/>
                    <a:pt x="1073" y="537"/>
                  </a:cubicBezTo>
                  <a:cubicBezTo>
                    <a:pt x="1073" y="239"/>
                    <a:pt x="834"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78"/>
            <p:cNvSpPr/>
            <p:nvPr/>
          </p:nvSpPr>
          <p:spPr>
            <a:xfrm>
              <a:off x="2007000" y="557813"/>
              <a:ext cx="37225" cy="37250"/>
            </a:xfrm>
            <a:custGeom>
              <a:avLst/>
              <a:gdLst/>
              <a:ahLst/>
              <a:cxnLst/>
              <a:rect l="l" t="t" r="r" b="b"/>
              <a:pathLst>
                <a:path w="1489" h="1490" extrusionOk="0">
                  <a:moveTo>
                    <a:pt x="751" y="1"/>
                  </a:moveTo>
                  <a:cubicBezTo>
                    <a:pt x="346" y="1"/>
                    <a:pt x="1" y="334"/>
                    <a:pt x="1" y="751"/>
                  </a:cubicBezTo>
                  <a:cubicBezTo>
                    <a:pt x="1" y="1156"/>
                    <a:pt x="334" y="1489"/>
                    <a:pt x="751" y="1489"/>
                  </a:cubicBezTo>
                  <a:cubicBezTo>
                    <a:pt x="1144" y="1489"/>
                    <a:pt x="1489" y="1168"/>
                    <a:pt x="1489" y="751"/>
                  </a:cubicBezTo>
                  <a:cubicBezTo>
                    <a:pt x="1489" y="334"/>
                    <a:pt x="1144" y="1"/>
                    <a:pt x="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58" name="Google Shape;2358;p78"/>
          <p:cNvGrpSpPr/>
          <p:nvPr/>
        </p:nvGrpSpPr>
        <p:grpSpPr>
          <a:xfrm rot="-1504256">
            <a:off x="1285890" y="2243983"/>
            <a:ext cx="204393" cy="327709"/>
            <a:chOff x="1920075" y="321163"/>
            <a:chExt cx="100650" cy="161375"/>
          </a:xfrm>
        </p:grpSpPr>
        <p:sp>
          <p:nvSpPr>
            <p:cNvPr id="2359" name="Google Shape;2359;p78"/>
            <p:cNvSpPr/>
            <p:nvPr/>
          </p:nvSpPr>
          <p:spPr>
            <a:xfrm>
              <a:off x="1920075" y="453338"/>
              <a:ext cx="28900" cy="29200"/>
            </a:xfrm>
            <a:custGeom>
              <a:avLst/>
              <a:gdLst/>
              <a:ahLst/>
              <a:cxnLst/>
              <a:rect l="l" t="t" r="r" b="b"/>
              <a:pathLst>
                <a:path w="1156" h="1168" extrusionOk="0">
                  <a:moveTo>
                    <a:pt x="572" y="1"/>
                  </a:moveTo>
                  <a:cubicBezTo>
                    <a:pt x="251" y="1"/>
                    <a:pt x="1" y="251"/>
                    <a:pt x="1" y="584"/>
                  </a:cubicBezTo>
                  <a:cubicBezTo>
                    <a:pt x="1" y="906"/>
                    <a:pt x="251" y="1168"/>
                    <a:pt x="572" y="1168"/>
                  </a:cubicBezTo>
                  <a:cubicBezTo>
                    <a:pt x="906" y="1168"/>
                    <a:pt x="1156" y="906"/>
                    <a:pt x="1156" y="584"/>
                  </a:cubicBezTo>
                  <a:cubicBezTo>
                    <a:pt x="1156" y="275"/>
                    <a:pt x="894" y="1"/>
                    <a:pt x="5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78"/>
            <p:cNvSpPr/>
            <p:nvPr/>
          </p:nvSpPr>
          <p:spPr>
            <a:xfrm>
              <a:off x="1970975" y="364338"/>
              <a:ext cx="49750" cy="50050"/>
            </a:xfrm>
            <a:custGeom>
              <a:avLst/>
              <a:gdLst/>
              <a:ahLst/>
              <a:cxnLst/>
              <a:rect l="l" t="t" r="r" b="b"/>
              <a:pathLst>
                <a:path w="1990" h="2002" extrusionOk="0">
                  <a:moveTo>
                    <a:pt x="1011" y="1"/>
                  </a:moveTo>
                  <a:cubicBezTo>
                    <a:pt x="1004" y="1"/>
                    <a:pt x="996" y="1"/>
                    <a:pt x="989" y="1"/>
                  </a:cubicBezTo>
                  <a:cubicBezTo>
                    <a:pt x="441" y="1"/>
                    <a:pt x="1" y="453"/>
                    <a:pt x="1" y="1001"/>
                  </a:cubicBezTo>
                  <a:cubicBezTo>
                    <a:pt x="1" y="1549"/>
                    <a:pt x="441" y="2001"/>
                    <a:pt x="989" y="2001"/>
                  </a:cubicBezTo>
                  <a:cubicBezTo>
                    <a:pt x="1549" y="2001"/>
                    <a:pt x="1989" y="1549"/>
                    <a:pt x="1989" y="1001"/>
                  </a:cubicBezTo>
                  <a:cubicBezTo>
                    <a:pt x="1989" y="437"/>
                    <a:pt x="1560" y="1"/>
                    <a:pt x="10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78"/>
            <p:cNvSpPr/>
            <p:nvPr/>
          </p:nvSpPr>
          <p:spPr>
            <a:xfrm>
              <a:off x="1923350" y="321163"/>
              <a:ext cx="22350" cy="22375"/>
            </a:xfrm>
            <a:custGeom>
              <a:avLst/>
              <a:gdLst/>
              <a:ahLst/>
              <a:cxnLst/>
              <a:rect l="l" t="t" r="r" b="b"/>
              <a:pathLst>
                <a:path w="894" h="895" extrusionOk="0">
                  <a:moveTo>
                    <a:pt x="462" y="1"/>
                  </a:moveTo>
                  <a:cubicBezTo>
                    <a:pt x="455" y="1"/>
                    <a:pt x="448" y="1"/>
                    <a:pt x="441" y="1"/>
                  </a:cubicBezTo>
                  <a:cubicBezTo>
                    <a:pt x="203" y="1"/>
                    <a:pt x="1" y="204"/>
                    <a:pt x="1" y="454"/>
                  </a:cubicBezTo>
                  <a:cubicBezTo>
                    <a:pt x="1" y="692"/>
                    <a:pt x="191" y="894"/>
                    <a:pt x="441" y="894"/>
                  </a:cubicBezTo>
                  <a:cubicBezTo>
                    <a:pt x="680" y="894"/>
                    <a:pt x="894" y="704"/>
                    <a:pt x="894" y="454"/>
                  </a:cubicBezTo>
                  <a:cubicBezTo>
                    <a:pt x="894" y="211"/>
                    <a:pt x="713" y="1"/>
                    <a:pt x="46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62" name="Google Shape;2362;p78"/>
          <p:cNvSpPr/>
          <p:nvPr/>
        </p:nvSpPr>
        <p:spPr>
          <a:xfrm rot="597984">
            <a:off x="8407621" y="377373"/>
            <a:ext cx="50609" cy="50653"/>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1" y="870"/>
                  <a:pt x="1131" y="561"/>
                </a:cubicBezTo>
                <a:cubicBezTo>
                  <a:pt x="1131" y="251"/>
                  <a:pt x="881"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78"/>
          <p:cNvSpPr/>
          <p:nvPr/>
        </p:nvSpPr>
        <p:spPr>
          <a:xfrm rot="597984">
            <a:off x="8114146" y="260107"/>
            <a:ext cx="74572" cy="74572"/>
          </a:xfrm>
          <a:custGeom>
            <a:avLst/>
            <a:gdLst/>
            <a:ahLst/>
            <a:cxnLst/>
            <a:rect l="l" t="t" r="r" b="b"/>
            <a:pathLst>
              <a:path w="1668" h="1668" extrusionOk="0">
                <a:moveTo>
                  <a:pt x="834" y="1"/>
                </a:moveTo>
                <a:cubicBezTo>
                  <a:pt x="381" y="1"/>
                  <a:pt x="0" y="382"/>
                  <a:pt x="0" y="834"/>
                </a:cubicBezTo>
                <a:cubicBezTo>
                  <a:pt x="0" y="1299"/>
                  <a:pt x="381" y="1668"/>
                  <a:pt x="834" y="1668"/>
                </a:cubicBezTo>
                <a:cubicBezTo>
                  <a:pt x="1298" y="1668"/>
                  <a:pt x="1667" y="1299"/>
                  <a:pt x="1667" y="834"/>
                </a:cubicBezTo>
                <a:cubicBezTo>
                  <a:pt x="1667" y="382"/>
                  <a:pt x="1286"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78"/>
          <p:cNvSpPr/>
          <p:nvPr/>
        </p:nvSpPr>
        <p:spPr>
          <a:xfrm rot="597984">
            <a:off x="8264266" y="335493"/>
            <a:ext cx="50609" cy="50653"/>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1" y="870"/>
                  <a:pt x="1131" y="561"/>
                </a:cubicBezTo>
                <a:cubicBezTo>
                  <a:pt x="1131" y="251"/>
                  <a:pt x="881"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78"/>
          <p:cNvSpPr/>
          <p:nvPr/>
        </p:nvSpPr>
        <p:spPr>
          <a:xfrm>
            <a:off x="7334927" y="4096894"/>
            <a:ext cx="1743162" cy="972639"/>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78"/>
          <p:cNvSpPr/>
          <p:nvPr/>
        </p:nvSpPr>
        <p:spPr>
          <a:xfrm>
            <a:off x="294488" y="231556"/>
            <a:ext cx="857702" cy="77476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78"/>
          <p:cNvSpPr/>
          <p:nvPr/>
        </p:nvSpPr>
        <p:spPr>
          <a:xfrm>
            <a:off x="8026785" y="2709199"/>
            <a:ext cx="716325" cy="144352"/>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78"/>
          <p:cNvSpPr/>
          <p:nvPr/>
        </p:nvSpPr>
        <p:spPr>
          <a:xfrm>
            <a:off x="2504795" y="4339096"/>
            <a:ext cx="622850" cy="14435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6501988"/>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5" name="Google Shape;2535;p81"/>
          <p:cNvSpPr txBox="1">
            <a:spLocks noGrp="1"/>
          </p:cNvSpPr>
          <p:nvPr>
            <p:ph type="title"/>
          </p:nvPr>
        </p:nvSpPr>
        <p:spPr>
          <a:xfrm>
            <a:off x="2446352" y="1045849"/>
            <a:ext cx="5963489" cy="4299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000">
                <a:latin typeface="+mj-lt"/>
              </a:rPr>
              <a:t>Ôn tập lại kiến thức đã học</a:t>
            </a:r>
            <a:endParaRPr sz="2000">
              <a:latin typeface="+mj-lt"/>
            </a:endParaRPr>
          </a:p>
        </p:txBody>
      </p:sp>
      <p:sp>
        <p:nvSpPr>
          <p:cNvPr id="2537" name="Google Shape;2537;p81"/>
          <p:cNvSpPr/>
          <p:nvPr/>
        </p:nvSpPr>
        <p:spPr>
          <a:xfrm>
            <a:off x="733966" y="549305"/>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1"/>
          <p:cNvSpPr/>
          <p:nvPr/>
        </p:nvSpPr>
        <p:spPr>
          <a:xfrm>
            <a:off x="7730407" y="4358360"/>
            <a:ext cx="1413593" cy="785140"/>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1"/>
          <p:cNvSpPr/>
          <p:nvPr/>
        </p:nvSpPr>
        <p:spPr>
          <a:xfrm>
            <a:off x="130965" y="175203"/>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2" name="Google Shape;2542;p81"/>
          <p:cNvGrpSpPr/>
          <p:nvPr/>
        </p:nvGrpSpPr>
        <p:grpSpPr>
          <a:xfrm>
            <a:off x="55108" y="2460801"/>
            <a:ext cx="2210280" cy="2770864"/>
            <a:chOff x="954759" y="2453427"/>
            <a:chExt cx="2210280" cy="2770864"/>
          </a:xfrm>
        </p:grpSpPr>
        <p:sp>
          <p:nvSpPr>
            <p:cNvPr id="2543" name="Google Shape;2543;p81"/>
            <p:cNvSpPr/>
            <p:nvPr/>
          </p:nvSpPr>
          <p:spPr>
            <a:xfrm>
              <a:off x="1488034" y="3153363"/>
              <a:ext cx="960028" cy="1892777"/>
            </a:xfrm>
            <a:custGeom>
              <a:avLst/>
              <a:gdLst/>
              <a:ahLst/>
              <a:cxnLst/>
              <a:rect l="l" t="t" r="r" b="b"/>
              <a:pathLst>
                <a:path w="16118" h="31778" extrusionOk="0">
                  <a:moveTo>
                    <a:pt x="8624" y="0"/>
                  </a:moveTo>
                  <a:cubicBezTo>
                    <a:pt x="7604" y="0"/>
                    <a:pt x="6751" y="139"/>
                    <a:pt x="5425" y="415"/>
                  </a:cubicBezTo>
                  <a:cubicBezTo>
                    <a:pt x="4981" y="499"/>
                    <a:pt x="1777" y="2240"/>
                    <a:pt x="1464" y="2552"/>
                  </a:cubicBezTo>
                  <a:cubicBezTo>
                    <a:pt x="744" y="3272"/>
                    <a:pt x="733" y="4400"/>
                    <a:pt x="768" y="5408"/>
                  </a:cubicBezTo>
                  <a:cubicBezTo>
                    <a:pt x="1021" y="13832"/>
                    <a:pt x="0" y="29458"/>
                    <a:pt x="37" y="31474"/>
                  </a:cubicBezTo>
                  <a:cubicBezTo>
                    <a:pt x="43" y="31670"/>
                    <a:pt x="3171" y="31777"/>
                    <a:pt x="6920" y="31777"/>
                  </a:cubicBezTo>
                  <a:cubicBezTo>
                    <a:pt x="10036" y="31777"/>
                    <a:pt x="13580" y="31704"/>
                    <a:pt x="16118" y="31546"/>
                  </a:cubicBezTo>
                  <a:cubicBezTo>
                    <a:pt x="16118" y="20649"/>
                    <a:pt x="15614" y="11288"/>
                    <a:pt x="15542" y="1339"/>
                  </a:cubicBezTo>
                  <a:cubicBezTo>
                    <a:pt x="15529" y="992"/>
                    <a:pt x="12710" y="391"/>
                    <a:pt x="11198" y="199"/>
                  </a:cubicBezTo>
                  <a:cubicBezTo>
                    <a:pt x="10117" y="67"/>
                    <a:pt x="9330" y="0"/>
                    <a:pt x="86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1"/>
            <p:cNvSpPr/>
            <p:nvPr/>
          </p:nvSpPr>
          <p:spPr>
            <a:xfrm>
              <a:off x="1811108" y="2861142"/>
              <a:ext cx="358924" cy="419022"/>
            </a:xfrm>
            <a:custGeom>
              <a:avLst/>
              <a:gdLst/>
              <a:ahLst/>
              <a:cxnLst/>
              <a:rect l="l" t="t" r="r" b="b"/>
              <a:pathLst>
                <a:path w="6026" h="7035" extrusionOk="0">
                  <a:moveTo>
                    <a:pt x="2601" y="1"/>
                  </a:moveTo>
                  <a:cubicBezTo>
                    <a:pt x="1667" y="1"/>
                    <a:pt x="730" y="343"/>
                    <a:pt x="277" y="1289"/>
                  </a:cubicBezTo>
                  <a:cubicBezTo>
                    <a:pt x="241" y="1949"/>
                    <a:pt x="301" y="3449"/>
                    <a:pt x="313" y="4289"/>
                  </a:cubicBezTo>
                  <a:cubicBezTo>
                    <a:pt x="337" y="5393"/>
                    <a:pt x="121" y="6101"/>
                    <a:pt x="1" y="6341"/>
                  </a:cubicBezTo>
                  <a:cubicBezTo>
                    <a:pt x="908" y="6795"/>
                    <a:pt x="1923" y="7035"/>
                    <a:pt x="2930" y="7035"/>
                  </a:cubicBezTo>
                  <a:cubicBezTo>
                    <a:pt x="3042" y="7035"/>
                    <a:pt x="3153" y="7032"/>
                    <a:pt x="3265" y="7026"/>
                  </a:cubicBezTo>
                  <a:cubicBezTo>
                    <a:pt x="4406" y="6965"/>
                    <a:pt x="5654" y="6461"/>
                    <a:pt x="6025" y="5393"/>
                  </a:cubicBezTo>
                  <a:lnTo>
                    <a:pt x="6025" y="5393"/>
                  </a:lnTo>
                  <a:cubicBezTo>
                    <a:pt x="6012" y="5394"/>
                    <a:pt x="5998" y="5395"/>
                    <a:pt x="5985" y="5395"/>
                  </a:cubicBezTo>
                  <a:cubicBezTo>
                    <a:pt x="5473" y="5395"/>
                    <a:pt x="5219" y="4732"/>
                    <a:pt x="5126" y="4193"/>
                  </a:cubicBezTo>
                  <a:cubicBezTo>
                    <a:pt x="4958" y="3101"/>
                    <a:pt x="5161" y="1961"/>
                    <a:pt x="4982" y="857"/>
                  </a:cubicBezTo>
                  <a:cubicBezTo>
                    <a:pt x="4591" y="392"/>
                    <a:pt x="3598" y="1"/>
                    <a:pt x="2601"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1"/>
            <p:cNvSpPr/>
            <p:nvPr/>
          </p:nvSpPr>
          <p:spPr>
            <a:xfrm>
              <a:off x="1430734" y="3138055"/>
              <a:ext cx="1146697" cy="2086236"/>
            </a:xfrm>
            <a:custGeom>
              <a:avLst/>
              <a:gdLst/>
              <a:ahLst/>
              <a:cxnLst/>
              <a:rect l="l" t="t" r="r" b="b"/>
              <a:pathLst>
                <a:path w="19252" h="35026" extrusionOk="0">
                  <a:moveTo>
                    <a:pt x="6387" y="0"/>
                  </a:moveTo>
                  <a:cubicBezTo>
                    <a:pt x="4875" y="516"/>
                    <a:pt x="2642" y="720"/>
                    <a:pt x="1167" y="2148"/>
                  </a:cubicBezTo>
                  <a:cubicBezTo>
                    <a:pt x="759" y="2545"/>
                    <a:pt x="1383" y="25514"/>
                    <a:pt x="15" y="34335"/>
                  </a:cubicBezTo>
                  <a:cubicBezTo>
                    <a:pt x="0" y="34436"/>
                    <a:pt x="4497" y="35026"/>
                    <a:pt x="9578" y="35026"/>
                  </a:cubicBezTo>
                  <a:cubicBezTo>
                    <a:pt x="12923" y="35026"/>
                    <a:pt x="16522" y="34770"/>
                    <a:pt x="19252" y="33950"/>
                  </a:cubicBezTo>
                  <a:cubicBezTo>
                    <a:pt x="17704" y="23810"/>
                    <a:pt x="18172" y="11137"/>
                    <a:pt x="17080" y="937"/>
                  </a:cubicBezTo>
                  <a:cubicBezTo>
                    <a:pt x="15688" y="276"/>
                    <a:pt x="13768" y="0"/>
                    <a:pt x="11992" y="0"/>
                  </a:cubicBezTo>
                  <a:cubicBezTo>
                    <a:pt x="12256" y="4633"/>
                    <a:pt x="11787" y="9961"/>
                    <a:pt x="10072" y="14450"/>
                  </a:cubicBezTo>
                  <a:cubicBezTo>
                    <a:pt x="7599" y="11449"/>
                    <a:pt x="6579" y="1657"/>
                    <a:pt x="6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1"/>
            <p:cNvSpPr/>
            <p:nvPr/>
          </p:nvSpPr>
          <p:spPr>
            <a:xfrm>
              <a:off x="1789665" y="3055797"/>
              <a:ext cx="374648" cy="359638"/>
            </a:xfrm>
            <a:custGeom>
              <a:avLst/>
              <a:gdLst/>
              <a:ahLst/>
              <a:cxnLst/>
              <a:rect l="l" t="t" r="r" b="b"/>
              <a:pathLst>
                <a:path w="6290" h="6038" extrusionOk="0">
                  <a:moveTo>
                    <a:pt x="5390" y="1"/>
                  </a:moveTo>
                  <a:cubicBezTo>
                    <a:pt x="5201" y="1111"/>
                    <a:pt x="4454" y="3640"/>
                    <a:pt x="3423" y="3640"/>
                  </a:cubicBezTo>
                  <a:cubicBezTo>
                    <a:pt x="3407" y="3640"/>
                    <a:pt x="3390" y="3639"/>
                    <a:pt x="3373" y="3638"/>
                  </a:cubicBezTo>
                  <a:cubicBezTo>
                    <a:pt x="2317" y="3566"/>
                    <a:pt x="1009" y="1249"/>
                    <a:pt x="649" y="253"/>
                  </a:cubicBezTo>
                  <a:cubicBezTo>
                    <a:pt x="325" y="445"/>
                    <a:pt x="1" y="1909"/>
                    <a:pt x="1" y="2305"/>
                  </a:cubicBezTo>
                  <a:cubicBezTo>
                    <a:pt x="1" y="3241"/>
                    <a:pt x="1489" y="5209"/>
                    <a:pt x="2317" y="6038"/>
                  </a:cubicBezTo>
                  <a:cubicBezTo>
                    <a:pt x="2497" y="5198"/>
                    <a:pt x="2881" y="4646"/>
                    <a:pt x="3373" y="3950"/>
                  </a:cubicBezTo>
                  <a:cubicBezTo>
                    <a:pt x="3998" y="4657"/>
                    <a:pt x="4214" y="5150"/>
                    <a:pt x="4502" y="5905"/>
                  </a:cubicBezTo>
                  <a:cubicBezTo>
                    <a:pt x="4503" y="5909"/>
                    <a:pt x="4506" y="5912"/>
                    <a:pt x="4511" y="5912"/>
                  </a:cubicBezTo>
                  <a:cubicBezTo>
                    <a:pt x="4640" y="5912"/>
                    <a:pt x="6044" y="4338"/>
                    <a:pt x="6217" y="2473"/>
                  </a:cubicBezTo>
                  <a:cubicBezTo>
                    <a:pt x="6289" y="1717"/>
                    <a:pt x="6025" y="421"/>
                    <a:pt x="5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1"/>
            <p:cNvSpPr/>
            <p:nvPr/>
          </p:nvSpPr>
          <p:spPr>
            <a:xfrm>
              <a:off x="1903372" y="3912147"/>
              <a:ext cx="125856" cy="199534"/>
            </a:xfrm>
            <a:custGeom>
              <a:avLst/>
              <a:gdLst/>
              <a:ahLst/>
              <a:cxnLst/>
              <a:rect l="l" t="t" r="r" b="b"/>
              <a:pathLst>
                <a:path w="2113" h="3350" extrusionOk="0">
                  <a:moveTo>
                    <a:pt x="576" y="1"/>
                  </a:moveTo>
                  <a:lnTo>
                    <a:pt x="0" y="3062"/>
                  </a:lnTo>
                  <a:lnTo>
                    <a:pt x="1548" y="3350"/>
                  </a:lnTo>
                  <a:lnTo>
                    <a:pt x="2113" y="301"/>
                  </a:lnTo>
                  <a:lnTo>
                    <a:pt x="5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1"/>
            <p:cNvSpPr/>
            <p:nvPr/>
          </p:nvSpPr>
          <p:spPr>
            <a:xfrm>
              <a:off x="1793298" y="4064273"/>
              <a:ext cx="283101" cy="243253"/>
            </a:xfrm>
            <a:custGeom>
              <a:avLst/>
              <a:gdLst/>
              <a:ahLst/>
              <a:cxnLst/>
              <a:rect l="l" t="t" r="r" b="b"/>
              <a:pathLst>
                <a:path w="4753" h="4084" extrusionOk="0">
                  <a:moveTo>
                    <a:pt x="2319" y="0"/>
                  </a:moveTo>
                  <a:cubicBezTo>
                    <a:pt x="1265" y="0"/>
                    <a:pt x="322" y="745"/>
                    <a:pt x="120" y="1828"/>
                  </a:cubicBezTo>
                  <a:cubicBezTo>
                    <a:pt x="0" y="2428"/>
                    <a:pt x="144" y="3028"/>
                    <a:pt x="468" y="3495"/>
                  </a:cubicBezTo>
                  <a:lnTo>
                    <a:pt x="3600" y="4084"/>
                  </a:lnTo>
                  <a:cubicBezTo>
                    <a:pt x="4068" y="3759"/>
                    <a:pt x="4417" y="3255"/>
                    <a:pt x="4524" y="2655"/>
                  </a:cubicBezTo>
                  <a:cubicBezTo>
                    <a:pt x="4753" y="1431"/>
                    <a:pt x="3961" y="268"/>
                    <a:pt x="2736" y="39"/>
                  </a:cubicBezTo>
                  <a:cubicBezTo>
                    <a:pt x="2596" y="13"/>
                    <a:pt x="2457" y="0"/>
                    <a:pt x="2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1"/>
            <p:cNvSpPr/>
            <p:nvPr/>
          </p:nvSpPr>
          <p:spPr>
            <a:xfrm>
              <a:off x="1923386" y="3880697"/>
              <a:ext cx="125856" cy="51522"/>
            </a:xfrm>
            <a:custGeom>
              <a:avLst/>
              <a:gdLst/>
              <a:ahLst/>
              <a:cxnLst/>
              <a:rect l="l" t="t" r="r" b="b"/>
              <a:pathLst>
                <a:path w="2113" h="865" extrusionOk="0">
                  <a:moveTo>
                    <a:pt x="96" y="1"/>
                  </a:moveTo>
                  <a:lnTo>
                    <a:pt x="0" y="493"/>
                  </a:lnTo>
                  <a:lnTo>
                    <a:pt x="2017" y="865"/>
                  </a:lnTo>
                  <a:lnTo>
                    <a:pt x="2113" y="385"/>
                  </a:lnTo>
                  <a:lnTo>
                    <a:pt x="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1"/>
            <p:cNvSpPr/>
            <p:nvPr/>
          </p:nvSpPr>
          <p:spPr>
            <a:xfrm>
              <a:off x="1810453" y="3968673"/>
              <a:ext cx="246648" cy="323841"/>
            </a:xfrm>
            <a:custGeom>
              <a:avLst/>
              <a:gdLst/>
              <a:ahLst/>
              <a:cxnLst/>
              <a:rect l="l" t="t" r="r" b="b"/>
              <a:pathLst>
                <a:path w="4141" h="5437" extrusionOk="0">
                  <a:moveTo>
                    <a:pt x="2256" y="0"/>
                  </a:moveTo>
                  <a:lnTo>
                    <a:pt x="1908" y="1884"/>
                  </a:lnTo>
                  <a:cubicBezTo>
                    <a:pt x="1032" y="1932"/>
                    <a:pt x="264" y="2580"/>
                    <a:pt x="96" y="3481"/>
                  </a:cubicBezTo>
                  <a:cubicBezTo>
                    <a:pt x="0" y="3996"/>
                    <a:pt x="108" y="4500"/>
                    <a:pt x="372" y="4908"/>
                  </a:cubicBezTo>
                  <a:lnTo>
                    <a:pt x="3204" y="5436"/>
                  </a:lnTo>
                  <a:cubicBezTo>
                    <a:pt x="3588" y="5148"/>
                    <a:pt x="3876" y="4716"/>
                    <a:pt x="3972" y="4212"/>
                  </a:cubicBezTo>
                  <a:cubicBezTo>
                    <a:pt x="4140" y="3300"/>
                    <a:pt x="3660" y="2425"/>
                    <a:pt x="2868" y="2065"/>
                  </a:cubicBezTo>
                  <a:lnTo>
                    <a:pt x="3216" y="180"/>
                  </a:lnTo>
                  <a:lnTo>
                    <a:pt x="22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1"/>
            <p:cNvSpPr/>
            <p:nvPr/>
          </p:nvSpPr>
          <p:spPr>
            <a:xfrm>
              <a:off x="1680366" y="3990831"/>
              <a:ext cx="376733" cy="228303"/>
            </a:xfrm>
            <a:custGeom>
              <a:avLst/>
              <a:gdLst/>
              <a:ahLst/>
              <a:cxnLst/>
              <a:rect l="l" t="t" r="r" b="b"/>
              <a:pathLst>
                <a:path w="6325" h="3833" extrusionOk="0">
                  <a:moveTo>
                    <a:pt x="4068" y="0"/>
                  </a:moveTo>
                  <a:lnTo>
                    <a:pt x="4068" y="0"/>
                  </a:lnTo>
                  <a:cubicBezTo>
                    <a:pt x="3816" y="229"/>
                    <a:pt x="2916" y="253"/>
                    <a:pt x="2592" y="360"/>
                  </a:cubicBezTo>
                  <a:cubicBezTo>
                    <a:pt x="2536" y="379"/>
                    <a:pt x="2067" y="715"/>
                    <a:pt x="1012" y="715"/>
                  </a:cubicBezTo>
                  <a:cubicBezTo>
                    <a:pt x="721" y="715"/>
                    <a:pt x="385" y="689"/>
                    <a:pt x="0" y="624"/>
                  </a:cubicBezTo>
                  <a:lnTo>
                    <a:pt x="0" y="624"/>
                  </a:lnTo>
                  <a:cubicBezTo>
                    <a:pt x="60" y="1320"/>
                    <a:pt x="96" y="1848"/>
                    <a:pt x="156" y="2544"/>
                  </a:cubicBezTo>
                  <a:cubicBezTo>
                    <a:pt x="1784" y="2555"/>
                    <a:pt x="4251" y="3833"/>
                    <a:pt x="5069" y="3833"/>
                  </a:cubicBezTo>
                  <a:cubicBezTo>
                    <a:pt x="5180" y="3833"/>
                    <a:pt x="5260" y="3809"/>
                    <a:pt x="5304" y="3757"/>
                  </a:cubicBezTo>
                  <a:cubicBezTo>
                    <a:pt x="5448" y="3576"/>
                    <a:pt x="3936" y="3336"/>
                    <a:pt x="4080" y="3109"/>
                  </a:cubicBezTo>
                  <a:cubicBezTo>
                    <a:pt x="4092" y="3092"/>
                    <a:pt x="4130" y="3085"/>
                    <a:pt x="4188" y="3085"/>
                  </a:cubicBezTo>
                  <a:cubicBezTo>
                    <a:pt x="4499" y="3085"/>
                    <a:pt x="5383" y="3282"/>
                    <a:pt x="5864" y="3282"/>
                  </a:cubicBezTo>
                  <a:cubicBezTo>
                    <a:pt x="6076" y="3282"/>
                    <a:pt x="6209" y="3243"/>
                    <a:pt x="6180" y="3133"/>
                  </a:cubicBezTo>
                  <a:cubicBezTo>
                    <a:pt x="6108" y="2893"/>
                    <a:pt x="4428" y="2808"/>
                    <a:pt x="4440" y="2485"/>
                  </a:cubicBezTo>
                  <a:cubicBezTo>
                    <a:pt x="4440" y="2449"/>
                    <a:pt x="4493" y="2435"/>
                    <a:pt x="4580" y="2435"/>
                  </a:cubicBezTo>
                  <a:cubicBezTo>
                    <a:pt x="4858" y="2435"/>
                    <a:pt x="5491" y="2575"/>
                    <a:pt x="5913" y="2575"/>
                  </a:cubicBezTo>
                  <a:cubicBezTo>
                    <a:pt x="6153" y="2575"/>
                    <a:pt x="6324" y="2530"/>
                    <a:pt x="6324" y="2389"/>
                  </a:cubicBezTo>
                  <a:cubicBezTo>
                    <a:pt x="6324" y="2101"/>
                    <a:pt x="4572" y="2160"/>
                    <a:pt x="4488" y="1728"/>
                  </a:cubicBezTo>
                  <a:cubicBezTo>
                    <a:pt x="4482" y="1682"/>
                    <a:pt x="4584" y="1669"/>
                    <a:pt x="4739" y="1669"/>
                  </a:cubicBezTo>
                  <a:cubicBezTo>
                    <a:pt x="4925" y="1669"/>
                    <a:pt x="5187" y="1687"/>
                    <a:pt x="5428" y="1687"/>
                  </a:cubicBezTo>
                  <a:cubicBezTo>
                    <a:pt x="5758" y="1687"/>
                    <a:pt x="6049" y="1653"/>
                    <a:pt x="6049" y="1488"/>
                  </a:cubicBezTo>
                  <a:cubicBezTo>
                    <a:pt x="6049" y="1272"/>
                    <a:pt x="4188" y="1080"/>
                    <a:pt x="3576" y="864"/>
                  </a:cubicBezTo>
                  <a:cubicBezTo>
                    <a:pt x="3744" y="805"/>
                    <a:pt x="3840" y="733"/>
                    <a:pt x="3948" y="672"/>
                  </a:cubicBezTo>
                  <a:lnTo>
                    <a:pt x="4068"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1"/>
            <p:cNvSpPr/>
            <p:nvPr/>
          </p:nvSpPr>
          <p:spPr>
            <a:xfrm>
              <a:off x="954759" y="3238479"/>
              <a:ext cx="822082" cy="952107"/>
            </a:xfrm>
            <a:custGeom>
              <a:avLst/>
              <a:gdLst/>
              <a:ahLst/>
              <a:cxnLst/>
              <a:rect l="l" t="t" r="r" b="b"/>
              <a:pathLst>
                <a:path w="13802" h="15985" extrusionOk="0">
                  <a:moveTo>
                    <a:pt x="10040" y="1"/>
                  </a:moveTo>
                  <a:cubicBezTo>
                    <a:pt x="9874" y="1"/>
                    <a:pt x="9685" y="73"/>
                    <a:pt x="9470" y="222"/>
                  </a:cubicBezTo>
                  <a:cubicBezTo>
                    <a:pt x="5774" y="2731"/>
                    <a:pt x="1" y="12499"/>
                    <a:pt x="1405" y="14983"/>
                  </a:cubicBezTo>
                  <a:cubicBezTo>
                    <a:pt x="1852" y="15771"/>
                    <a:pt x="6062" y="15984"/>
                    <a:pt x="9427" y="15984"/>
                  </a:cubicBezTo>
                  <a:cubicBezTo>
                    <a:pt x="11750" y="15984"/>
                    <a:pt x="13670" y="15883"/>
                    <a:pt x="13670" y="15799"/>
                  </a:cubicBezTo>
                  <a:cubicBezTo>
                    <a:pt x="13718" y="14708"/>
                    <a:pt x="13766" y="13831"/>
                    <a:pt x="13802" y="12751"/>
                  </a:cubicBezTo>
                  <a:cubicBezTo>
                    <a:pt x="11546" y="12559"/>
                    <a:pt x="8761" y="12523"/>
                    <a:pt x="6254" y="12319"/>
                  </a:cubicBezTo>
                  <a:cubicBezTo>
                    <a:pt x="7489" y="10519"/>
                    <a:pt x="9049" y="8431"/>
                    <a:pt x="9961" y="6967"/>
                  </a:cubicBezTo>
                  <a:cubicBezTo>
                    <a:pt x="10694" y="5803"/>
                    <a:pt x="11258" y="4243"/>
                    <a:pt x="11090" y="2539"/>
                  </a:cubicBezTo>
                  <a:cubicBezTo>
                    <a:pt x="10939" y="925"/>
                    <a:pt x="10636" y="1"/>
                    <a:pt x="100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1"/>
            <p:cNvSpPr/>
            <p:nvPr/>
          </p:nvSpPr>
          <p:spPr>
            <a:xfrm>
              <a:off x="2324548" y="3182489"/>
              <a:ext cx="686934" cy="578352"/>
            </a:xfrm>
            <a:custGeom>
              <a:avLst/>
              <a:gdLst/>
              <a:ahLst/>
              <a:cxnLst/>
              <a:rect l="l" t="t" r="r" b="b"/>
              <a:pathLst>
                <a:path w="11533" h="9710" extrusionOk="0">
                  <a:moveTo>
                    <a:pt x="1442" y="1"/>
                  </a:moveTo>
                  <a:cubicBezTo>
                    <a:pt x="0" y="1"/>
                    <a:pt x="347" y="3732"/>
                    <a:pt x="1498" y="5266"/>
                  </a:cubicBezTo>
                  <a:cubicBezTo>
                    <a:pt x="2146" y="6143"/>
                    <a:pt x="2866" y="6407"/>
                    <a:pt x="3814" y="6959"/>
                  </a:cubicBezTo>
                  <a:cubicBezTo>
                    <a:pt x="4522" y="7367"/>
                    <a:pt x="5254" y="7727"/>
                    <a:pt x="5998" y="8075"/>
                  </a:cubicBezTo>
                  <a:cubicBezTo>
                    <a:pt x="6994" y="8555"/>
                    <a:pt x="7966" y="9107"/>
                    <a:pt x="8987" y="9515"/>
                  </a:cubicBezTo>
                  <a:cubicBezTo>
                    <a:pt x="9322" y="9650"/>
                    <a:pt x="9616" y="9709"/>
                    <a:pt x="9872" y="9709"/>
                  </a:cubicBezTo>
                  <a:cubicBezTo>
                    <a:pt x="11315" y="9709"/>
                    <a:pt x="11532" y="7824"/>
                    <a:pt x="11134" y="7151"/>
                  </a:cubicBezTo>
                  <a:cubicBezTo>
                    <a:pt x="10667" y="6359"/>
                    <a:pt x="10163" y="5842"/>
                    <a:pt x="9454" y="5266"/>
                  </a:cubicBezTo>
                  <a:cubicBezTo>
                    <a:pt x="7018" y="3250"/>
                    <a:pt x="4750" y="1642"/>
                    <a:pt x="2074" y="191"/>
                  </a:cubicBezTo>
                  <a:cubicBezTo>
                    <a:pt x="1834" y="60"/>
                    <a:pt x="1624" y="1"/>
                    <a:pt x="14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1"/>
            <p:cNvSpPr/>
            <p:nvPr/>
          </p:nvSpPr>
          <p:spPr>
            <a:xfrm>
              <a:off x="2405138" y="2649095"/>
              <a:ext cx="90178" cy="188039"/>
            </a:xfrm>
            <a:custGeom>
              <a:avLst/>
              <a:gdLst/>
              <a:ahLst/>
              <a:cxnLst/>
              <a:rect l="l" t="t" r="r" b="b"/>
              <a:pathLst>
                <a:path w="1514" h="3157" extrusionOk="0">
                  <a:moveTo>
                    <a:pt x="1" y="1"/>
                  </a:moveTo>
                  <a:lnTo>
                    <a:pt x="1" y="3157"/>
                  </a:lnTo>
                  <a:lnTo>
                    <a:pt x="1513" y="3157"/>
                  </a:lnTo>
                  <a:lnTo>
                    <a:pt x="1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1"/>
            <p:cNvSpPr/>
            <p:nvPr/>
          </p:nvSpPr>
          <p:spPr>
            <a:xfrm>
              <a:off x="2422292" y="2700558"/>
              <a:ext cx="55870" cy="136577"/>
            </a:xfrm>
            <a:custGeom>
              <a:avLst/>
              <a:gdLst/>
              <a:ahLst/>
              <a:cxnLst/>
              <a:rect l="l" t="t" r="r" b="b"/>
              <a:pathLst>
                <a:path w="938" h="2293" extrusionOk="0">
                  <a:moveTo>
                    <a:pt x="1" y="1"/>
                  </a:moveTo>
                  <a:lnTo>
                    <a:pt x="1" y="2293"/>
                  </a:lnTo>
                  <a:lnTo>
                    <a:pt x="937" y="2293"/>
                  </a:lnTo>
                  <a:lnTo>
                    <a:pt x="9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1"/>
            <p:cNvSpPr/>
            <p:nvPr/>
          </p:nvSpPr>
          <p:spPr>
            <a:xfrm>
              <a:off x="2390842" y="2620504"/>
              <a:ext cx="118768" cy="28650"/>
            </a:xfrm>
            <a:custGeom>
              <a:avLst/>
              <a:gdLst/>
              <a:ahLst/>
              <a:cxnLst/>
              <a:rect l="l" t="t" r="r" b="b"/>
              <a:pathLst>
                <a:path w="1994" h="481" extrusionOk="0">
                  <a:moveTo>
                    <a:pt x="1" y="1"/>
                  </a:moveTo>
                  <a:lnTo>
                    <a:pt x="1" y="481"/>
                  </a:lnTo>
                  <a:lnTo>
                    <a:pt x="1993" y="481"/>
                  </a:lnTo>
                  <a:lnTo>
                    <a:pt x="19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1"/>
            <p:cNvSpPr/>
            <p:nvPr/>
          </p:nvSpPr>
          <p:spPr>
            <a:xfrm>
              <a:off x="2307215" y="2818494"/>
              <a:ext cx="286734" cy="225921"/>
            </a:xfrm>
            <a:custGeom>
              <a:avLst/>
              <a:gdLst/>
              <a:ahLst/>
              <a:cxnLst/>
              <a:rect l="l" t="t" r="r" b="b"/>
              <a:pathLst>
                <a:path w="4814" h="3793" extrusionOk="0">
                  <a:moveTo>
                    <a:pt x="1645" y="1"/>
                  </a:moveTo>
                  <a:lnTo>
                    <a:pt x="157" y="3085"/>
                  </a:lnTo>
                  <a:cubicBezTo>
                    <a:pt x="0" y="3409"/>
                    <a:pt x="229" y="3793"/>
                    <a:pt x="600" y="3793"/>
                  </a:cubicBezTo>
                  <a:lnTo>
                    <a:pt x="4201" y="3793"/>
                  </a:lnTo>
                  <a:cubicBezTo>
                    <a:pt x="4573" y="3793"/>
                    <a:pt x="4813" y="3409"/>
                    <a:pt x="4645" y="3085"/>
                  </a:cubicBezTo>
                  <a:lnTo>
                    <a:pt x="31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1"/>
            <p:cNvSpPr/>
            <p:nvPr/>
          </p:nvSpPr>
          <p:spPr>
            <a:xfrm>
              <a:off x="2332232" y="2818494"/>
              <a:ext cx="235987" cy="203049"/>
            </a:xfrm>
            <a:custGeom>
              <a:avLst/>
              <a:gdLst/>
              <a:ahLst/>
              <a:cxnLst/>
              <a:rect l="l" t="t" r="r" b="b"/>
              <a:pathLst>
                <a:path w="3962" h="3409" extrusionOk="0">
                  <a:moveTo>
                    <a:pt x="1513" y="1"/>
                  </a:moveTo>
                  <a:lnTo>
                    <a:pt x="49" y="3193"/>
                  </a:lnTo>
                  <a:cubicBezTo>
                    <a:pt x="1" y="3301"/>
                    <a:pt x="73" y="3409"/>
                    <a:pt x="193" y="3409"/>
                  </a:cubicBezTo>
                  <a:lnTo>
                    <a:pt x="3769" y="3409"/>
                  </a:lnTo>
                  <a:cubicBezTo>
                    <a:pt x="3889" y="3409"/>
                    <a:pt x="3961" y="3301"/>
                    <a:pt x="3913" y="3193"/>
                  </a:cubicBezTo>
                  <a:lnTo>
                    <a:pt x="24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1"/>
            <p:cNvSpPr/>
            <p:nvPr/>
          </p:nvSpPr>
          <p:spPr>
            <a:xfrm>
              <a:off x="2335091" y="2711577"/>
              <a:ext cx="408480" cy="266900"/>
            </a:xfrm>
            <a:custGeom>
              <a:avLst/>
              <a:gdLst/>
              <a:ahLst/>
              <a:cxnLst/>
              <a:rect l="l" t="t" r="r" b="b"/>
              <a:pathLst>
                <a:path w="6858" h="4481" extrusionOk="0">
                  <a:moveTo>
                    <a:pt x="616" y="1"/>
                  </a:moveTo>
                  <a:cubicBezTo>
                    <a:pt x="552" y="1"/>
                    <a:pt x="514" y="7"/>
                    <a:pt x="505" y="19"/>
                  </a:cubicBezTo>
                  <a:cubicBezTo>
                    <a:pt x="300" y="344"/>
                    <a:pt x="1897" y="680"/>
                    <a:pt x="2077" y="811"/>
                  </a:cubicBezTo>
                  <a:cubicBezTo>
                    <a:pt x="2073" y="834"/>
                    <a:pt x="2022" y="844"/>
                    <a:pt x="1939" y="844"/>
                  </a:cubicBezTo>
                  <a:cubicBezTo>
                    <a:pt x="1603" y="844"/>
                    <a:pt x="739" y="692"/>
                    <a:pt x="334" y="692"/>
                  </a:cubicBezTo>
                  <a:cubicBezTo>
                    <a:pt x="214" y="692"/>
                    <a:pt x="135" y="705"/>
                    <a:pt x="121" y="739"/>
                  </a:cubicBezTo>
                  <a:cubicBezTo>
                    <a:pt x="1" y="992"/>
                    <a:pt x="1308" y="1352"/>
                    <a:pt x="1645" y="1508"/>
                  </a:cubicBezTo>
                  <a:cubicBezTo>
                    <a:pt x="1369" y="1499"/>
                    <a:pt x="919" y="1348"/>
                    <a:pt x="608" y="1348"/>
                  </a:cubicBezTo>
                  <a:cubicBezTo>
                    <a:pt x="486" y="1348"/>
                    <a:pt x="385" y="1371"/>
                    <a:pt x="324" y="1436"/>
                  </a:cubicBezTo>
                  <a:cubicBezTo>
                    <a:pt x="97" y="1688"/>
                    <a:pt x="1597" y="1904"/>
                    <a:pt x="1933" y="2120"/>
                  </a:cubicBezTo>
                  <a:cubicBezTo>
                    <a:pt x="1909" y="2136"/>
                    <a:pt x="1864" y="2142"/>
                    <a:pt x="1805" y="2142"/>
                  </a:cubicBezTo>
                  <a:cubicBezTo>
                    <a:pt x="1556" y="2142"/>
                    <a:pt x="1046" y="2030"/>
                    <a:pt x="707" y="2030"/>
                  </a:cubicBezTo>
                  <a:cubicBezTo>
                    <a:pt x="514" y="2030"/>
                    <a:pt x="376" y="2066"/>
                    <a:pt x="372" y="2180"/>
                  </a:cubicBezTo>
                  <a:cubicBezTo>
                    <a:pt x="444" y="2372"/>
                    <a:pt x="1321" y="2744"/>
                    <a:pt x="2065" y="2876"/>
                  </a:cubicBezTo>
                  <a:cubicBezTo>
                    <a:pt x="2821" y="3008"/>
                    <a:pt x="3841" y="3812"/>
                    <a:pt x="4297" y="4436"/>
                  </a:cubicBezTo>
                  <a:cubicBezTo>
                    <a:pt x="4321" y="4466"/>
                    <a:pt x="4410" y="4480"/>
                    <a:pt x="4540" y="4480"/>
                  </a:cubicBezTo>
                  <a:cubicBezTo>
                    <a:pt x="5188" y="4480"/>
                    <a:pt x="6857" y="4122"/>
                    <a:pt x="6577" y="3572"/>
                  </a:cubicBezTo>
                  <a:cubicBezTo>
                    <a:pt x="6325" y="3044"/>
                    <a:pt x="5377" y="1940"/>
                    <a:pt x="4981" y="1508"/>
                  </a:cubicBezTo>
                  <a:cubicBezTo>
                    <a:pt x="4777" y="1292"/>
                    <a:pt x="4477" y="968"/>
                    <a:pt x="4225" y="811"/>
                  </a:cubicBezTo>
                  <a:cubicBezTo>
                    <a:pt x="3793" y="571"/>
                    <a:pt x="3181" y="392"/>
                    <a:pt x="2581" y="283"/>
                  </a:cubicBezTo>
                  <a:cubicBezTo>
                    <a:pt x="1724" y="126"/>
                    <a:pt x="907" y="1"/>
                    <a:pt x="616"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1"/>
            <p:cNvSpPr/>
            <p:nvPr/>
          </p:nvSpPr>
          <p:spPr>
            <a:xfrm>
              <a:off x="2556728" y="2874246"/>
              <a:ext cx="608312" cy="881465"/>
            </a:xfrm>
            <a:custGeom>
              <a:avLst/>
              <a:gdLst/>
              <a:ahLst/>
              <a:cxnLst/>
              <a:rect l="l" t="t" r="r" b="b"/>
              <a:pathLst>
                <a:path w="10213" h="14799" extrusionOk="0">
                  <a:moveTo>
                    <a:pt x="2436" y="1"/>
                  </a:moveTo>
                  <a:cubicBezTo>
                    <a:pt x="1752" y="1"/>
                    <a:pt x="456" y="517"/>
                    <a:pt x="0" y="1189"/>
                  </a:cubicBezTo>
                  <a:cubicBezTo>
                    <a:pt x="1824" y="4801"/>
                    <a:pt x="1764" y="8377"/>
                    <a:pt x="3252" y="12110"/>
                  </a:cubicBezTo>
                  <a:cubicBezTo>
                    <a:pt x="3576" y="12914"/>
                    <a:pt x="3984" y="13718"/>
                    <a:pt x="4668" y="14270"/>
                  </a:cubicBezTo>
                  <a:cubicBezTo>
                    <a:pt x="5073" y="14595"/>
                    <a:pt x="5535" y="14799"/>
                    <a:pt x="5993" y="14799"/>
                  </a:cubicBezTo>
                  <a:cubicBezTo>
                    <a:pt x="6295" y="14799"/>
                    <a:pt x="6595" y="14710"/>
                    <a:pt x="6876" y="14510"/>
                  </a:cubicBezTo>
                  <a:cubicBezTo>
                    <a:pt x="10212" y="12074"/>
                    <a:pt x="2916"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1"/>
            <p:cNvSpPr/>
            <p:nvPr/>
          </p:nvSpPr>
          <p:spPr>
            <a:xfrm>
              <a:off x="1746124" y="2485651"/>
              <a:ext cx="441775" cy="639820"/>
            </a:xfrm>
            <a:custGeom>
              <a:avLst/>
              <a:gdLst/>
              <a:ahLst/>
              <a:cxnLst/>
              <a:rect l="l" t="t" r="r" b="b"/>
              <a:pathLst>
                <a:path w="7417" h="10742" extrusionOk="0">
                  <a:moveTo>
                    <a:pt x="3532" y="0"/>
                  </a:moveTo>
                  <a:cubicBezTo>
                    <a:pt x="2756" y="0"/>
                    <a:pt x="1977" y="165"/>
                    <a:pt x="1260" y="465"/>
                  </a:cubicBezTo>
                  <a:cubicBezTo>
                    <a:pt x="756" y="668"/>
                    <a:pt x="0" y="969"/>
                    <a:pt x="156" y="2433"/>
                  </a:cubicBezTo>
                  <a:cubicBezTo>
                    <a:pt x="444" y="5361"/>
                    <a:pt x="336" y="6453"/>
                    <a:pt x="1008" y="8433"/>
                  </a:cubicBezTo>
                  <a:cubicBezTo>
                    <a:pt x="1329" y="9365"/>
                    <a:pt x="2542" y="10742"/>
                    <a:pt x="4116" y="10742"/>
                  </a:cubicBezTo>
                  <a:cubicBezTo>
                    <a:pt x="4368" y="10742"/>
                    <a:pt x="4629" y="10707"/>
                    <a:pt x="4897" y="10629"/>
                  </a:cubicBezTo>
                  <a:cubicBezTo>
                    <a:pt x="5881" y="10341"/>
                    <a:pt x="6673" y="8985"/>
                    <a:pt x="6841" y="7977"/>
                  </a:cubicBezTo>
                  <a:cubicBezTo>
                    <a:pt x="7177" y="6033"/>
                    <a:pt x="7417" y="3849"/>
                    <a:pt x="7225" y="1521"/>
                  </a:cubicBezTo>
                  <a:cubicBezTo>
                    <a:pt x="7129" y="345"/>
                    <a:pt x="5892" y="428"/>
                    <a:pt x="4740" y="140"/>
                  </a:cubicBezTo>
                  <a:cubicBezTo>
                    <a:pt x="4344" y="46"/>
                    <a:pt x="3939" y="0"/>
                    <a:pt x="3532"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1"/>
            <p:cNvSpPr/>
            <p:nvPr/>
          </p:nvSpPr>
          <p:spPr>
            <a:xfrm>
              <a:off x="1690372" y="2453427"/>
              <a:ext cx="541125" cy="408003"/>
            </a:xfrm>
            <a:custGeom>
              <a:avLst/>
              <a:gdLst/>
              <a:ahLst/>
              <a:cxnLst/>
              <a:rect l="l" t="t" r="r" b="b"/>
              <a:pathLst>
                <a:path w="9085" h="6850" extrusionOk="0">
                  <a:moveTo>
                    <a:pt x="4873" y="1"/>
                  </a:moveTo>
                  <a:cubicBezTo>
                    <a:pt x="3988" y="1"/>
                    <a:pt x="3085" y="178"/>
                    <a:pt x="2196" y="537"/>
                  </a:cubicBezTo>
                  <a:cubicBezTo>
                    <a:pt x="1536" y="801"/>
                    <a:pt x="696" y="1089"/>
                    <a:pt x="888" y="1761"/>
                  </a:cubicBezTo>
                  <a:cubicBezTo>
                    <a:pt x="540" y="1761"/>
                    <a:pt x="252" y="2470"/>
                    <a:pt x="120" y="2806"/>
                  </a:cubicBezTo>
                  <a:cubicBezTo>
                    <a:pt x="0" y="3142"/>
                    <a:pt x="84" y="3801"/>
                    <a:pt x="120" y="4150"/>
                  </a:cubicBezTo>
                  <a:cubicBezTo>
                    <a:pt x="288" y="5782"/>
                    <a:pt x="168" y="6574"/>
                    <a:pt x="1452" y="6850"/>
                  </a:cubicBezTo>
                  <a:cubicBezTo>
                    <a:pt x="1908" y="6850"/>
                    <a:pt x="1824" y="6214"/>
                    <a:pt x="1788" y="5914"/>
                  </a:cubicBezTo>
                  <a:cubicBezTo>
                    <a:pt x="1704" y="5278"/>
                    <a:pt x="1932" y="3921"/>
                    <a:pt x="2076" y="3430"/>
                  </a:cubicBezTo>
                  <a:cubicBezTo>
                    <a:pt x="2472" y="3643"/>
                    <a:pt x="2915" y="3716"/>
                    <a:pt x="3371" y="3716"/>
                  </a:cubicBezTo>
                  <a:cubicBezTo>
                    <a:pt x="4370" y="3716"/>
                    <a:pt x="5432" y="3365"/>
                    <a:pt x="6216" y="3365"/>
                  </a:cubicBezTo>
                  <a:cubicBezTo>
                    <a:pt x="6829" y="3365"/>
                    <a:pt x="7271" y="3579"/>
                    <a:pt x="7380" y="4342"/>
                  </a:cubicBezTo>
                  <a:cubicBezTo>
                    <a:pt x="7417" y="4558"/>
                    <a:pt x="7500" y="4918"/>
                    <a:pt x="7452" y="5590"/>
                  </a:cubicBezTo>
                  <a:cubicBezTo>
                    <a:pt x="7380" y="6334"/>
                    <a:pt x="7513" y="6586"/>
                    <a:pt x="7897" y="6586"/>
                  </a:cubicBezTo>
                  <a:cubicBezTo>
                    <a:pt x="7906" y="6585"/>
                    <a:pt x="7914" y="6585"/>
                    <a:pt x="7924" y="6585"/>
                  </a:cubicBezTo>
                  <a:cubicBezTo>
                    <a:pt x="7938" y="6585"/>
                    <a:pt x="7953" y="6585"/>
                    <a:pt x="7968" y="6585"/>
                  </a:cubicBezTo>
                  <a:cubicBezTo>
                    <a:pt x="8089" y="6585"/>
                    <a:pt x="8255" y="6549"/>
                    <a:pt x="8593" y="5914"/>
                  </a:cubicBezTo>
                  <a:cubicBezTo>
                    <a:pt x="8700" y="5698"/>
                    <a:pt x="9084" y="3046"/>
                    <a:pt x="8220" y="1510"/>
                  </a:cubicBezTo>
                  <a:cubicBezTo>
                    <a:pt x="8052" y="1198"/>
                    <a:pt x="7524" y="561"/>
                    <a:pt x="7201" y="430"/>
                  </a:cubicBezTo>
                  <a:cubicBezTo>
                    <a:pt x="6455" y="145"/>
                    <a:pt x="5671" y="1"/>
                    <a:pt x="4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1"/>
            <p:cNvSpPr/>
            <p:nvPr/>
          </p:nvSpPr>
          <p:spPr>
            <a:xfrm>
              <a:off x="1681021" y="2769771"/>
              <a:ext cx="114420" cy="151289"/>
            </a:xfrm>
            <a:custGeom>
              <a:avLst/>
              <a:gdLst/>
              <a:ahLst/>
              <a:cxnLst/>
              <a:rect l="l" t="t" r="r" b="b"/>
              <a:pathLst>
                <a:path w="1921" h="2540" extrusionOk="0">
                  <a:moveTo>
                    <a:pt x="837" y="0"/>
                  </a:moveTo>
                  <a:cubicBezTo>
                    <a:pt x="753" y="0"/>
                    <a:pt x="669" y="32"/>
                    <a:pt x="589" y="99"/>
                  </a:cubicBezTo>
                  <a:cubicBezTo>
                    <a:pt x="1" y="579"/>
                    <a:pt x="373" y="1659"/>
                    <a:pt x="613" y="1995"/>
                  </a:cubicBezTo>
                  <a:cubicBezTo>
                    <a:pt x="810" y="2271"/>
                    <a:pt x="1161" y="2539"/>
                    <a:pt x="1474" y="2539"/>
                  </a:cubicBezTo>
                  <a:cubicBezTo>
                    <a:pt x="1541" y="2539"/>
                    <a:pt x="1607" y="2527"/>
                    <a:pt x="1669" y="2499"/>
                  </a:cubicBezTo>
                  <a:cubicBezTo>
                    <a:pt x="1921" y="2415"/>
                    <a:pt x="1609" y="1539"/>
                    <a:pt x="1609" y="1539"/>
                  </a:cubicBezTo>
                  <a:cubicBezTo>
                    <a:pt x="1570" y="610"/>
                    <a:pt x="1204" y="0"/>
                    <a:pt x="837"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1"/>
            <p:cNvSpPr/>
            <p:nvPr/>
          </p:nvSpPr>
          <p:spPr>
            <a:xfrm>
              <a:off x="2142819" y="2754165"/>
              <a:ext cx="106557" cy="153790"/>
            </a:xfrm>
            <a:custGeom>
              <a:avLst/>
              <a:gdLst/>
              <a:ahLst/>
              <a:cxnLst/>
              <a:rect l="l" t="t" r="r" b="b"/>
              <a:pathLst>
                <a:path w="1789" h="2582" extrusionOk="0">
                  <a:moveTo>
                    <a:pt x="942" y="0"/>
                  </a:moveTo>
                  <a:cubicBezTo>
                    <a:pt x="567" y="0"/>
                    <a:pt x="233" y="640"/>
                    <a:pt x="253" y="1585"/>
                  </a:cubicBezTo>
                  <a:cubicBezTo>
                    <a:pt x="253" y="1585"/>
                    <a:pt x="0" y="2473"/>
                    <a:pt x="253" y="2557"/>
                  </a:cubicBezTo>
                  <a:cubicBezTo>
                    <a:pt x="302" y="2574"/>
                    <a:pt x="353" y="2581"/>
                    <a:pt x="405" y="2581"/>
                  </a:cubicBezTo>
                  <a:cubicBezTo>
                    <a:pt x="730" y="2581"/>
                    <a:pt x="1086" y="2281"/>
                    <a:pt x="1272" y="1981"/>
                  </a:cubicBezTo>
                  <a:cubicBezTo>
                    <a:pt x="1501" y="1633"/>
                    <a:pt x="1789" y="529"/>
                    <a:pt x="1176" y="85"/>
                  </a:cubicBezTo>
                  <a:cubicBezTo>
                    <a:pt x="1098" y="27"/>
                    <a:pt x="1019" y="0"/>
                    <a:pt x="942"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5" name="Google Shape;2565;p81"/>
          <p:cNvGrpSpPr/>
          <p:nvPr/>
        </p:nvGrpSpPr>
        <p:grpSpPr>
          <a:xfrm rot="10800000" flipH="1">
            <a:off x="1474280" y="1724998"/>
            <a:ext cx="455905" cy="780805"/>
            <a:chOff x="7781477" y="3509115"/>
            <a:chExt cx="443790" cy="760203"/>
          </a:xfrm>
        </p:grpSpPr>
        <p:sp>
          <p:nvSpPr>
            <p:cNvPr id="2566" name="Google Shape;2566;p81"/>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1"/>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1"/>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1"/>
            <p:cNvSpPr/>
            <p:nvPr/>
          </p:nvSpPr>
          <p:spPr>
            <a:xfrm>
              <a:off x="7857814" y="3509115"/>
              <a:ext cx="32002" cy="32323"/>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1"/>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535;p81">
            <a:extLst>
              <a:ext uri="{FF2B5EF4-FFF2-40B4-BE49-F238E27FC236}">
                <a16:creationId xmlns:a16="http://schemas.microsoft.com/office/drawing/2014/main" id="{0EBB6FA4-80B3-71E8-1CA3-3E7A3D6D822C}"/>
              </a:ext>
            </a:extLst>
          </p:cNvPr>
          <p:cNvSpPr txBox="1">
            <a:spLocks/>
          </p:cNvSpPr>
          <p:nvPr/>
        </p:nvSpPr>
        <p:spPr>
          <a:xfrm>
            <a:off x="2446352" y="1694475"/>
            <a:ext cx="5963489" cy="4299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2"/>
              </a:buClr>
              <a:buSzPts val="2800"/>
              <a:buFont typeface="Nunito Black"/>
              <a:buNone/>
              <a:defRPr sz="1800" b="0" i="0" u="none" strike="noStrike" cap="none">
                <a:solidFill>
                  <a:schemeClr val="dk2"/>
                </a:solidFill>
                <a:latin typeface="Nunito Black"/>
                <a:ea typeface="Nunito Black"/>
                <a:cs typeface="Nunito Black"/>
                <a:sym typeface="Nunito Black"/>
              </a:defRPr>
            </a:lvl1pPr>
            <a:lvl2pPr marR="0" lvl="1"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2pPr>
            <a:lvl3pPr marR="0" lvl="2"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3pPr>
            <a:lvl4pPr marR="0" lvl="3"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4pPr>
            <a:lvl5pPr marR="0" lvl="4"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5pPr>
            <a:lvl6pPr marR="0" lvl="5"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6pPr>
            <a:lvl7pPr marR="0" lvl="6"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7pPr>
            <a:lvl8pPr marR="0" lvl="7"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8pPr>
            <a:lvl9pPr marR="0" lvl="8"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9pPr>
          </a:lstStyle>
          <a:p>
            <a:pPr algn="ctr">
              <a:lnSpc>
                <a:spcPct val="150000"/>
              </a:lnSpc>
            </a:pPr>
            <a:r>
              <a:rPr lang="fr-FR" sz="2000">
                <a:effectLst/>
                <a:latin typeface="+mj-lt"/>
                <a:ea typeface="Calibri" panose="020F0502020204030204" pitchFamily="34" charset="0"/>
              </a:rPr>
              <a:t>Hoàn thành bài tập vận dụng</a:t>
            </a:r>
            <a:endParaRPr lang="en-US" sz="2000">
              <a:latin typeface="+mj-lt"/>
            </a:endParaRPr>
          </a:p>
        </p:txBody>
      </p:sp>
      <p:sp>
        <p:nvSpPr>
          <p:cNvPr id="6" name="Google Shape;2535;p81">
            <a:extLst>
              <a:ext uri="{FF2B5EF4-FFF2-40B4-BE49-F238E27FC236}">
                <a16:creationId xmlns:a16="http://schemas.microsoft.com/office/drawing/2014/main" id="{C0E59A24-751E-639F-8C3B-54ABDE0007A1}"/>
              </a:ext>
            </a:extLst>
          </p:cNvPr>
          <p:cNvSpPr txBox="1">
            <a:spLocks/>
          </p:cNvSpPr>
          <p:nvPr/>
        </p:nvSpPr>
        <p:spPr>
          <a:xfrm>
            <a:off x="2498528" y="2407065"/>
            <a:ext cx="5963489" cy="4299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2"/>
              </a:buClr>
              <a:buSzPts val="2800"/>
              <a:buFont typeface="Nunito Black"/>
              <a:buNone/>
              <a:defRPr sz="1800" b="0" i="0" u="none" strike="noStrike" cap="none">
                <a:solidFill>
                  <a:schemeClr val="dk2"/>
                </a:solidFill>
                <a:latin typeface="Nunito Black"/>
                <a:ea typeface="Nunito Black"/>
                <a:cs typeface="Nunito Black"/>
                <a:sym typeface="Nunito Black"/>
              </a:defRPr>
            </a:lvl1pPr>
            <a:lvl2pPr marR="0" lvl="1"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2pPr>
            <a:lvl3pPr marR="0" lvl="2"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3pPr>
            <a:lvl4pPr marR="0" lvl="3"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4pPr>
            <a:lvl5pPr marR="0" lvl="4"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5pPr>
            <a:lvl6pPr marR="0" lvl="5"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6pPr>
            <a:lvl7pPr marR="0" lvl="6"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7pPr>
            <a:lvl8pPr marR="0" lvl="7"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8pPr>
            <a:lvl9pPr marR="0" lvl="8"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9pPr>
          </a:lstStyle>
          <a:p>
            <a:pPr algn="ctr">
              <a:lnSpc>
                <a:spcPct val="150000"/>
              </a:lnSpc>
            </a:pPr>
            <a:r>
              <a:rPr lang="fr-FR" sz="2000">
                <a:effectLst/>
                <a:latin typeface="+mj-lt"/>
                <a:ea typeface="Calibri" panose="020F0502020204030204" pitchFamily="34" charset="0"/>
              </a:rPr>
              <a:t>Làm bài tập trong SBT KHTN 8</a:t>
            </a:r>
            <a:endParaRPr lang="en-US" sz="2000">
              <a:latin typeface="+mj-lt"/>
            </a:endParaRPr>
          </a:p>
        </p:txBody>
      </p:sp>
      <p:sp>
        <p:nvSpPr>
          <p:cNvPr id="8" name="Google Shape;2535;p81">
            <a:extLst>
              <a:ext uri="{FF2B5EF4-FFF2-40B4-BE49-F238E27FC236}">
                <a16:creationId xmlns:a16="http://schemas.microsoft.com/office/drawing/2014/main" id="{6E3DD3C7-88CA-01F3-9377-AB6388102232}"/>
              </a:ext>
            </a:extLst>
          </p:cNvPr>
          <p:cNvSpPr txBox="1">
            <a:spLocks/>
          </p:cNvSpPr>
          <p:nvPr/>
        </p:nvSpPr>
        <p:spPr>
          <a:xfrm>
            <a:off x="2498527" y="3028917"/>
            <a:ext cx="5963489" cy="1149409"/>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2"/>
              </a:buClr>
              <a:buSzPts val="2800"/>
              <a:buFont typeface="Nunito Black"/>
              <a:buNone/>
              <a:defRPr sz="1800" b="0" i="0" u="none" strike="noStrike" cap="none">
                <a:solidFill>
                  <a:schemeClr val="dk2"/>
                </a:solidFill>
                <a:latin typeface="Nunito Black"/>
                <a:ea typeface="Nunito Black"/>
                <a:cs typeface="Nunito Black"/>
                <a:sym typeface="Nunito Black"/>
              </a:defRPr>
            </a:lvl1pPr>
            <a:lvl2pPr marR="0" lvl="1"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2pPr>
            <a:lvl3pPr marR="0" lvl="2"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3pPr>
            <a:lvl4pPr marR="0" lvl="3"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4pPr>
            <a:lvl5pPr marR="0" lvl="4"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5pPr>
            <a:lvl6pPr marR="0" lvl="5"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6pPr>
            <a:lvl7pPr marR="0" lvl="6"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7pPr>
            <a:lvl8pPr marR="0" lvl="7"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8pPr>
            <a:lvl9pPr marR="0" lvl="8" algn="r" rtl="0">
              <a:lnSpc>
                <a:spcPct val="100000"/>
              </a:lnSpc>
              <a:spcBef>
                <a:spcPts val="0"/>
              </a:spcBef>
              <a:spcAft>
                <a:spcPts val="0"/>
              </a:spcAft>
              <a:buClr>
                <a:schemeClr val="dk2"/>
              </a:buClr>
              <a:buSzPts val="2800"/>
              <a:buFont typeface="Nunito Black"/>
              <a:buNone/>
              <a:defRPr sz="1800" b="1" i="0" u="none" strike="noStrike" cap="none">
                <a:solidFill>
                  <a:schemeClr val="dk2"/>
                </a:solidFill>
                <a:latin typeface="Nunito Black"/>
                <a:ea typeface="Nunito Black"/>
                <a:cs typeface="Nunito Black"/>
                <a:sym typeface="Nunito Black"/>
              </a:defRPr>
            </a:lvl9pPr>
          </a:lstStyle>
          <a:p>
            <a:pPr algn="ctr">
              <a:lnSpc>
                <a:spcPct val="150000"/>
              </a:lnSpc>
            </a:pPr>
            <a:r>
              <a:rPr lang="fr-FR" sz="2000">
                <a:effectLst/>
                <a:latin typeface="+mj-lt"/>
                <a:ea typeface="Calibri" panose="020F0502020204030204" pitchFamily="34" charset="0"/>
              </a:rPr>
              <a:t>Đọc và tìm hiểu trước nội dung </a:t>
            </a:r>
            <a:r>
              <a:rPr lang="fr-FR" sz="2000" b="1" i="1">
                <a:effectLst/>
                <a:latin typeface="+mj-lt"/>
                <a:ea typeface="Calibri" panose="020F0502020204030204" pitchFamily="34" charset="0"/>
              </a:rPr>
              <a:t>Bài 5: Định luật bào toàn khối lượng và phương trình hóa học</a:t>
            </a:r>
            <a:endParaRPr lang="en-US" sz="2000" b="1" i="1">
              <a:latin typeface="+mj-lt"/>
            </a:endParaRPr>
          </a:p>
        </p:txBody>
      </p:sp>
      <p:sp>
        <p:nvSpPr>
          <p:cNvPr id="10" name="TextBox 9">
            <a:extLst>
              <a:ext uri="{FF2B5EF4-FFF2-40B4-BE49-F238E27FC236}">
                <a16:creationId xmlns:a16="http://schemas.microsoft.com/office/drawing/2014/main" id="{F6581880-F034-A48E-9FF9-AEB808E5F839}"/>
              </a:ext>
            </a:extLst>
          </p:cNvPr>
          <p:cNvSpPr txBox="1"/>
          <p:nvPr/>
        </p:nvSpPr>
        <p:spPr>
          <a:xfrm>
            <a:off x="2020528" y="48236"/>
            <a:ext cx="4594123" cy="699230"/>
          </a:xfrm>
          <a:prstGeom prst="rect">
            <a:avLst/>
          </a:prstGeom>
          <a:noFill/>
        </p:spPr>
        <p:txBody>
          <a:bodyPr wrap="square" rtlCol="0">
            <a:spAutoFit/>
          </a:bodyPr>
          <a:lstStyle/>
          <a:p>
            <a:pPr algn="ctr">
              <a:lnSpc>
                <a:spcPct val="150000"/>
              </a:lnSpc>
            </a:pPr>
            <a:r>
              <a:rPr lang="en-US" sz="3000" b="1"/>
              <a:t>HƯỚNG DẪN VỀ NHÀ</a:t>
            </a:r>
          </a:p>
        </p:txBody>
      </p:sp>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35"/>
                                        </p:tgtEl>
                                        <p:attrNameLst>
                                          <p:attrName>style.visibility</p:attrName>
                                        </p:attrNameLst>
                                      </p:cBhvr>
                                      <p:to>
                                        <p:strVal val="visible"/>
                                      </p:to>
                                    </p:set>
                                    <p:animEffect transition="in" filter="wipe(down)">
                                      <p:cBhvr>
                                        <p:cTn id="7" dur="500"/>
                                        <p:tgtEl>
                                          <p:spTgt spid="25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5" grpId="0" animBg="1"/>
      <p:bldP spid="4" grpId="0" animBg="1"/>
      <p:bldP spid="6"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70"/>
        <p:cNvGrpSpPr/>
        <p:nvPr/>
      </p:nvGrpSpPr>
      <p:grpSpPr>
        <a:xfrm>
          <a:off x="0" y="0"/>
          <a:ext cx="0" cy="0"/>
          <a:chOff x="0" y="0"/>
          <a:chExt cx="0" cy="0"/>
        </a:xfrm>
      </p:grpSpPr>
      <p:sp>
        <p:nvSpPr>
          <p:cNvPr id="2771" name="Google Shape;2771;p87"/>
          <p:cNvSpPr txBox="1">
            <a:spLocks noGrp="1"/>
          </p:cNvSpPr>
          <p:nvPr>
            <p:ph type="title"/>
          </p:nvPr>
        </p:nvSpPr>
        <p:spPr>
          <a:xfrm>
            <a:off x="437937" y="1268701"/>
            <a:ext cx="8382224" cy="1138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500" b="1">
                <a:latin typeface="+mj-lt"/>
              </a:rPr>
              <a:t>CẢM ƠN CÁC EM ĐÃ LẮNG NGHE BÀI GIẢNG HÔM NAY!</a:t>
            </a:r>
            <a:endParaRPr sz="4500" b="1">
              <a:latin typeface="+mj-lt"/>
            </a:endParaRPr>
          </a:p>
        </p:txBody>
      </p:sp>
      <p:sp>
        <p:nvSpPr>
          <p:cNvPr id="2773" name="Google Shape;2773;p87"/>
          <p:cNvSpPr/>
          <p:nvPr/>
        </p:nvSpPr>
        <p:spPr>
          <a:xfrm>
            <a:off x="86977" y="201861"/>
            <a:ext cx="1095257" cy="253805"/>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87"/>
          <p:cNvSpPr/>
          <p:nvPr/>
        </p:nvSpPr>
        <p:spPr>
          <a:xfrm>
            <a:off x="8533159" y="3392927"/>
            <a:ext cx="562290" cy="1264963"/>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5" name="Google Shape;2775;p87"/>
          <p:cNvGrpSpPr/>
          <p:nvPr/>
        </p:nvGrpSpPr>
        <p:grpSpPr>
          <a:xfrm>
            <a:off x="8184830" y="3463758"/>
            <a:ext cx="429724" cy="885759"/>
            <a:chOff x="7068114" y="1298547"/>
            <a:chExt cx="554577" cy="1143108"/>
          </a:xfrm>
        </p:grpSpPr>
        <p:sp>
          <p:nvSpPr>
            <p:cNvPr id="2776" name="Google Shape;2776;p87"/>
            <p:cNvSpPr/>
            <p:nvPr/>
          </p:nvSpPr>
          <p:spPr>
            <a:xfrm>
              <a:off x="7330102" y="1362053"/>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87"/>
            <p:cNvSpPr/>
            <p:nvPr/>
          </p:nvSpPr>
          <p:spPr>
            <a:xfrm>
              <a:off x="7068114" y="1298547"/>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8" name="Google Shape;2778;p87"/>
          <p:cNvGrpSpPr/>
          <p:nvPr/>
        </p:nvGrpSpPr>
        <p:grpSpPr>
          <a:xfrm flipH="1">
            <a:off x="7357054" y="4051982"/>
            <a:ext cx="1828800" cy="1120780"/>
            <a:chOff x="7020722" y="3595000"/>
            <a:chExt cx="2002699" cy="1227270"/>
          </a:xfrm>
        </p:grpSpPr>
        <p:sp>
          <p:nvSpPr>
            <p:cNvPr id="2779" name="Google Shape;2779;p87"/>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87"/>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87"/>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2" name="Google Shape;2782;p87"/>
          <p:cNvSpPr/>
          <p:nvPr/>
        </p:nvSpPr>
        <p:spPr>
          <a:xfrm>
            <a:off x="7745145" y="408182"/>
            <a:ext cx="956254" cy="221594"/>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880;p89">
            <a:extLst>
              <a:ext uri="{FF2B5EF4-FFF2-40B4-BE49-F238E27FC236}">
                <a16:creationId xmlns:a16="http://schemas.microsoft.com/office/drawing/2014/main" id="{E9ED2AFB-F655-6354-586F-DDE90445925D}"/>
              </a:ext>
            </a:extLst>
          </p:cNvPr>
          <p:cNvGrpSpPr/>
          <p:nvPr/>
        </p:nvGrpSpPr>
        <p:grpSpPr>
          <a:xfrm>
            <a:off x="597166" y="2712155"/>
            <a:ext cx="941257" cy="2132980"/>
            <a:chOff x="6687358" y="1863090"/>
            <a:chExt cx="1146140" cy="2597667"/>
          </a:xfrm>
        </p:grpSpPr>
        <p:grpSp>
          <p:nvGrpSpPr>
            <p:cNvPr id="5" name="Google Shape;2881;p89">
              <a:extLst>
                <a:ext uri="{FF2B5EF4-FFF2-40B4-BE49-F238E27FC236}">
                  <a16:creationId xmlns:a16="http://schemas.microsoft.com/office/drawing/2014/main" id="{1903CB33-9F57-EC09-F3FF-F1966D12A25F}"/>
                </a:ext>
              </a:extLst>
            </p:cNvPr>
            <p:cNvGrpSpPr/>
            <p:nvPr/>
          </p:nvGrpSpPr>
          <p:grpSpPr>
            <a:xfrm rot="736494">
              <a:off x="7076402" y="1905205"/>
              <a:ext cx="490961" cy="881324"/>
              <a:chOff x="7781477" y="3472670"/>
              <a:chExt cx="443790" cy="796648"/>
            </a:xfrm>
          </p:grpSpPr>
          <p:sp>
            <p:nvSpPr>
              <p:cNvPr id="20" name="Google Shape;2882;p89">
                <a:extLst>
                  <a:ext uri="{FF2B5EF4-FFF2-40B4-BE49-F238E27FC236}">
                    <a16:creationId xmlns:a16="http://schemas.microsoft.com/office/drawing/2014/main" id="{EB077C0A-8086-BF62-66F9-1AE9BCA6A8F2}"/>
                  </a:ext>
                </a:extLst>
              </p:cNvPr>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83;p89">
                <a:extLst>
                  <a:ext uri="{FF2B5EF4-FFF2-40B4-BE49-F238E27FC236}">
                    <a16:creationId xmlns:a16="http://schemas.microsoft.com/office/drawing/2014/main" id="{2DB5C923-6B9E-3AC8-6CD3-6EB1F378BBA8}"/>
                  </a:ext>
                </a:extLst>
              </p:cNvPr>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84;p89">
                <a:extLst>
                  <a:ext uri="{FF2B5EF4-FFF2-40B4-BE49-F238E27FC236}">
                    <a16:creationId xmlns:a16="http://schemas.microsoft.com/office/drawing/2014/main" id="{D2CA6A85-0F0C-95B4-3BDF-9F1C32F58234}"/>
                  </a:ext>
                </a:extLst>
              </p:cNvPr>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85;p89">
                <a:extLst>
                  <a:ext uri="{FF2B5EF4-FFF2-40B4-BE49-F238E27FC236}">
                    <a16:creationId xmlns:a16="http://schemas.microsoft.com/office/drawing/2014/main" id="{2BA7D850-367C-99C6-AE73-7F4B3E58F093}"/>
                  </a:ext>
                </a:extLst>
              </p:cNvPr>
              <p:cNvSpPr/>
              <p:nvPr/>
            </p:nvSpPr>
            <p:spPr>
              <a:xfrm>
                <a:off x="7857815" y="3472670"/>
                <a:ext cx="68063" cy="68766"/>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86;p89">
                <a:extLst>
                  <a:ext uri="{FF2B5EF4-FFF2-40B4-BE49-F238E27FC236}">
                    <a16:creationId xmlns:a16="http://schemas.microsoft.com/office/drawing/2014/main" id="{1D4232F4-1095-1550-B298-8625093876E7}"/>
                  </a:ext>
                </a:extLst>
              </p:cNvPr>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2887;p89">
              <a:extLst>
                <a:ext uri="{FF2B5EF4-FFF2-40B4-BE49-F238E27FC236}">
                  <a16:creationId xmlns:a16="http://schemas.microsoft.com/office/drawing/2014/main" id="{87BC6A72-0D37-5A63-8F86-23EE6BC2F3D3}"/>
                </a:ext>
              </a:extLst>
            </p:cNvPr>
            <p:cNvGrpSpPr/>
            <p:nvPr/>
          </p:nvGrpSpPr>
          <p:grpSpPr>
            <a:xfrm>
              <a:off x="6687358" y="2934059"/>
              <a:ext cx="1146140" cy="1526698"/>
              <a:chOff x="8104621" y="2234843"/>
              <a:chExt cx="860983" cy="1146858"/>
            </a:xfrm>
          </p:grpSpPr>
          <p:sp>
            <p:nvSpPr>
              <p:cNvPr id="7" name="Google Shape;2888;p89">
                <a:extLst>
                  <a:ext uri="{FF2B5EF4-FFF2-40B4-BE49-F238E27FC236}">
                    <a16:creationId xmlns:a16="http://schemas.microsoft.com/office/drawing/2014/main" id="{A2FB2A3B-4FE8-BB64-B739-906FAEC96435}"/>
                  </a:ext>
                </a:extLst>
              </p:cNvPr>
              <p:cNvSpPr/>
              <p:nvPr/>
            </p:nvSpPr>
            <p:spPr>
              <a:xfrm rot="721698">
                <a:off x="8203674" y="2303364"/>
                <a:ext cx="662876" cy="1020469"/>
              </a:xfrm>
              <a:custGeom>
                <a:avLst/>
                <a:gdLst/>
                <a:ahLst/>
                <a:cxnLst/>
                <a:rect l="l" t="t" r="r" b="b"/>
                <a:pathLst>
                  <a:path w="34950" h="53804" extrusionOk="0">
                    <a:moveTo>
                      <a:pt x="17498" y="0"/>
                    </a:moveTo>
                    <a:lnTo>
                      <a:pt x="9622" y="827"/>
                    </a:lnTo>
                    <a:lnTo>
                      <a:pt x="11780" y="21436"/>
                    </a:lnTo>
                    <a:cubicBezTo>
                      <a:pt x="4707" y="23962"/>
                      <a:pt x="0" y="31069"/>
                      <a:pt x="815" y="38865"/>
                    </a:cubicBezTo>
                    <a:cubicBezTo>
                      <a:pt x="1717" y="47434"/>
                      <a:pt x="8946" y="53804"/>
                      <a:pt x="17373" y="53804"/>
                    </a:cubicBezTo>
                    <a:cubicBezTo>
                      <a:pt x="17957" y="53804"/>
                      <a:pt x="18546" y="53773"/>
                      <a:pt x="19139" y="53711"/>
                    </a:cubicBezTo>
                    <a:cubicBezTo>
                      <a:pt x="28290" y="52757"/>
                      <a:pt x="34950" y="44560"/>
                      <a:pt x="33985" y="35397"/>
                    </a:cubicBezTo>
                    <a:cubicBezTo>
                      <a:pt x="33170" y="27590"/>
                      <a:pt x="27096" y="21609"/>
                      <a:pt x="19656" y="20598"/>
                    </a:cubicBezTo>
                    <a:lnTo>
                      <a:pt x="174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89;p89">
                <a:extLst>
                  <a:ext uri="{FF2B5EF4-FFF2-40B4-BE49-F238E27FC236}">
                    <a16:creationId xmlns:a16="http://schemas.microsoft.com/office/drawing/2014/main" id="{A17A133C-90B6-EA2A-3371-2B09A1203B83}"/>
                  </a:ext>
                </a:extLst>
              </p:cNvPr>
              <p:cNvSpPr/>
              <p:nvPr/>
            </p:nvSpPr>
            <p:spPr>
              <a:xfrm rot="721698">
                <a:off x="8241722" y="2313054"/>
                <a:ext cx="591904" cy="983257"/>
              </a:xfrm>
              <a:custGeom>
                <a:avLst/>
                <a:gdLst/>
                <a:ahLst/>
                <a:cxnLst/>
                <a:rect l="l" t="t" r="r" b="b"/>
                <a:pathLst>
                  <a:path w="31208" h="51842" extrusionOk="0">
                    <a:moveTo>
                      <a:pt x="13859" y="1"/>
                    </a:moveTo>
                    <a:lnTo>
                      <a:pt x="9519" y="460"/>
                    </a:lnTo>
                    <a:lnTo>
                      <a:pt x="11815" y="22458"/>
                    </a:lnTo>
                    <a:lnTo>
                      <a:pt x="10495" y="22918"/>
                    </a:lnTo>
                    <a:cubicBezTo>
                      <a:pt x="4020" y="25237"/>
                      <a:pt x="1" y="31644"/>
                      <a:pt x="713" y="38499"/>
                    </a:cubicBezTo>
                    <a:cubicBezTo>
                      <a:pt x="805" y="39382"/>
                      <a:pt x="976" y="40244"/>
                      <a:pt x="1218" y="41070"/>
                    </a:cubicBezTo>
                    <a:cubicBezTo>
                      <a:pt x="1573" y="42298"/>
                      <a:pt x="2068" y="43459"/>
                      <a:pt x="2711" y="44526"/>
                    </a:cubicBezTo>
                    <a:cubicBezTo>
                      <a:pt x="3112" y="45215"/>
                      <a:pt x="3571" y="45858"/>
                      <a:pt x="4076" y="46467"/>
                    </a:cubicBezTo>
                    <a:cubicBezTo>
                      <a:pt x="4800" y="47327"/>
                      <a:pt x="5604" y="48108"/>
                      <a:pt x="6500" y="48786"/>
                    </a:cubicBezTo>
                    <a:cubicBezTo>
                      <a:pt x="9021" y="50711"/>
                      <a:pt x="12172" y="51841"/>
                      <a:pt x="15519" y="51841"/>
                    </a:cubicBezTo>
                    <a:cubicBezTo>
                      <a:pt x="15586" y="51841"/>
                      <a:pt x="15652" y="51841"/>
                      <a:pt x="15719" y="51840"/>
                    </a:cubicBezTo>
                    <a:cubicBezTo>
                      <a:pt x="16167" y="51840"/>
                      <a:pt x="16626" y="51805"/>
                      <a:pt x="17073" y="51759"/>
                    </a:cubicBezTo>
                    <a:cubicBezTo>
                      <a:pt x="25248" y="50910"/>
                      <a:pt x="31208" y="43573"/>
                      <a:pt x="30346" y="35399"/>
                    </a:cubicBezTo>
                    <a:cubicBezTo>
                      <a:pt x="30300" y="34939"/>
                      <a:pt x="30231" y="34491"/>
                      <a:pt x="30139" y="34044"/>
                    </a:cubicBezTo>
                    <a:cubicBezTo>
                      <a:pt x="29485" y="30702"/>
                      <a:pt x="27728" y="27775"/>
                      <a:pt x="25260" y="25639"/>
                    </a:cubicBezTo>
                    <a:cubicBezTo>
                      <a:pt x="24411" y="24915"/>
                      <a:pt x="23480" y="24284"/>
                      <a:pt x="22493" y="23756"/>
                    </a:cubicBezTo>
                    <a:cubicBezTo>
                      <a:pt x="21793" y="23389"/>
                      <a:pt x="21058" y="23078"/>
                      <a:pt x="20300" y="22826"/>
                    </a:cubicBezTo>
                    <a:cubicBezTo>
                      <a:pt x="19416" y="22527"/>
                      <a:pt x="18497" y="22310"/>
                      <a:pt x="17545" y="22183"/>
                    </a:cubicBezTo>
                    <a:lnTo>
                      <a:pt x="16626" y="22057"/>
                    </a:lnTo>
                    <a:lnTo>
                      <a:pt x="16155" y="21988"/>
                    </a:lnTo>
                    <a:lnTo>
                      <a:pt x="138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90;p89">
                <a:extLst>
                  <a:ext uri="{FF2B5EF4-FFF2-40B4-BE49-F238E27FC236}">
                    <a16:creationId xmlns:a16="http://schemas.microsoft.com/office/drawing/2014/main" id="{52D17D47-2541-59FD-B918-C97829D4F989}"/>
                  </a:ext>
                </a:extLst>
              </p:cNvPr>
              <p:cNvSpPr/>
              <p:nvPr/>
            </p:nvSpPr>
            <p:spPr>
              <a:xfrm rot="721698">
                <a:off x="8208665" y="2914217"/>
                <a:ext cx="545531" cy="359907"/>
              </a:xfrm>
              <a:custGeom>
                <a:avLst/>
                <a:gdLst/>
                <a:ahLst/>
                <a:cxnLst/>
                <a:rect l="l" t="t" r="r" b="b"/>
                <a:pathLst>
                  <a:path w="28763" h="18976" extrusionOk="0">
                    <a:moveTo>
                      <a:pt x="27132" y="0"/>
                    </a:moveTo>
                    <a:cubicBezTo>
                      <a:pt x="25107" y="2126"/>
                      <a:pt x="22167" y="3426"/>
                      <a:pt x="19229" y="3426"/>
                    </a:cubicBezTo>
                    <a:cubicBezTo>
                      <a:pt x="18502" y="3426"/>
                      <a:pt x="17775" y="3346"/>
                      <a:pt x="17062" y="3180"/>
                    </a:cubicBezTo>
                    <a:cubicBezTo>
                      <a:pt x="14307" y="2549"/>
                      <a:pt x="11861" y="804"/>
                      <a:pt x="9060" y="367"/>
                    </a:cubicBezTo>
                    <a:cubicBezTo>
                      <a:pt x="8641" y="301"/>
                      <a:pt x="8218" y="269"/>
                      <a:pt x="7796" y="269"/>
                    </a:cubicBezTo>
                    <a:cubicBezTo>
                      <a:pt x="4704" y="269"/>
                      <a:pt x="1630" y="1992"/>
                      <a:pt x="24" y="4639"/>
                    </a:cubicBezTo>
                    <a:cubicBezTo>
                      <a:pt x="1" y="5224"/>
                      <a:pt x="36" y="5821"/>
                      <a:pt x="92" y="6430"/>
                    </a:cubicBezTo>
                    <a:cubicBezTo>
                      <a:pt x="845" y="13608"/>
                      <a:pt x="6947" y="18975"/>
                      <a:pt x="14013" y="18975"/>
                    </a:cubicBezTo>
                    <a:cubicBezTo>
                      <a:pt x="14497" y="18975"/>
                      <a:pt x="14986" y="18950"/>
                      <a:pt x="15478" y="18899"/>
                    </a:cubicBezTo>
                    <a:cubicBezTo>
                      <a:pt x="23170" y="18095"/>
                      <a:pt x="28762" y="11194"/>
                      <a:pt x="27958" y="3513"/>
                    </a:cubicBezTo>
                    <a:cubicBezTo>
                      <a:pt x="27832" y="2284"/>
                      <a:pt x="27545" y="1102"/>
                      <a:pt x="27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91;p89">
                <a:extLst>
                  <a:ext uri="{FF2B5EF4-FFF2-40B4-BE49-F238E27FC236}">
                    <a16:creationId xmlns:a16="http://schemas.microsoft.com/office/drawing/2014/main" id="{B8D1500E-F552-13AF-74F2-9804619F6C5B}"/>
                  </a:ext>
                </a:extLst>
              </p:cNvPr>
              <p:cNvSpPr/>
              <p:nvPr/>
            </p:nvSpPr>
            <p:spPr>
              <a:xfrm rot="721698">
                <a:off x="8209034" y="2912809"/>
                <a:ext cx="531572" cy="359964"/>
              </a:xfrm>
              <a:custGeom>
                <a:avLst/>
                <a:gdLst/>
                <a:ahLst/>
                <a:cxnLst/>
                <a:rect l="l" t="t" r="r" b="b"/>
                <a:pathLst>
                  <a:path w="28027" h="18979" extrusionOk="0">
                    <a:moveTo>
                      <a:pt x="3927" y="6900"/>
                    </a:moveTo>
                    <a:cubicBezTo>
                      <a:pt x="4352" y="6900"/>
                      <a:pt x="4409" y="7589"/>
                      <a:pt x="3950" y="7635"/>
                    </a:cubicBezTo>
                    <a:lnTo>
                      <a:pt x="3904" y="7635"/>
                    </a:lnTo>
                    <a:cubicBezTo>
                      <a:pt x="3479" y="7635"/>
                      <a:pt x="3422" y="6946"/>
                      <a:pt x="3881" y="6900"/>
                    </a:cubicBezTo>
                    <a:close/>
                    <a:moveTo>
                      <a:pt x="6602" y="6073"/>
                    </a:moveTo>
                    <a:cubicBezTo>
                      <a:pt x="6717" y="6073"/>
                      <a:pt x="6821" y="6096"/>
                      <a:pt x="6923" y="6142"/>
                    </a:cubicBezTo>
                    <a:cubicBezTo>
                      <a:pt x="6992" y="6177"/>
                      <a:pt x="7050" y="6211"/>
                      <a:pt x="7107" y="6257"/>
                    </a:cubicBezTo>
                    <a:cubicBezTo>
                      <a:pt x="7211" y="6338"/>
                      <a:pt x="7291" y="6453"/>
                      <a:pt x="7349" y="6590"/>
                    </a:cubicBezTo>
                    <a:cubicBezTo>
                      <a:pt x="7360" y="6659"/>
                      <a:pt x="7383" y="6728"/>
                      <a:pt x="7395" y="6797"/>
                    </a:cubicBezTo>
                    <a:cubicBezTo>
                      <a:pt x="7418" y="6900"/>
                      <a:pt x="7406" y="7015"/>
                      <a:pt x="7360" y="7107"/>
                    </a:cubicBezTo>
                    <a:cubicBezTo>
                      <a:pt x="7337" y="7210"/>
                      <a:pt x="7291" y="7302"/>
                      <a:pt x="7222" y="7382"/>
                    </a:cubicBezTo>
                    <a:cubicBezTo>
                      <a:pt x="7153" y="7474"/>
                      <a:pt x="7073" y="7532"/>
                      <a:pt x="6981" y="7578"/>
                    </a:cubicBezTo>
                    <a:cubicBezTo>
                      <a:pt x="6889" y="7635"/>
                      <a:pt x="6798" y="7670"/>
                      <a:pt x="6683" y="7681"/>
                    </a:cubicBezTo>
                    <a:lnTo>
                      <a:pt x="6591" y="7681"/>
                    </a:lnTo>
                    <a:cubicBezTo>
                      <a:pt x="6476" y="7681"/>
                      <a:pt x="6372" y="7658"/>
                      <a:pt x="6269" y="7612"/>
                    </a:cubicBezTo>
                    <a:cubicBezTo>
                      <a:pt x="6212" y="7578"/>
                      <a:pt x="6143" y="7543"/>
                      <a:pt x="6086" y="7509"/>
                    </a:cubicBezTo>
                    <a:cubicBezTo>
                      <a:pt x="5982" y="7417"/>
                      <a:pt x="5902" y="7302"/>
                      <a:pt x="5844" y="7176"/>
                    </a:cubicBezTo>
                    <a:cubicBezTo>
                      <a:pt x="5833" y="7107"/>
                      <a:pt x="5810" y="7038"/>
                      <a:pt x="5798" y="6958"/>
                    </a:cubicBezTo>
                    <a:cubicBezTo>
                      <a:pt x="5775" y="6854"/>
                      <a:pt x="5787" y="6751"/>
                      <a:pt x="5833" y="6647"/>
                    </a:cubicBezTo>
                    <a:cubicBezTo>
                      <a:pt x="5856" y="6544"/>
                      <a:pt x="5902" y="6453"/>
                      <a:pt x="5971" y="6372"/>
                    </a:cubicBezTo>
                    <a:cubicBezTo>
                      <a:pt x="6040" y="6280"/>
                      <a:pt x="6120" y="6223"/>
                      <a:pt x="6212" y="6177"/>
                    </a:cubicBezTo>
                    <a:cubicBezTo>
                      <a:pt x="6303" y="6119"/>
                      <a:pt x="6407" y="6085"/>
                      <a:pt x="6510" y="6073"/>
                    </a:cubicBezTo>
                    <a:close/>
                    <a:moveTo>
                      <a:pt x="26143" y="6877"/>
                    </a:moveTo>
                    <a:cubicBezTo>
                      <a:pt x="26247" y="6877"/>
                      <a:pt x="26339" y="6900"/>
                      <a:pt x="26419" y="6935"/>
                    </a:cubicBezTo>
                    <a:cubicBezTo>
                      <a:pt x="26477" y="6969"/>
                      <a:pt x="26523" y="7004"/>
                      <a:pt x="26569" y="7027"/>
                    </a:cubicBezTo>
                    <a:cubicBezTo>
                      <a:pt x="26661" y="7107"/>
                      <a:pt x="26729" y="7198"/>
                      <a:pt x="26775" y="7313"/>
                    </a:cubicBezTo>
                    <a:cubicBezTo>
                      <a:pt x="26786" y="7371"/>
                      <a:pt x="26798" y="7428"/>
                      <a:pt x="26821" y="7486"/>
                    </a:cubicBezTo>
                    <a:cubicBezTo>
                      <a:pt x="26832" y="7578"/>
                      <a:pt x="26821" y="7670"/>
                      <a:pt x="26786" y="7750"/>
                    </a:cubicBezTo>
                    <a:cubicBezTo>
                      <a:pt x="26763" y="7841"/>
                      <a:pt x="26729" y="7910"/>
                      <a:pt x="26672" y="7979"/>
                    </a:cubicBezTo>
                    <a:cubicBezTo>
                      <a:pt x="26615" y="8060"/>
                      <a:pt x="26546" y="8106"/>
                      <a:pt x="26465" y="8140"/>
                    </a:cubicBezTo>
                    <a:cubicBezTo>
                      <a:pt x="26396" y="8198"/>
                      <a:pt x="26304" y="8221"/>
                      <a:pt x="26212" y="8232"/>
                    </a:cubicBezTo>
                    <a:lnTo>
                      <a:pt x="26143" y="8232"/>
                    </a:lnTo>
                    <a:cubicBezTo>
                      <a:pt x="26052" y="8232"/>
                      <a:pt x="25960" y="8209"/>
                      <a:pt x="25868" y="8175"/>
                    </a:cubicBezTo>
                    <a:cubicBezTo>
                      <a:pt x="25822" y="8140"/>
                      <a:pt x="25765" y="8117"/>
                      <a:pt x="25719" y="8083"/>
                    </a:cubicBezTo>
                    <a:cubicBezTo>
                      <a:pt x="25627" y="8002"/>
                      <a:pt x="25558" y="7910"/>
                      <a:pt x="25512" y="7807"/>
                    </a:cubicBezTo>
                    <a:cubicBezTo>
                      <a:pt x="25500" y="7750"/>
                      <a:pt x="25489" y="7681"/>
                      <a:pt x="25477" y="7624"/>
                    </a:cubicBezTo>
                    <a:cubicBezTo>
                      <a:pt x="25454" y="7532"/>
                      <a:pt x="25466" y="7451"/>
                      <a:pt x="25500" y="7359"/>
                    </a:cubicBezTo>
                    <a:cubicBezTo>
                      <a:pt x="25523" y="7279"/>
                      <a:pt x="25558" y="7198"/>
                      <a:pt x="25615" y="7130"/>
                    </a:cubicBezTo>
                    <a:cubicBezTo>
                      <a:pt x="25673" y="7061"/>
                      <a:pt x="25742" y="7004"/>
                      <a:pt x="25822" y="6969"/>
                    </a:cubicBezTo>
                    <a:cubicBezTo>
                      <a:pt x="25903" y="6923"/>
                      <a:pt x="25983" y="6889"/>
                      <a:pt x="26074" y="6889"/>
                    </a:cubicBezTo>
                    <a:cubicBezTo>
                      <a:pt x="26097" y="6877"/>
                      <a:pt x="26120" y="6877"/>
                      <a:pt x="26143" y="6877"/>
                    </a:cubicBezTo>
                    <a:close/>
                    <a:moveTo>
                      <a:pt x="5569" y="8565"/>
                    </a:moveTo>
                    <a:cubicBezTo>
                      <a:pt x="5741" y="8565"/>
                      <a:pt x="5902" y="8599"/>
                      <a:pt x="6051" y="8668"/>
                    </a:cubicBezTo>
                    <a:cubicBezTo>
                      <a:pt x="6143" y="8726"/>
                      <a:pt x="6224" y="8783"/>
                      <a:pt x="6303" y="8829"/>
                    </a:cubicBezTo>
                    <a:cubicBezTo>
                      <a:pt x="6464" y="8956"/>
                      <a:pt x="6591" y="9127"/>
                      <a:pt x="6660" y="9311"/>
                    </a:cubicBezTo>
                    <a:cubicBezTo>
                      <a:pt x="6683" y="9415"/>
                      <a:pt x="6717" y="9518"/>
                      <a:pt x="6740" y="9622"/>
                    </a:cubicBezTo>
                    <a:cubicBezTo>
                      <a:pt x="6763" y="9782"/>
                      <a:pt x="6740" y="9931"/>
                      <a:pt x="6683" y="10081"/>
                    </a:cubicBezTo>
                    <a:cubicBezTo>
                      <a:pt x="6648" y="10230"/>
                      <a:pt x="6579" y="10367"/>
                      <a:pt x="6476" y="10482"/>
                    </a:cubicBezTo>
                    <a:cubicBezTo>
                      <a:pt x="6384" y="10609"/>
                      <a:pt x="6269" y="10701"/>
                      <a:pt x="6132" y="10758"/>
                    </a:cubicBezTo>
                    <a:cubicBezTo>
                      <a:pt x="5994" y="10850"/>
                      <a:pt x="5856" y="10896"/>
                      <a:pt x="5695" y="10907"/>
                    </a:cubicBezTo>
                    <a:cubicBezTo>
                      <a:pt x="5649" y="10918"/>
                      <a:pt x="5604" y="10918"/>
                      <a:pt x="5569" y="10918"/>
                    </a:cubicBezTo>
                    <a:cubicBezTo>
                      <a:pt x="5397" y="10918"/>
                      <a:pt x="5236" y="10884"/>
                      <a:pt x="5086" y="10816"/>
                    </a:cubicBezTo>
                    <a:cubicBezTo>
                      <a:pt x="4995" y="10758"/>
                      <a:pt x="4915" y="10712"/>
                      <a:pt x="4834" y="10655"/>
                    </a:cubicBezTo>
                    <a:cubicBezTo>
                      <a:pt x="4673" y="10528"/>
                      <a:pt x="4547" y="10367"/>
                      <a:pt x="4478" y="10173"/>
                    </a:cubicBezTo>
                    <a:cubicBezTo>
                      <a:pt x="4455" y="10069"/>
                      <a:pt x="4420" y="9966"/>
                      <a:pt x="4397" y="9862"/>
                    </a:cubicBezTo>
                    <a:cubicBezTo>
                      <a:pt x="4375" y="9701"/>
                      <a:pt x="4397" y="9553"/>
                      <a:pt x="4455" y="9403"/>
                    </a:cubicBezTo>
                    <a:cubicBezTo>
                      <a:pt x="4489" y="9254"/>
                      <a:pt x="4558" y="9116"/>
                      <a:pt x="4662" y="9002"/>
                    </a:cubicBezTo>
                    <a:cubicBezTo>
                      <a:pt x="4754" y="8875"/>
                      <a:pt x="4869" y="8783"/>
                      <a:pt x="5006" y="8726"/>
                    </a:cubicBezTo>
                    <a:cubicBezTo>
                      <a:pt x="5144" y="8634"/>
                      <a:pt x="5282" y="8588"/>
                      <a:pt x="5443" y="8576"/>
                    </a:cubicBezTo>
                    <a:cubicBezTo>
                      <a:pt x="5489" y="8565"/>
                      <a:pt x="5535" y="8565"/>
                      <a:pt x="5569" y="8565"/>
                    </a:cubicBezTo>
                    <a:close/>
                    <a:moveTo>
                      <a:pt x="14203" y="10839"/>
                    </a:moveTo>
                    <a:cubicBezTo>
                      <a:pt x="14226" y="10839"/>
                      <a:pt x="14249" y="10850"/>
                      <a:pt x="14272" y="10850"/>
                    </a:cubicBezTo>
                    <a:cubicBezTo>
                      <a:pt x="14283" y="10862"/>
                      <a:pt x="14295" y="10873"/>
                      <a:pt x="14306" y="10873"/>
                    </a:cubicBezTo>
                    <a:cubicBezTo>
                      <a:pt x="14329" y="10896"/>
                      <a:pt x="14352" y="10918"/>
                      <a:pt x="14352" y="10941"/>
                    </a:cubicBezTo>
                    <a:cubicBezTo>
                      <a:pt x="14363" y="10953"/>
                      <a:pt x="14363" y="10976"/>
                      <a:pt x="14363" y="10987"/>
                    </a:cubicBezTo>
                    <a:cubicBezTo>
                      <a:pt x="14375" y="11010"/>
                      <a:pt x="14363" y="11022"/>
                      <a:pt x="14363" y="11045"/>
                    </a:cubicBezTo>
                    <a:cubicBezTo>
                      <a:pt x="14352" y="11068"/>
                      <a:pt x="14340" y="11091"/>
                      <a:pt x="14329" y="11102"/>
                    </a:cubicBezTo>
                    <a:cubicBezTo>
                      <a:pt x="14317" y="11125"/>
                      <a:pt x="14306" y="11137"/>
                      <a:pt x="14283" y="11137"/>
                    </a:cubicBezTo>
                    <a:cubicBezTo>
                      <a:pt x="14261" y="11148"/>
                      <a:pt x="14249" y="11160"/>
                      <a:pt x="14226" y="11160"/>
                    </a:cubicBezTo>
                    <a:lnTo>
                      <a:pt x="14203" y="11160"/>
                    </a:lnTo>
                    <a:cubicBezTo>
                      <a:pt x="14180" y="11160"/>
                      <a:pt x="14157" y="11160"/>
                      <a:pt x="14146" y="11148"/>
                    </a:cubicBezTo>
                    <a:cubicBezTo>
                      <a:pt x="14134" y="11137"/>
                      <a:pt x="14123" y="11137"/>
                      <a:pt x="14111" y="11125"/>
                    </a:cubicBezTo>
                    <a:cubicBezTo>
                      <a:pt x="14088" y="11114"/>
                      <a:pt x="14065" y="11091"/>
                      <a:pt x="14054" y="11056"/>
                    </a:cubicBezTo>
                    <a:cubicBezTo>
                      <a:pt x="14054" y="11045"/>
                      <a:pt x="14054" y="11033"/>
                      <a:pt x="14042" y="11022"/>
                    </a:cubicBezTo>
                    <a:cubicBezTo>
                      <a:pt x="14042" y="10999"/>
                      <a:pt x="14042" y="10976"/>
                      <a:pt x="14054" y="10953"/>
                    </a:cubicBezTo>
                    <a:cubicBezTo>
                      <a:pt x="14054" y="10930"/>
                      <a:pt x="14065" y="10918"/>
                      <a:pt x="14077" y="10896"/>
                    </a:cubicBezTo>
                    <a:cubicBezTo>
                      <a:pt x="14100" y="10884"/>
                      <a:pt x="14111" y="10873"/>
                      <a:pt x="14134" y="10862"/>
                    </a:cubicBezTo>
                    <a:cubicBezTo>
                      <a:pt x="14146" y="10850"/>
                      <a:pt x="14169" y="10839"/>
                      <a:pt x="14192" y="10839"/>
                    </a:cubicBezTo>
                    <a:close/>
                    <a:moveTo>
                      <a:pt x="19083" y="12388"/>
                    </a:moveTo>
                    <a:cubicBezTo>
                      <a:pt x="19140" y="12388"/>
                      <a:pt x="19186" y="12388"/>
                      <a:pt x="19243" y="12411"/>
                    </a:cubicBezTo>
                    <a:cubicBezTo>
                      <a:pt x="19289" y="12423"/>
                      <a:pt x="19335" y="12446"/>
                      <a:pt x="19369" y="12469"/>
                    </a:cubicBezTo>
                    <a:cubicBezTo>
                      <a:pt x="19438" y="12503"/>
                      <a:pt x="19484" y="12549"/>
                      <a:pt x="19530" y="12607"/>
                    </a:cubicBezTo>
                    <a:cubicBezTo>
                      <a:pt x="19553" y="12653"/>
                      <a:pt x="19576" y="12699"/>
                      <a:pt x="19599" y="12733"/>
                    </a:cubicBezTo>
                    <a:cubicBezTo>
                      <a:pt x="19599" y="12744"/>
                      <a:pt x="19611" y="12756"/>
                      <a:pt x="19611" y="12756"/>
                    </a:cubicBezTo>
                    <a:cubicBezTo>
                      <a:pt x="19645" y="12859"/>
                      <a:pt x="19657" y="12962"/>
                      <a:pt x="19645" y="13054"/>
                    </a:cubicBezTo>
                    <a:cubicBezTo>
                      <a:pt x="19622" y="13158"/>
                      <a:pt x="19588" y="13250"/>
                      <a:pt x="19519" y="13319"/>
                    </a:cubicBezTo>
                    <a:cubicBezTo>
                      <a:pt x="19473" y="13387"/>
                      <a:pt x="19415" y="13421"/>
                      <a:pt x="19358" y="13456"/>
                    </a:cubicBezTo>
                    <a:cubicBezTo>
                      <a:pt x="19289" y="13502"/>
                      <a:pt x="19221" y="13525"/>
                      <a:pt x="19140" y="13525"/>
                    </a:cubicBezTo>
                    <a:cubicBezTo>
                      <a:pt x="19117" y="13525"/>
                      <a:pt x="19106" y="13536"/>
                      <a:pt x="19083" y="13536"/>
                    </a:cubicBezTo>
                    <a:cubicBezTo>
                      <a:pt x="19002" y="13536"/>
                      <a:pt x="18922" y="13513"/>
                      <a:pt x="18853" y="13479"/>
                    </a:cubicBezTo>
                    <a:cubicBezTo>
                      <a:pt x="18807" y="13456"/>
                      <a:pt x="18772" y="13433"/>
                      <a:pt x="18726" y="13410"/>
                    </a:cubicBezTo>
                    <a:cubicBezTo>
                      <a:pt x="18646" y="13342"/>
                      <a:pt x="18601" y="13261"/>
                      <a:pt x="18555" y="13169"/>
                    </a:cubicBezTo>
                    <a:cubicBezTo>
                      <a:pt x="18520" y="13077"/>
                      <a:pt x="18509" y="12974"/>
                      <a:pt x="18532" y="12870"/>
                    </a:cubicBezTo>
                    <a:lnTo>
                      <a:pt x="18532" y="12847"/>
                    </a:lnTo>
                    <a:cubicBezTo>
                      <a:pt x="18543" y="12778"/>
                      <a:pt x="18566" y="12710"/>
                      <a:pt x="18612" y="12653"/>
                    </a:cubicBezTo>
                    <a:cubicBezTo>
                      <a:pt x="18646" y="12584"/>
                      <a:pt x="18692" y="12538"/>
                      <a:pt x="18749" y="12492"/>
                    </a:cubicBezTo>
                    <a:cubicBezTo>
                      <a:pt x="18795" y="12469"/>
                      <a:pt x="18841" y="12446"/>
                      <a:pt x="18876" y="12423"/>
                    </a:cubicBezTo>
                    <a:cubicBezTo>
                      <a:pt x="18922" y="12411"/>
                      <a:pt x="18979" y="12400"/>
                      <a:pt x="19025" y="12388"/>
                    </a:cubicBezTo>
                    <a:close/>
                    <a:moveTo>
                      <a:pt x="9380" y="14110"/>
                    </a:moveTo>
                    <a:cubicBezTo>
                      <a:pt x="9530" y="14110"/>
                      <a:pt x="9679" y="14133"/>
                      <a:pt x="9817" y="14202"/>
                    </a:cubicBezTo>
                    <a:cubicBezTo>
                      <a:pt x="9886" y="14248"/>
                      <a:pt x="9966" y="14294"/>
                      <a:pt x="10046" y="14340"/>
                    </a:cubicBezTo>
                    <a:cubicBezTo>
                      <a:pt x="10184" y="14467"/>
                      <a:pt x="10299" y="14604"/>
                      <a:pt x="10368" y="14776"/>
                    </a:cubicBezTo>
                    <a:lnTo>
                      <a:pt x="10437" y="15052"/>
                    </a:lnTo>
                    <a:cubicBezTo>
                      <a:pt x="10449" y="15202"/>
                      <a:pt x="10437" y="15339"/>
                      <a:pt x="10380" y="15477"/>
                    </a:cubicBezTo>
                    <a:cubicBezTo>
                      <a:pt x="10357" y="15603"/>
                      <a:pt x="10299" y="15730"/>
                      <a:pt x="10196" y="15833"/>
                    </a:cubicBezTo>
                    <a:cubicBezTo>
                      <a:pt x="10115" y="15947"/>
                      <a:pt x="10012" y="16028"/>
                      <a:pt x="9886" y="16085"/>
                    </a:cubicBezTo>
                    <a:cubicBezTo>
                      <a:pt x="9771" y="16166"/>
                      <a:pt x="9633" y="16212"/>
                      <a:pt x="9484" y="16223"/>
                    </a:cubicBezTo>
                    <a:lnTo>
                      <a:pt x="9380" y="16223"/>
                    </a:lnTo>
                    <a:cubicBezTo>
                      <a:pt x="9232" y="16223"/>
                      <a:pt x="9082" y="16200"/>
                      <a:pt x="8944" y="16131"/>
                    </a:cubicBezTo>
                    <a:lnTo>
                      <a:pt x="8715" y="15993"/>
                    </a:lnTo>
                    <a:cubicBezTo>
                      <a:pt x="8566" y="15867"/>
                      <a:pt x="8462" y="15730"/>
                      <a:pt x="8393" y="15557"/>
                    </a:cubicBezTo>
                    <a:lnTo>
                      <a:pt x="8324" y="15281"/>
                    </a:lnTo>
                    <a:cubicBezTo>
                      <a:pt x="8301" y="15133"/>
                      <a:pt x="8324" y="14995"/>
                      <a:pt x="8370" y="14857"/>
                    </a:cubicBezTo>
                    <a:cubicBezTo>
                      <a:pt x="8405" y="14730"/>
                      <a:pt x="8462" y="14604"/>
                      <a:pt x="8554" y="14501"/>
                    </a:cubicBezTo>
                    <a:cubicBezTo>
                      <a:pt x="8635" y="14386"/>
                      <a:pt x="8749" y="14306"/>
                      <a:pt x="8875" y="14248"/>
                    </a:cubicBezTo>
                    <a:cubicBezTo>
                      <a:pt x="8990" y="14168"/>
                      <a:pt x="9117" y="14122"/>
                      <a:pt x="9266" y="14110"/>
                    </a:cubicBezTo>
                    <a:close/>
                    <a:moveTo>
                      <a:pt x="17624" y="14202"/>
                    </a:moveTo>
                    <a:cubicBezTo>
                      <a:pt x="17785" y="14202"/>
                      <a:pt x="17935" y="14237"/>
                      <a:pt x="18083" y="14306"/>
                    </a:cubicBezTo>
                    <a:cubicBezTo>
                      <a:pt x="18267" y="14386"/>
                      <a:pt x="18417" y="14501"/>
                      <a:pt x="18532" y="14661"/>
                    </a:cubicBezTo>
                    <a:lnTo>
                      <a:pt x="18543" y="14673"/>
                    </a:lnTo>
                    <a:cubicBezTo>
                      <a:pt x="18669" y="14845"/>
                      <a:pt x="18738" y="15029"/>
                      <a:pt x="18761" y="15236"/>
                    </a:cubicBezTo>
                    <a:cubicBezTo>
                      <a:pt x="18784" y="15442"/>
                      <a:pt x="18749" y="15638"/>
                      <a:pt x="18669" y="15822"/>
                    </a:cubicBezTo>
                    <a:cubicBezTo>
                      <a:pt x="18578" y="16005"/>
                      <a:pt x="18463" y="16154"/>
                      <a:pt x="18302" y="16269"/>
                    </a:cubicBezTo>
                    <a:cubicBezTo>
                      <a:pt x="18129" y="16396"/>
                      <a:pt x="17946" y="16464"/>
                      <a:pt x="17739" y="16487"/>
                    </a:cubicBezTo>
                    <a:lnTo>
                      <a:pt x="17624" y="16487"/>
                    </a:lnTo>
                    <a:cubicBezTo>
                      <a:pt x="17463" y="16487"/>
                      <a:pt x="17303" y="16453"/>
                      <a:pt x="17154" y="16396"/>
                    </a:cubicBezTo>
                    <a:cubicBezTo>
                      <a:pt x="16970" y="16304"/>
                      <a:pt x="16820" y="16189"/>
                      <a:pt x="16706" y="16028"/>
                    </a:cubicBezTo>
                    <a:cubicBezTo>
                      <a:pt x="16580" y="15856"/>
                      <a:pt x="16511" y="15672"/>
                      <a:pt x="16488" y="15465"/>
                    </a:cubicBezTo>
                    <a:cubicBezTo>
                      <a:pt x="16476" y="15270"/>
                      <a:pt x="16499" y="15064"/>
                      <a:pt x="16591" y="14880"/>
                    </a:cubicBezTo>
                    <a:lnTo>
                      <a:pt x="16591" y="14868"/>
                    </a:lnTo>
                    <a:cubicBezTo>
                      <a:pt x="16672" y="14684"/>
                      <a:pt x="16797" y="14536"/>
                      <a:pt x="16958" y="14421"/>
                    </a:cubicBezTo>
                    <a:cubicBezTo>
                      <a:pt x="17119" y="14294"/>
                      <a:pt x="17303" y="14225"/>
                      <a:pt x="17509" y="14202"/>
                    </a:cubicBezTo>
                    <a:close/>
                    <a:moveTo>
                      <a:pt x="27120" y="0"/>
                    </a:moveTo>
                    <a:lnTo>
                      <a:pt x="27120" y="0"/>
                    </a:lnTo>
                    <a:cubicBezTo>
                      <a:pt x="27154" y="2032"/>
                      <a:pt x="25489" y="8301"/>
                      <a:pt x="19381" y="9277"/>
                    </a:cubicBezTo>
                    <a:cubicBezTo>
                      <a:pt x="18876" y="9357"/>
                      <a:pt x="18382" y="9392"/>
                      <a:pt x="17889" y="9392"/>
                    </a:cubicBezTo>
                    <a:cubicBezTo>
                      <a:pt x="14949" y="9392"/>
                      <a:pt x="12309" y="8037"/>
                      <a:pt x="9817" y="6682"/>
                    </a:cubicBezTo>
                    <a:cubicBezTo>
                      <a:pt x="7337" y="5327"/>
                      <a:pt x="4995" y="3984"/>
                      <a:pt x="2664" y="3984"/>
                    </a:cubicBezTo>
                    <a:cubicBezTo>
                      <a:pt x="1780" y="3984"/>
                      <a:pt x="907" y="4167"/>
                      <a:pt x="12" y="4639"/>
                    </a:cubicBezTo>
                    <a:cubicBezTo>
                      <a:pt x="12" y="4753"/>
                      <a:pt x="1" y="4879"/>
                      <a:pt x="1" y="4994"/>
                    </a:cubicBezTo>
                    <a:cubicBezTo>
                      <a:pt x="1" y="5465"/>
                      <a:pt x="35" y="5947"/>
                      <a:pt x="80" y="6430"/>
                    </a:cubicBezTo>
                    <a:cubicBezTo>
                      <a:pt x="838" y="13617"/>
                      <a:pt x="6935" y="18978"/>
                      <a:pt x="14008" y="18978"/>
                    </a:cubicBezTo>
                    <a:cubicBezTo>
                      <a:pt x="14490" y="18978"/>
                      <a:pt x="14983" y="18956"/>
                      <a:pt x="15466" y="18899"/>
                    </a:cubicBezTo>
                    <a:lnTo>
                      <a:pt x="15489" y="18899"/>
                    </a:lnTo>
                    <a:cubicBezTo>
                      <a:pt x="15626" y="18738"/>
                      <a:pt x="15776" y="18577"/>
                      <a:pt x="15937" y="18427"/>
                    </a:cubicBezTo>
                    <a:lnTo>
                      <a:pt x="27740" y="7807"/>
                    </a:lnTo>
                    <a:cubicBezTo>
                      <a:pt x="27923" y="6889"/>
                      <a:pt x="28026" y="5936"/>
                      <a:pt x="28026" y="4971"/>
                    </a:cubicBezTo>
                    <a:cubicBezTo>
                      <a:pt x="28026" y="4489"/>
                      <a:pt x="28003" y="4007"/>
                      <a:pt x="27946" y="3513"/>
                    </a:cubicBezTo>
                    <a:cubicBezTo>
                      <a:pt x="27820" y="2284"/>
                      <a:pt x="27533" y="1102"/>
                      <a:pt x="27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892;p89">
                <a:extLst>
                  <a:ext uri="{FF2B5EF4-FFF2-40B4-BE49-F238E27FC236}">
                    <a16:creationId xmlns:a16="http://schemas.microsoft.com/office/drawing/2014/main" id="{FF08AA62-205C-8F91-0333-6B1279473365}"/>
                  </a:ext>
                </a:extLst>
              </p:cNvPr>
              <p:cNvSpPr/>
              <p:nvPr/>
            </p:nvSpPr>
            <p:spPr>
              <a:xfrm rot="721698">
                <a:off x="8286924" y="3004683"/>
                <a:ext cx="18739" cy="13959"/>
              </a:xfrm>
              <a:custGeom>
                <a:avLst/>
                <a:gdLst/>
                <a:ahLst/>
                <a:cxnLst/>
                <a:rect l="l" t="t" r="r" b="b"/>
                <a:pathLst>
                  <a:path w="988" h="736" extrusionOk="0">
                    <a:moveTo>
                      <a:pt x="459" y="1"/>
                    </a:moveTo>
                    <a:cubicBezTo>
                      <a:pt x="0" y="47"/>
                      <a:pt x="57" y="736"/>
                      <a:pt x="482" y="736"/>
                    </a:cubicBezTo>
                    <a:lnTo>
                      <a:pt x="528" y="736"/>
                    </a:lnTo>
                    <a:cubicBezTo>
                      <a:pt x="987" y="690"/>
                      <a:pt x="930" y="1"/>
                      <a:pt x="5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93;p89">
                <a:extLst>
                  <a:ext uri="{FF2B5EF4-FFF2-40B4-BE49-F238E27FC236}">
                    <a16:creationId xmlns:a16="http://schemas.microsoft.com/office/drawing/2014/main" id="{69C59806-7218-ED19-B95F-6AC6C173DF85}"/>
                  </a:ext>
                </a:extLst>
              </p:cNvPr>
              <p:cNvSpPr/>
              <p:nvPr/>
            </p:nvSpPr>
            <p:spPr>
              <a:xfrm rot="721698">
                <a:off x="8331980" y="2999775"/>
                <a:ext cx="31162" cy="30498"/>
              </a:xfrm>
              <a:custGeom>
                <a:avLst/>
                <a:gdLst/>
                <a:ahLst/>
                <a:cxnLst/>
                <a:rect l="l" t="t" r="r" b="b"/>
                <a:pathLst>
                  <a:path w="1643" h="1608" extrusionOk="0">
                    <a:moveTo>
                      <a:pt x="735" y="0"/>
                    </a:moveTo>
                    <a:cubicBezTo>
                      <a:pt x="632" y="12"/>
                      <a:pt x="528" y="46"/>
                      <a:pt x="437" y="104"/>
                    </a:cubicBezTo>
                    <a:cubicBezTo>
                      <a:pt x="345" y="150"/>
                      <a:pt x="265" y="207"/>
                      <a:pt x="196" y="299"/>
                    </a:cubicBezTo>
                    <a:cubicBezTo>
                      <a:pt x="127" y="380"/>
                      <a:pt x="81" y="471"/>
                      <a:pt x="58" y="574"/>
                    </a:cubicBezTo>
                    <a:cubicBezTo>
                      <a:pt x="12" y="678"/>
                      <a:pt x="0" y="781"/>
                      <a:pt x="23" y="885"/>
                    </a:cubicBezTo>
                    <a:cubicBezTo>
                      <a:pt x="35" y="965"/>
                      <a:pt x="58" y="1034"/>
                      <a:pt x="69" y="1103"/>
                    </a:cubicBezTo>
                    <a:cubicBezTo>
                      <a:pt x="127" y="1229"/>
                      <a:pt x="207" y="1344"/>
                      <a:pt x="311" y="1436"/>
                    </a:cubicBezTo>
                    <a:cubicBezTo>
                      <a:pt x="368" y="1470"/>
                      <a:pt x="437" y="1505"/>
                      <a:pt x="494" y="1539"/>
                    </a:cubicBezTo>
                    <a:cubicBezTo>
                      <a:pt x="597" y="1585"/>
                      <a:pt x="701" y="1608"/>
                      <a:pt x="816" y="1608"/>
                    </a:cubicBezTo>
                    <a:lnTo>
                      <a:pt x="908" y="1608"/>
                    </a:lnTo>
                    <a:cubicBezTo>
                      <a:pt x="1023" y="1597"/>
                      <a:pt x="1114" y="1562"/>
                      <a:pt x="1206" y="1505"/>
                    </a:cubicBezTo>
                    <a:cubicBezTo>
                      <a:pt x="1298" y="1459"/>
                      <a:pt x="1378" y="1401"/>
                      <a:pt x="1447" y="1309"/>
                    </a:cubicBezTo>
                    <a:cubicBezTo>
                      <a:pt x="1516" y="1229"/>
                      <a:pt x="1562" y="1137"/>
                      <a:pt x="1585" y="1034"/>
                    </a:cubicBezTo>
                    <a:cubicBezTo>
                      <a:pt x="1631" y="942"/>
                      <a:pt x="1643" y="827"/>
                      <a:pt x="1620" y="724"/>
                    </a:cubicBezTo>
                    <a:cubicBezTo>
                      <a:pt x="1608" y="655"/>
                      <a:pt x="1585" y="586"/>
                      <a:pt x="1574" y="517"/>
                    </a:cubicBezTo>
                    <a:cubicBezTo>
                      <a:pt x="1516" y="380"/>
                      <a:pt x="1436" y="265"/>
                      <a:pt x="1332" y="184"/>
                    </a:cubicBezTo>
                    <a:cubicBezTo>
                      <a:pt x="1275" y="138"/>
                      <a:pt x="1217" y="104"/>
                      <a:pt x="1148" y="69"/>
                    </a:cubicBezTo>
                    <a:cubicBezTo>
                      <a:pt x="1046" y="23"/>
                      <a:pt x="942" y="0"/>
                      <a:pt x="8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94;p89">
                <a:extLst>
                  <a:ext uri="{FF2B5EF4-FFF2-40B4-BE49-F238E27FC236}">
                    <a16:creationId xmlns:a16="http://schemas.microsoft.com/office/drawing/2014/main" id="{23A9685C-020F-596F-6207-20129D209E79}"/>
                  </a:ext>
                </a:extLst>
              </p:cNvPr>
              <p:cNvSpPr/>
              <p:nvPr/>
            </p:nvSpPr>
            <p:spPr>
              <a:xfrm rot="721698">
                <a:off x="8294509" y="3041785"/>
                <a:ext cx="45311" cy="44647"/>
              </a:xfrm>
              <a:custGeom>
                <a:avLst/>
                <a:gdLst/>
                <a:ahLst/>
                <a:cxnLst/>
                <a:rect l="l" t="t" r="r" b="b"/>
                <a:pathLst>
                  <a:path w="2389" h="2354" extrusionOk="0">
                    <a:moveTo>
                      <a:pt x="1195" y="0"/>
                    </a:moveTo>
                    <a:cubicBezTo>
                      <a:pt x="1161" y="0"/>
                      <a:pt x="1115" y="0"/>
                      <a:pt x="1069" y="11"/>
                    </a:cubicBezTo>
                    <a:cubicBezTo>
                      <a:pt x="908" y="23"/>
                      <a:pt x="770" y="69"/>
                      <a:pt x="632" y="161"/>
                    </a:cubicBezTo>
                    <a:cubicBezTo>
                      <a:pt x="495" y="218"/>
                      <a:pt x="380" y="310"/>
                      <a:pt x="288" y="437"/>
                    </a:cubicBezTo>
                    <a:cubicBezTo>
                      <a:pt x="184" y="551"/>
                      <a:pt x="115" y="689"/>
                      <a:pt x="81" y="838"/>
                    </a:cubicBezTo>
                    <a:cubicBezTo>
                      <a:pt x="23" y="988"/>
                      <a:pt x="1" y="1136"/>
                      <a:pt x="23" y="1297"/>
                    </a:cubicBezTo>
                    <a:cubicBezTo>
                      <a:pt x="46" y="1401"/>
                      <a:pt x="81" y="1504"/>
                      <a:pt x="104" y="1608"/>
                    </a:cubicBezTo>
                    <a:cubicBezTo>
                      <a:pt x="173" y="1802"/>
                      <a:pt x="299" y="1963"/>
                      <a:pt x="460" y="2090"/>
                    </a:cubicBezTo>
                    <a:cubicBezTo>
                      <a:pt x="541" y="2147"/>
                      <a:pt x="621" y="2193"/>
                      <a:pt x="712" y="2251"/>
                    </a:cubicBezTo>
                    <a:cubicBezTo>
                      <a:pt x="862" y="2319"/>
                      <a:pt x="1023" y="2353"/>
                      <a:pt x="1195" y="2353"/>
                    </a:cubicBezTo>
                    <a:cubicBezTo>
                      <a:pt x="1230" y="2353"/>
                      <a:pt x="1275" y="2353"/>
                      <a:pt x="1321" y="2342"/>
                    </a:cubicBezTo>
                    <a:cubicBezTo>
                      <a:pt x="1482" y="2331"/>
                      <a:pt x="1620" y="2285"/>
                      <a:pt x="1758" y="2193"/>
                    </a:cubicBezTo>
                    <a:cubicBezTo>
                      <a:pt x="1895" y="2136"/>
                      <a:pt x="2010" y="2044"/>
                      <a:pt x="2102" y="1917"/>
                    </a:cubicBezTo>
                    <a:cubicBezTo>
                      <a:pt x="2205" y="1802"/>
                      <a:pt x="2274" y="1665"/>
                      <a:pt x="2309" y="1516"/>
                    </a:cubicBezTo>
                    <a:cubicBezTo>
                      <a:pt x="2366" y="1366"/>
                      <a:pt x="2389" y="1217"/>
                      <a:pt x="2366" y="1057"/>
                    </a:cubicBezTo>
                    <a:cubicBezTo>
                      <a:pt x="2343" y="953"/>
                      <a:pt x="2309" y="850"/>
                      <a:pt x="2286" y="746"/>
                    </a:cubicBezTo>
                    <a:cubicBezTo>
                      <a:pt x="2217" y="562"/>
                      <a:pt x="2090" y="391"/>
                      <a:pt x="1929" y="264"/>
                    </a:cubicBezTo>
                    <a:cubicBezTo>
                      <a:pt x="1850" y="218"/>
                      <a:pt x="1769" y="161"/>
                      <a:pt x="1677" y="103"/>
                    </a:cubicBezTo>
                    <a:cubicBezTo>
                      <a:pt x="1528" y="34"/>
                      <a:pt x="1367" y="0"/>
                      <a:pt x="1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95;p89">
                <a:extLst>
                  <a:ext uri="{FF2B5EF4-FFF2-40B4-BE49-F238E27FC236}">
                    <a16:creationId xmlns:a16="http://schemas.microsoft.com/office/drawing/2014/main" id="{98469B71-BEEA-ECD5-A149-EA4767FDAADC}"/>
                  </a:ext>
                </a:extLst>
              </p:cNvPr>
              <p:cNvSpPr/>
              <p:nvPr/>
            </p:nvSpPr>
            <p:spPr>
              <a:xfrm rot="721698">
                <a:off x="8496860" y="3194055"/>
                <a:ext cx="43812" cy="43357"/>
              </a:xfrm>
              <a:custGeom>
                <a:avLst/>
                <a:gdLst/>
                <a:ahLst/>
                <a:cxnLst/>
                <a:rect l="l" t="t" r="r" b="b"/>
                <a:pathLst>
                  <a:path w="2310" h="2286" extrusionOk="0">
                    <a:moveTo>
                      <a:pt x="1034" y="0"/>
                    </a:moveTo>
                    <a:cubicBezTo>
                      <a:pt x="828" y="23"/>
                      <a:pt x="644" y="92"/>
                      <a:pt x="483" y="219"/>
                    </a:cubicBezTo>
                    <a:cubicBezTo>
                      <a:pt x="322" y="334"/>
                      <a:pt x="197" y="482"/>
                      <a:pt x="116" y="666"/>
                    </a:cubicBezTo>
                    <a:lnTo>
                      <a:pt x="116" y="678"/>
                    </a:lnTo>
                    <a:cubicBezTo>
                      <a:pt x="24" y="862"/>
                      <a:pt x="1" y="1068"/>
                      <a:pt x="13" y="1263"/>
                    </a:cubicBezTo>
                    <a:cubicBezTo>
                      <a:pt x="36" y="1470"/>
                      <a:pt x="105" y="1654"/>
                      <a:pt x="231" y="1826"/>
                    </a:cubicBezTo>
                    <a:cubicBezTo>
                      <a:pt x="345" y="1987"/>
                      <a:pt x="495" y="2102"/>
                      <a:pt x="679" y="2194"/>
                    </a:cubicBezTo>
                    <a:cubicBezTo>
                      <a:pt x="828" y="2251"/>
                      <a:pt x="988" y="2285"/>
                      <a:pt x="1149" y="2285"/>
                    </a:cubicBezTo>
                    <a:lnTo>
                      <a:pt x="1264" y="2285"/>
                    </a:lnTo>
                    <a:cubicBezTo>
                      <a:pt x="1471" y="2262"/>
                      <a:pt x="1654" y="2194"/>
                      <a:pt x="1827" y="2067"/>
                    </a:cubicBezTo>
                    <a:cubicBezTo>
                      <a:pt x="1988" y="1952"/>
                      <a:pt x="2103" y="1803"/>
                      <a:pt x="2194" y="1620"/>
                    </a:cubicBezTo>
                    <a:cubicBezTo>
                      <a:pt x="2274" y="1436"/>
                      <a:pt x="2309" y="1240"/>
                      <a:pt x="2286" y="1034"/>
                    </a:cubicBezTo>
                    <a:cubicBezTo>
                      <a:pt x="2263" y="827"/>
                      <a:pt x="2194" y="643"/>
                      <a:pt x="2068" y="471"/>
                    </a:cubicBezTo>
                    <a:lnTo>
                      <a:pt x="2057" y="459"/>
                    </a:lnTo>
                    <a:cubicBezTo>
                      <a:pt x="1942" y="299"/>
                      <a:pt x="1792" y="184"/>
                      <a:pt x="1608" y="104"/>
                    </a:cubicBezTo>
                    <a:cubicBezTo>
                      <a:pt x="1460" y="35"/>
                      <a:pt x="1310" y="0"/>
                      <a:pt x="1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96;p89">
                <a:extLst>
                  <a:ext uri="{FF2B5EF4-FFF2-40B4-BE49-F238E27FC236}">
                    <a16:creationId xmlns:a16="http://schemas.microsoft.com/office/drawing/2014/main" id="{47FCFA4F-508A-B27F-7D2B-6E4755BD9CD7}"/>
                  </a:ext>
                </a:extLst>
              </p:cNvPr>
              <p:cNvSpPr/>
              <p:nvPr/>
            </p:nvSpPr>
            <p:spPr>
              <a:xfrm rot="721698">
                <a:off x="8544234" y="3166383"/>
                <a:ext cx="21792" cy="21792"/>
              </a:xfrm>
              <a:custGeom>
                <a:avLst/>
                <a:gdLst/>
                <a:ahLst/>
                <a:cxnLst/>
                <a:rect l="l" t="t" r="r" b="b"/>
                <a:pathLst>
                  <a:path w="1149" h="1149" extrusionOk="0">
                    <a:moveTo>
                      <a:pt x="517" y="0"/>
                    </a:moveTo>
                    <a:cubicBezTo>
                      <a:pt x="471" y="12"/>
                      <a:pt x="414" y="23"/>
                      <a:pt x="368" y="35"/>
                    </a:cubicBezTo>
                    <a:cubicBezTo>
                      <a:pt x="333" y="58"/>
                      <a:pt x="287" y="81"/>
                      <a:pt x="241" y="104"/>
                    </a:cubicBezTo>
                    <a:cubicBezTo>
                      <a:pt x="184" y="150"/>
                      <a:pt x="138" y="196"/>
                      <a:pt x="104" y="265"/>
                    </a:cubicBezTo>
                    <a:cubicBezTo>
                      <a:pt x="58" y="322"/>
                      <a:pt x="35" y="390"/>
                      <a:pt x="24" y="459"/>
                    </a:cubicBezTo>
                    <a:lnTo>
                      <a:pt x="24" y="482"/>
                    </a:lnTo>
                    <a:cubicBezTo>
                      <a:pt x="1" y="586"/>
                      <a:pt x="12" y="689"/>
                      <a:pt x="47" y="781"/>
                    </a:cubicBezTo>
                    <a:cubicBezTo>
                      <a:pt x="93" y="873"/>
                      <a:pt x="138" y="954"/>
                      <a:pt x="218" y="1022"/>
                    </a:cubicBezTo>
                    <a:cubicBezTo>
                      <a:pt x="264" y="1045"/>
                      <a:pt x="299" y="1068"/>
                      <a:pt x="345" y="1091"/>
                    </a:cubicBezTo>
                    <a:cubicBezTo>
                      <a:pt x="414" y="1125"/>
                      <a:pt x="494" y="1148"/>
                      <a:pt x="575" y="1148"/>
                    </a:cubicBezTo>
                    <a:cubicBezTo>
                      <a:pt x="598" y="1148"/>
                      <a:pt x="609" y="1137"/>
                      <a:pt x="632" y="1137"/>
                    </a:cubicBezTo>
                    <a:cubicBezTo>
                      <a:pt x="713" y="1137"/>
                      <a:pt x="781" y="1114"/>
                      <a:pt x="850" y="1068"/>
                    </a:cubicBezTo>
                    <a:cubicBezTo>
                      <a:pt x="907" y="1033"/>
                      <a:pt x="965" y="999"/>
                      <a:pt x="1011" y="931"/>
                    </a:cubicBezTo>
                    <a:cubicBezTo>
                      <a:pt x="1080" y="862"/>
                      <a:pt x="1114" y="770"/>
                      <a:pt x="1137" y="666"/>
                    </a:cubicBezTo>
                    <a:cubicBezTo>
                      <a:pt x="1149" y="574"/>
                      <a:pt x="1137" y="471"/>
                      <a:pt x="1103" y="368"/>
                    </a:cubicBezTo>
                    <a:cubicBezTo>
                      <a:pt x="1103" y="368"/>
                      <a:pt x="1091" y="356"/>
                      <a:pt x="1091" y="345"/>
                    </a:cubicBezTo>
                    <a:cubicBezTo>
                      <a:pt x="1068" y="311"/>
                      <a:pt x="1045" y="265"/>
                      <a:pt x="1022" y="219"/>
                    </a:cubicBezTo>
                    <a:cubicBezTo>
                      <a:pt x="976" y="161"/>
                      <a:pt x="930" y="115"/>
                      <a:pt x="861" y="81"/>
                    </a:cubicBezTo>
                    <a:cubicBezTo>
                      <a:pt x="827" y="58"/>
                      <a:pt x="781" y="35"/>
                      <a:pt x="735" y="23"/>
                    </a:cubicBezTo>
                    <a:cubicBezTo>
                      <a:pt x="678" y="0"/>
                      <a:pt x="632" y="0"/>
                      <a:pt x="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97;p89">
                <a:extLst>
                  <a:ext uri="{FF2B5EF4-FFF2-40B4-BE49-F238E27FC236}">
                    <a16:creationId xmlns:a16="http://schemas.microsoft.com/office/drawing/2014/main" id="{FE0376D6-3D84-89CB-E58B-C24B46521451}"/>
                  </a:ext>
                </a:extLst>
              </p:cNvPr>
              <p:cNvSpPr/>
              <p:nvPr/>
            </p:nvSpPr>
            <p:spPr>
              <a:xfrm rot="721698">
                <a:off x="8694423" y="3092002"/>
                <a:ext cx="26155" cy="25718"/>
              </a:xfrm>
              <a:custGeom>
                <a:avLst/>
                <a:gdLst/>
                <a:ahLst/>
                <a:cxnLst/>
                <a:rect l="l" t="t" r="r" b="b"/>
                <a:pathLst>
                  <a:path w="1379" h="1356" extrusionOk="0">
                    <a:moveTo>
                      <a:pt x="689" y="1"/>
                    </a:moveTo>
                    <a:cubicBezTo>
                      <a:pt x="666" y="1"/>
                      <a:pt x="643" y="1"/>
                      <a:pt x="620" y="13"/>
                    </a:cubicBezTo>
                    <a:cubicBezTo>
                      <a:pt x="529" y="13"/>
                      <a:pt x="449" y="47"/>
                      <a:pt x="368" y="93"/>
                    </a:cubicBezTo>
                    <a:cubicBezTo>
                      <a:pt x="288" y="128"/>
                      <a:pt x="219" y="185"/>
                      <a:pt x="161" y="254"/>
                    </a:cubicBezTo>
                    <a:cubicBezTo>
                      <a:pt x="104" y="322"/>
                      <a:pt x="69" y="403"/>
                      <a:pt x="46" y="483"/>
                    </a:cubicBezTo>
                    <a:cubicBezTo>
                      <a:pt x="12" y="575"/>
                      <a:pt x="0" y="656"/>
                      <a:pt x="23" y="748"/>
                    </a:cubicBezTo>
                    <a:cubicBezTo>
                      <a:pt x="35" y="805"/>
                      <a:pt x="46" y="874"/>
                      <a:pt x="58" y="931"/>
                    </a:cubicBezTo>
                    <a:cubicBezTo>
                      <a:pt x="104" y="1034"/>
                      <a:pt x="173" y="1126"/>
                      <a:pt x="265" y="1207"/>
                    </a:cubicBezTo>
                    <a:cubicBezTo>
                      <a:pt x="311" y="1241"/>
                      <a:pt x="368" y="1264"/>
                      <a:pt x="414" y="1299"/>
                    </a:cubicBezTo>
                    <a:cubicBezTo>
                      <a:pt x="506" y="1333"/>
                      <a:pt x="598" y="1356"/>
                      <a:pt x="689" y="1356"/>
                    </a:cubicBezTo>
                    <a:lnTo>
                      <a:pt x="758" y="1356"/>
                    </a:lnTo>
                    <a:cubicBezTo>
                      <a:pt x="850" y="1345"/>
                      <a:pt x="942" y="1322"/>
                      <a:pt x="1011" y="1264"/>
                    </a:cubicBezTo>
                    <a:cubicBezTo>
                      <a:pt x="1092" y="1230"/>
                      <a:pt x="1161" y="1184"/>
                      <a:pt x="1218" y="1103"/>
                    </a:cubicBezTo>
                    <a:cubicBezTo>
                      <a:pt x="1275" y="1034"/>
                      <a:pt x="1309" y="965"/>
                      <a:pt x="1332" y="874"/>
                    </a:cubicBezTo>
                    <a:cubicBezTo>
                      <a:pt x="1367" y="794"/>
                      <a:pt x="1378" y="702"/>
                      <a:pt x="1367" y="610"/>
                    </a:cubicBezTo>
                    <a:cubicBezTo>
                      <a:pt x="1344" y="552"/>
                      <a:pt x="1332" y="495"/>
                      <a:pt x="1321" y="437"/>
                    </a:cubicBezTo>
                    <a:cubicBezTo>
                      <a:pt x="1275" y="322"/>
                      <a:pt x="1207" y="231"/>
                      <a:pt x="1115" y="151"/>
                    </a:cubicBezTo>
                    <a:cubicBezTo>
                      <a:pt x="1069" y="128"/>
                      <a:pt x="1023" y="93"/>
                      <a:pt x="965" y="59"/>
                    </a:cubicBezTo>
                    <a:cubicBezTo>
                      <a:pt x="885" y="24"/>
                      <a:pt x="793" y="1"/>
                      <a:pt x="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98;p89">
                <a:extLst>
                  <a:ext uri="{FF2B5EF4-FFF2-40B4-BE49-F238E27FC236}">
                    <a16:creationId xmlns:a16="http://schemas.microsoft.com/office/drawing/2014/main" id="{74CE4620-5F47-7A82-0179-E54A04A3E0EA}"/>
                  </a:ext>
                </a:extLst>
              </p:cNvPr>
              <p:cNvSpPr/>
              <p:nvPr/>
            </p:nvSpPr>
            <p:spPr>
              <a:xfrm rot="721698">
                <a:off x="8345963" y="3159749"/>
                <a:ext cx="40740" cy="40076"/>
              </a:xfrm>
              <a:custGeom>
                <a:avLst/>
                <a:gdLst/>
                <a:ahLst/>
                <a:cxnLst/>
                <a:rect l="l" t="t" r="r" b="b"/>
                <a:pathLst>
                  <a:path w="2148" h="2113" extrusionOk="0">
                    <a:moveTo>
                      <a:pt x="965" y="0"/>
                    </a:moveTo>
                    <a:cubicBezTo>
                      <a:pt x="816" y="12"/>
                      <a:pt x="689" y="58"/>
                      <a:pt x="574" y="138"/>
                    </a:cubicBezTo>
                    <a:cubicBezTo>
                      <a:pt x="448" y="196"/>
                      <a:pt x="334" y="276"/>
                      <a:pt x="253" y="391"/>
                    </a:cubicBezTo>
                    <a:cubicBezTo>
                      <a:pt x="161" y="494"/>
                      <a:pt x="104" y="620"/>
                      <a:pt x="69" y="747"/>
                    </a:cubicBezTo>
                    <a:cubicBezTo>
                      <a:pt x="23" y="885"/>
                      <a:pt x="0" y="1023"/>
                      <a:pt x="23" y="1171"/>
                    </a:cubicBezTo>
                    <a:lnTo>
                      <a:pt x="92" y="1447"/>
                    </a:lnTo>
                    <a:cubicBezTo>
                      <a:pt x="161" y="1620"/>
                      <a:pt x="265" y="1757"/>
                      <a:pt x="414" y="1883"/>
                    </a:cubicBezTo>
                    <a:lnTo>
                      <a:pt x="643" y="2021"/>
                    </a:lnTo>
                    <a:cubicBezTo>
                      <a:pt x="781" y="2090"/>
                      <a:pt x="931" y="2113"/>
                      <a:pt x="1079" y="2113"/>
                    </a:cubicBezTo>
                    <a:lnTo>
                      <a:pt x="1183" y="2113"/>
                    </a:lnTo>
                    <a:cubicBezTo>
                      <a:pt x="1332" y="2102"/>
                      <a:pt x="1470" y="2056"/>
                      <a:pt x="1585" y="1975"/>
                    </a:cubicBezTo>
                    <a:cubicBezTo>
                      <a:pt x="1711" y="1918"/>
                      <a:pt x="1814" y="1837"/>
                      <a:pt x="1895" y="1723"/>
                    </a:cubicBezTo>
                    <a:cubicBezTo>
                      <a:pt x="1998" y="1620"/>
                      <a:pt x="2056" y="1493"/>
                      <a:pt x="2079" y="1367"/>
                    </a:cubicBezTo>
                    <a:cubicBezTo>
                      <a:pt x="2136" y="1229"/>
                      <a:pt x="2148" y="1092"/>
                      <a:pt x="2136" y="942"/>
                    </a:cubicBezTo>
                    <a:lnTo>
                      <a:pt x="2067" y="666"/>
                    </a:lnTo>
                    <a:cubicBezTo>
                      <a:pt x="1998" y="494"/>
                      <a:pt x="1883" y="357"/>
                      <a:pt x="1745" y="230"/>
                    </a:cubicBezTo>
                    <a:cubicBezTo>
                      <a:pt x="1665" y="184"/>
                      <a:pt x="1585" y="138"/>
                      <a:pt x="1516" y="92"/>
                    </a:cubicBezTo>
                    <a:cubicBezTo>
                      <a:pt x="1378" y="23"/>
                      <a:pt x="1229"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99;p89">
                <a:extLst>
                  <a:ext uri="{FF2B5EF4-FFF2-40B4-BE49-F238E27FC236}">
                    <a16:creationId xmlns:a16="http://schemas.microsoft.com/office/drawing/2014/main" id="{F854AFA2-44ED-94C0-0534-41BD7A813CF3}"/>
                  </a:ext>
                </a:extLst>
              </p:cNvPr>
              <p:cNvSpPr/>
              <p:nvPr/>
            </p:nvSpPr>
            <p:spPr>
              <a:xfrm rot="721698">
                <a:off x="8469296" y="3118532"/>
                <a:ext cx="6354" cy="6126"/>
              </a:xfrm>
              <a:custGeom>
                <a:avLst/>
                <a:gdLst/>
                <a:ahLst/>
                <a:cxnLst/>
                <a:rect l="l" t="t" r="r" b="b"/>
                <a:pathLst>
                  <a:path w="335" h="323" extrusionOk="0">
                    <a:moveTo>
                      <a:pt x="151" y="1"/>
                    </a:moveTo>
                    <a:cubicBezTo>
                      <a:pt x="128" y="1"/>
                      <a:pt x="105" y="12"/>
                      <a:pt x="93" y="24"/>
                    </a:cubicBezTo>
                    <a:cubicBezTo>
                      <a:pt x="70" y="35"/>
                      <a:pt x="59" y="46"/>
                      <a:pt x="36" y="58"/>
                    </a:cubicBezTo>
                    <a:cubicBezTo>
                      <a:pt x="24" y="80"/>
                      <a:pt x="13" y="92"/>
                      <a:pt x="13" y="115"/>
                    </a:cubicBezTo>
                    <a:cubicBezTo>
                      <a:pt x="1" y="138"/>
                      <a:pt x="1" y="161"/>
                      <a:pt x="1" y="184"/>
                    </a:cubicBezTo>
                    <a:cubicBezTo>
                      <a:pt x="13" y="195"/>
                      <a:pt x="13" y="207"/>
                      <a:pt x="13" y="218"/>
                    </a:cubicBezTo>
                    <a:cubicBezTo>
                      <a:pt x="24" y="253"/>
                      <a:pt x="47" y="276"/>
                      <a:pt x="70" y="287"/>
                    </a:cubicBezTo>
                    <a:cubicBezTo>
                      <a:pt x="82" y="299"/>
                      <a:pt x="93" y="299"/>
                      <a:pt x="105" y="310"/>
                    </a:cubicBezTo>
                    <a:cubicBezTo>
                      <a:pt x="116" y="322"/>
                      <a:pt x="139" y="322"/>
                      <a:pt x="162" y="322"/>
                    </a:cubicBezTo>
                    <a:lnTo>
                      <a:pt x="185" y="322"/>
                    </a:lnTo>
                    <a:cubicBezTo>
                      <a:pt x="208" y="322"/>
                      <a:pt x="220" y="310"/>
                      <a:pt x="242" y="299"/>
                    </a:cubicBezTo>
                    <a:cubicBezTo>
                      <a:pt x="265" y="299"/>
                      <a:pt x="276" y="287"/>
                      <a:pt x="288" y="264"/>
                    </a:cubicBezTo>
                    <a:cubicBezTo>
                      <a:pt x="299" y="253"/>
                      <a:pt x="311" y="230"/>
                      <a:pt x="322" y="207"/>
                    </a:cubicBezTo>
                    <a:cubicBezTo>
                      <a:pt x="322" y="184"/>
                      <a:pt x="334" y="172"/>
                      <a:pt x="322" y="149"/>
                    </a:cubicBezTo>
                    <a:cubicBezTo>
                      <a:pt x="322" y="138"/>
                      <a:pt x="322" y="115"/>
                      <a:pt x="311" y="103"/>
                    </a:cubicBezTo>
                    <a:cubicBezTo>
                      <a:pt x="311" y="80"/>
                      <a:pt x="288" y="58"/>
                      <a:pt x="265" y="35"/>
                    </a:cubicBezTo>
                    <a:cubicBezTo>
                      <a:pt x="254" y="35"/>
                      <a:pt x="242" y="24"/>
                      <a:pt x="231" y="12"/>
                    </a:cubicBezTo>
                    <a:cubicBezTo>
                      <a:pt x="208" y="12"/>
                      <a:pt x="185" y="1"/>
                      <a:pt x="1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00;p89">
                <a:extLst>
                  <a:ext uri="{FF2B5EF4-FFF2-40B4-BE49-F238E27FC236}">
                    <a16:creationId xmlns:a16="http://schemas.microsoft.com/office/drawing/2014/main" id="{0F9E81F4-1B97-EC2C-C353-357006DC3FA0}"/>
                  </a:ext>
                </a:extLst>
              </p:cNvPr>
              <p:cNvSpPr/>
              <p:nvPr/>
            </p:nvSpPr>
            <p:spPr>
              <a:xfrm rot="721698">
                <a:off x="8459341" y="2257007"/>
                <a:ext cx="219536" cy="64713"/>
              </a:xfrm>
              <a:custGeom>
                <a:avLst/>
                <a:gdLst/>
                <a:ahLst/>
                <a:cxnLst/>
                <a:rect l="l" t="t" r="r" b="b"/>
                <a:pathLst>
                  <a:path w="11575" h="3412" extrusionOk="0">
                    <a:moveTo>
                      <a:pt x="10277" y="1"/>
                    </a:moveTo>
                    <a:cubicBezTo>
                      <a:pt x="10235" y="1"/>
                      <a:pt x="10193" y="3"/>
                      <a:pt x="10150" y="7"/>
                    </a:cubicBezTo>
                    <a:lnTo>
                      <a:pt x="1172" y="948"/>
                    </a:lnTo>
                    <a:cubicBezTo>
                      <a:pt x="495" y="1017"/>
                      <a:pt x="1" y="1625"/>
                      <a:pt x="70" y="2303"/>
                    </a:cubicBezTo>
                    <a:cubicBezTo>
                      <a:pt x="134" y="2938"/>
                      <a:pt x="673" y="3412"/>
                      <a:pt x="1298" y="3412"/>
                    </a:cubicBezTo>
                    <a:cubicBezTo>
                      <a:pt x="1340" y="3412"/>
                      <a:pt x="1382" y="3410"/>
                      <a:pt x="1424" y="3405"/>
                    </a:cubicBezTo>
                    <a:lnTo>
                      <a:pt x="10403" y="2464"/>
                    </a:lnTo>
                    <a:cubicBezTo>
                      <a:pt x="11081" y="2395"/>
                      <a:pt x="11574" y="1786"/>
                      <a:pt x="11505" y="1109"/>
                    </a:cubicBezTo>
                    <a:cubicBezTo>
                      <a:pt x="11441" y="474"/>
                      <a:pt x="10902" y="1"/>
                      <a:pt x="10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 name="Google Shape;2901;p89">
            <a:extLst>
              <a:ext uri="{FF2B5EF4-FFF2-40B4-BE49-F238E27FC236}">
                <a16:creationId xmlns:a16="http://schemas.microsoft.com/office/drawing/2014/main" id="{42331A39-7903-D4A3-9C0E-05E483B8764C}"/>
              </a:ext>
            </a:extLst>
          </p:cNvPr>
          <p:cNvGrpSpPr/>
          <p:nvPr/>
        </p:nvGrpSpPr>
        <p:grpSpPr>
          <a:xfrm>
            <a:off x="-206477" y="3300379"/>
            <a:ext cx="1209654" cy="2034635"/>
            <a:chOff x="-162201" y="2672757"/>
            <a:chExt cx="1452089" cy="2442409"/>
          </a:xfrm>
        </p:grpSpPr>
        <p:grpSp>
          <p:nvGrpSpPr>
            <p:cNvPr id="26" name="Google Shape;2902;p89">
              <a:extLst>
                <a:ext uri="{FF2B5EF4-FFF2-40B4-BE49-F238E27FC236}">
                  <a16:creationId xmlns:a16="http://schemas.microsoft.com/office/drawing/2014/main" id="{A20F0BE4-7269-F3DD-4EEE-4B072B1CC44F}"/>
                </a:ext>
              </a:extLst>
            </p:cNvPr>
            <p:cNvGrpSpPr/>
            <p:nvPr/>
          </p:nvGrpSpPr>
          <p:grpSpPr>
            <a:xfrm rot="-899908" flipH="1">
              <a:off x="149257" y="2721273"/>
              <a:ext cx="490959" cy="881322"/>
              <a:chOff x="7781477" y="3472670"/>
              <a:chExt cx="443790" cy="796648"/>
            </a:xfrm>
          </p:grpSpPr>
          <p:sp>
            <p:nvSpPr>
              <p:cNvPr id="43" name="Google Shape;2903;p89">
                <a:extLst>
                  <a:ext uri="{FF2B5EF4-FFF2-40B4-BE49-F238E27FC236}">
                    <a16:creationId xmlns:a16="http://schemas.microsoft.com/office/drawing/2014/main" id="{DC7A7A45-1CC5-4C2B-AFCA-1F2C8315EC0E}"/>
                  </a:ext>
                </a:extLst>
              </p:cNvPr>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904;p89">
                <a:extLst>
                  <a:ext uri="{FF2B5EF4-FFF2-40B4-BE49-F238E27FC236}">
                    <a16:creationId xmlns:a16="http://schemas.microsoft.com/office/drawing/2014/main" id="{3C1626AC-5B62-1C52-E433-56BEF0833AA8}"/>
                  </a:ext>
                </a:extLst>
              </p:cNvPr>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905;p89">
                <a:extLst>
                  <a:ext uri="{FF2B5EF4-FFF2-40B4-BE49-F238E27FC236}">
                    <a16:creationId xmlns:a16="http://schemas.microsoft.com/office/drawing/2014/main" id="{F4664BCF-35A5-CCFB-1245-4739AF371E5B}"/>
                  </a:ext>
                </a:extLst>
              </p:cNvPr>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06;p89">
                <a:extLst>
                  <a:ext uri="{FF2B5EF4-FFF2-40B4-BE49-F238E27FC236}">
                    <a16:creationId xmlns:a16="http://schemas.microsoft.com/office/drawing/2014/main" id="{B805E3F6-C1B6-4CF4-6080-98B4BB278F84}"/>
                  </a:ext>
                </a:extLst>
              </p:cNvPr>
              <p:cNvSpPr/>
              <p:nvPr/>
            </p:nvSpPr>
            <p:spPr>
              <a:xfrm>
                <a:off x="7857815" y="3472670"/>
                <a:ext cx="68063" cy="68766"/>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07;p89">
                <a:extLst>
                  <a:ext uri="{FF2B5EF4-FFF2-40B4-BE49-F238E27FC236}">
                    <a16:creationId xmlns:a16="http://schemas.microsoft.com/office/drawing/2014/main" id="{D640D607-71E1-B60A-EDC1-4A2B7166558C}"/>
                  </a:ext>
                </a:extLst>
              </p:cNvPr>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908;p89">
              <a:extLst>
                <a:ext uri="{FF2B5EF4-FFF2-40B4-BE49-F238E27FC236}">
                  <a16:creationId xmlns:a16="http://schemas.microsoft.com/office/drawing/2014/main" id="{CC4DC984-88DC-F69D-3B75-88A5446DDC9E}"/>
                </a:ext>
              </a:extLst>
            </p:cNvPr>
            <p:cNvGrpSpPr/>
            <p:nvPr/>
          </p:nvGrpSpPr>
          <p:grpSpPr>
            <a:xfrm rot="-2384730">
              <a:off x="124740" y="3759813"/>
              <a:ext cx="878207" cy="1214997"/>
              <a:chOff x="7731904" y="5618337"/>
              <a:chExt cx="726305" cy="1004841"/>
            </a:xfrm>
          </p:grpSpPr>
          <p:sp>
            <p:nvSpPr>
              <p:cNvPr id="28" name="Google Shape;2909;p89">
                <a:extLst>
                  <a:ext uri="{FF2B5EF4-FFF2-40B4-BE49-F238E27FC236}">
                    <a16:creationId xmlns:a16="http://schemas.microsoft.com/office/drawing/2014/main" id="{DB77F5B8-2E8C-4C3A-1C8C-26AE5CDD6F2F}"/>
                  </a:ext>
                </a:extLst>
              </p:cNvPr>
              <p:cNvSpPr/>
              <p:nvPr/>
            </p:nvSpPr>
            <p:spPr>
              <a:xfrm>
                <a:off x="7731904" y="5667368"/>
                <a:ext cx="681654" cy="955810"/>
              </a:xfrm>
              <a:custGeom>
                <a:avLst/>
                <a:gdLst/>
                <a:ahLst/>
                <a:cxnLst/>
                <a:rect l="l" t="t" r="r" b="b"/>
                <a:pathLst>
                  <a:path w="35938" h="50392" extrusionOk="0">
                    <a:moveTo>
                      <a:pt x="28555" y="0"/>
                    </a:moveTo>
                    <a:lnTo>
                      <a:pt x="22044" y="16717"/>
                    </a:lnTo>
                    <a:lnTo>
                      <a:pt x="1987" y="34777"/>
                    </a:lnTo>
                    <a:cubicBezTo>
                      <a:pt x="0" y="36568"/>
                      <a:pt x="597" y="39829"/>
                      <a:pt x="3100" y="40794"/>
                    </a:cubicBezTo>
                    <a:lnTo>
                      <a:pt x="27108" y="50140"/>
                    </a:lnTo>
                    <a:cubicBezTo>
                      <a:pt x="27549" y="50312"/>
                      <a:pt x="27995" y="50391"/>
                      <a:pt x="28428" y="50391"/>
                    </a:cubicBezTo>
                    <a:cubicBezTo>
                      <a:pt x="30452" y="50391"/>
                      <a:pt x="32207" y="48649"/>
                      <a:pt x="31999" y="46455"/>
                    </a:cubicBezTo>
                    <a:lnTo>
                      <a:pt x="29428" y="19599"/>
                    </a:lnTo>
                    <a:lnTo>
                      <a:pt x="35937" y="2882"/>
                    </a:lnTo>
                    <a:lnTo>
                      <a:pt x="285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10;p89">
                <a:extLst>
                  <a:ext uri="{FF2B5EF4-FFF2-40B4-BE49-F238E27FC236}">
                    <a16:creationId xmlns:a16="http://schemas.microsoft.com/office/drawing/2014/main" id="{3F47120B-89E5-8599-4682-A15B5E0CBB73}"/>
                  </a:ext>
                </a:extLst>
              </p:cNvPr>
              <p:cNvSpPr/>
              <p:nvPr/>
            </p:nvSpPr>
            <p:spPr>
              <a:xfrm>
                <a:off x="7779379" y="5679773"/>
                <a:ext cx="602806" cy="909738"/>
              </a:xfrm>
              <a:custGeom>
                <a:avLst/>
                <a:gdLst/>
                <a:ahLst/>
                <a:cxnLst/>
                <a:rect l="l" t="t" r="r" b="b"/>
                <a:pathLst>
                  <a:path w="31781" h="47963" extrusionOk="0">
                    <a:moveTo>
                      <a:pt x="27705" y="0"/>
                    </a:moveTo>
                    <a:lnTo>
                      <a:pt x="21046" y="17108"/>
                    </a:lnTo>
                    <a:lnTo>
                      <a:pt x="18842" y="19095"/>
                    </a:lnTo>
                    <a:lnTo>
                      <a:pt x="10919" y="26213"/>
                    </a:lnTo>
                    <a:lnTo>
                      <a:pt x="5488" y="31104"/>
                    </a:lnTo>
                    <a:lnTo>
                      <a:pt x="678" y="35432"/>
                    </a:lnTo>
                    <a:cubicBezTo>
                      <a:pt x="0" y="36052"/>
                      <a:pt x="58" y="36810"/>
                      <a:pt x="104" y="37120"/>
                    </a:cubicBezTo>
                    <a:cubicBezTo>
                      <a:pt x="161" y="37419"/>
                      <a:pt x="390" y="38154"/>
                      <a:pt x="1240" y="38486"/>
                    </a:cubicBezTo>
                    <a:lnTo>
                      <a:pt x="25248" y="47832"/>
                    </a:lnTo>
                    <a:cubicBezTo>
                      <a:pt x="25490" y="47926"/>
                      <a:pt x="25716" y="47963"/>
                      <a:pt x="25921" y="47963"/>
                    </a:cubicBezTo>
                    <a:cubicBezTo>
                      <a:pt x="26444" y="47963"/>
                      <a:pt x="26831" y="47724"/>
                      <a:pt x="27004" y="47592"/>
                    </a:cubicBezTo>
                    <a:cubicBezTo>
                      <a:pt x="27257" y="47408"/>
                      <a:pt x="27808" y="46880"/>
                      <a:pt x="27728" y="45972"/>
                    </a:cubicBezTo>
                    <a:lnTo>
                      <a:pt x="27545" y="44101"/>
                    </a:lnTo>
                    <a:lnTo>
                      <a:pt x="26706" y="35352"/>
                    </a:lnTo>
                    <a:lnTo>
                      <a:pt x="25799" y="25823"/>
                    </a:lnTo>
                    <a:lnTo>
                      <a:pt x="25466" y="22320"/>
                    </a:lnTo>
                    <a:lnTo>
                      <a:pt x="25236" y="19921"/>
                    </a:lnTo>
                    <a:lnTo>
                      <a:pt x="25110" y="18692"/>
                    </a:lnTo>
                    <a:lnTo>
                      <a:pt x="31781" y="1585"/>
                    </a:lnTo>
                    <a:lnTo>
                      <a:pt x="27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11;p89">
                <a:extLst>
                  <a:ext uri="{FF2B5EF4-FFF2-40B4-BE49-F238E27FC236}">
                    <a16:creationId xmlns:a16="http://schemas.microsoft.com/office/drawing/2014/main" id="{CD523698-2D3E-BF6D-06F1-C42AFF6BBEA3}"/>
                  </a:ext>
                </a:extLst>
              </p:cNvPr>
              <p:cNvSpPr/>
              <p:nvPr/>
            </p:nvSpPr>
            <p:spPr>
              <a:xfrm>
                <a:off x="8245640" y="5618337"/>
                <a:ext cx="212569" cy="109044"/>
              </a:xfrm>
              <a:custGeom>
                <a:avLst/>
                <a:gdLst/>
                <a:ahLst/>
                <a:cxnLst/>
                <a:rect l="l" t="t" r="r" b="b"/>
                <a:pathLst>
                  <a:path w="11207" h="5749" extrusionOk="0">
                    <a:moveTo>
                      <a:pt x="1407" y="1"/>
                    </a:moveTo>
                    <a:cubicBezTo>
                      <a:pt x="911" y="1"/>
                      <a:pt x="438" y="299"/>
                      <a:pt x="253" y="794"/>
                    </a:cubicBezTo>
                    <a:cubicBezTo>
                      <a:pt x="0" y="1425"/>
                      <a:pt x="322" y="2137"/>
                      <a:pt x="953" y="2390"/>
                    </a:cubicBezTo>
                    <a:lnTo>
                      <a:pt x="9369" y="5662"/>
                    </a:lnTo>
                    <a:cubicBezTo>
                      <a:pt x="9516" y="5721"/>
                      <a:pt x="9667" y="5749"/>
                      <a:pt x="9815" y="5749"/>
                    </a:cubicBezTo>
                    <a:cubicBezTo>
                      <a:pt x="10306" y="5749"/>
                      <a:pt x="10771" y="5447"/>
                      <a:pt x="10965" y="4962"/>
                    </a:cubicBezTo>
                    <a:cubicBezTo>
                      <a:pt x="11206" y="4331"/>
                      <a:pt x="10896" y="3607"/>
                      <a:pt x="10265" y="3366"/>
                    </a:cubicBezTo>
                    <a:lnTo>
                      <a:pt x="1848" y="82"/>
                    </a:lnTo>
                    <a:cubicBezTo>
                      <a:pt x="1704" y="27"/>
                      <a:pt x="1554" y="1"/>
                      <a:pt x="1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12;p89">
                <a:extLst>
                  <a:ext uri="{FF2B5EF4-FFF2-40B4-BE49-F238E27FC236}">
                    <a16:creationId xmlns:a16="http://schemas.microsoft.com/office/drawing/2014/main" id="{0761209D-257A-967F-DF25-920967015495}"/>
                  </a:ext>
                </a:extLst>
              </p:cNvPr>
              <p:cNvSpPr/>
              <p:nvPr/>
            </p:nvSpPr>
            <p:spPr>
              <a:xfrm>
                <a:off x="7788313" y="6283018"/>
                <a:ext cx="509808" cy="289634"/>
              </a:xfrm>
              <a:custGeom>
                <a:avLst/>
                <a:gdLst/>
                <a:ahLst/>
                <a:cxnLst/>
                <a:rect l="l" t="t" r="r" b="b"/>
                <a:pathLst>
                  <a:path w="26878" h="15270" extrusionOk="0">
                    <a:moveTo>
                      <a:pt x="5568" y="0"/>
                    </a:moveTo>
                    <a:cubicBezTo>
                      <a:pt x="5282" y="494"/>
                      <a:pt x="0" y="4421"/>
                      <a:pt x="505" y="5156"/>
                    </a:cubicBezTo>
                    <a:cubicBezTo>
                      <a:pt x="551" y="5350"/>
                      <a:pt x="666" y="5684"/>
                      <a:pt x="1091" y="5845"/>
                    </a:cubicBezTo>
                    <a:lnTo>
                      <a:pt x="25099" y="15202"/>
                    </a:lnTo>
                    <a:cubicBezTo>
                      <a:pt x="25227" y="15249"/>
                      <a:pt x="25346" y="15269"/>
                      <a:pt x="25455" y="15269"/>
                    </a:cubicBezTo>
                    <a:cubicBezTo>
                      <a:pt x="25686" y="15269"/>
                      <a:pt x="25869" y="15180"/>
                      <a:pt x="25994" y="15087"/>
                    </a:cubicBezTo>
                    <a:cubicBezTo>
                      <a:pt x="26878" y="14903"/>
                      <a:pt x="25592" y="7922"/>
                      <a:pt x="25707" y="7360"/>
                    </a:cubicBezTo>
                    <a:cubicBezTo>
                      <a:pt x="25033" y="2908"/>
                      <a:pt x="21328" y="2517"/>
                      <a:pt x="17137" y="2517"/>
                    </a:cubicBezTo>
                    <a:cubicBezTo>
                      <a:pt x="16691" y="2517"/>
                      <a:pt x="16240" y="2522"/>
                      <a:pt x="15787" y="2526"/>
                    </a:cubicBezTo>
                    <a:cubicBezTo>
                      <a:pt x="15348" y="2530"/>
                      <a:pt x="14906" y="2534"/>
                      <a:pt x="14464" y="2534"/>
                    </a:cubicBezTo>
                    <a:cubicBezTo>
                      <a:pt x="11064" y="2534"/>
                      <a:pt x="7682" y="2297"/>
                      <a:pt x="5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13;p89">
                <a:extLst>
                  <a:ext uri="{FF2B5EF4-FFF2-40B4-BE49-F238E27FC236}">
                    <a16:creationId xmlns:a16="http://schemas.microsoft.com/office/drawing/2014/main" id="{006EDB80-E85B-13B8-8B3E-61DDE5A4CA0C}"/>
                  </a:ext>
                </a:extLst>
              </p:cNvPr>
              <p:cNvSpPr/>
              <p:nvPr/>
            </p:nvSpPr>
            <p:spPr>
              <a:xfrm>
                <a:off x="7797228" y="6283018"/>
                <a:ext cx="490234" cy="289653"/>
              </a:xfrm>
              <a:custGeom>
                <a:avLst/>
                <a:gdLst/>
                <a:ahLst/>
                <a:cxnLst/>
                <a:rect l="l" t="t" r="r" b="b"/>
                <a:pathLst>
                  <a:path w="25846" h="15271" extrusionOk="0">
                    <a:moveTo>
                      <a:pt x="3801" y="3043"/>
                    </a:moveTo>
                    <a:cubicBezTo>
                      <a:pt x="3870" y="3043"/>
                      <a:pt x="3927" y="3054"/>
                      <a:pt x="3996" y="3089"/>
                    </a:cubicBezTo>
                    <a:cubicBezTo>
                      <a:pt x="4111" y="3135"/>
                      <a:pt x="4203" y="3204"/>
                      <a:pt x="4272" y="3296"/>
                    </a:cubicBezTo>
                    <a:cubicBezTo>
                      <a:pt x="4307" y="3342"/>
                      <a:pt x="4329" y="3388"/>
                      <a:pt x="4363" y="3434"/>
                    </a:cubicBezTo>
                    <a:cubicBezTo>
                      <a:pt x="4409" y="3536"/>
                      <a:pt x="4421" y="3651"/>
                      <a:pt x="4409" y="3766"/>
                    </a:cubicBezTo>
                    <a:lnTo>
                      <a:pt x="4375" y="3939"/>
                    </a:lnTo>
                    <a:cubicBezTo>
                      <a:pt x="4341" y="4019"/>
                      <a:pt x="4295" y="4099"/>
                      <a:pt x="4226" y="4156"/>
                    </a:cubicBezTo>
                    <a:cubicBezTo>
                      <a:pt x="4169" y="4214"/>
                      <a:pt x="4100" y="4271"/>
                      <a:pt x="4019" y="4306"/>
                    </a:cubicBezTo>
                    <a:cubicBezTo>
                      <a:pt x="3950" y="4329"/>
                      <a:pt x="3881" y="4352"/>
                      <a:pt x="3801" y="4352"/>
                    </a:cubicBezTo>
                    <a:lnTo>
                      <a:pt x="3721" y="4352"/>
                    </a:lnTo>
                    <a:cubicBezTo>
                      <a:pt x="3652" y="4352"/>
                      <a:pt x="3583" y="4340"/>
                      <a:pt x="3526" y="4306"/>
                    </a:cubicBezTo>
                    <a:cubicBezTo>
                      <a:pt x="3411" y="4271"/>
                      <a:pt x="3319" y="4202"/>
                      <a:pt x="3238" y="4110"/>
                    </a:cubicBezTo>
                    <a:cubicBezTo>
                      <a:pt x="3215" y="4065"/>
                      <a:pt x="3181" y="4008"/>
                      <a:pt x="3158" y="3962"/>
                    </a:cubicBezTo>
                    <a:cubicBezTo>
                      <a:pt x="3112" y="3858"/>
                      <a:pt x="3089" y="3743"/>
                      <a:pt x="3101" y="3628"/>
                    </a:cubicBezTo>
                    <a:cubicBezTo>
                      <a:pt x="3123" y="3571"/>
                      <a:pt x="3135" y="3513"/>
                      <a:pt x="3146" y="3456"/>
                    </a:cubicBezTo>
                    <a:cubicBezTo>
                      <a:pt x="3181" y="3376"/>
                      <a:pt x="3227" y="3307"/>
                      <a:pt x="3296" y="3250"/>
                    </a:cubicBezTo>
                    <a:cubicBezTo>
                      <a:pt x="3342" y="3181"/>
                      <a:pt x="3411" y="3135"/>
                      <a:pt x="3491" y="3100"/>
                    </a:cubicBezTo>
                    <a:cubicBezTo>
                      <a:pt x="3560" y="3066"/>
                      <a:pt x="3641" y="3043"/>
                      <a:pt x="3709" y="3043"/>
                    </a:cubicBezTo>
                    <a:cubicBezTo>
                      <a:pt x="3721" y="3043"/>
                      <a:pt x="3732" y="3043"/>
                      <a:pt x="3743" y="3054"/>
                    </a:cubicBezTo>
                    <a:cubicBezTo>
                      <a:pt x="3755" y="3043"/>
                      <a:pt x="3778" y="3043"/>
                      <a:pt x="3801" y="3043"/>
                    </a:cubicBezTo>
                    <a:close/>
                    <a:moveTo>
                      <a:pt x="3457" y="4685"/>
                    </a:moveTo>
                    <a:cubicBezTo>
                      <a:pt x="3514" y="4685"/>
                      <a:pt x="3572" y="4696"/>
                      <a:pt x="3641" y="4730"/>
                    </a:cubicBezTo>
                    <a:cubicBezTo>
                      <a:pt x="3743" y="4765"/>
                      <a:pt x="3824" y="4834"/>
                      <a:pt x="3893" y="4914"/>
                    </a:cubicBezTo>
                    <a:cubicBezTo>
                      <a:pt x="3916" y="4960"/>
                      <a:pt x="3950" y="5006"/>
                      <a:pt x="3973" y="5052"/>
                    </a:cubicBezTo>
                    <a:cubicBezTo>
                      <a:pt x="4019" y="5144"/>
                      <a:pt x="4031" y="5248"/>
                      <a:pt x="4019" y="5362"/>
                    </a:cubicBezTo>
                    <a:cubicBezTo>
                      <a:pt x="4008" y="5408"/>
                      <a:pt x="3996" y="5465"/>
                      <a:pt x="3985" y="5511"/>
                    </a:cubicBezTo>
                    <a:cubicBezTo>
                      <a:pt x="3962" y="5592"/>
                      <a:pt x="3916" y="5661"/>
                      <a:pt x="3847" y="5718"/>
                    </a:cubicBezTo>
                    <a:cubicBezTo>
                      <a:pt x="3801" y="5776"/>
                      <a:pt x="3732" y="5822"/>
                      <a:pt x="3664" y="5856"/>
                    </a:cubicBezTo>
                    <a:cubicBezTo>
                      <a:pt x="3595" y="5879"/>
                      <a:pt x="3526" y="5902"/>
                      <a:pt x="3457" y="5902"/>
                    </a:cubicBezTo>
                    <a:lnTo>
                      <a:pt x="3376" y="5902"/>
                    </a:lnTo>
                    <a:cubicBezTo>
                      <a:pt x="3319" y="5902"/>
                      <a:pt x="3250" y="5891"/>
                      <a:pt x="3192" y="5868"/>
                    </a:cubicBezTo>
                    <a:cubicBezTo>
                      <a:pt x="3089" y="5822"/>
                      <a:pt x="3009" y="5764"/>
                      <a:pt x="2940" y="5672"/>
                    </a:cubicBezTo>
                    <a:cubicBezTo>
                      <a:pt x="2906" y="5626"/>
                      <a:pt x="2883" y="5580"/>
                      <a:pt x="2860" y="5534"/>
                    </a:cubicBezTo>
                    <a:cubicBezTo>
                      <a:pt x="2814" y="5442"/>
                      <a:pt x="2802" y="5339"/>
                      <a:pt x="2814" y="5236"/>
                    </a:cubicBezTo>
                    <a:lnTo>
                      <a:pt x="2848" y="5075"/>
                    </a:lnTo>
                    <a:cubicBezTo>
                      <a:pt x="2871" y="4995"/>
                      <a:pt x="2917" y="4926"/>
                      <a:pt x="2986" y="4868"/>
                    </a:cubicBezTo>
                    <a:cubicBezTo>
                      <a:pt x="3032" y="4811"/>
                      <a:pt x="3089" y="4765"/>
                      <a:pt x="3169" y="4730"/>
                    </a:cubicBezTo>
                    <a:cubicBezTo>
                      <a:pt x="3238" y="4708"/>
                      <a:pt x="3307" y="4685"/>
                      <a:pt x="3376" y="4685"/>
                    </a:cubicBezTo>
                    <a:close/>
                    <a:moveTo>
                      <a:pt x="6660" y="5868"/>
                    </a:moveTo>
                    <a:cubicBezTo>
                      <a:pt x="6672" y="5868"/>
                      <a:pt x="6695" y="5879"/>
                      <a:pt x="6706" y="5879"/>
                    </a:cubicBezTo>
                    <a:cubicBezTo>
                      <a:pt x="6798" y="5891"/>
                      <a:pt x="6878" y="5914"/>
                      <a:pt x="6947" y="5970"/>
                    </a:cubicBezTo>
                    <a:lnTo>
                      <a:pt x="7016" y="6005"/>
                    </a:lnTo>
                    <a:cubicBezTo>
                      <a:pt x="7073" y="6062"/>
                      <a:pt x="7119" y="6120"/>
                      <a:pt x="7154" y="6189"/>
                    </a:cubicBezTo>
                    <a:cubicBezTo>
                      <a:pt x="7188" y="6269"/>
                      <a:pt x="7200" y="6350"/>
                      <a:pt x="7188" y="6430"/>
                    </a:cubicBezTo>
                    <a:cubicBezTo>
                      <a:pt x="7188" y="6511"/>
                      <a:pt x="7154" y="6579"/>
                      <a:pt x="7108" y="6648"/>
                    </a:cubicBezTo>
                    <a:cubicBezTo>
                      <a:pt x="7062" y="6717"/>
                      <a:pt x="6993" y="6763"/>
                      <a:pt x="6924" y="6797"/>
                    </a:cubicBezTo>
                    <a:cubicBezTo>
                      <a:pt x="6901" y="6809"/>
                      <a:pt x="6878" y="6809"/>
                      <a:pt x="6855" y="6820"/>
                    </a:cubicBezTo>
                    <a:cubicBezTo>
                      <a:pt x="6787" y="6855"/>
                      <a:pt x="6729" y="6866"/>
                      <a:pt x="6660" y="6866"/>
                    </a:cubicBezTo>
                    <a:lnTo>
                      <a:pt x="6603" y="6866"/>
                    </a:lnTo>
                    <a:cubicBezTo>
                      <a:pt x="6511" y="6855"/>
                      <a:pt x="6430" y="6820"/>
                      <a:pt x="6361" y="6763"/>
                    </a:cubicBezTo>
                    <a:cubicBezTo>
                      <a:pt x="6223" y="6659"/>
                      <a:pt x="6144" y="6488"/>
                      <a:pt x="6167" y="6315"/>
                    </a:cubicBezTo>
                    <a:cubicBezTo>
                      <a:pt x="6178" y="6143"/>
                      <a:pt x="6292" y="5982"/>
                      <a:pt x="6453" y="5914"/>
                    </a:cubicBezTo>
                    <a:cubicBezTo>
                      <a:pt x="6522" y="5891"/>
                      <a:pt x="6591" y="5868"/>
                      <a:pt x="6660" y="5868"/>
                    </a:cubicBezTo>
                    <a:close/>
                    <a:moveTo>
                      <a:pt x="11895" y="6901"/>
                    </a:moveTo>
                    <a:lnTo>
                      <a:pt x="11895" y="6901"/>
                    </a:lnTo>
                    <a:cubicBezTo>
                      <a:pt x="11895" y="6901"/>
                      <a:pt x="11899" y="6912"/>
                      <a:pt x="11903" y="6926"/>
                    </a:cubicBezTo>
                    <a:lnTo>
                      <a:pt x="11903" y="6926"/>
                    </a:lnTo>
                    <a:cubicBezTo>
                      <a:pt x="11900" y="6918"/>
                      <a:pt x="11898" y="6910"/>
                      <a:pt x="11895" y="6901"/>
                    </a:cubicBezTo>
                    <a:close/>
                    <a:moveTo>
                      <a:pt x="11172" y="6258"/>
                    </a:moveTo>
                    <a:cubicBezTo>
                      <a:pt x="11218" y="6258"/>
                      <a:pt x="11264" y="6269"/>
                      <a:pt x="11310" y="6281"/>
                    </a:cubicBezTo>
                    <a:cubicBezTo>
                      <a:pt x="11413" y="6304"/>
                      <a:pt x="11517" y="6338"/>
                      <a:pt x="11597" y="6407"/>
                    </a:cubicBezTo>
                    <a:lnTo>
                      <a:pt x="11735" y="6545"/>
                    </a:lnTo>
                    <a:cubicBezTo>
                      <a:pt x="11735" y="6556"/>
                      <a:pt x="11838" y="6717"/>
                      <a:pt x="11838" y="6717"/>
                    </a:cubicBezTo>
                    <a:cubicBezTo>
                      <a:pt x="11849" y="6751"/>
                      <a:pt x="11861" y="6786"/>
                      <a:pt x="11872" y="6809"/>
                    </a:cubicBezTo>
                    <a:cubicBezTo>
                      <a:pt x="11884" y="6855"/>
                      <a:pt x="11884" y="6878"/>
                      <a:pt x="11895" y="6901"/>
                    </a:cubicBezTo>
                    <a:lnTo>
                      <a:pt x="11895" y="6912"/>
                    </a:lnTo>
                    <a:cubicBezTo>
                      <a:pt x="11907" y="6970"/>
                      <a:pt x="11907" y="7039"/>
                      <a:pt x="11895" y="7096"/>
                    </a:cubicBezTo>
                    <a:lnTo>
                      <a:pt x="11895" y="7119"/>
                    </a:lnTo>
                    <a:cubicBezTo>
                      <a:pt x="11895" y="7176"/>
                      <a:pt x="11884" y="7245"/>
                      <a:pt x="11849" y="7302"/>
                    </a:cubicBezTo>
                    <a:cubicBezTo>
                      <a:pt x="11815" y="7371"/>
                      <a:pt x="11780" y="7429"/>
                      <a:pt x="11758" y="7486"/>
                    </a:cubicBezTo>
                    <a:cubicBezTo>
                      <a:pt x="11712" y="7532"/>
                      <a:pt x="11666" y="7590"/>
                      <a:pt x="11609" y="7636"/>
                    </a:cubicBezTo>
                    <a:cubicBezTo>
                      <a:pt x="11563" y="7670"/>
                      <a:pt x="11505" y="7705"/>
                      <a:pt x="11448" y="7739"/>
                    </a:cubicBezTo>
                    <a:cubicBezTo>
                      <a:pt x="11379" y="7751"/>
                      <a:pt x="11321" y="7774"/>
                      <a:pt x="11252" y="7785"/>
                    </a:cubicBezTo>
                    <a:cubicBezTo>
                      <a:pt x="11195" y="7796"/>
                      <a:pt x="11127" y="7796"/>
                      <a:pt x="11058" y="7796"/>
                    </a:cubicBezTo>
                    <a:cubicBezTo>
                      <a:pt x="10989" y="7774"/>
                      <a:pt x="10920" y="7762"/>
                      <a:pt x="10851" y="7751"/>
                    </a:cubicBezTo>
                    <a:lnTo>
                      <a:pt x="10678" y="7647"/>
                    </a:lnTo>
                    <a:cubicBezTo>
                      <a:pt x="10632" y="7601"/>
                      <a:pt x="10575" y="7555"/>
                      <a:pt x="10529" y="7509"/>
                    </a:cubicBezTo>
                    <a:lnTo>
                      <a:pt x="10426" y="7337"/>
                    </a:lnTo>
                    <a:cubicBezTo>
                      <a:pt x="10380" y="7245"/>
                      <a:pt x="10369" y="7154"/>
                      <a:pt x="10369" y="7050"/>
                    </a:cubicBezTo>
                    <a:cubicBezTo>
                      <a:pt x="10357" y="6981"/>
                      <a:pt x="10369" y="6912"/>
                      <a:pt x="10392" y="6855"/>
                    </a:cubicBezTo>
                    <a:cubicBezTo>
                      <a:pt x="10403" y="6774"/>
                      <a:pt x="10426" y="6717"/>
                      <a:pt x="10472" y="6659"/>
                    </a:cubicBezTo>
                    <a:cubicBezTo>
                      <a:pt x="10495" y="6590"/>
                      <a:pt x="10529" y="6545"/>
                      <a:pt x="10586" y="6499"/>
                    </a:cubicBezTo>
                    <a:cubicBezTo>
                      <a:pt x="10632" y="6442"/>
                      <a:pt x="10678" y="6396"/>
                      <a:pt x="10736" y="6373"/>
                    </a:cubicBezTo>
                    <a:cubicBezTo>
                      <a:pt x="10793" y="6327"/>
                      <a:pt x="10851" y="6304"/>
                      <a:pt x="10920" y="6292"/>
                    </a:cubicBezTo>
                    <a:cubicBezTo>
                      <a:pt x="10966" y="6269"/>
                      <a:pt x="11023" y="6258"/>
                      <a:pt x="11081" y="6258"/>
                    </a:cubicBezTo>
                    <a:cubicBezTo>
                      <a:pt x="11092" y="6258"/>
                      <a:pt x="11104" y="6258"/>
                      <a:pt x="11115" y="6269"/>
                    </a:cubicBezTo>
                    <a:cubicBezTo>
                      <a:pt x="11138" y="6258"/>
                      <a:pt x="11160" y="6258"/>
                      <a:pt x="11172" y="6258"/>
                    </a:cubicBezTo>
                    <a:close/>
                    <a:moveTo>
                      <a:pt x="15467" y="7096"/>
                    </a:moveTo>
                    <a:cubicBezTo>
                      <a:pt x="15546" y="7096"/>
                      <a:pt x="15627" y="7119"/>
                      <a:pt x="15696" y="7154"/>
                    </a:cubicBezTo>
                    <a:cubicBezTo>
                      <a:pt x="15799" y="7188"/>
                      <a:pt x="15891" y="7245"/>
                      <a:pt x="15960" y="7325"/>
                    </a:cubicBezTo>
                    <a:cubicBezTo>
                      <a:pt x="16041" y="7383"/>
                      <a:pt x="16098" y="7463"/>
                      <a:pt x="16132" y="7567"/>
                    </a:cubicBezTo>
                    <a:cubicBezTo>
                      <a:pt x="16132" y="7578"/>
                      <a:pt x="16143" y="7590"/>
                      <a:pt x="16143" y="7590"/>
                    </a:cubicBezTo>
                    <a:cubicBezTo>
                      <a:pt x="16201" y="7716"/>
                      <a:pt x="16224" y="7853"/>
                      <a:pt x="16212" y="7991"/>
                    </a:cubicBezTo>
                    <a:cubicBezTo>
                      <a:pt x="16189" y="8060"/>
                      <a:pt x="16178" y="8129"/>
                      <a:pt x="16155" y="8198"/>
                    </a:cubicBezTo>
                    <a:cubicBezTo>
                      <a:pt x="16109" y="8325"/>
                      <a:pt x="16029" y="8439"/>
                      <a:pt x="15914" y="8519"/>
                    </a:cubicBezTo>
                    <a:lnTo>
                      <a:pt x="15742" y="8623"/>
                    </a:lnTo>
                    <a:cubicBezTo>
                      <a:pt x="15661" y="8669"/>
                      <a:pt x="15569" y="8692"/>
                      <a:pt x="15489" y="8692"/>
                    </a:cubicBezTo>
                    <a:lnTo>
                      <a:pt x="15386" y="8692"/>
                    </a:lnTo>
                    <a:cubicBezTo>
                      <a:pt x="15306" y="8692"/>
                      <a:pt x="15225" y="8669"/>
                      <a:pt x="15145" y="8634"/>
                    </a:cubicBezTo>
                    <a:cubicBezTo>
                      <a:pt x="15041" y="8600"/>
                      <a:pt x="14961" y="8542"/>
                      <a:pt x="14892" y="8462"/>
                    </a:cubicBezTo>
                    <a:cubicBezTo>
                      <a:pt x="14812" y="8405"/>
                      <a:pt x="14755" y="8325"/>
                      <a:pt x="14709" y="8221"/>
                    </a:cubicBezTo>
                    <a:cubicBezTo>
                      <a:pt x="14709" y="8221"/>
                      <a:pt x="14709" y="8210"/>
                      <a:pt x="14697" y="8198"/>
                    </a:cubicBezTo>
                    <a:cubicBezTo>
                      <a:pt x="14640" y="8072"/>
                      <a:pt x="14628" y="7934"/>
                      <a:pt x="14640" y="7796"/>
                    </a:cubicBezTo>
                    <a:cubicBezTo>
                      <a:pt x="14651" y="7728"/>
                      <a:pt x="14674" y="7670"/>
                      <a:pt x="14686" y="7601"/>
                    </a:cubicBezTo>
                    <a:cubicBezTo>
                      <a:pt x="14743" y="7463"/>
                      <a:pt x="14824" y="7360"/>
                      <a:pt x="14926" y="7268"/>
                    </a:cubicBezTo>
                    <a:lnTo>
                      <a:pt x="15099" y="7165"/>
                    </a:lnTo>
                    <a:cubicBezTo>
                      <a:pt x="15179" y="7119"/>
                      <a:pt x="15271" y="7108"/>
                      <a:pt x="15363" y="7108"/>
                    </a:cubicBezTo>
                    <a:lnTo>
                      <a:pt x="15398" y="7108"/>
                    </a:lnTo>
                    <a:cubicBezTo>
                      <a:pt x="15421" y="7108"/>
                      <a:pt x="15444" y="7096"/>
                      <a:pt x="15467" y="7096"/>
                    </a:cubicBezTo>
                    <a:close/>
                    <a:moveTo>
                      <a:pt x="20220" y="10724"/>
                    </a:moveTo>
                    <a:cubicBezTo>
                      <a:pt x="20254" y="10724"/>
                      <a:pt x="20289" y="10736"/>
                      <a:pt x="20323" y="10747"/>
                    </a:cubicBezTo>
                    <a:cubicBezTo>
                      <a:pt x="20358" y="10759"/>
                      <a:pt x="20381" y="10770"/>
                      <a:pt x="20415" y="10782"/>
                    </a:cubicBezTo>
                    <a:cubicBezTo>
                      <a:pt x="20529" y="10828"/>
                      <a:pt x="20598" y="10942"/>
                      <a:pt x="20587" y="11068"/>
                    </a:cubicBezTo>
                    <a:cubicBezTo>
                      <a:pt x="20587" y="11137"/>
                      <a:pt x="20552" y="11195"/>
                      <a:pt x="20506" y="11241"/>
                    </a:cubicBezTo>
                    <a:cubicBezTo>
                      <a:pt x="20483" y="11275"/>
                      <a:pt x="20460" y="11298"/>
                      <a:pt x="20426" y="11310"/>
                    </a:cubicBezTo>
                    <a:cubicBezTo>
                      <a:pt x="20404" y="11310"/>
                      <a:pt x="20381" y="11321"/>
                      <a:pt x="20358" y="11333"/>
                    </a:cubicBezTo>
                    <a:lnTo>
                      <a:pt x="20289" y="11333"/>
                    </a:lnTo>
                    <a:cubicBezTo>
                      <a:pt x="20254" y="11333"/>
                      <a:pt x="20220" y="11333"/>
                      <a:pt x="20185" y="11321"/>
                    </a:cubicBezTo>
                    <a:cubicBezTo>
                      <a:pt x="20093" y="11321"/>
                      <a:pt x="20013" y="11264"/>
                      <a:pt x="19967" y="11183"/>
                    </a:cubicBezTo>
                    <a:cubicBezTo>
                      <a:pt x="19921" y="11114"/>
                      <a:pt x="19909" y="11034"/>
                      <a:pt x="19932" y="10953"/>
                    </a:cubicBezTo>
                    <a:cubicBezTo>
                      <a:pt x="19932" y="10919"/>
                      <a:pt x="19955" y="10885"/>
                      <a:pt x="19978" y="10851"/>
                    </a:cubicBezTo>
                    <a:cubicBezTo>
                      <a:pt x="20013" y="10805"/>
                      <a:pt x="20047" y="10782"/>
                      <a:pt x="20093" y="10759"/>
                    </a:cubicBezTo>
                    <a:cubicBezTo>
                      <a:pt x="20116" y="10747"/>
                      <a:pt x="20139" y="10736"/>
                      <a:pt x="20174" y="10736"/>
                    </a:cubicBezTo>
                    <a:cubicBezTo>
                      <a:pt x="20185" y="10736"/>
                      <a:pt x="20197" y="10724"/>
                      <a:pt x="20220" y="10724"/>
                    </a:cubicBezTo>
                    <a:close/>
                    <a:moveTo>
                      <a:pt x="16982" y="9289"/>
                    </a:moveTo>
                    <a:cubicBezTo>
                      <a:pt x="17097" y="9289"/>
                      <a:pt x="17200" y="9312"/>
                      <a:pt x="17304" y="9346"/>
                    </a:cubicBezTo>
                    <a:cubicBezTo>
                      <a:pt x="17475" y="9415"/>
                      <a:pt x="17625" y="9530"/>
                      <a:pt x="17740" y="9679"/>
                    </a:cubicBezTo>
                    <a:cubicBezTo>
                      <a:pt x="17786" y="9748"/>
                      <a:pt x="17832" y="9828"/>
                      <a:pt x="17878" y="9909"/>
                    </a:cubicBezTo>
                    <a:cubicBezTo>
                      <a:pt x="17958" y="10070"/>
                      <a:pt x="17980" y="10254"/>
                      <a:pt x="17969" y="10437"/>
                    </a:cubicBezTo>
                    <a:cubicBezTo>
                      <a:pt x="17947" y="10529"/>
                      <a:pt x="17924" y="10621"/>
                      <a:pt x="17901" y="10701"/>
                    </a:cubicBezTo>
                    <a:cubicBezTo>
                      <a:pt x="17855" y="10839"/>
                      <a:pt x="17774" y="10953"/>
                      <a:pt x="17671" y="11045"/>
                    </a:cubicBezTo>
                    <a:cubicBezTo>
                      <a:pt x="17579" y="11160"/>
                      <a:pt x="17475" y="11229"/>
                      <a:pt x="17349" y="11287"/>
                    </a:cubicBezTo>
                    <a:cubicBezTo>
                      <a:pt x="17235" y="11344"/>
                      <a:pt x="17120" y="11367"/>
                      <a:pt x="16993" y="11367"/>
                    </a:cubicBezTo>
                    <a:lnTo>
                      <a:pt x="16867" y="11367"/>
                    </a:lnTo>
                    <a:cubicBezTo>
                      <a:pt x="16752" y="11367"/>
                      <a:pt x="16649" y="11344"/>
                      <a:pt x="16546" y="11298"/>
                    </a:cubicBezTo>
                    <a:cubicBezTo>
                      <a:pt x="16373" y="11229"/>
                      <a:pt x="16224" y="11126"/>
                      <a:pt x="16098" y="10976"/>
                    </a:cubicBezTo>
                    <a:cubicBezTo>
                      <a:pt x="16052" y="10896"/>
                      <a:pt x="16006" y="10828"/>
                      <a:pt x="15960" y="10747"/>
                    </a:cubicBezTo>
                    <a:cubicBezTo>
                      <a:pt x="15891" y="10575"/>
                      <a:pt x="15868" y="10402"/>
                      <a:pt x="15880" y="10219"/>
                    </a:cubicBezTo>
                    <a:lnTo>
                      <a:pt x="15949" y="9943"/>
                    </a:lnTo>
                    <a:cubicBezTo>
                      <a:pt x="15995" y="9805"/>
                      <a:pt x="16075" y="9690"/>
                      <a:pt x="16178" y="9599"/>
                    </a:cubicBezTo>
                    <a:cubicBezTo>
                      <a:pt x="16270" y="9496"/>
                      <a:pt x="16373" y="9415"/>
                      <a:pt x="16500" y="9369"/>
                    </a:cubicBezTo>
                    <a:cubicBezTo>
                      <a:pt x="16615" y="9312"/>
                      <a:pt x="16729" y="9289"/>
                      <a:pt x="16844" y="9289"/>
                    </a:cubicBezTo>
                    <a:close/>
                    <a:moveTo>
                      <a:pt x="23687" y="10047"/>
                    </a:moveTo>
                    <a:cubicBezTo>
                      <a:pt x="23767" y="10047"/>
                      <a:pt x="23836" y="10058"/>
                      <a:pt x="23905" y="10093"/>
                    </a:cubicBezTo>
                    <a:cubicBezTo>
                      <a:pt x="24020" y="10139"/>
                      <a:pt x="24124" y="10208"/>
                      <a:pt x="24203" y="10310"/>
                    </a:cubicBezTo>
                    <a:cubicBezTo>
                      <a:pt x="24226" y="10356"/>
                      <a:pt x="24261" y="10414"/>
                      <a:pt x="24295" y="10460"/>
                    </a:cubicBezTo>
                    <a:cubicBezTo>
                      <a:pt x="24341" y="10575"/>
                      <a:pt x="24364" y="10690"/>
                      <a:pt x="24341" y="10816"/>
                    </a:cubicBezTo>
                    <a:cubicBezTo>
                      <a:pt x="24330" y="10874"/>
                      <a:pt x="24318" y="10930"/>
                      <a:pt x="24307" y="10999"/>
                    </a:cubicBezTo>
                    <a:cubicBezTo>
                      <a:pt x="24272" y="11091"/>
                      <a:pt x="24215" y="11160"/>
                      <a:pt x="24146" y="11229"/>
                    </a:cubicBezTo>
                    <a:cubicBezTo>
                      <a:pt x="24089" y="11298"/>
                      <a:pt x="24020" y="11356"/>
                      <a:pt x="23928" y="11390"/>
                    </a:cubicBezTo>
                    <a:cubicBezTo>
                      <a:pt x="23859" y="11425"/>
                      <a:pt x="23779" y="11436"/>
                      <a:pt x="23698" y="11436"/>
                    </a:cubicBezTo>
                    <a:lnTo>
                      <a:pt x="23606" y="11436"/>
                    </a:lnTo>
                    <a:cubicBezTo>
                      <a:pt x="23538" y="11436"/>
                      <a:pt x="23469" y="11425"/>
                      <a:pt x="23389" y="11402"/>
                    </a:cubicBezTo>
                    <a:cubicBezTo>
                      <a:pt x="23274" y="11356"/>
                      <a:pt x="23182" y="11275"/>
                      <a:pt x="23101" y="11183"/>
                    </a:cubicBezTo>
                    <a:cubicBezTo>
                      <a:pt x="23067" y="11126"/>
                      <a:pt x="23032" y="11080"/>
                      <a:pt x="23009" y="11022"/>
                    </a:cubicBezTo>
                    <a:cubicBezTo>
                      <a:pt x="22952" y="10908"/>
                      <a:pt x="22940" y="10793"/>
                      <a:pt x="22952" y="10667"/>
                    </a:cubicBezTo>
                    <a:cubicBezTo>
                      <a:pt x="22963" y="10609"/>
                      <a:pt x="22975" y="10552"/>
                      <a:pt x="22998" y="10483"/>
                    </a:cubicBezTo>
                    <a:cubicBezTo>
                      <a:pt x="23021" y="10391"/>
                      <a:pt x="23078" y="10322"/>
                      <a:pt x="23147" y="10254"/>
                    </a:cubicBezTo>
                    <a:cubicBezTo>
                      <a:pt x="23205" y="10185"/>
                      <a:pt x="23274" y="10139"/>
                      <a:pt x="23366" y="10104"/>
                    </a:cubicBezTo>
                    <a:cubicBezTo>
                      <a:pt x="23446" y="10058"/>
                      <a:pt x="23515" y="10047"/>
                      <a:pt x="23595" y="10047"/>
                    </a:cubicBezTo>
                    <a:close/>
                    <a:moveTo>
                      <a:pt x="21563" y="11619"/>
                    </a:moveTo>
                    <a:cubicBezTo>
                      <a:pt x="21655" y="11619"/>
                      <a:pt x="21735" y="11642"/>
                      <a:pt x="21838" y="11677"/>
                    </a:cubicBezTo>
                    <a:cubicBezTo>
                      <a:pt x="22596" y="11976"/>
                      <a:pt x="22275" y="13055"/>
                      <a:pt x="21586" y="13055"/>
                    </a:cubicBezTo>
                    <a:cubicBezTo>
                      <a:pt x="21506" y="13055"/>
                      <a:pt x="21414" y="13043"/>
                      <a:pt x="21322" y="13009"/>
                    </a:cubicBezTo>
                    <a:cubicBezTo>
                      <a:pt x="20552" y="12711"/>
                      <a:pt x="20886" y="11619"/>
                      <a:pt x="21563" y="11619"/>
                    </a:cubicBezTo>
                    <a:close/>
                    <a:moveTo>
                      <a:pt x="23859" y="13273"/>
                    </a:moveTo>
                    <a:cubicBezTo>
                      <a:pt x="23882" y="13273"/>
                      <a:pt x="23871" y="13296"/>
                      <a:pt x="23859" y="13296"/>
                    </a:cubicBezTo>
                    <a:cubicBezTo>
                      <a:pt x="23836" y="13296"/>
                      <a:pt x="23848" y="13273"/>
                      <a:pt x="23859" y="13273"/>
                    </a:cubicBezTo>
                    <a:close/>
                    <a:moveTo>
                      <a:pt x="5098" y="0"/>
                    </a:moveTo>
                    <a:cubicBezTo>
                      <a:pt x="4823" y="471"/>
                      <a:pt x="1" y="4065"/>
                      <a:pt x="1" y="5029"/>
                    </a:cubicBezTo>
                    <a:cubicBezTo>
                      <a:pt x="1" y="5075"/>
                      <a:pt x="12" y="5121"/>
                      <a:pt x="35" y="5156"/>
                    </a:cubicBezTo>
                    <a:cubicBezTo>
                      <a:pt x="81" y="5350"/>
                      <a:pt x="196" y="5684"/>
                      <a:pt x="621" y="5845"/>
                    </a:cubicBezTo>
                    <a:lnTo>
                      <a:pt x="24629" y="15202"/>
                    </a:lnTo>
                    <a:cubicBezTo>
                      <a:pt x="24755" y="15248"/>
                      <a:pt x="24881" y="15270"/>
                      <a:pt x="24984" y="15270"/>
                    </a:cubicBezTo>
                    <a:cubicBezTo>
                      <a:pt x="25214" y="15270"/>
                      <a:pt x="25398" y="15179"/>
                      <a:pt x="25524" y="15087"/>
                    </a:cubicBezTo>
                    <a:cubicBezTo>
                      <a:pt x="25754" y="15041"/>
                      <a:pt x="25846" y="14536"/>
                      <a:pt x="25846" y="13813"/>
                    </a:cubicBezTo>
                    <a:cubicBezTo>
                      <a:pt x="25846" y="11849"/>
                      <a:pt x="25237" y="8244"/>
                      <a:pt x="25237" y="7475"/>
                    </a:cubicBezTo>
                    <a:lnTo>
                      <a:pt x="25237" y="7360"/>
                    </a:lnTo>
                    <a:cubicBezTo>
                      <a:pt x="24560" y="7899"/>
                      <a:pt x="23882" y="8095"/>
                      <a:pt x="23239" y="8095"/>
                    </a:cubicBezTo>
                    <a:cubicBezTo>
                      <a:pt x="21666" y="8095"/>
                      <a:pt x="20243" y="6935"/>
                      <a:pt x="19324" y="6511"/>
                    </a:cubicBezTo>
                    <a:cubicBezTo>
                      <a:pt x="12309" y="3319"/>
                      <a:pt x="6201" y="6797"/>
                      <a:pt x="50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14;p89">
                <a:extLst>
                  <a:ext uri="{FF2B5EF4-FFF2-40B4-BE49-F238E27FC236}">
                    <a16:creationId xmlns:a16="http://schemas.microsoft.com/office/drawing/2014/main" id="{9E72C94A-17C1-B4C7-DB7B-AC2E6826B2BB}"/>
                  </a:ext>
                </a:extLst>
              </p:cNvPr>
              <p:cNvSpPr/>
              <p:nvPr/>
            </p:nvSpPr>
            <p:spPr>
              <a:xfrm>
                <a:off x="8174853" y="6486407"/>
                <a:ext cx="13088" cy="11570"/>
              </a:xfrm>
              <a:custGeom>
                <a:avLst/>
                <a:gdLst/>
                <a:ahLst/>
                <a:cxnLst/>
                <a:rect l="l" t="t" r="r" b="b"/>
                <a:pathLst>
                  <a:path w="690" h="610" extrusionOk="0">
                    <a:moveTo>
                      <a:pt x="207" y="276"/>
                    </a:moveTo>
                    <a:cubicBezTo>
                      <a:pt x="219" y="288"/>
                      <a:pt x="219" y="311"/>
                      <a:pt x="196" y="311"/>
                    </a:cubicBezTo>
                    <a:cubicBezTo>
                      <a:pt x="184" y="299"/>
                      <a:pt x="184" y="276"/>
                      <a:pt x="196" y="276"/>
                    </a:cubicBezTo>
                    <a:close/>
                    <a:moveTo>
                      <a:pt x="311" y="1"/>
                    </a:moveTo>
                    <a:cubicBezTo>
                      <a:pt x="288" y="1"/>
                      <a:pt x="276" y="13"/>
                      <a:pt x="265" y="13"/>
                    </a:cubicBezTo>
                    <a:cubicBezTo>
                      <a:pt x="230" y="13"/>
                      <a:pt x="207" y="24"/>
                      <a:pt x="184" y="36"/>
                    </a:cubicBezTo>
                    <a:cubicBezTo>
                      <a:pt x="138" y="59"/>
                      <a:pt x="104" y="82"/>
                      <a:pt x="69" y="128"/>
                    </a:cubicBezTo>
                    <a:cubicBezTo>
                      <a:pt x="46" y="162"/>
                      <a:pt x="23" y="196"/>
                      <a:pt x="23" y="230"/>
                    </a:cubicBezTo>
                    <a:cubicBezTo>
                      <a:pt x="0" y="311"/>
                      <a:pt x="12" y="391"/>
                      <a:pt x="58" y="460"/>
                    </a:cubicBezTo>
                    <a:cubicBezTo>
                      <a:pt x="104" y="541"/>
                      <a:pt x="184" y="598"/>
                      <a:pt x="276" y="598"/>
                    </a:cubicBezTo>
                    <a:cubicBezTo>
                      <a:pt x="311" y="610"/>
                      <a:pt x="345" y="610"/>
                      <a:pt x="380" y="610"/>
                    </a:cubicBezTo>
                    <a:lnTo>
                      <a:pt x="449" y="610"/>
                    </a:lnTo>
                    <a:cubicBezTo>
                      <a:pt x="472" y="598"/>
                      <a:pt x="495" y="587"/>
                      <a:pt x="517" y="587"/>
                    </a:cubicBezTo>
                    <a:cubicBezTo>
                      <a:pt x="551" y="575"/>
                      <a:pt x="574" y="552"/>
                      <a:pt x="597" y="518"/>
                    </a:cubicBezTo>
                    <a:cubicBezTo>
                      <a:pt x="643" y="472"/>
                      <a:pt x="678" y="414"/>
                      <a:pt x="678" y="345"/>
                    </a:cubicBezTo>
                    <a:cubicBezTo>
                      <a:pt x="689" y="219"/>
                      <a:pt x="620" y="105"/>
                      <a:pt x="506" y="59"/>
                    </a:cubicBezTo>
                    <a:cubicBezTo>
                      <a:pt x="472" y="47"/>
                      <a:pt x="449" y="36"/>
                      <a:pt x="414" y="24"/>
                    </a:cubicBezTo>
                    <a:cubicBezTo>
                      <a:pt x="380" y="13"/>
                      <a:pt x="345" y="1"/>
                      <a:pt x="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15;p89">
                <a:extLst>
                  <a:ext uri="{FF2B5EF4-FFF2-40B4-BE49-F238E27FC236}">
                    <a16:creationId xmlns:a16="http://schemas.microsoft.com/office/drawing/2014/main" id="{DFF3DD16-ED0B-7169-35AB-B6618A4844E8}"/>
                  </a:ext>
                </a:extLst>
              </p:cNvPr>
              <p:cNvSpPr/>
              <p:nvPr/>
            </p:nvSpPr>
            <p:spPr>
              <a:xfrm>
                <a:off x="8178343" y="6491642"/>
                <a:ext cx="664" cy="683"/>
              </a:xfrm>
              <a:custGeom>
                <a:avLst/>
                <a:gdLst/>
                <a:ahLst/>
                <a:cxnLst/>
                <a:rect l="l" t="t" r="r" b="b"/>
                <a:pathLst>
                  <a:path w="35" h="36" extrusionOk="0">
                    <a:moveTo>
                      <a:pt x="12" y="0"/>
                    </a:moveTo>
                    <a:cubicBezTo>
                      <a:pt x="0" y="0"/>
                      <a:pt x="0" y="23"/>
                      <a:pt x="12" y="35"/>
                    </a:cubicBezTo>
                    <a:cubicBezTo>
                      <a:pt x="35" y="35"/>
                      <a:pt x="35" y="12"/>
                      <a:pt x="23" y="0"/>
                    </a:cubicBezTo>
                    <a:close/>
                  </a:path>
                </a:pathLst>
              </a:custGeom>
              <a:solidFill>
                <a:srgbClr val="1553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16;p89">
                <a:extLst>
                  <a:ext uri="{FF2B5EF4-FFF2-40B4-BE49-F238E27FC236}">
                    <a16:creationId xmlns:a16="http://schemas.microsoft.com/office/drawing/2014/main" id="{92608DA4-EA2F-98A1-E581-1DFE6FAB6D46}"/>
                  </a:ext>
                </a:extLst>
              </p:cNvPr>
              <p:cNvSpPr/>
              <p:nvPr/>
            </p:nvSpPr>
            <p:spPr>
              <a:xfrm>
                <a:off x="8232344" y="6473566"/>
                <a:ext cx="27029" cy="26365"/>
              </a:xfrm>
              <a:custGeom>
                <a:avLst/>
                <a:gdLst/>
                <a:ahLst/>
                <a:cxnLst/>
                <a:rect l="l" t="t" r="r" b="b"/>
                <a:pathLst>
                  <a:path w="1425" h="1390" extrusionOk="0">
                    <a:moveTo>
                      <a:pt x="655" y="1"/>
                    </a:moveTo>
                    <a:cubicBezTo>
                      <a:pt x="575" y="1"/>
                      <a:pt x="506" y="12"/>
                      <a:pt x="426" y="58"/>
                    </a:cubicBezTo>
                    <a:cubicBezTo>
                      <a:pt x="334" y="93"/>
                      <a:pt x="265" y="139"/>
                      <a:pt x="207" y="208"/>
                    </a:cubicBezTo>
                    <a:cubicBezTo>
                      <a:pt x="138" y="276"/>
                      <a:pt x="81" y="345"/>
                      <a:pt x="58" y="437"/>
                    </a:cubicBezTo>
                    <a:cubicBezTo>
                      <a:pt x="35" y="506"/>
                      <a:pt x="23" y="563"/>
                      <a:pt x="12" y="621"/>
                    </a:cubicBezTo>
                    <a:cubicBezTo>
                      <a:pt x="0" y="747"/>
                      <a:pt x="12" y="862"/>
                      <a:pt x="69" y="976"/>
                    </a:cubicBezTo>
                    <a:cubicBezTo>
                      <a:pt x="92" y="1034"/>
                      <a:pt x="127" y="1080"/>
                      <a:pt x="161" y="1137"/>
                    </a:cubicBezTo>
                    <a:cubicBezTo>
                      <a:pt x="242" y="1229"/>
                      <a:pt x="334" y="1310"/>
                      <a:pt x="449" y="1356"/>
                    </a:cubicBezTo>
                    <a:cubicBezTo>
                      <a:pt x="529" y="1379"/>
                      <a:pt x="598" y="1390"/>
                      <a:pt x="666" y="1390"/>
                    </a:cubicBezTo>
                    <a:lnTo>
                      <a:pt x="758" y="1390"/>
                    </a:lnTo>
                    <a:cubicBezTo>
                      <a:pt x="839" y="1390"/>
                      <a:pt x="919" y="1379"/>
                      <a:pt x="988" y="1344"/>
                    </a:cubicBezTo>
                    <a:cubicBezTo>
                      <a:pt x="1080" y="1310"/>
                      <a:pt x="1149" y="1252"/>
                      <a:pt x="1206" y="1183"/>
                    </a:cubicBezTo>
                    <a:cubicBezTo>
                      <a:pt x="1275" y="1114"/>
                      <a:pt x="1332" y="1045"/>
                      <a:pt x="1367" y="953"/>
                    </a:cubicBezTo>
                    <a:cubicBezTo>
                      <a:pt x="1378" y="884"/>
                      <a:pt x="1390" y="828"/>
                      <a:pt x="1401" y="770"/>
                    </a:cubicBezTo>
                    <a:cubicBezTo>
                      <a:pt x="1424" y="644"/>
                      <a:pt x="1401" y="529"/>
                      <a:pt x="1355" y="414"/>
                    </a:cubicBezTo>
                    <a:cubicBezTo>
                      <a:pt x="1321" y="368"/>
                      <a:pt x="1286" y="310"/>
                      <a:pt x="1263" y="264"/>
                    </a:cubicBezTo>
                    <a:cubicBezTo>
                      <a:pt x="1184" y="162"/>
                      <a:pt x="1080" y="93"/>
                      <a:pt x="965" y="47"/>
                    </a:cubicBezTo>
                    <a:cubicBezTo>
                      <a:pt x="896" y="12"/>
                      <a:pt x="827" y="1"/>
                      <a:pt x="7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17;p89">
                <a:extLst>
                  <a:ext uri="{FF2B5EF4-FFF2-40B4-BE49-F238E27FC236}">
                    <a16:creationId xmlns:a16="http://schemas.microsoft.com/office/drawing/2014/main" id="{C190C964-E19C-1AC8-8827-650DD604FE2B}"/>
                  </a:ext>
                </a:extLst>
              </p:cNvPr>
              <p:cNvSpPr/>
              <p:nvPr/>
            </p:nvSpPr>
            <p:spPr>
              <a:xfrm>
                <a:off x="7850356" y="6371862"/>
                <a:ext cx="23330" cy="23102"/>
              </a:xfrm>
              <a:custGeom>
                <a:avLst/>
                <a:gdLst/>
                <a:ahLst/>
                <a:cxnLst/>
                <a:rect l="l" t="t" r="r" b="b"/>
                <a:pathLst>
                  <a:path w="1230" h="1218" extrusionOk="0">
                    <a:moveTo>
                      <a:pt x="575" y="1"/>
                    </a:moveTo>
                    <a:cubicBezTo>
                      <a:pt x="506" y="1"/>
                      <a:pt x="437" y="24"/>
                      <a:pt x="368" y="46"/>
                    </a:cubicBezTo>
                    <a:cubicBezTo>
                      <a:pt x="288" y="81"/>
                      <a:pt x="231" y="127"/>
                      <a:pt x="185" y="184"/>
                    </a:cubicBezTo>
                    <a:cubicBezTo>
                      <a:pt x="116" y="242"/>
                      <a:pt x="70" y="311"/>
                      <a:pt x="47" y="391"/>
                    </a:cubicBezTo>
                    <a:lnTo>
                      <a:pt x="13" y="552"/>
                    </a:lnTo>
                    <a:cubicBezTo>
                      <a:pt x="1" y="655"/>
                      <a:pt x="13" y="758"/>
                      <a:pt x="59" y="850"/>
                    </a:cubicBezTo>
                    <a:cubicBezTo>
                      <a:pt x="82" y="896"/>
                      <a:pt x="105" y="942"/>
                      <a:pt x="139" y="988"/>
                    </a:cubicBezTo>
                    <a:cubicBezTo>
                      <a:pt x="208" y="1080"/>
                      <a:pt x="288" y="1138"/>
                      <a:pt x="391" y="1184"/>
                    </a:cubicBezTo>
                    <a:cubicBezTo>
                      <a:pt x="449" y="1207"/>
                      <a:pt x="518" y="1218"/>
                      <a:pt x="575" y="1218"/>
                    </a:cubicBezTo>
                    <a:lnTo>
                      <a:pt x="656" y="1218"/>
                    </a:lnTo>
                    <a:cubicBezTo>
                      <a:pt x="725" y="1218"/>
                      <a:pt x="794" y="1195"/>
                      <a:pt x="863" y="1172"/>
                    </a:cubicBezTo>
                    <a:cubicBezTo>
                      <a:pt x="931" y="1138"/>
                      <a:pt x="1000" y="1092"/>
                      <a:pt x="1046" y="1034"/>
                    </a:cubicBezTo>
                    <a:cubicBezTo>
                      <a:pt x="1115" y="977"/>
                      <a:pt x="1161" y="908"/>
                      <a:pt x="1184" y="827"/>
                    </a:cubicBezTo>
                    <a:cubicBezTo>
                      <a:pt x="1195" y="781"/>
                      <a:pt x="1207" y="724"/>
                      <a:pt x="1218" y="678"/>
                    </a:cubicBezTo>
                    <a:cubicBezTo>
                      <a:pt x="1230" y="564"/>
                      <a:pt x="1218" y="460"/>
                      <a:pt x="1172" y="368"/>
                    </a:cubicBezTo>
                    <a:cubicBezTo>
                      <a:pt x="1149" y="322"/>
                      <a:pt x="1115" y="276"/>
                      <a:pt x="1092" y="230"/>
                    </a:cubicBezTo>
                    <a:cubicBezTo>
                      <a:pt x="1023" y="150"/>
                      <a:pt x="942" y="81"/>
                      <a:pt x="840" y="46"/>
                    </a:cubicBezTo>
                    <a:cubicBezTo>
                      <a:pt x="771" y="12"/>
                      <a:pt x="713" y="1"/>
                      <a:pt x="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18;p89">
                <a:extLst>
                  <a:ext uri="{FF2B5EF4-FFF2-40B4-BE49-F238E27FC236}">
                    <a16:creationId xmlns:a16="http://schemas.microsoft.com/office/drawing/2014/main" id="{061F3BA4-C33A-6FC6-B3C4-24348748E213}"/>
                  </a:ext>
                </a:extLst>
              </p:cNvPr>
              <p:cNvSpPr/>
              <p:nvPr/>
            </p:nvSpPr>
            <p:spPr>
              <a:xfrm>
                <a:off x="7855819" y="6340736"/>
                <a:ext cx="25284" cy="24847"/>
              </a:xfrm>
              <a:custGeom>
                <a:avLst/>
                <a:gdLst/>
                <a:ahLst/>
                <a:cxnLst/>
                <a:rect l="l" t="t" r="r" b="b"/>
                <a:pathLst>
                  <a:path w="1333" h="1310" extrusionOk="0">
                    <a:moveTo>
                      <a:pt x="620" y="0"/>
                    </a:moveTo>
                    <a:cubicBezTo>
                      <a:pt x="552" y="0"/>
                      <a:pt x="471" y="23"/>
                      <a:pt x="402" y="57"/>
                    </a:cubicBezTo>
                    <a:cubicBezTo>
                      <a:pt x="322" y="92"/>
                      <a:pt x="253" y="138"/>
                      <a:pt x="207" y="207"/>
                    </a:cubicBezTo>
                    <a:cubicBezTo>
                      <a:pt x="138" y="264"/>
                      <a:pt x="92" y="333"/>
                      <a:pt x="57" y="413"/>
                    </a:cubicBezTo>
                    <a:cubicBezTo>
                      <a:pt x="46" y="470"/>
                      <a:pt x="34" y="528"/>
                      <a:pt x="12" y="585"/>
                    </a:cubicBezTo>
                    <a:cubicBezTo>
                      <a:pt x="0" y="700"/>
                      <a:pt x="23" y="815"/>
                      <a:pt x="69" y="919"/>
                    </a:cubicBezTo>
                    <a:cubicBezTo>
                      <a:pt x="92" y="965"/>
                      <a:pt x="126" y="1022"/>
                      <a:pt x="149" y="1067"/>
                    </a:cubicBezTo>
                    <a:cubicBezTo>
                      <a:pt x="230" y="1159"/>
                      <a:pt x="322" y="1228"/>
                      <a:pt x="437" y="1263"/>
                    </a:cubicBezTo>
                    <a:cubicBezTo>
                      <a:pt x="494" y="1297"/>
                      <a:pt x="563" y="1309"/>
                      <a:pt x="632" y="1309"/>
                    </a:cubicBezTo>
                    <a:lnTo>
                      <a:pt x="712" y="1309"/>
                    </a:lnTo>
                    <a:cubicBezTo>
                      <a:pt x="792" y="1309"/>
                      <a:pt x="861" y="1286"/>
                      <a:pt x="930" y="1263"/>
                    </a:cubicBezTo>
                    <a:cubicBezTo>
                      <a:pt x="1011" y="1228"/>
                      <a:pt x="1080" y="1171"/>
                      <a:pt x="1137" y="1113"/>
                    </a:cubicBezTo>
                    <a:cubicBezTo>
                      <a:pt x="1206" y="1056"/>
                      <a:pt x="1252" y="976"/>
                      <a:pt x="1286" y="896"/>
                    </a:cubicBezTo>
                    <a:lnTo>
                      <a:pt x="1320" y="723"/>
                    </a:lnTo>
                    <a:cubicBezTo>
                      <a:pt x="1332" y="608"/>
                      <a:pt x="1320" y="493"/>
                      <a:pt x="1274" y="391"/>
                    </a:cubicBezTo>
                    <a:cubicBezTo>
                      <a:pt x="1240" y="345"/>
                      <a:pt x="1218" y="299"/>
                      <a:pt x="1183" y="253"/>
                    </a:cubicBezTo>
                    <a:cubicBezTo>
                      <a:pt x="1114" y="161"/>
                      <a:pt x="1022" y="92"/>
                      <a:pt x="907" y="46"/>
                    </a:cubicBezTo>
                    <a:cubicBezTo>
                      <a:pt x="838" y="11"/>
                      <a:pt x="781" y="0"/>
                      <a:pt x="712" y="0"/>
                    </a:cubicBezTo>
                    <a:cubicBezTo>
                      <a:pt x="689" y="0"/>
                      <a:pt x="666" y="0"/>
                      <a:pt x="654" y="11"/>
                    </a:cubicBezTo>
                    <a:cubicBezTo>
                      <a:pt x="643" y="0"/>
                      <a:pt x="632"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19;p89">
                <a:extLst>
                  <a:ext uri="{FF2B5EF4-FFF2-40B4-BE49-F238E27FC236}">
                    <a16:creationId xmlns:a16="http://schemas.microsoft.com/office/drawing/2014/main" id="{5F9244D1-C6A8-A64A-66BB-FE20B61CD8AA}"/>
                  </a:ext>
                </a:extLst>
              </p:cNvPr>
              <p:cNvSpPr/>
              <p:nvPr/>
            </p:nvSpPr>
            <p:spPr>
              <a:xfrm>
                <a:off x="7913746" y="6394301"/>
                <a:ext cx="20049" cy="18968"/>
              </a:xfrm>
              <a:custGeom>
                <a:avLst/>
                <a:gdLst/>
                <a:ahLst/>
                <a:cxnLst/>
                <a:rect l="l" t="t" r="r" b="b"/>
                <a:pathLst>
                  <a:path w="1057" h="1000" extrusionOk="0">
                    <a:moveTo>
                      <a:pt x="517" y="1"/>
                    </a:moveTo>
                    <a:cubicBezTo>
                      <a:pt x="448" y="1"/>
                      <a:pt x="379" y="24"/>
                      <a:pt x="310" y="47"/>
                    </a:cubicBezTo>
                    <a:cubicBezTo>
                      <a:pt x="149" y="115"/>
                      <a:pt x="35" y="276"/>
                      <a:pt x="24" y="448"/>
                    </a:cubicBezTo>
                    <a:cubicBezTo>
                      <a:pt x="1" y="621"/>
                      <a:pt x="80" y="792"/>
                      <a:pt x="218" y="896"/>
                    </a:cubicBezTo>
                    <a:cubicBezTo>
                      <a:pt x="287" y="953"/>
                      <a:pt x="368" y="988"/>
                      <a:pt x="460" y="999"/>
                    </a:cubicBezTo>
                    <a:lnTo>
                      <a:pt x="517" y="999"/>
                    </a:lnTo>
                    <a:cubicBezTo>
                      <a:pt x="586" y="999"/>
                      <a:pt x="644" y="988"/>
                      <a:pt x="712" y="953"/>
                    </a:cubicBezTo>
                    <a:cubicBezTo>
                      <a:pt x="735" y="942"/>
                      <a:pt x="758" y="942"/>
                      <a:pt x="781" y="930"/>
                    </a:cubicBezTo>
                    <a:cubicBezTo>
                      <a:pt x="850" y="896"/>
                      <a:pt x="919" y="850"/>
                      <a:pt x="965" y="781"/>
                    </a:cubicBezTo>
                    <a:cubicBezTo>
                      <a:pt x="1011" y="712"/>
                      <a:pt x="1045" y="644"/>
                      <a:pt x="1045" y="563"/>
                    </a:cubicBezTo>
                    <a:cubicBezTo>
                      <a:pt x="1057" y="483"/>
                      <a:pt x="1045" y="402"/>
                      <a:pt x="1011" y="322"/>
                    </a:cubicBezTo>
                    <a:cubicBezTo>
                      <a:pt x="976" y="253"/>
                      <a:pt x="930" y="195"/>
                      <a:pt x="873" y="138"/>
                    </a:cubicBezTo>
                    <a:lnTo>
                      <a:pt x="804" y="103"/>
                    </a:lnTo>
                    <a:cubicBezTo>
                      <a:pt x="735" y="47"/>
                      <a:pt x="655" y="24"/>
                      <a:pt x="563" y="12"/>
                    </a:cubicBezTo>
                    <a:cubicBezTo>
                      <a:pt x="552" y="12"/>
                      <a:pt x="529" y="1"/>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20;p89">
                <a:extLst>
                  <a:ext uri="{FF2B5EF4-FFF2-40B4-BE49-F238E27FC236}">
                    <a16:creationId xmlns:a16="http://schemas.microsoft.com/office/drawing/2014/main" id="{7710B57D-629E-395E-11CC-4BDE683C6B8D}"/>
                  </a:ext>
                </a:extLst>
              </p:cNvPr>
              <p:cNvSpPr/>
              <p:nvPr/>
            </p:nvSpPr>
            <p:spPr>
              <a:xfrm>
                <a:off x="8022847" y="6413894"/>
                <a:ext cx="683" cy="2200"/>
              </a:xfrm>
              <a:custGeom>
                <a:avLst/>
                <a:gdLst/>
                <a:ahLst/>
                <a:cxnLst/>
                <a:rect l="l" t="t" r="r" b="b"/>
                <a:pathLst>
                  <a:path w="36" h="116" extrusionOk="0">
                    <a:moveTo>
                      <a:pt x="0" y="1"/>
                    </a:moveTo>
                    <a:cubicBezTo>
                      <a:pt x="3" y="10"/>
                      <a:pt x="5" y="18"/>
                      <a:pt x="8" y="26"/>
                    </a:cubicBezTo>
                    <a:lnTo>
                      <a:pt x="8" y="26"/>
                    </a:lnTo>
                    <a:cubicBezTo>
                      <a:pt x="4" y="12"/>
                      <a:pt x="0" y="1"/>
                      <a:pt x="0" y="1"/>
                    </a:cubicBezTo>
                    <a:close/>
                    <a:moveTo>
                      <a:pt x="8" y="26"/>
                    </a:moveTo>
                    <a:cubicBezTo>
                      <a:pt x="10" y="37"/>
                      <a:pt x="12" y="48"/>
                      <a:pt x="12" y="58"/>
                    </a:cubicBezTo>
                    <a:cubicBezTo>
                      <a:pt x="23" y="81"/>
                      <a:pt x="35" y="116"/>
                      <a:pt x="35" y="116"/>
                    </a:cubicBezTo>
                    <a:cubicBezTo>
                      <a:pt x="35" y="116"/>
                      <a:pt x="26" y="88"/>
                      <a:pt x="8" y="26"/>
                    </a:cubicBezTo>
                    <a:close/>
                  </a:path>
                </a:pathLst>
              </a:custGeom>
              <a:solidFill>
                <a:srgbClr val="267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921;p89">
                <a:extLst>
                  <a:ext uri="{FF2B5EF4-FFF2-40B4-BE49-F238E27FC236}">
                    <a16:creationId xmlns:a16="http://schemas.microsoft.com/office/drawing/2014/main" id="{4DF8C745-DA50-3640-4595-4E215AFD41CC}"/>
                  </a:ext>
                </a:extLst>
              </p:cNvPr>
              <p:cNvSpPr/>
              <p:nvPr/>
            </p:nvSpPr>
            <p:spPr>
              <a:xfrm>
                <a:off x="7993656" y="6401698"/>
                <a:ext cx="29438" cy="29210"/>
              </a:xfrm>
              <a:custGeom>
                <a:avLst/>
                <a:gdLst/>
                <a:ahLst/>
                <a:cxnLst/>
                <a:rect l="l" t="t" r="r" b="b"/>
                <a:pathLst>
                  <a:path w="1552" h="1540" extrusionOk="0">
                    <a:moveTo>
                      <a:pt x="725" y="1"/>
                    </a:moveTo>
                    <a:cubicBezTo>
                      <a:pt x="667" y="1"/>
                      <a:pt x="610" y="12"/>
                      <a:pt x="564" y="35"/>
                    </a:cubicBezTo>
                    <a:cubicBezTo>
                      <a:pt x="495" y="47"/>
                      <a:pt x="437" y="70"/>
                      <a:pt x="380" y="116"/>
                    </a:cubicBezTo>
                    <a:cubicBezTo>
                      <a:pt x="322" y="139"/>
                      <a:pt x="276" y="185"/>
                      <a:pt x="230" y="242"/>
                    </a:cubicBezTo>
                    <a:cubicBezTo>
                      <a:pt x="173" y="288"/>
                      <a:pt x="139" y="333"/>
                      <a:pt x="116" y="402"/>
                    </a:cubicBezTo>
                    <a:cubicBezTo>
                      <a:pt x="70" y="460"/>
                      <a:pt x="47" y="517"/>
                      <a:pt x="36" y="598"/>
                    </a:cubicBezTo>
                    <a:cubicBezTo>
                      <a:pt x="13" y="655"/>
                      <a:pt x="1" y="724"/>
                      <a:pt x="13" y="793"/>
                    </a:cubicBezTo>
                    <a:cubicBezTo>
                      <a:pt x="13" y="897"/>
                      <a:pt x="24" y="988"/>
                      <a:pt x="70" y="1080"/>
                    </a:cubicBezTo>
                    <a:lnTo>
                      <a:pt x="173" y="1252"/>
                    </a:lnTo>
                    <a:cubicBezTo>
                      <a:pt x="219" y="1298"/>
                      <a:pt x="276" y="1344"/>
                      <a:pt x="322" y="1390"/>
                    </a:cubicBezTo>
                    <a:lnTo>
                      <a:pt x="495" y="1494"/>
                    </a:lnTo>
                    <a:cubicBezTo>
                      <a:pt x="564" y="1505"/>
                      <a:pt x="633" y="1517"/>
                      <a:pt x="702" y="1539"/>
                    </a:cubicBezTo>
                    <a:cubicBezTo>
                      <a:pt x="771" y="1539"/>
                      <a:pt x="839" y="1539"/>
                      <a:pt x="896" y="1528"/>
                    </a:cubicBezTo>
                    <a:cubicBezTo>
                      <a:pt x="965" y="1517"/>
                      <a:pt x="1023" y="1494"/>
                      <a:pt x="1092" y="1482"/>
                    </a:cubicBezTo>
                    <a:cubicBezTo>
                      <a:pt x="1149" y="1448"/>
                      <a:pt x="1207" y="1413"/>
                      <a:pt x="1253" y="1379"/>
                    </a:cubicBezTo>
                    <a:cubicBezTo>
                      <a:pt x="1310" y="1333"/>
                      <a:pt x="1356" y="1275"/>
                      <a:pt x="1402" y="1229"/>
                    </a:cubicBezTo>
                    <a:cubicBezTo>
                      <a:pt x="1424" y="1172"/>
                      <a:pt x="1459" y="1114"/>
                      <a:pt x="1493" y="1045"/>
                    </a:cubicBezTo>
                    <a:cubicBezTo>
                      <a:pt x="1528" y="988"/>
                      <a:pt x="1539" y="919"/>
                      <a:pt x="1539" y="862"/>
                    </a:cubicBezTo>
                    <a:lnTo>
                      <a:pt x="1539" y="839"/>
                    </a:lnTo>
                    <a:cubicBezTo>
                      <a:pt x="1551" y="782"/>
                      <a:pt x="1551" y="713"/>
                      <a:pt x="1539" y="655"/>
                    </a:cubicBezTo>
                    <a:lnTo>
                      <a:pt x="1539" y="644"/>
                    </a:lnTo>
                    <a:cubicBezTo>
                      <a:pt x="1528" y="621"/>
                      <a:pt x="1528" y="598"/>
                      <a:pt x="1516" y="552"/>
                    </a:cubicBezTo>
                    <a:cubicBezTo>
                      <a:pt x="1505" y="529"/>
                      <a:pt x="1493" y="494"/>
                      <a:pt x="1482" y="460"/>
                    </a:cubicBezTo>
                    <a:cubicBezTo>
                      <a:pt x="1482" y="460"/>
                      <a:pt x="1379" y="299"/>
                      <a:pt x="1379" y="288"/>
                    </a:cubicBezTo>
                    <a:lnTo>
                      <a:pt x="1241" y="150"/>
                    </a:lnTo>
                    <a:cubicBezTo>
                      <a:pt x="1161" y="81"/>
                      <a:pt x="1057" y="47"/>
                      <a:pt x="954" y="24"/>
                    </a:cubicBezTo>
                    <a:cubicBezTo>
                      <a:pt x="908" y="12"/>
                      <a:pt x="862" y="1"/>
                      <a:pt x="816" y="1"/>
                    </a:cubicBezTo>
                    <a:cubicBezTo>
                      <a:pt x="804" y="1"/>
                      <a:pt x="782" y="1"/>
                      <a:pt x="759" y="12"/>
                    </a:cubicBezTo>
                    <a:cubicBezTo>
                      <a:pt x="748" y="1"/>
                      <a:pt x="736" y="1"/>
                      <a:pt x="7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922;p89">
                <a:extLst>
                  <a:ext uri="{FF2B5EF4-FFF2-40B4-BE49-F238E27FC236}">
                    <a16:creationId xmlns:a16="http://schemas.microsoft.com/office/drawing/2014/main" id="{89488576-474E-E215-847C-92C8143CCFD4}"/>
                  </a:ext>
                </a:extLst>
              </p:cNvPr>
              <p:cNvSpPr/>
              <p:nvPr/>
            </p:nvSpPr>
            <p:spPr>
              <a:xfrm>
                <a:off x="8098186" y="6459208"/>
                <a:ext cx="40097" cy="39414"/>
              </a:xfrm>
              <a:custGeom>
                <a:avLst/>
                <a:gdLst/>
                <a:ahLst/>
                <a:cxnLst/>
                <a:rect l="l" t="t" r="r" b="b"/>
                <a:pathLst>
                  <a:path w="2114" h="2078" extrusionOk="0">
                    <a:moveTo>
                      <a:pt x="977" y="0"/>
                    </a:moveTo>
                    <a:cubicBezTo>
                      <a:pt x="862" y="0"/>
                      <a:pt x="748" y="23"/>
                      <a:pt x="633" y="80"/>
                    </a:cubicBezTo>
                    <a:cubicBezTo>
                      <a:pt x="506" y="126"/>
                      <a:pt x="403" y="207"/>
                      <a:pt x="311" y="310"/>
                    </a:cubicBezTo>
                    <a:cubicBezTo>
                      <a:pt x="208" y="401"/>
                      <a:pt x="128" y="516"/>
                      <a:pt x="82" y="654"/>
                    </a:cubicBezTo>
                    <a:lnTo>
                      <a:pt x="13" y="930"/>
                    </a:lnTo>
                    <a:cubicBezTo>
                      <a:pt x="1" y="1113"/>
                      <a:pt x="24" y="1286"/>
                      <a:pt x="93" y="1458"/>
                    </a:cubicBezTo>
                    <a:cubicBezTo>
                      <a:pt x="139" y="1539"/>
                      <a:pt x="185" y="1607"/>
                      <a:pt x="231" y="1687"/>
                    </a:cubicBezTo>
                    <a:cubicBezTo>
                      <a:pt x="357" y="1837"/>
                      <a:pt x="506" y="1940"/>
                      <a:pt x="679" y="2009"/>
                    </a:cubicBezTo>
                    <a:cubicBezTo>
                      <a:pt x="782" y="2055"/>
                      <a:pt x="885" y="2078"/>
                      <a:pt x="1000" y="2078"/>
                    </a:cubicBezTo>
                    <a:lnTo>
                      <a:pt x="1126" y="2078"/>
                    </a:lnTo>
                    <a:cubicBezTo>
                      <a:pt x="1253" y="2078"/>
                      <a:pt x="1368" y="2055"/>
                      <a:pt x="1482" y="1998"/>
                    </a:cubicBezTo>
                    <a:cubicBezTo>
                      <a:pt x="1608" y="1940"/>
                      <a:pt x="1712" y="1871"/>
                      <a:pt x="1804" y="1756"/>
                    </a:cubicBezTo>
                    <a:cubicBezTo>
                      <a:pt x="1907" y="1664"/>
                      <a:pt x="1988" y="1550"/>
                      <a:pt x="2034" y="1412"/>
                    </a:cubicBezTo>
                    <a:cubicBezTo>
                      <a:pt x="2057" y="1332"/>
                      <a:pt x="2080" y="1240"/>
                      <a:pt x="2102" y="1148"/>
                    </a:cubicBezTo>
                    <a:cubicBezTo>
                      <a:pt x="2113" y="965"/>
                      <a:pt x="2091" y="781"/>
                      <a:pt x="2011" y="620"/>
                    </a:cubicBezTo>
                    <a:cubicBezTo>
                      <a:pt x="1965" y="539"/>
                      <a:pt x="1919" y="459"/>
                      <a:pt x="1873" y="390"/>
                    </a:cubicBezTo>
                    <a:cubicBezTo>
                      <a:pt x="1758" y="241"/>
                      <a:pt x="1608" y="126"/>
                      <a:pt x="1437" y="57"/>
                    </a:cubicBezTo>
                    <a:cubicBezTo>
                      <a:pt x="1333" y="23"/>
                      <a:pt x="1230" y="0"/>
                      <a:pt x="1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923;p89">
                <a:extLst>
                  <a:ext uri="{FF2B5EF4-FFF2-40B4-BE49-F238E27FC236}">
                    <a16:creationId xmlns:a16="http://schemas.microsoft.com/office/drawing/2014/main" id="{0ACFFB41-2E87-EB38-1839-ECEFD62DC88F}"/>
                  </a:ext>
                </a:extLst>
              </p:cNvPr>
              <p:cNvSpPr/>
              <p:nvPr/>
            </p:nvSpPr>
            <p:spPr>
              <a:xfrm>
                <a:off x="8074667" y="6417593"/>
                <a:ext cx="30310" cy="30310"/>
              </a:xfrm>
              <a:custGeom>
                <a:avLst/>
                <a:gdLst/>
                <a:ahLst/>
                <a:cxnLst/>
                <a:rect l="l" t="t" r="r" b="b"/>
                <a:pathLst>
                  <a:path w="1598" h="1598" extrusionOk="0">
                    <a:moveTo>
                      <a:pt x="840" y="1"/>
                    </a:moveTo>
                    <a:cubicBezTo>
                      <a:pt x="817" y="1"/>
                      <a:pt x="794" y="13"/>
                      <a:pt x="771" y="13"/>
                    </a:cubicBezTo>
                    <a:lnTo>
                      <a:pt x="736" y="13"/>
                    </a:lnTo>
                    <a:cubicBezTo>
                      <a:pt x="644" y="13"/>
                      <a:pt x="552" y="24"/>
                      <a:pt x="472" y="70"/>
                    </a:cubicBezTo>
                    <a:lnTo>
                      <a:pt x="299" y="173"/>
                    </a:lnTo>
                    <a:cubicBezTo>
                      <a:pt x="197" y="265"/>
                      <a:pt x="116" y="368"/>
                      <a:pt x="59" y="506"/>
                    </a:cubicBezTo>
                    <a:cubicBezTo>
                      <a:pt x="47" y="575"/>
                      <a:pt x="24" y="633"/>
                      <a:pt x="13" y="701"/>
                    </a:cubicBezTo>
                    <a:cubicBezTo>
                      <a:pt x="1" y="839"/>
                      <a:pt x="13" y="977"/>
                      <a:pt x="70" y="1103"/>
                    </a:cubicBezTo>
                    <a:cubicBezTo>
                      <a:pt x="82" y="1115"/>
                      <a:pt x="82" y="1126"/>
                      <a:pt x="82" y="1126"/>
                    </a:cubicBezTo>
                    <a:cubicBezTo>
                      <a:pt x="128" y="1230"/>
                      <a:pt x="185" y="1310"/>
                      <a:pt x="265" y="1367"/>
                    </a:cubicBezTo>
                    <a:cubicBezTo>
                      <a:pt x="334" y="1447"/>
                      <a:pt x="414" y="1505"/>
                      <a:pt x="518" y="1539"/>
                    </a:cubicBezTo>
                    <a:cubicBezTo>
                      <a:pt x="598" y="1574"/>
                      <a:pt x="679" y="1597"/>
                      <a:pt x="759" y="1597"/>
                    </a:cubicBezTo>
                    <a:lnTo>
                      <a:pt x="862" y="1597"/>
                    </a:lnTo>
                    <a:cubicBezTo>
                      <a:pt x="942" y="1597"/>
                      <a:pt x="1034" y="1574"/>
                      <a:pt x="1115" y="1528"/>
                    </a:cubicBezTo>
                    <a:lnTo>
                      <a:pt x="1287" y="1424"/>
                    </a:lnTo>
                    <a:cubicBezTo>
                      <a:pt x="1402" y="1344"/>
                      <a:pt x="1482" y="1230"/>
                      <a:pt x="1528" y="1103"/>
                    </a:cubicBezTo>
                    <a:cubicBezTo>
                      <a:pt x="1551" y="1034"/>
                      <a:pt x="1562" y="965"/>
                      <a:pt x="1585" y="896"/>
                    </a:cubicBezTo>
                    <a:cubicBezTo>
                      <a:pt x="1597" y="758"/>
                      <a:pt x="1574" y="621"/>
                      <a:pt x="1516" y="495"/>
                    </a:cubicBezTo>
                    <a:cubicBezTo>
                      <a:pt x="1516" y="495"/>
                      <a:pt x="1505" y="483"/>
                      <a:pt x="1505" y="472"/>
                    </a:cubicBezTo>
                    <a:cubicBezTo>
                      <a:pt x="1471" y="368"/>
                      <a:pt x="1414" y="288"/>
                      <a:pt x="1333" y="230"/>
                    </a:cubicBezTo>
                    <a:cubicBezTo>
                      <a:pt x="1264" y="150"/>
                      <a:pt x="1172" y="93"/>
                      <a:pt x="1069" y="59"/>
                    </a:cubicBezTo>
                    <a:cubicBezTo>
                      <a:pt x="1000" y="24"/>
                      <a:pt x="919" y="1"/>
                      <a:pt x="8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63"/>
          <p:cNvSpPr txBox="1">
            <a:spLocks noGrp="1"/>
          </p:cNvSpPr>
          <p:nvPr>
            <p:ph type="title" idx="2"/>
          </p:nvPr>
        </p:nvSpPr>
        <p:spPr>
          <a:xfrm>
            <a:off x="4879135" y="2366662"/>
            <a:ext cx="3717635" cy="14172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000" b="1">
                <a:latin typeface="+mj-lt"/>
              </a:rPr>
              <a:t>DUNG DỊCH, CHẤT TAN VÀ DUNG MÔI</a:t>
            </a:r>
            <a:endParaRPr sz="3000" b="1">
              <a:latin typeface="+mj-lt"/>
            </a:endParaRPr>
          </a:p>
        </p:txBody>
      </p:sp>
      <p:sp>
        <p:nvSpPr>
          <p:cNvPr id="1198" name="Google Shape;1198;p63"/>
          <p:cNvSpPr txBox="1">
            <a:spLocks noGrp="1"/>
          </p:cNvSpPr>
          <p:nvPr>
            <p:ph type="title"/>
          </p:nvPr>
        </p:nvSpPr>
        <p:spPr>
          <a:xfrm>
            <a:off x="6312852" y="1293074"/>
            <a:ext cx="850200" cy="603600"/>
          </a:xfrm>
          <a:prstGeom prst="rect">
            <a:avLst/>
          </a:prstGeom>
          <a:solidFill>
            <a:schemeClr val="accent5">
              <a:lumMod val="9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mj-lt"/>
              </a:rPr>
              <a:t>01</a:t>
            </a:r>
            <a:endParaRPr sz="4000" b="1">
              <a:latin typeface="+mj-lt"/>
            </a:endParaRPr>
          </a:p>
        </p:txBody>
      </p:sp>
      <p:grpSp>
        <p:nvGrpSpPr>
          <p:cNvPr id="1199" name="Google Shape;1199;p63"/>
          <p:cNvGrpSpPr/>
          <p:nvPr/>
        </p:nvGrpSpPr>
        <p:grpSpPr>
          <a:xfrm>
            <a:off x="851331" y="914146"/>
            <a:ext cx="3720669" cy="3719182"/>
            <a:chOff x="985225" y="863600"/>
            <a:chExt cx="3306673" cy="3305352"/>
          </a:xfrm>
        </p:grpSpPr>
        <p:sp>
          <p:nvSpPr>
            <p:cNvPr id="1200" name="Google Shape;1200;p63"/>
            <p:cNvSpPr/>
            <p:nvPr/>
          </p:nvSpPr>
          <p:spPr>
            <a:xfrm>
              <a:off x="1246000" y="863600"/>
              <a:ext cx="2732700" cy="3135900"/>
            </a:xfrm>
            <a:prstGeom prst="round2SameRect">
              <a:avLst>
                <a:gd name="adj1" fmla="val 50000"/>
                <a:gd name="adj2" fmla="val 0"/>
              </a:avLst>
            </a:pr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3"/>
            <p:cNvSpPr/>
            <p:nvPr/>
          </p:nvSpPr>
          <p:spPr>
            <a:xfrm>
              <a:off x="3369896" y="2889583"/>
              <a:ext cx="255797" cy="880143"/>
            </a:xfrm>
            <a:custGeom>
              <a:avLst/>
              <a:gdLst/>
              <a:ahLst/>
              <a:cxnLst/>
              <a:rect l="l" t="t" r="r" b="b"/>
              <a:pathLst>
                <a:path w="4585" h="15776" extrusionOk="0">
                  <a:moveTo>
                    <a:pt x="0" y="0"/>
                  </a:moveTo>
                  <a:lnTo>
                    <a:pt x="0" y="13526"/>
                  </a:lnTo>
                  <a:cubicBezTo>
                    <a:pt x="0" y="14764"/>
                    <a:pt x="1012" y="15776"/>
                    <a:pt x="2250" y="15776"/>
                  </a:cubicBezTo>
                  <a:lnTo>
                    <a:pt x="2346" y="15776"/>
                  </a:lnTo>
                  <a:cubicBezTo>
                    <a:pt x="3572" y="15776"/>
                    <a:pt x="4584" y="14764"/>
                    <a:pt x="4584" y="13526"/>
                  </a:cubicBezTo>
                  <a:lnTo>
                    <a:pt x="45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3"/>
            <p:cNvSpPr/>
            <p:nvPr/>
          </p:nvSpPr>
          <p:spPr>
            <a:xfrm>
              <a:off x="3343284" y="2849694"/>
              <a:ext cx="308965" cy="39946"/>
            </a:xfrm>
            <a:custGeom>
              <a:avLst/>
              <a:gdLst/>
              <a:ahLst/>
              <a:cxnLst/>
              <a:rect l="l" t="t" r="r" b="b"/>
              <a:pathLst>
                <a:path w="5538" h="716" extrusionOk="0">
                  <a:moveTo>
                    <a:pt x="358" y="1"/>
                  </a:moveTo>
                  <a:cubicBezTo>
                    <a:pt x="168" y="1"/>
                    <a:pt x="1" y="167"/>
                    <a:pt x="1" y="358"/>
                  </a:cubicBezTo>
                  <a:cubicBezTo>
                    <a:pt x="1" y="548"/>
                    <a:pt x="168" y="715"/>
                    <a:pt x="358" y="715"/>
                  </a:cubicBezTo>
                  <a:lnTo>
                    <a:pt x="5180" y="715"/>
                  </a:lnTo>
                  <a:cubicBezTo>
                    <a:pt x="5383" y="715"/>
                    <a:pt x="5537" y="548"/>
                    <a:pt x="5537" y="358"/>
                  </a:cubicBezTo>
                  <a:cubicBezTo>
                    <a:pt x="5537" y="167"/>
                    <a:pt x="5371" y="1"/>
                    <a:pt x="5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3"/>
            <p:cNvSpPr/>
            <p:nvPr/>
          </p:nvSpPr>
          <p:spPr>
            <a:xfrm>
              <a:off x="3761762" y="2889583"/>
              <a:ext cx="255128" cy="880143"/>
            </a:xfrm>
            <a:custGeom>
              <a:avLst/>
              <a:gdLst/>
              <a:ahLst/>
              <a:cxnLst/>
              <a:rect l="l" t="t" r="r" b="b"/>
              <a:pathLst>
                <a:path w="4573" h="15776" extrusionOk="0">
                  <a:moveTo>
                    <a:pt x="1" y="0"/>
                  </a:moveTo>
                  <a:lnTo>
                    <a:pt x="1" y="13526"/>
                  </a:lnTo>
                  <a:cubicBezTo>
                    <a:pt x="1" y="14764"/>
                    <a:pt x="1013" y="15776"/>
                    <a:pt x="2251" y="15776"/>
                  </a:cubicBezTo>
                  <a:lnTo>
                    <a:pt x="2323" y="15776"/>
                  </a:lnTo>
                  <a:cubicBezTo>
                    <a:pt x="3561" y="15776"/>
                    <a:pt x="4573" y="14764"/>
                    <a:pt x="4573" y="13526"/>
                  </a:cubicBezTo>
                  <a:lnTo>
                    <a:pt x="45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3"/>
            <p:cNvSpPr/>
            <p:nvPr/>
          </p:nvSpPr>
          <p:spPr>
            <a:xfrm>
              <a:off x="3734537" y="2849694"/>
              <a:ext cx="308965" cy="39946"/>
            </a:xfrm>
            <a:custGeom>
              <a:avLst/>
              <a:gdLst/>
              <a:ahLst/>
              <a:cxnLst/>
              <a:rect l="l" t="t" r="r" b="b"/>
              <a:pathLst>
                <a:path w="5538" h="716" extrusionOk="0">
                  <a:moveTo>
                    <a:pt x="358" y="1"/>
                  </a:moveTo>
                  <a:cubicBezTo>
                    <a:pt x="167" y="1"/>
                    <a:pt x="1" y="167"/>
                    <a:pt x="1" y="358"/>
                  </a:cubicBezTo>
                  <a:cubicBezTo>
                    <a:pt x="1" y="548"/>
                    <a:pt x="167" y="715"/>
                    <a:pt x="358" y="715"/>
                  </a:cubicBezTo>
                  <a:lnTo>
                    <a:pt x="5180" y="715"/>
                  </a:lnTo>
                  <a:cubicBezTo>
                    <a:pt x="5370" y="715"/>
                    <a:pt x="5537" y="548"/>
                    <a:pt x="5537" y="358"/>
                  </a:cubicBezTo>
                  <a:cubicBezTo>
                    <a:pt x="5537" y="167"/>
                    <a:pt x="5370" y="1"/>
                    <a:pt x="5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3"/>
            <p:cNvSpPr/>
            <p:nvPr/>
          </p:nvSpPr>
          <p:spPr>
            <a:xfrm>
              <a:off x="3832169" y="3558445"/>
              <a:ext cx="114983" cy="114983"/>
            </a:xfrm>
            <a:custGeom>
              <a:avLst/>
              <a:gdLst/>
              <a:ahLst/>
              <a:cxnLst/>
              <a:rect l="l" t="t" r="r" b="b"/>
              <a:pathLst>
                <a:path w="2061" h="2061" extrusionOk="0">
                  <a:moveTo>
                    <a:pt x="1037" y="1"/>
                  </a:moveTo>
                  <a:cubicBezTo>
                    <a:pt x="465" y="1"/>
                    <a:pt x="1" y="465"/>
                    <a:pt x="1" y="1025"/>
                  </a:cubicBezTo>
                  <a:cubicBezTo>
                    <a:pt x="1" y="1596"/>
                    <a:pt x="465" y="2060"/>
                    <a:pt x="1037" y="2060"/>
                  </a:cubicBezTo>
                  <a:cubicBezTo>
                    <a:pt x="1596" y="2060"/>
                    <a:pt x="2061" y="1596"/>
                    <a:pt x="2061" y="1025"/>
                  </a:cubicBezTo>
                  <a:cubicBezTo>
                    <a:pt x="2061" y="465"/>
                    <a:pt x="1596" y="1"/>
                    <a:pt x="10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3"/>
            <p:cNvSpPr/>
            <p:nvPr/>
          </p:nvSpPr>
          <p:spPr>
            <a:xfrm>
              <a:off x="3906592" y="3426949"/>
              <a:ext cx="46529" cy="46529"/>
            </a:xfrm>
            <a:custGeom>
              <a:avLst/>
              <a:gdLst/>
              <a:ahLst/>
              <a:cxnLst/>
              <a:rect l="l" t="t" r="r" b="b"/>
              <a:pathLst>
                <a:path w="834" h="834" extrusionOk="0">
                  <a:moveTo>
                    <a:pt x="417" y="0"/>
                  </a:moveTo>
                  <a:cubicBezTo>
                    <a:pt x="179" y="0"/>
                    <a:pt x="0" y="191"/>
                    <a:pt x="0" y="417"/>
                  </a:cubicBezTo>
                  <a:cubicBezTo>
                    <a:pt x="0" y="655"/>
                    <a:pt x="191" y="834"/>
                    <a:pt x="417" y="834"/>
                  </a:cubicBezTo>
                  <a:cubicBezTo>
                    <a:pt x="655" y="834"/>
                    <a:pt x="834" y="631"/>
                    <a:pt x="834" y="417"/>
                  </a:cubicBezTo>
                  <a:cubicBezTo>
                    <a:pt x="834" y="179"/>
                    <a:pt x="643" y="0"/>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3"/>
            <p:cNvSpPr/>
            <p:nvPr/>
          </p:nvSpPr>
          <p:spPr>
            <a:xfrm>
              <a:off x="3828877" y="3478721"/>
              <a:ext cx="39890" cy="39946"/>
            </a:xfrm>
            <a:custGeom>
              <a:avLst/>
              <a:gdLst/>
              <a:ahLst/>
              <a:cxnLst/>
              <a:rect l="l" t="t" r="r" b="b"/>
              <a:pathLst>
                <a:path w="715" h="716" extrusionOk="0">
                  <a:moveTo>
                    <a:pt x="358" y="1"/>
                  </a:moveTo>
                  <a:cubicBezTo>
                    <a:pt x="167" y="1"/>
                    <a:pt x="0" y="168"/>
                    <a:pt x="0" y="358"/>
                  </a:cubicBezTo>
                  <a:cubicBezTo>
                    <a:pt x="0" y="549"/>
                    <a:pt x="167" y="715"/>
                    <a:pt x="358" y="715"/>
                  </a:cubicBezTo>
                  <a:cubicBezTo>
                    <a:pt x="560" y="715"/>
                    <a:pt x="715" y="560"/>
                    <a:pt x="715" y="358"/>
                  </a:cubicBezTo>
                  <a:cubicBezTo>
                    <a:pt x="715" y="168"/>
                    <a:pt x="560"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3"/>
            <p:cNvSpPr/>
            <p:nvPr/>
          </p:nvSpPr>
          <p:spPr>
            <a:xfrm>
              <a:off x="3129443" y="3056952"/>
              <a:ext cx="1127906" cy="104997"/>
            </a:xfrm>
            <a:custGeom>
              <a:avLst/>
              <a:gdLst/>
              <a:ahLst/>
              <a:cxnLst/>
              <a:rect l="l" t="t" r="r" b="b"/>
              <a:pathLst>
                <a:path w="20217" h="1882" extrusionOk="0">
                  <a:moveTo>
                    <a:pt x="0" y="0"/>
                  </a:moveTo>
                  <a:lnTo>
                    <a:pt x="0" y="1882"/>
                  </a:lnTo>
                  <a:lnTo>
                    <a:pt x="20217" y="1882"/>
                  </a:lnTo>
                  <a:lnTo>
                    <a:pt x="202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3"/>
            <p:cNvSpPr/>
            <p:nvPr/>
          </p:nvSpPr>
          <p:spPr>
            <a:xfrm>
              <a:off x="3209110" y="3161892"/>
              <a:ext cx="963884" cy="786527"/>
            </a:xfrm>
            <a:custGeom>
              <a:avLst/>
              <a:gdLst/>
              <a:ahLst/>
              <a:cxnLst/>
              <a:rect l="l" t="t" r="r" b="b"/>
              <a:pathLst>
                <a:path w="17277" h="14098" extrusionOk="0">
                  <a:moveTo>
                    <a:pt x="1" y="1"/>
                  </a:moveTo>
                  <a:lnTo>
                    <a:pt x="1" y="14098"/>
                  </a:lnTo>
                  <a:lnTo>
                    <a:pt x="17277" y="14098"/>
                  </a:lnTo>
                  <a:lnTo>
                    <a:pt x="17277" y="1"/>
                  </a:lnTo>
                  <a:lnTo>
                    <a:pt x="16360" y="1"/>
                  </a:lnTo>
                  <a:lnTo>
                    <a:pt x="16360" y="12228"/>
                  </a:lnTo>
                  <a:lnTo>
                    <a:pt x="918" y="12228"/>
                  </a:lnTo>
                  <a:lnTo>
                    <a:pt x="9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3"/>
            <p:cNvSpPr/>
            <p:nvPr/>
          </p:nvSpPr>
          <p:spPr>
            <a:xfrm>
              <a:off x="3587754" y="1892344"/>
              <a:ext cx="322857" cy="298532"/>
            </a:xfrm>
            <a:custGeom>
              <a:avLst/>
              <a:gdLst/>
              <a:ahLst/>
              <a:cxnLst/>
              <a:rect l="l" t="t" r="r" b="b"/>
              <a:pathLst>
                <a:path w="5787" h="5351" extrusionOk="0">
                  <a:moveTo>
                    <a:pt x="949" y="1"/>
                  </a:moveTo>
                  <a:cubicBezTo>
                    <a:pt x="721" y="1"/>
                    <a:pt x="494" y="93"/>
                    <a:pt x="322" y="278"/>
                  </a:cubicBezTo>
                  <a:cubicBezTo>
                    <a:pt x="0" y="635"/>
                    <a:pt x="12" y="1171"/>
                    <a:pt x="369" y="1504"/>
                  </a:cubicBezTo>
                  <a:lnTo>
                    <a:pt x="4239" y="5124"/>
                  </a:lnTo>
                  <a:cubicBezTo>
                    <a:pt x="4402" y="5276"/>
                    <a:pt x="4611" y="5350"/>
                    <a:pt x="4821" y="5350"/>
                  </a:cubicBezTo>
                  <a:cubicBezTo>
                    <a:pt x="5055" y="5350"/>
                    <a:pt x="5290" y="5258"/>
                    <a:pt x="5465" y="5076"/>
                  </a:cubicBezTo>
                  <a:cubicBezTo>
                    <a:pt x="5787" y="4719"/>
                    <a:pt x="5775" y="4183"/>
                    <a:pt x="5418" y="3850"/>
                  </a:cubicBezTo>
                  <a:lnTo>
                    <a:pt x="1548" y="242"/>
                  </a:lnTo>
                  <a:cubicBezTo>
                    <a:pt x="1376" y="81"/>
                    <a:pt x="1162" y="1"/>
                    <a:pt x="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3"/>
            <p:cNvSpPr/>
            <p:nvPr/>
          </p:nvSpPr>
          <p:spPr>
            <a:xfrm>
              <a:off x="2795988" y="2002808"/>
              <a:ext cx="999087" cy="1048908"/>
            </a:xfrm>
            <a:custGeom>
              <a:avLst/>
              <a:gdLst/>
              <a:ahLst/>
              <a:cxnLst/>
              <a:rect l="l" t="t" r="r" b="b"/>
              <a:pathLst>
                <a:path w="17908" h="18801" extrusionOk="0">
                  <a:moveTo>
                    <a:pt x="15073" y="0"/>
                  </a:moveTo>
                  <a:lnTo>
                    <a:pt x="0" y="16157"/>
                  </a:lnTo>
                  <a:lnTo>
                    <a:pt x="2846" y="18800"/>
                  </a:lnTo>
                  <a:lnTo>
                    <a:pt x="17907" y="2655"/>
                  </a:lnTo>
                  <a:lnTo>
                    <a:pt x="150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3"/>
            <p:cNvSpPr/>
            <p:nvPr/>
          </p:nvSpPr>
          <p:spPr>
            <a:xfrm>
              <a:off x="2728873" y="2882275"/>
              <a:ext cx="249158" cy="237889"/>
            </a:xfrm>
            <a:custGeom>
              <a:avLst/>
              <a:gdLst/>
              <a:ahLst/>
              <a:cxnLst/>
              <a:rect l="l" t="t" r="r" b="b"/>
              <a:pathLst>
                <a:path w="4466" h="4264" extrusionOk="0">
                  <a:moveTo>
                    <a:pt x="757" y="0"/>
                  </a:moveTo>
                  <a:cubicBezTo>
                    <a:pt x="727" y="0"/>
                    <a:pt x="697" y="12"/>
                    <a:pt x="679" y="36"/>
                  </a:cubicBezTo>
                  <a:lnTo>
                    <a:pt x="48" y="714"/>
                  </a:lnTo>
                  <a:cubicBezTo>
                    <a:pt x="1" y="750"/>
                    <a:pt x="1" y="834"/>
                    <a:pt x="48" y="869"/>
                  </a:cubicBezTo>
                  <a:lnTo>
                    <a:pt x="3632" y="4227"/>
                  </a:lnTo>
                  <a:cubicBezTo>
                    <a:pt x="3653" y="4253"/>
                    <a:pt x="3679" y="4263"/>
                    <a:pt x="3705" y="4263"/>
                  </a:cubicBezTo>
                  <a:cubicBezTo>
                    <a:pt x="3738" y="4263"/>
                    <a:pt x="3772" y="4247"/>
                    <a:pt x="3799" y="4227"/>
                  </a:cubicBezTo>
                  <a:lnTo>
                    <a:pt x="4430" y="3548"/>
                  </a:lnTo>
                  <a:cubicBezTo>
                    <a:pt x="4465" y="3512"/>
                    <a:pt x="4465" y="3429"/>
                    <a:pt x="4430" y="3393"/>
                  </a:cubicBezTo>
                  <a:lnTo>
                    <a:pt x="834" y="36"/>
                  </a:lnTo>
                  <a:cubicBezTo>
                    <a:pt x="816" y="12"/>
                    <a:pt x="786" y="0"/>
                    <a:pt x="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3"/>
            <p:cNvSpPr/>
            <p:nvPr/>
          </p:nvSpPr>
          <p:spPr>
            <a:xfrm>
              <a:off x="2701648" y="2981915"/>
              <a:ext cx="176073" cy="174846"/>
            </a:xfrm>
            <a:custGeom>
              <a:avLst/>
              <a:gdLst/>
              <a:ahLst/>
              <a:cxnLst/>
              <a:rect l="l" t="t" r="r" b="b"/>
              <a:pathLst>
                <a:path w="3156" h="3134" extrusionOk="0">
                  <a:moveTo>
                    <a:pt x="1489" y="0"/>
                  </a:moveTo>
                  <a:lnTo>
                    <a:pt x="48" y="1548"/>
                  </a:lnTo>
                  <a:cubicBezTo>
                    <a:pt x="0" y="1619"/>
                    <a:pt x="0" y="1703"/>
                    <a:pt x="60" y="1762"/>
                  </a:cubicBezTo>
                  <a:lnTo>
                    <a:pt x="1489" y="3108"/>
                  </a:lnTo>
                  <a:cubicBezTo>
                    <a:pt x="1522" y="3124"/>
                    <a:pt x="1560" y="3133"/>
                    <a:pt x="1598" y="3133"/>
                  </a:cubicBezTo>
                  <a:cubicBezTo>
                    <a:pt x="1641" y="3133"/>
                    <a:pt x="1683" y="3121"/>
                    <a:pt x="1715" y="3096"/>
                  </a:cubicBezTo>
                  <a:lnTo>
                    <a:pt x="3156" y="1548"/>
                  </a:lnTo>
                  <a:lnTo>
                    <a:pt x="1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3"/>
            <p:cNvSpPr/>
            <p:nvPr/>
          </p:nvSpPr>
          <p:spPr>
            <a:xfrm>
              <a:off x="2857078" y="2064902"/>
              <a:ext cx="870882" cy="897550"/>
            </a:xfrm>
            <a:custGeom>
              <a:avLst/>
              <a:gdLst/>
              <a:ahLst/>
              <a:cxnLst/>
              <a:rect l="l" t="t" r="r" b="b"/>
              <a:pathLst>
                <a:path w="15610" h="16088" extrusionOk="0">
                  <a:moveTo>
                    <a:pt x="11388" y="0"/>
                  </a:moveTo>
                  <a:cubicBezTo>
                    <a:pt x="11340" y="0"/>
                    <a:pt x="11291" y="21"/>
                    <a:pt x="11252" y="66"/>
                  </a:cubicBezTo>
                  <a:lnTo>
                    <a:pt x="60" y="12056"/>
                  </a:lnTo>
                  <a:cubicBezTo>
                    <a:pt x="1" y="12127"/>
                    <a:pt x="1" y="12234"/>
                    <a:pt x="72" y="12306"/>
                  </a:cubicBezTo>
                  <a:lnTo>
                    <a:pt x="4084" y="16044"/>
                  </a:lnTo>
                  <a:cubicBezTo>
                    <a:pt x="4124" y="16073"/>
                    <a:pt x="4167" y="16087"/>
                    <a:pt x="4209" y="16087"/>
                  </a:cubicBezTo>
                  <a:cubicBezTo>
                    <a:pt x="4256" y="16087"/>
                    <a:pt x="4303" y="16070"/>
                    <a:pt x="4346" y="16032"/>
                  </a:cubicBezTo>
                  <a:lnTo>
                    <a:pt x="15538" y="4031"/>
                  </a:lnTo>
                  <a:cubicBezTo>
                    <a:pt x="15610" y="3959"/>
                    <a:pt x="15610" y="3840"/>
                    <a:pt x="15526" y="3781"/>
                  </a:cubicBezTo>
                  <a:lnTo>
                    <a:pt x="11502" y="42"/>
                  </a:lnTo>
                  <a:cubicBezTo>
                    <a:pt x="11469" y="15"/>
                    <a:pt x="11429" y="0"/>
                    <a:pt x="11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63"/>
            <p:cNvSpPr/>
            <p:nvPr/>
          </p:nvSpPr>
          <p:spPr>
            <a:xfrm>
              <a:off x="2336951" y="3796276"/>
              <a:ext cx="1128632" cy="152139"/>
            </a:xfrm>
            <a:custGeom>
              <a:avLst/>
              <a:gdLst/>
              <a:ahLst/>
              <a:cxnLst/>
              <a:rect l="l" t="t" r="r" b="b"/>
              <a:pathLst>
                <a:path w="20230" h="2727" extrusionOk="0">
                  <a:moveTo>
                    <a:pt x="489" y="0"/>
                  </a:moveTo>
                  <a:cubicBezTo>
                    <a:pt x="227" y="0"/>
                    <a:pt x="1" y="226"/>
                    <a:pt x="1" y="488"/>
                  </a:cubicBezTo>
                  <a:lnTo>
                    <a:pt x="1" y="2727"/>
                  </a:lnTo>
                  <a:lnTo>
                    <a:pt x="20230" y="2727"/>
                  </a:lnTo>
                  <a:lnTo>
                    <a:pt x="20230" y="488"/>
                  </a:lnTo>
                  <a:cubicBezTo>
                    <a:pt x="20230" y="226"/>
                    <a:pt x="20003" y="0"/>
                    <a:pt x="19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63"/>
            <p:cNvSpPr/>
            <p:nvPr/>
          </p:nvSpPr>
          <p:spPr>
            <a:xfrm>
              <a:off x="2551518" y="2517578"/>
              <a:ext cx="1039591" cy="1079481"/>
            </a:xfrm>
            <a:custGeom>
              <a:avLst/>
              <a:gdLst/>
              <a:ahLst/>
              <a:cxnLst/>
              <a:rect l="l" t="t" r="r" b="b"/>
              <a:pathLst>
                <a:path w="18634" h="19349" extrusionOk="0">
                  <a:moveTo>
                    <a:pt x="16515" y="1"/>
                  </a:moveTo>
                  <a:lnTo>
                    <a:pt x="16515" y="9371"/>
                  </a:lnTo>
                  <a:cubicBezTo>
                    <a:pt x="16515" y="13990"/>
                    <a:pt x="12788" y="17705"/>
                    <a:pt x="8180" y="17705"/>
                  </a:cubicBezTo>
                  <a:lnTo>
                    <a:pt x="7109" y="17705"/>
                  </a:lnTo>
                  <a:cubicBezTo>
                    <a:pt x="4811" y="17705"/>
                    <a:pt x="2680" y="16967"/>
                    <a:pt x="953" y="15705"/>
                  </a:cubicBezTo>
                  <a:lnTo>
                    <a:pt x="548" y="16241"/>
                  </a:lnTo>
                  <a:lnTo>
                    <a:pt x="1" y="16979"/>
                  </a:lnTo>
                  <a:cubicBezTo>
                    <a:pt x="2001" y="18467"/>
                    <a:pt x="4501" y="19348"/>
                    <a:pt x="7180" y="19348"/>
                  </a:cubicBezTo>
                  <a:lnTo>
                    <a:pt x="8942" y="19348"/>
                  </a:lnTo>
                  <a:cubicBezTo>
                    <a:pt x="14300" y="19348"/>
                    <a:pt x="18634" y="15002"/>
                    <a:pt x="18634" y="9657"/>
                  </a:cubicBezTo>
                  <a:lnTo>
                    <a:pt x="18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3"/>
            <p:cNvSpPr/>
            <p:nvPr/>
          </p:nvSpPr>
          <p:spPr>
            <a:xfrm>
              <a:off x="2339629" y="3230290"/>
              <a:ext cx="336191" cy="282688"/>
            </a:xfrm>
            <a:custGeom>
              <a:avLst/>
              <a:gdLst/>
              <a:ahLst/>
              <a:cxnLst/>
              <a:rect l="l" t="t" r="r" b="b"/>
              <a:pathLst>
                <a:path w="6026" h="5067" extrusionOk="0">
                  <a:moveTo>
                    <a:pt x="1239" y="1"/>
                  </a:moveTo>
                  <a:lnTo>
                    <a:pt x="72" y="1715"/>
                  </a:lnTo>
                  <a:cubicBezTo>
                    <a:pt x="1" y="1823"/>
                    <a:pt x="36" y="1954"/>
                    <a:pt x="132" y="2025"/>
                  </a:cubicBezTo>
                  <a:lnTo>
                    <a:pt x="4561" y="5025"/>
                  </a:lnTo>
                  <a:cubicBezTo>
                    <a:pt x="4597" y="5053"/>
                    <a:pt x="4641" y="5066"/>
                    <a:pt x="4685" y="5066"/>
                  </a:cubicBezTo>
                  <a:cubicBezTo>
                    <a:pt x="4755" y="5066"/>
                    <a:pt x="4826" y="5032"/>
                    <a:pt x="4870" y="4966"/>
                  </a:cubicBezTo>
                  <a:lnTo>
                    <a:pt x="6025" y="3251"/>
                  </a:lnTo>
                  <a:lnTo>
                    <a:pt x="12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3"/>
            <p:cNvSpPr/>
            <p:nvPr/>
          </p:nvSpPr>
          <p:spPr>
            <a:xfrm>
              <a:off x="2339629" y="3080551"/>
              <a:ext cx="477004" cy="374239"/>
            </a:xfrm>
            <a:custGeom>
              <a:avLst/>
              <a:gdLst/>
              <a:ahLst/>
              <a:cxnLst/>
              <a:rect l="l" t="t" r="r" b="b"/>
              <a:pathLst>
                <a:path w="8550" h="6708" extrusionOk="0">
                  <a:moveTo>
                    <a:pt x="1295" y="1"/>
                  </a:moveTo>
                  <a:cubicBezTo>
                    <a:pt x="1221" y="1"/>
                    <a:pt x="1147" y="35"/>
                    <a:pt x="1096" y="101"/>
                  </a:cubicBezTo>
                  <a:lnTo>
                    <a:pt x="72" y="1601"/>
                  </a:lnTo>
                  <a:cubicBezTo>
                    <a:pt x="1" y="1709"/>
                    <a:pt x="24" y="1863"/>
                    <a:pt x="132" y="1935"/>
                  </a:cubicBezTo>
                  <a:lnTo>
                    <a:pt x="7109" y="6662"/>
                  </a:lnTo>
                  <a:cubicBezTo>
                    <a:pt x="7149" y="6693"/>
                    <a:pt x="7197" y="6708"/>
                    <a:pt x="7244" y="6708"/>
                  </a:cubicBezTo>
                  <a:cubicBezTo>
                    <a:pt x="7321" y="6708"/>
                    <a:pt x="7398" y="6669"/>
                    <a:pt x="7442" y="6602"/>
                  </a:cubicBezTo>
                  <a:lnTo>
                    <a:pt x="8466" y="5102"/>
                  </a:lnTo>
                  <a:cubicBezTo>
                    <a:pt x="8549" y="4995"/>
                    <a:pt x="8514" y="4852"/>
                    <a:pt x="8406" y="4780"/>
                  </a:cubicBezTo>
                  <a:lnTo>
                    <a:pt x="1429" y="42"/>
                  </a:lnTo>
                  <a:cubicBezTo>
                    <a:pt x="1388" y="14"/>
                    <a:pt x="1342" y="1"/>
                    <a:pt x="1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63"/>
            <p:cNvSpPr/>
            <p:nvPr/>
          </p:nvSpPr>
          <p:spPr>
            <a:xfrm>
              <a:off x="3359240" y="2343571"/>
              <a:ext cx="344782" cy="346121"/>
            </a:xfrm>
            <a:custGeom>
              <a:avLst/>
              <a:gdLst/>
              <a:ahLst/>
              <a:cxnLst/>
              <a:rect l="l" t="t" r="r" b="b"/>
              <a:pathLst>
                <a:path w="6180" h="6204" extrusionOk="0">
                  <a:moveTo>
                    <a:pt x="3096" y="0"/>
                  </a:moveTo>
                  <a:cubicBezTo>
                    <a:pt x="1382" y="0"/>
                    <a:pt x="1" y="1393"/>
                    <a:pt x="1" y="3096"/>
                  </a:cubicBezTo>
                  <a:cubicBezTo>
                    <a:pt x="1" y="4060"/>
                    <a:pt x="429" y="4917"/>
                    <a:pt x="1120" y="5477"/>
                  </a:cubicBezTo>
                  <a:cubicBezTo>
                    <a:pt x="1644" y="5929"/>
                    <a:pt x="2334" y="6203"/>
                    <a:pt x="3084" y="6203"/>
                  </a:cubicBezTo>
                  <a:cubicBezTo>
                    <a:pt x="4799" y="6203"/>
                    <a:pt x="6180" y="4810"/>
                    <a:pt x="6180" y="3108"/>
                  </a:cubicBezTo>
                  <a:cubicBezTo>
                    <a:pt x="6180" y="2239"/>
                    <a:pt x="5835" y="1465"/>
                    <a:pt x="5263" y="893"/>
                  </a:cubicBezTo>
                  <a:cubicBezTo>
                    <a:pt x="4716" y="345"/>
                    <a:pt x="3942" y="0"/>
                    <a:pt x="3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63"/>
            <p:cNvSpPr/>
            <p:nvPr/>
          </p:nvSpPr>
          <p:spPr>
            <a:xfrm>
              <a:off x="3438963" y="2424577"/>
              <a:ext cx="184721" cy="184051"/>
            </a:xfrm>
            <a:custGeom>
              <a:avLst/>
              <a:gdLst/>
              <a:ahLst/>
              <a:cxnLst/>
              <a:rect l="l" t="t" r="r" b="b"/>
              <a:pathLst>
                <a:path w="3311" h="3299" extrusionOk="0">
                  <a:moveTo>
                    <a:pt x="1655" y="1"/>
                  </a:moveTo>
                  <a:cubicBezTo>
                    <a:pt x="739" y="1"/>
                    <a:pt x="0" y="739"/>
                    <a:pt x="0" y="1644"/>
                  </a:cubicBezTo>
                  <a:cubicBezTo>
                    <a:pt x="0" y="2561"/>
                    <a:pt x="739" y="3299"/>
                    <a:pt x="1655" y="3299"/>
                  </a:cubicBezTo>
                  <a:cubicBezTo>
                    <a:pt x="2560" y="3299"/>
                    <a:pt x="3310" y="2561"/>
                    <a:pt x="3310" y="1644"/>
                  </a:cubicBezTo>
                  <a:cubicBezTo>
                    <a:pt x="3310" y="739"/>
                    <a:pt x="2560" y="1"/>
                    <a:pt x="1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3"/>
            <p:cNvSpPr/>
            <p:nvPr/>
          </p:nvSpPr>
          <p:spPr>
            <a:xfrm>
              <a:off x="2901598" y="3424271"/>
              <a:ext cx="225894" cy="444423"/>
            </a:xfrm>
            <a:custGeom>
              <a:avLst/>
              <a:gdLst/>
              <a:ahLst/>
              <a:cxnLst/>
              <a:rect l="l" t="t" r="r" b="b"/>
              <a:pathLst>
                <a:path w="4049" h="7966" extrusionOk="0">
                  <a:moveTo>
                    <a:pt x="2082" y="0"/>
                  </a:moveTo>
                  <a:cubicBezTo>
                    <a:pt x="2074" y="0"/>
                    <a:pt x="2067" y="1"/>
                    <a:pt x="2060" y="1"/>
                  </a:cubicBezTo>
                  <a:lnTo>
                    <a:pt x="1977" y="1"/>
                  </a:lnTo>
                  <a:cubicBezTo>
                    <a:pt x="893" y="1"/>
                    <a:pt x="0" y="882"/>
                    <a:pt x="0" y="1977"/>
                  </a:cubicBezTo>
                  <a:lnTo>
                    <a:pt x="0" y="7966"/>
                  </a:lnTo>
                  <a:lnTo>
                    <a:pt x="4048" y="7966"/>
                  </a:lnTo>
                  <a:lnTo>
                    <a:pt x="4048" y="1977"/>
                  </a:lnTo>
                  <a:cubicBezTo>
                    <a:pt x="4048" y="889"/>
                    <a:pt x="3167" y="0"/>
                    <a:pt x="20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3"/>
            <p:cNvSpPr/>
            <p:nvPr/>
          </p:nvSpPr>
          <p:spPr>
            <a:xfrm>
              <a:off x="2962688" y="3493338"/>
              <a:ext cx="104327" cy="104383"/>
            </a:xfrm>
            <a:custGeom>
              <a:avLst/>
              <a:gdLst/>
              <a:ahLst/>
              <a:cxnLst/>
              <a:rect l="l" t="t" r="r" b="b"/>
              <a:pathLst>
                <a:path w="1870" h="1871" extrusionOk="0">
                  <a:moveTo>
                    <a:pt x="929" y="1"/>
                  </a:moveTo>
                  <a:cubicBezTo>
                    <a:pt x="417" y="1"/>
                    <a:pt x="1" y="418"/>
                    <a:pt x="1" y="930"/>
                  </a:cubicBezTo>
                  <a:cubicBezTo>
                    <a:pt x="1" y="1453"/>
                    <a:pt x="417" y="1870"/>
                    <a:pt x="929" y="1870"/>
                  </a:cubicBezTo>
                  <a:cubicBezTo>
                    <a:pt x="1453" y="1870"/>
                    <a:pt x="1870" y="1453"/>
                    <a:pt x="1870" y="930"/>
                  </a:cubicBezTo>
                  <a:cubicBezTo>
                    <a:pt x="1870" y="418"/>
                    <a:pt x="1453" y="1"/>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63"/>
            <p:cNvSpPr/>
            <p:nvPr/>
          </p:nvSpPr>
          <p:spPr>
            <a:xfrm>
              <a:off x="1349922" y="2513617"/>
              <a:ext cx="1003048" cy="1485967"/>
            </a:xfrm>
            <a:custGeom>
              <a:avLst/>
              <a:gdLst/>
              <a:ahLst/>
              <a:cxnLst/>
              <a:rect l="l" t="t" r="r" b="b"/>
              <a:pathLst>
                <a:path w="17979" h="26635" extrusionOk="0">
                  <a:moveTo>
                    <a:pt x="6013" y="0"/>
                  </a:moveTo>
                  <a:lnTo>
                    <a:pt x="6013" y="10859"/>
                  </a:lnTo>
                  <a:cubicBezTo>
                    <a:pt x="2512" y="12240"/>
                    <a:pt x="0" y="15978"/>
                    <a:pt x="0" y="19895"/>
                  </a:cubicBezTo>
                  <a:cubicBezTo>
                    <a:pt x="0" y="24860"/>
                    <a:pt x="4025" y="26634"/>
                    <a:pt x="8989" y="26634"/>
                  </a:cubicBezTo>
                  <a:cubicBezTo>
                    <a:pt x="13942" y="26634"/>
                    <a:pt x="17979" y="24860"/>
                    <a:pt x="17979" y="19895"/>
                  </a:cubicBezTo>
                  <a:cubicBezTo>
                    <a:pt x="17979" y="15966"/>
                    <a:pt x="15466" y="12240"/>
                    <a:pt x="11966" y="10847"/>
                  </a:cubicBezTo>
                  <a:lnTo>
                    <a:pt x="119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63"/>
            <p:cNvSpPr/>
            <p:nvPr/>
          </p:nvSpPr>
          <p:spPr>
            <a:xfrm>
              <a:off x="1656151" y="2445833"/>
              <a:ext cx="393933" cy="71132"/>
            </a:xfrm>
            <a:custGeom>
              <a:avLst/>
              <a:gdLst/>
              <a:ahLst/>
              <a:cxnLst/>
              <a:rect l="l" t="t" r="r" b="b"/>
              <a:pathLst>
                <a:path w="7061" h="1275" extrusionOk="0">
                  <a:moveTo>
                    <a:pt x="298" y="1"/>
                  </a:moveTo>
                  <a:cubicBezTo>
                    <a:pt x="143" y="1"/>
                    <a:pt x="0" y="144"/>
                    <a:pt x="0" y="298"/>
                  </a:cubicBezTo>
                  <a:lnTo>
                    <a:pt x="0" y="977"/>
                  </a:lnTo>
                  <a:cubicBezTo>
                    <a:pt x="0" y="1132"/>
                    <a:pt x="143" y="1275"/>
                    <a:pt x="298" y="1275"/>
                  </a:cubicBezTo>
                  <a:lnTo>
                    <a:pt x="6763" y="1275"/>
                  </a:lnTo>
                  <a:cubicBezTo>
                    <a:pt x="6929" y="1275"/>
                    <a:pt x="7060" y="1132"/>
                    <a:pt x="7060" y="977"/>
                  </a:cubicBezTo>
                  <a:lnTo>
                    <a:pt x="7060" y="298"/>
                  </a:lnTo>
                  <a:cubicBezTo>
                    <a:pt x="7060" y="144"/>
                    <a:pt x="6929" y="1"/>
                    <a:pt x="67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3"/>
            <p:cNvSpPr/>
            <p:nvPr/>
          </p:nvSpPr>
          <p:spPr>
            <a:xfrm>
              <a:off x="1416981" y="3418971"/>
              <a:ext cx="872221" cy="522808"/>
            </a:xfrm>
            <a:custGeom>
              <a:avLst/>
              <a:gdLst/>
              <a:ahLst/>
              <a:cxnLst/>
              <a:rect l="l" t="t" r="r" b="b"/>
              <a:pathLst>
                <a:path w="15634" h="9371" extrusionOk="0">
                  <a:moveTo>
                    <a:pt x="6252" y="0"/>
                  </a:moveTo>
                  <a:cubicBezTo>
                    <a:pt x="4692" y="0"/>
                    <a:pt x="4692" y="941"/>
                    <a:pt x="3132" y="941"/>
                  </a:cubicBezTo>
                  <a:cubicBezTo>
                    <a:pt x="1870" y="941"/>
                    <a:pt x="1632" y="334"/>
                    <a:pt x="751" y="96"/>
                  </a:cubicBezTo>
                  <a:cubicBezTo>
                    <a:pt x="275" y="1167"/>
                    <a:pt x="1" y="2322"/>
                    <a:pt x="1" y="3513"/>
                  </a:cubicBezTo>
                  <a:cubicBezTo>
                    <a:pt x="1" y="7835"/>
                    <a:pt x="3501" y="9371"/>
                    <a:pt x="7823" y="9371"/>
                  </a:cubicBezTo>
                  <a:cubicBezTo>
                    <a:pt x="12133" y="9371"/>
                    <a:pt x="15634" y="7835"/>
                    <a:pt x="15634" y="3513"/>
                  </a:cubicBezTo>
                  <a:cubicBezTo>
                    <a:pt x="15634" y="2644"/>
                    <a:pt x="15479" y="1762"/>
                    <a:pt x="15217" y="917"/>
                  </a:cubicBezTo>
                  <a:cubicBezTo>
                    <a:pt x="14050" y="762"/>
                    <a:pt x="13919" y="0"/>
                    <a:pt x="12502" y="0"/>
                  </a:cubicBezTo>
                  <a:cubicBezTo>
                    <a:pt x="10943" y="0"/>
                    <a:pt x="10943" y="941"/>
                    <a:pt x="9383" y="941"/>
                  </a:cubicBezTo>
                  <a:cubicBezTo>
                    <a:pt x="7823" y="941"/>
                    <a:pt x="7823" y="0"/>
                    <a:pt x="6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3"/>
            <p:cNvSpPr/>
            <p:nvPr/>
          </p:nvSpPr>
          <p:spPr>
            <a:xfrm>
              <a:off x="2016806" y="3293054"/>
              <a:ext cx="63154" cy="63210"/>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1" y="870"/>
                    <a:pt x="1131" y="561"/>
                  </a:cubicBezTo>
                  <a:cubicBezTo>
                    <a:pt x="1131" y="251"/>
                    <a:pt x="881" y="1"/>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63"/>
            <p:cNvSpPr/>
            <p:nvPr/>
          </p:nvSpPr>
          <p:spPr>
            <a:xfrm>
              <a:off x="1854096" y="3123635"/>
              <a:ext cx="93058" cy="93058"/>
            </a:xfrm>
            <a:custGeom>
              <a:avLst/>
              <a:gdLst/>
              <a:ahLst/>
              <a:cxnLst/>
              <a:rect l="l" t="t" r="r" b="b"/>
              <a:pathLst>
                <a:path w="1668" h="1668" extrusionOk="0">
                  <a:moveTo>
                    <a:pt x="834" y="1"/>
                  </a:moveTo>
                  <a:cubicBezTo>
                    <a:pt x="381" y="1"/>
                    <a:pt x="0" y="382"/>
                    <a:pt x="0" y="834"/>
                  </a:cubicBezTo>
                  <a:cubicBezTo>
                    <a:pt x="0" y="1299"/>
                    <a:pt x="381" y="1668"/>
                    <a:pt x="834" y="1668"/>
                  </a:cubicBezTo>
                  <a:cubicBezTo>
                    <a:pt x="1298" y="1668"/>
                    <a:pt x="1667" y="1299"/>
                    <a:pt x="1667" y="834"/>
                  </a:cubicBezTo>
                  <a:cubicBezTo>
                    <a:pt x="1667" y="382"/>
                    <a:pt x="1286" y="1"/>
                    <a:pt x="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63"/>
            <p:cNvSpPr/>
            <p:nvPr/>
          </p:nvSpPr>
          <p:spPr>
            <a:xfrm>
              <a:off x="2167574" y="3532558"/>
              <a:ext cx="51885" cy="51829"/>
            </a:xfrm>
            <a:custGeom>
              <a:avLst/>
              <a:gdLst/>
              <a:ahLst/>
              <a:cxnLst/>
              <a:rect l="l" t="t" r="r" b="b"/>
              <a:pathLst>
                <a:path w="930" h="929" extrusionOk="0">
                  <a:moveTo>
                    <a:pt x="465" y="0"/>
                  </a:moveTo>
                  <a:cubicBezTo>
                    <a:pt x="215" y="0"/>
                    <a:pt x="1" y="215"/>
                    <a:pt x="1" y="465"/>
                  </a:cubicBezTo>
                  <a:cubicBezTo>
                    <a:pt x="1" y="727"/>
                    <a:pt x="215" y="929"/>
                    <a:pt x="465" y="929"/>
                  </a:cubicBezTo>
                  <a:cubicBezTo>
                    <a:pt x="715" y="929"/>
                    <a:pt x="930" y="727"/>
                    <a:pt x="930" y="465"/>
                  </a:cubicBezTo>
                  <a:cubicBezTo>
                    <a:pt x="930" y="215"/>
                    <a:pt x="715" y="12"/>
                    <a:pt x="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3"/>
            <p:cNvSpPr/>
            <p:nvPr/>
          </p:nvSpPr>
          <p:spPr>
            <a:xfrm>
              <a:off x="2100515" y="3658085"/>
              <a:ext cx="81732" cy="81788"/>
            </a:xfrm>
            <a:custGeom>
              <a:avLst/>
              <a:gdLst/>
              <a:ahLst/>
              <a:cxnLst/>
              <a:rect l="l" t="t" r="r" b="b"/>
              <a:pathLst>
                <a:path w="1465" h="1466" extrusionOk="0">
                  <a:moveTo>
                    <a:pt x="748" y="0"/>
                  </a:moveTo>
                  <a:cubicBezTo>
                    <a:pt x="741" y="0"/>
                    <a:pt x="734" y="0"/>
                    <a:pt x="727" y="1"/>
                  </a:cubicBezTo>
                  <a:cubicBezTo>
                    <a:pt x="334" y="1"/>
                    <a:pt x="0" y="334"/>
                    <a:pt x="0" y="739"/>
                  </a:cubicBezTo>
                  <a:cubicBezTo>
                    <a:pt x="0" y="1132"/>
                    <a:pt x="334" y="1465"/>
                    <a:pt x="727" y="1465"/>
                  </a:cubicBezTo>
                  <a:cubicBezTo>
                    <a:pt x="1131" y="1465"/>
                    <a:pt x="1465" y="1132"/>
                    <a:pt x="1465" y="739"/>
                  </a:cubicBezTo>
                  <a:cubicBezTo>
                    <a:pt x="1465" y="329"/>
                    <a:pt x="1143" y="0"/>
                    <a:pt x="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3"/>
            <p:cNvSpPr/>
            <p:nvPr/>
          </p:nvSpPr>
          <p:spPr>
            <a:xfrm>
              <a:off x="1013120" y="2341562"/>
              <a:ext cx="1183752" cy="1600225"/>
            </a:xfrm>
            <a:custGeom>
              <a:avLst/>
              <a:gdLst/>
              <a:ahLst/>
              <a:cxnLst/>
              <a:rect l="l" t="t" r="r" b="b"/>
              <a:pathLst>
                <a:path w="21218" h="28683" extrusionOk="0">
                  <a:moveTo>
                    <a:pt x="6918" y="0"/>
                  </a:moveTo>
                  <a:lnTo>
                    <a:pt x="6918" y="15133"/>
                  </a:lnTo>
                  <a:lnTo>
                    <a:pt x="715" y="25885"/>
                  </a:lnTo>
                  <a:cubicBezTo>
                    <a:pt x="1" y="27135"/>
                    <a:pt x="894" y="28683"/>
                    <a:pt x="2322" y="28683"/>
                  </a:cubicBezTo>
                  <a:lnTo>
                    <a:pt x="18884" y="28683"/>
                  </a:lnTo>
                  <a:cubicBezTo>
                    <a:pt x="20325" y="28683"/>
                    <a:pt x="21218" y="27135"/>
                    <a:pt x="20491" y="25885"/>
                  </a:cubicBezTo>
                  <a:lnTo>
                    <a:pt x="14288" y="15133"/>
                  </a:lnTo>
                  <a:lnTo>
                    <a:pt x="142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63"/>
            <p:cNvSpPr/>
            <p:nvPr/>
          </p:nvSpPr>
          <p:spPr>
            <a:xfrm>
              <a:off x="1102829" y="3232299"/>
              <a:ext cx="997079" cy="644374"/>
            </a:xfrm>
            <a:custGeom>
              <a:avLst/>
              <a:gdLst/>
              <a:ahLst/>
              <a:cxnLst/>
              <a:rect l="l" t="t" r="r" b="b"/>
              <a:pathLst>
                <a:path w="17872" h="11550" extrusionOk="0">
                  <a:moveTo>
                    <a:pt x="10501" y="1"/>
                  </a:moveTo>
                  <a:cubicBezTo>
                    <a:pt x="9728" y="1"/>
                    <a:pt x="9406" y="417"/>
                    <a:pt x="9001" y="775"/>
                  </a:cubicBezTo>
                  <a:cubicBezTo>
                    <a:pt x="8692" y="1048"/>
                    <a:pt x="8358" y="1287"/>
                    <a:pt x="7763" y="1287"/>
                  </a:cubicBezTo>
                  <a:cubicBezTo>
                    <a:pt x="6810" y="1287"/>
                    <a:pt x="6513" y="644"/>
                    <a:pt x="5965" y="263"/>
                  </a:cubicBezTo>
                  <a:lnTo>
                    <a:pt x="429" y="9871"/>
                  </a:lnTo>
                  <a:cubicBezTo>
                    <a:pt x="0" y="10609"/>
                    <a:pt x="536" y="11550"/>
                    <a:pt x="1393" y="11550"/>
                  </a:cubicBezTo>
                  <a:lnTo>
                    <a:pt x="16466" y="11550"/>
                  </a:lnTo>
                  <a:cubicBezTo>
                    <a:pt x="17336" y="11550"/>
                    <a:pt x="17871" y="10609"/>
                    <a:pt x="17431" y="9871"/>
                  </a:cubicBezTo>
                  <a:lnTo>
                    <a:pt x="12335" y="1025"/>
                  </a:lnTo>
                  <a:cubicBezTo>
                    <a:pt x="12121" y="727"/>
                    <a:pt x="11466" y="1"/>
                    <a:pt x="10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63"/>
            <p:cNvSpPr/>
            <p:nvPr/>
          </p:nvSpPr>
          <p:spPr>
            <a:xfrm>
              <a:off x="1356561" y="2264517"/>
              <a:ext cx="487605" cy="77102"/>
            </a:xfrm>
            <a:custGeom>
              <a:avLst/>
              <a:gdLst/>
              <a:ahLst/>
              <a:cxnLst/>
              <a:rect l="l" t="t" r="r" b="b"/>
              <a:pathLst>
                <a:path w="8740" h="1382" extrusionOk="0">
                  <a:moveTo>
                    <a:pt x="369" y="0"/>
                  </a:moveTo>
                  <a:cubicBezTo>
                    <a:pt x="167" y="0"/>
                    <a:pt x="0" y="155"/>
                    <a:pt x="0" y="369"/>
                  </a:cubicBezTo>
                  <a:lnTo>
                    <a:pt x="0" y="1012"/>
                  </a:lnTo>
                  <a:cubicBezTo>
                    <a:pt x="0" y="1215"/>
                    <a:pt x="167" y="1381"/>
                    <a:pt x="369" y="1381"/>
                  </a:cubicBezTo>
                  <a:lnTo>
                    <a:pt x="8370" y="1381"/>
                  </a:lnTo>
                  <a:cubicBezTo>
                    <a:pt x="8573" y="1381"/>
                    <a:pt x="8739" y="1215"/>
                    <a:pt x="8739" y="1012"/>
                  </a:cubicBezTo>
                  <a:lnTo>
                    <a:pt x="8739" y="369"/>
                  </a:lnTo>
                  <a:cubicBezTo>
                    <a:pt x="8739" y="179"/>
                    <a:pt x="8573" y="12"/>
                    <a:pt x="8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63"/>
            <p:cNvSpPr/>
            <p:nvPr/>
          </p:nvSpPr>
          <p:spPr>
            <a:xfrm>
              <a:off x="1479409" y="3372442"/>
              <a:ext cx="59863" cy="59863"/>
            </a:xfrm>
            <a:custGeom>
              <a:avLst/>
              <a:gdLst/>
              <a:ahLst/>
              <a:cxnLst/>
              <a:rect l="l" t="t" r="r" b="b"/>
              <a:pathLst>
                <a:path w="1073" h="1073" extrusionOk="0">
                  <a:moveTo>
                    <a:pt x="537" y="1"/>
                  </a:moveTo>
                  <a:cubicBezTo>
                    <a:pt x="239" y="1"/>
                    <a:pt x="1" y="239"/>
                    <a:pt x="1" y="537"/>
                  </a:cubicBezTo>
                  <a:cubicBezTo>
                    <a:pt x="1" y="834"/>
                    <a:pt x="239" y="1072"/>
                    <a:pt x="537" y="1072"/>
                  </a:cubicBezTo>
                  <a:cubicBezTo>
                    <a:pt x="834" y="1072"/>
                    <a:pt x="1073" y="834"/>
                    <a:pt x="1073" y="537"/>
                  </a:cubicBezTo>
                  <a:cubicBezTo>
                    <a:pt x="1073" y="239"/>
                    <a:pt x="834"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63"/>
            <p:cNvSpPr/>
            <p:nvPr/>
          </p:nvSpPr>
          <p:spPr>
            <a:xfrm>
              <a:off x="1507974" y="3139297"/>
              <a:ext cx="64493" cy="65163"/>
            </a:xfrm>
            <a:custGeom>
              <a:avLst/>
              <a:gdLst/>
              <a:ahLst/>
              <a:cxnLst/>
              <a:rect l="l" t="t" r="r" b="b"/>
              <a:pathLst>
                <a:path w="1156" h="1168" extrusionOk="0">
                  <a:moveTo>
                    <a:pt x="572" y="1"/>
                  </a:moveTo>
                  <a:cubicBezTo>
                    <a:pt x="251" y="1"/>
                    <a:pt x="1" y="251"/>
                    <a:pt x="1" y="584"/>
                  </a:cubicBezTo>
                  <a:cubicBezTo>
                    <a:pt x="1" y="906"/>
                    <a:pt x="251" y="1168"/>
                    <a:pt x="572" y="1168"/>
                  </a:cubicBezTo>
                  <a:cubicBezTo>
                    <a:pt x="906" y="1168"/>
                    <a:pt x="1156" y="906"/>
                    <a:pt x="1156" y="584"/>
                  </a:cubicBezTo>
                  <a:cubicBezTo>
                    <a:pt x="1156" y="275"/>
                    <a:pt x="894" y="1"/>
                    <a:pt x="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63"/>
            <p:cNvSpPr/>
            <p:nvPr/>
          </p:nvSpPr>
          <p:spPr>
            <a:xfrm>
              <a:off x="1621561" y="2940687"/>
              <a:ext cx="111022" cy="111692"/>
            </a:xfrm>
            <a:custGeom>
              <a:avLst/>
              <a:gdLst/>
              <a:ahLst/>
              <a:cxnLst/>
              <a:rect l="l" t="t" r="r" b="b"/>
              <a:pathLst>
                <a:path w="1990" h="2002" extrusionOk="0">
                  <a:moveTo>
                    <a:pt x="1011" y="1"/>
                  </a:moveTo>
                  <a:cubicBezTo>
                    <a:pt x="1004" y="1"/>
                    <a:pt x="996" y="1"/>
                    <a:pt x="989" y="1"/>
                  </a:cubicBezTo>
                  <a:cubicBezTo>
                    <a:pt x="441" y="1"/>
                    <a:pt x="1" y="453"/>
                    <a:pt x="1" y="1001"/>
                  </a:cubicBezTo>
                  <a:cubicBezTo>
                    <a:pt x="1" y="1549"/>
                    <a:pt x="441" y="2001"/>
                    <a:pt x="989" y="2001"/>
                  </a:cubicBezTo>
                  <a:cubicBezTo>
                    <a:pt x="1549" y="2001"/>
                    <a:pt x="1989" y="1549"/>
                    <a:pt x="1989" y="1001"/>
                  </a:cubicBezTo>
                  <a:cubicBezTo>
                    <a:pt x="1989" y="437"/>
                    <a:pt x="1560" y="1"/>
                    <a:pt x="1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63"/>
            <p:cNvSpPr/>
            <p:nvPr/>
          </p:nvSpPr>
          <p:spPr>
            <a:xfrm>
              <a:off x="1515282" y="2844338"/>
              <a:ext cx="49876" cy="49932"/>
            </a:xfrm>
            <a:custGeom>
              <a:avLst/>
              <a:gdLst/>
              <a:ahLst/>
              <a:cxnLst/>
              <a:rect l="l" t="t" r="r" b="b"/>
              <a:pathLst>
                <a:path w="894" h="895" extrusionOk="0">
                  <a:moveTo>
                    <a:pt x="462" y="1"/>
                  </a:moveTo>
                  <a:cubicBezTo>
                    <a:pt x="455" y="1"/>
                    <a:pt x="448" y="1"/>
                    <a:pt x="441" y="1"/>
                  </a:cubicBezTo>
                  <a:cubicBezTo>
                    <a:pt x="203" y="1"/>
                    <a:pt x="1" y="204"/>
                    <a:pt x="1" y="454"/>
                  </a:cubicBezTo>
                  <a:cubicBezTo>
                    <a:pt x="1" y="692"/>
                    <a:pt x="191" y="894"/>
                    <a:pt x="441" y="894"/>
                  </a:cubicBezTo>
                  <a:cubicBezTo>
                    <a:pt x="680" y="894"/>
                    <a:pt x="894" y="704"/>
                    <a:pt x="894" y="454"/>
                  </a:cubicBezTo>
                  <a:cubicBezTo>
                    <a:pt x="894" y="211"/>
                    <a:pt x="713"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63"/>
            <p:cNvSpPr/>
            <p:nvPr/>
          </p:nvSpPr>
          <p:spPr>
            <a:xfrm>
              <a:off x="1701954" y="3372442"/>
              <a:ext cx="83071" cy="83127"/>
            </a:xfrm>
            <a:custGeom>
              <a:avLst/>
              <a:gdLst/>
              <a:ahLst/>
              <a:cxnLst/>
              <a:rect l="l" t="t" r="r" b="b"/>
              <a:pathLst>
                <a:path w="1489" h="1490" extrusionOk="0">
                  <a:moveTo>
                    <a:pt x="751" y="1"/>
                  </a:moveTo>
                  <a:cubicBezTo>
                    <a:pt x="346" y="1"/>
                    <a:pt x="1" y="334"/>
                    <a:pt x="1" y="751"/>
                  </a:cubicBezTo>
                  <a:cubicBezTo>
                    <a:pt x="1" y="1156"/>
                    <a:pt x="334" y="1489"/>
                    <a:pt x="751" y="1489"/>
                  </a:cubicBezTo>
                  <a:cubicBezTo>
                    <a:pt x="1144" y="1489"/>
                    <a:pt x="1489" y="1168"/>
                    <a:pt x="1489" y="751"/>
                  </a:cubicBezTo>
                  <a:cubicBezTo>
                    <a:pt x="1489" y="334"/>
                    <a:pt x="114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63"/>
            <p:cNvSpPr/>
            <p:nvPr/>
          </p:nvSpPr>
          <p:spPr>
            <a:xfrm>
              <a:off x="1639526" y="3524580"/>
              <a:ext cx="33251" cy="33251"/>
            </a:xfrm>
            <a:custGeom>
              <a:avLst/>
              <a:gdLst/>
              <a:ahLst/>
              <a:cxnLst/>
              <a:rect l="l" t="t" r="r" b="b"/>
              <a:pathLst>
                <a:path w="596" h="596" extrusionOk="0">
                  <a:moveTo>
                    <a:pt x="298" y="0"/>
                  </a:moveTo>
                  <a:cubicBezTo>
                    <a:pt x="143" y="0"/>
                    <a:pt x="0" y="131"/>
                    <a:pt x="0" y="298"/>
                  </a:cubicBezTo>
                  <a:cubicBezTo>
                    <a:pt x="0" y="465"/>
                    <a:pt x="143" y="596"/>
                    <a:pt x="298" y="596"/>
                  </a:cubicBezTo>
                  <a:cubicBezTo>
                    <a:pt x="465" y="596"/>
                    <a:pt x="596" y="465"/>
                    <a:pt x="596" y="298"/>
                  </a:cubicBezTo>
                  <a:cubicBezTo>
                    <a:pt x="596" y="131"/>
                    <a:pt x="465"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63"/>
            <p:cNvSpPr/>
            <p:nvPr/>
          </p:nvSpPr>
          <p:spPr>
            <a:xfrm>
              <a:off x="985225" y="3948358"/>
              <a:ext cx="3306673" cy="220594"/>
            </a:xfrm>
            <a:custGeom>
              <a:avLst/>
              <a:gdLst/>
              <a:ahLst/>
              <a:cxnLst/>
              <a:rect l="l" t="t" r="r" b="b"/>
              <a:pathLst>
                <a:path w="59270" h="3954" extrusionOk="0">
                  <a:moveTo>
                    <a:pt x="1989" y="1"/>
                  </a:moveTo>
                  <a:cubicBezTo>
                    <a:pt x="1429" y="1"/>
                    <a:pt x="941" y="215"/>
                    <a:pt x="584" y="572"/>
                  </a:cubicBezTo>
                  <a:cubicBezTo>
                    <a:pt x="227" y="929"/>
                    <a:pt x="1" y="1429"/>
                    <a:pt x="1" y="1977"/>
                  </a:cubicBezTo>
                  <a:cubicBezTo>
                    <a:pt x="1" y="3072"/>
                    <a:pt x="894" y="3953"/>
                    <a:pt x="1989" y="3953"/>
                  </a:cubicBezTo>
                  <a:lnTo>
                    <a:pt x="57282" y="3953"/>
                  </a:lnTo>
                  <a:cubicBezTo>
                    <a:pt x="57841" y="3953"/>
                    <a:pt x="58329" y="3727"/>
                    <a:pt x="58687" y="3370"/>
                  </a:cubicBezTo>
                  <a:cubicBezTo>
                    <a:pt x="59044" y="3013"/>
                    <a:pt x="59270" y="2525"/>
                    <a:pt x="59270" y="1977"/>
                  </a:cubicBezTo>
                  <a:cubicBezTo>
                    <a:pt x="59270" y="894"/>
                    <a:pt x="58377" y="12"/>
                    <a:pt x="57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63"/>
            <p:cNvSpPr/>
            <p:nvPr/>
          </p:nvSpPr>
          <p:spPr>
            <a:xfrm>
              <a:off x="2335668" y="2322315"/>
              <a:ext cx="292953" cy="424506"/>
            </a:xfrm>
            <a:custGeom>
              <a:avLst/>
              <a:gdLst/>
              <a:ahLst/>
              <a:cxnLst/>
              <a:rect l="l" t="t" r="r" b="b"/>
              <a:pathLst>
                <a:path w="5251" h="7609" extrusionOk="0">
                  <a:moveTo>
                    <a:pt x="5084" y="0"/>
                  </a:moveTo>
                  <a:cubicBezTo>
                    <a:pt x="5072" y="12"/>
                    <a:pt x="5048" y="12"/>
                    <a:pt x="5025" y="12"/>
                  </a:cubicBezTo>
                  <a:cubicBezTo>
                    <a:pt x="4465" y="107"/>
                    <a:pt x="3882" y="357"/>
                    <a:pt x="3322" y="726"/>
                  </a:cubicBezTo>
                  <a:lnTo>
                    <a:pt x="3179" y="822"/>
                  </a:lnTo>
                  <a:cubicBezTo>
                    <a:pt x="2810" y="1084"/>
                    <a:pt x="2441" y="1393"/>
                    <a:pt x="2096" y="1774"/>
                  </a:cubicBezTo>
                  <a:lnTo>
                    <a:pt x="1965" y="1905"/>
                  </a:lnTo>
                  <a:cubicBezTo>
                    <a:pt x="1691" y="2191"/>
                    <a:pt x="1441" y="2512"/>
                    <a:pt x="1215" y="2870"/>
                  </a:cubicBezTo>
                  <a:cubicBezTo>
                    <a:pt x="1143" y="2977"/>
                    <a:pt x="1072" y="3096"/>
                    <a:pt x="1012" y="3215"/>
                  </a:cubicBezTo>
                  <a:lnTo>
                    <a:pt x="893" y="3429"/>
                  </a:lnTo>
                  <a:cubicBezTo>
                    <a:pt x="607" y="3941"/>
                    <a:pt x="393" y="4465"/>
                    <a:pt x="250" y="4989"/>
                  </a:cubicBezTo>
                  <a:lnTo>
                    <a:pt x="179" y="5310"/>
                  </a:lnTo>
                  <a:cubicBezTo>
                    <a:pt x="0" y="6120"/>
                    <a:pt x="0" y="6858"/>
                    <a:pt x="143" y="7513"/>
                  </a:cubicBezTo>
                  <a:lnTo>
                    <a:pt x="179" y="7608"/>
                  </a:lnTo>
                  <a:cubicBezTo>
                    <a:pt x="203" y="7608"/>
                    <a:pt x="250" y="7596"/>
                    <a:pt x="286" y="7596"/>
                  </a:cubicBezTo>
                  <a:cubicBezTo>
                    <a:pt x="1203" y="7418"/>
                    <a:pt x="2179" y="6846"/>
                    <a:pt x="3048" y="5989"/>
                  </a:cubicBezTo>
                  <a:cubicBezTo>
                    <a:pt x="3108" y="5929"/>
                    <a:pt x="3167" y="5846"/>
                    <a:pt x="3227" y="5787"/>
                  </a:cubicBezTo>
                  <a:cubicBezTo>
                    <a:pt x="3524" y="5477"/>
                    <a:pt x="3810" y="5108"/>
                    <a:pt x="4060" y="4715"/>
                  </a:cubicBezTo>
                  <a:cubicBezTo>
                    <a:pt x="4072" y="4691"/>
                    <a:pt x="4084" y="4667"/>
                    <a:pt x="4108" y="4644"/>
                  </a:cubicBezTo>
                  <a:cubicBezTo>
                    <a:pt x="4132" y="4584"/>
                    <a:pt x="4179" y="4525"/>
                    <a:pt x="4203" y="4465"/>
                  </a:cubicBezTo>
                  <a:cubicBezTo>
                    <a:pt x="4477" y="4024"/>
                    <a:pt x="4703" y="3548"/>
                    <a:pt x="4858" y="3084"/>
                  </a:cubicBezTo>
                  <a:lnTo>
                    <a:pt x="4929" y="2917"/>
                  </a:lnTo>
                  <a:cubicBezTo>
                    <a:pt x="5084" y="2429"/>
                    <a:pt x="5179" y="1953"/>
                    <a:pt x="5227" y="1488"/>
                  </a:cubicBezTo>
                  <a:lnTo>
                    <a:pt x="5239" y="1346"/>
                  </a:lnTo>
                  <a:cubicBezTo>
                    <a:pt x="5251" y="929"/>
                    <a:pt x="5227" y="536"/>
                    <a:pt x="5167" y="179"/>
                  </a:cubicBezTo>
                  <a:cubicBezTo>
                    <a:pt x="5167" y="167"/>
                    <a:pt x="5144" y="131"/>
                    <a:pt x="5144" y="119"/>
                  </a:cubicBezTo>
                  <a:cubicBezTo>
                    <a:pt x="5132" y="72"/>
                    <a:pt x="5132" y="48"/>
                    <a:pt x="5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63"/>
            <p:cNvSpPr/>
            <p:nvPr/>
          </p:nvSpPr>
          <p:spPr>
            <a:xfrm>
              <a:off x="2342977" y="2322315"/>
              <a:ext cx="284306" cy="424506"/>
            </a:xfrm>
            <a:custGeom>
              <a:avLst/>
              <a:gdLst/>
              <a:ahLst/>
              <a:cxnLst/>
              <a:rect l="l" t="t" r="r" b="b"/>
              <a:pathLst>
                <a:path w="5096" h="7609" extrusionOk="0">
                  <a:moveTo>
                    <a:pt x="4941" y="0"/>
                  </a:moveTo>
                  <a:cubicBezTo>
                    <a:pt x="4929" y="0"/>
                    <a:pt x="4894" y="0"/>
                    <a:pt x="4882" y="12"/>
                  </a:cubicBezTo>
                  <a:lnTo>
                    <a:pt x="3762" y="1715"/>
                  </a:lnTo>
                  <a:lnTo>
                    <a:pt x="3358" y="2322"/>
                  </a:lnTo>
                  <a:lnTo>
                    <a:pt x="3167" y="726"/>
                  </a:lnTo>
                  <a:lnTo>
                    <a:pt x="3036" y="822"/>
                  </a:lnTo>
                  <a:lnTo>
                    <a:pt x="3239" y="2500"/>
                  </a:lnTo>
                  <a:lnTo>
                    <a:pt x="2310" y="3941"/>
                  </a:lnTo>
                  <a:lnTo>
                    <a:pt x="1953" y="1762"/>
                  </a:lnTo>
                  <a:lnTo>
                    <a:pt x="1810" y="1893"/>
                  </a:lnTo>
                  <a:lnTo>
                    <a:pt x="2191" y="4120"/>
                  </a:lnTo>
                  <a:lnTo>
                    <a:pt x="1298" y="5513"/>
                  </a:lnTo>
                  <a:lnTo>
                    <a:pt x="881" y="3215"/>
                  </a:lnTo>
                  <a:lnTo>
                    <a:pt x="762" y="3429"/>
                  </a:lnTo>
                  <a:lnTo>
                    <a:pt x="1179" y="5703"/>
                  </a:lnTo>
                  <a:lnTo>
                    <a:pt x="524" y="6715"/>
                  </a:lnTo>
                  <a:lnTo>
                    <a:pt x="119" y="4977"/>
                  </a:lnTo>
                  <a:lnTo>
                    <a:pt x="48" y="5298"/>
                  </a:lnTo>
                  <a:lnTo>
                    <a:pt x="405" y="6894"/>
                  </a:lnTo>
                  <a:lnTo>
                    <a:pt x="0" y="7501"/>
                  </a:lnTo>
                  <a:lnTo>
                    <a:pt x="24" y="7608"/>
                  </a:lnTo>
                  <a:cubicBezTo>
                    <a:pt x="60" y="7608"/>
                    <a:pt x="83" y="7596"/>
                    <a:pt x="131" y="7596"/>
                  </a:cubicBezTo>
                  <a:lnTo>
                    <a:pt x="905" y="6406"/>
                  </a:lnTo>
                  <a:lnTo>
                    <a:pt x="2905" y="5989"/>
                  </a:lnTo>
                  <a:lnTo>
                    <a:pt x="3084" y="5787"/>
                  </a:lnTo>
                  <a:lnTo>
                    <a:pt x="3084" y="5787"/>
                  </a:lnTo>
                  <a:lnTo>
                    <a:pt x="1012" y="6227"/>
                  </a:lnTo>
                  <a:lnTo>
                    <a:pt x="1738" y="5108"/>
                  </a:lnTo>
                  <a:lnTo>
                    <a:pt x="3965" y="4644"/>
                  </a:lnTo>
                  <a:cubicBezTo>
                    <a:pt x="4001" y="4584"/>
                    <a:pt x="4036" y="4525"/>
                    <a:pt x="4060" y="4465"/>
                  </a:cubicBezTo>
                  <a:lnTo>
                    <a:pt x="4060" y="4465"/>
                  </a:lnTo>
                  <a:lnTo>
                    <a:pt x="1846" y="4929"/>
                  </a:lnTo>
                  <a:lnTo>
                    <a:pt x="2798" y="3465"/>
                  </a:lnTo>
                  <a:lnTo>
                    <a:pt x="4715" y="3096"/>
                  </a:lnTo>
                  <a:lnTo>
                    <a:pt x="4774" y="2929"/>
                  </a:lnTo>
                  <a:lnTo>
                    <a:pt x="2917" y="3310"/>
                  </a:lnTo>
                  <a:lnTo>
                    <a:pt x="3882" y="1798"/>
                  </a:lnTo>
                  <a:lnTo>
                    <a:pt x="3989" y="1655"/>
                  </a:lnTo>
                  <a:lnTo>
                    <a:pt x="5072" y="1524"/>
                  </a:lnTo>
                  <a:lnTo>
                    <a:pt x="5096" y="1369"/>
                  </a:lnTo>
                  <a:lnTo>
                    <a:pt x="5096" y="1369"/>
                  </a:lnTo>
                  <a:lnTo>
                    <a:pt x="4120" y="1477"/>
                  </a:lnTo>
                  <a:lnTo>
                    <a:pt x="5001" y="119"/>
                  </a:lnTo>
                  <a:cubicBezTo>
                    <a:pt x="4989" y="72"/>
                    <a:pt x="4989" y="48"/>
                    <a:pt x="49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63"/>
            <p:cNvSpPr/>
            <p:nvPr/>
          </p:nvSpPr>
          <p:spPr>
            <a:xfrm>
              <a:off x="2147657" y="2472389"/>
              <a:ext cx="202016" cy="274431"/>
            </a:xfrm>
            <a:custGeom>
              <a:avLst/>
              <a:gdLst/>
              <a:ahLst/>
              <a:cxnLst/>
              <a:rect l="l" t="t" r="r" b="b"/>
              <a:pathLst>
                <a:path w="3621" h="4919" extrusionOk="0">
                  <a:moveTo>
                    <a:pt x="227" y="1"/>
                  </a:moveTo>
                  <a:cubicBezTo>
                    <a:pt x="215" y="37"/>
                    <a:pt x="203" y="84"/>
                    <a:pt x="203" y="108"/>
                  </a:cubicBezTo>
                  <a:cubicBezTo>
                    <a:pt x="1" y="942"/>
                    <a:pt x="239" y="2049"/>
                    <a:pt x="894" y="3061"/>
                  </a:cubicBezTo>
                  <a:cubicBezTo>
                    <a:pt x="1156" y="3454"/>
                    <a:pt x="1453" y="3799"/>
                    <a:pt x="1775" y="4085"/>
                  </a:cubicBezTo>
                  <a:lnTo>
                    <a:pt x="2001" y="4263"/>
                  </a:lnTo>
                  <a:cubicBezTo>
                    <a:pt x="2430" y="4609"/>
                    <a:pt x="2882" y="4811"/>
                    <a:pt x="3311" y="4906"/>
                  </a:cubicBezTo>
                  <a:cubicBezTo>
                    <a:pt x="3358" y="4906"/>
                    <a:pt x="3382" y="4918"/>
                    <a:pt x="3418" y="4918"/>
                  </a:cubicBezTo>
                  <a:lnTo>
                    <a:pt x="3418" y="4906"/>
                  </a:lnTo>
                  <a:cubicBezTo>
                    <a:pt x="3418" y="4871"/>
                    <a:pt x="3430" y="4835"/>
                    <a:pt x="3430" y="4811"/>
                  </a:cubicBezTo>
                  <a:cubicBezTo>
                    <a:pt x="3620" y="3978"/>
                    <a:pt x="3382" y="2882"/>
                    <a:pt x="2739" y="1870"/>
                  </a:cubicBezTo>
                  <a:cubicBezTo>
                    <a:pt x="2072" y="858"/>
                    <a:pt x="1167" y="180"/>
                    <a:pt x="322" y="25"/>
                  </a:cubicBezTo>
                  <a:cubicBezTo>
                    <a:pt x="286" y="25"/>
                    <a:pt x="263"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3"/>
            <p:cNvSpPr/>
            <p:nvPr/>
          </p:nvSpPr>
          <p:spPr>
            <a:xfrm>
              <a:off x="2156305" y="2471106"/>
              <a:ext cx="184051" cy="275045"/>
            </a:xfrm>
            <a:custGeom>
              <a:avLst/>
              <a:gdLst/>
              <a:ahLst/>
              <a:cxnLst/>
              <a:rect l="l" t="t" r="r" b="b"/>
              <a:pathLst>
                <a:path w="3299" h="4930" extrusionOk="0">
                  <a:moveTo>
                    <a:pt x="84" y="0"/>
                  </a:moveTo>
                  <a:cubicBezTo>
                    <a:pt x="72" y="24"/>
                    <a:pt x="72" y="72"/>
                    <a:pt x="60" y="107"/>
                  </a:cubicBezTo>
                  <a:lnTo>
                    <a:pt x="679" y="1060"/>
                  </a:lnTo>
                  <a:lnTo>
                    <a:pt x="0" y="857"/>
                  </a:lnTo>
                  <a:lnTo>
                    <a:pt x="0" y="857"/>
                  </a:lnTo>
                  <a:lnTo>
                    <a:pt x="12" y="1024"/>
                  </a:lnTo>
                  <a:lnTo>
                    <a:pt x="798" y="1250"/>
                  </a:lnTo>
                  <a:lnTo>
                    <a:pt x="1513" y="2346"/>
                  </a:lnTo>
                  <a:lnTo>
                    <a:pt x="262" y="2084"/>
                  </a:lnTo>
                  <a:lnTo>
                    <a:pt x="322" y="2250"/>
                  </a:lnTo>
                  <a:lnTo>
                    <a:pt x="1632" y="2524"/>
                  </a:lnTo>
                  <a:lnTo>
                    <a:pt x="2227" y="3453"/>
                  </a:lnTo>
                  <a:lnTo>
                    <a:pt x="798" y="3120"/>
                  </a:lnTo>
                  <a:lnTo>
                    <a:pt x="798" y="3120"/>
                  </a:lnTo>
                  <a:lnTo>
                    <a:pt x="929" y="3298"/>
                  </a:lnTo>
                  <a:lnTo>
                    <a:pt x="2346" y="3632"/>
                  </a:lnTo>
                  <a:lnTo>
                    <a:pt x="2751" y="4251"/>
                  </a:lnTo>
                  <a:lnTo>
                    <a:pt x="1655" y="4084"/>
                  </a:lnTo>
                  <a:lnTo>
                    <a:pt x="1870" y="4263"/>
                  </a:lnTo>
                  <a:lnTo>
                    <a:pt x="2858" y="4417"/>
                  </a:lnTo>
                  <a:lnTo>
                    <a:pt x="3167" y="4906"/>
                  </a:lnTo>
                  <a:cubicBezTo>
                    <a:pt x="3203" y="4906"/>
                    <a:pt x="3227" y="4929"/>
                    <a:pt x="3275" y="4929"/>
                  </a:cubicBezTo>
                  <a:cubicBezTo>
                    <a:pt x="3287" y="4894"/>
                    <a:pt x="3287" y="4870"/>
                    <a:pt x="3298" y="4822"/>
                  </a:cubicBezTo>
                  <a:lnTo>
                    <a:pt x="2882" y="4227"/>
                  </a:lnTo>
                  <a:lnTo>
                    <a:pt x="3025" y="2727"/>
                  </a:lnTo>
                  <a:lnTo>
                    <a:pt x="2906" y="2441"/>
                  </a:lnTo>
                  <a:lnTo>
                    <a:pt x="2751" y="4013"/>
                  </a:lnTo>
                  <a:lnTo>
                    <a:pt x="2191" y="3143"/>
                  </a:lnTo>
                  <a:lnTo>
                    <a:pt x="2322" y="1500"/>
                  </a:lnTo>
                  <a:lnTo>
                    <a:pt x="2191" y="1334"/>
                  </a:lnTo>
                  <a:lnTo>
                    <a:pt x="2072" y="2929"/>
                  </a:lnTo>
                  <a:lnTo>
                    <a:pt x="1322" y="1798"/>
                  </a:lnTo>
                  <a:lnTo>
                    <a:pt x="1298" y="524"/>
                  </a:lnTo>
                  <a:lnTo>
                    <a:pt x="1143" y="417"/>
                  </a:lnTo>
                  <a:lnTo>
                    <a:pt x="1179" y="1548"/>
                  </a:lnTo>
                  <a:lnTo>
                    <a:pt x="179" y="12"/>
                  </a:lnTo>
                  <a:cubicBezTo>
                    <a:pt x="143" y="0"/>
                    <a:pt x="11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63"/>
            <p:cNvSpPr/>
            <p:nvPr/>
          </p:nvSpPr>
          <p:spPr>
            <a:xfrm>
              <a:off x="2193516" y="2727459"/>
              <a:ext cx="324865" cy="285031"/>
            </a:xfrm>
            <a:custGeom>
              <a:avLst/>
              <a:gdLst/>
              <a:ahLst/>
              <a:cxnLst/>
              <a:rect l="l" t="t" r="r" b="b"/>
              <a:pathLst>
                <a:path w="5823" h="5109" extrusionOk="0">
                  <a:moveTo>
                    <a:pt x="143" y="1"/>
                  </a:moveTo>
                  <a:cubicBezTo>
                    <a:pt x="60" y="1"/>
                    <a:pt x="0" y="72"/>
                    <a:pt x="12" y="156"/>
                  </a:cubicBezTo>
                  <a:lnTo>
                    <a:pt x="857" y="5002"/>
                  </a:lnTo>
                  <a:cubicBezTo>
                    <a:pt x="881" y="5061"/>
                    <a:pt x="941" y="5109"/>
                    <a:pt x="1000" y="5109"/>
                  </a:cubicBezTo>
                  <a:lnTo>
                    <a:pt x="4822" y="5109"/>
                  </a:lnTo>
                  <a:cubicBezTo>
                    <a:pt x="4894" y="5109"/>
                    <a:pt x="4941" y="5061"/>
                    <a:pt x="4953" y="5002"/>
                  </a:cubicBezTo>
                  <a:lnTo>
                    <a:pt x="5810" y="156"/>
                  </a:lnTo>
                  <a:cubicBezTo>
                    <a:pt x="5822" y="72"/>
                    <a:pt x="5763" y="1"/>
                    <a:pt x="5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63"/>
            <p:cNvSpPr/>
            <p:nvPr/>
          </p:nvSpPr>
          <p:spPr>
            <a:xfrm>
              <a:off x="1812194" y="1498414"/>
              <a:ext cx="421215" cy="412958"/>
            </a:xfrm>
            <a:custGeom>
              <a:avLst/>
              <a:gdLst/>
              <a:ahLst/>
              <a:cxnLst/>
              <a:rect l="l" t="t" r="r" b="b"/>
              <a:pathLst>
                <a:path w="7550" h="7402" extrusionOk="0">
                  <a:moveTo>
                    <a:pt x="3706" y="1"/>
                  </a:moveTo>
                  <a:cubicBezTo>
                    <a:pt x="3595" y="1"/>
                    <a:pt x="3483" y="6"/>
                    <a:pt x="3370" y="16"/>
                  </a:cubicBezTo>
                  <a:cubicBezTo>
                    <a:pt x="1966" y="159"/>
                    <a:pt x="834" y="1028"/>
                    <a:pt x="322" y="2243"/>
                  </a:cubicBezTo>
                  <a:cubicBezTo>
                    <a:pt x="203" y="2517"/>
                    <a:pt x="108" y="2814"/>
                    <a:pt x="61" y="3112"/>
                  </a:cubicBezTo>
                  <a:cubicBezTo>
                    <a:pt x="13" y="3410"/>
                    <a:pt x="1" y="3731"/>
                    <a:pt x="37" y="4041"/>
                  </a:cubicBezTo>
                  <a:cubicBezTo>
                    <a:pt x="84" y="4588"/>
                    <a:pt x="251" y="5112"/>
                    <a:pt x="513" y="5553"/>
                  </a:cubicBezTo>
                  <a:cubicBezTo>
                    <a:pt x="1162" y="6675"/>
                    <a:pt x="2361" y="7401"/>
                    <a:pt x="3704" y="7401"/>
                  </a:cubicBezTo>
                  <a:cubicBezTo>
                    <a:pt x="3814" y="7401"/>
                    <a:pt x="3925" y="7396"/>
                    <a:pt x="4037" y="7386"/>
                  </a:cubicBezTo>
                  <a:cubicBezTo>
                    <a:pt x="6061" y="7208"/>
                    <a:pt x="7550" y="5410"/>
                    <a:pt x="7371" y="3386"/>
                  </a:cubicBezTo>
                  <a:cubicBezTo>
                    <a:pt x="7288" y="2445"/>
                    <a:pt x="6847" y="1612"/>
                    <a:pt x="6192" y="1005"/>
                  </a:cubicBezTo>
                  <a:cubicBezTo>
                    <a:pt x="6014" y="826"/>
                    <a:pt x="5823" y="671"/>
                    <a:pt x="5609" y="552"/>
                  </a:cubicBezTo>
                  <a:cubicBezTo>
                    <a:pt x="5573" y="528"/>
                    <a:pt x="5537" y="493"/>
                    <a:pt x="5502" y="481"/>
                  </a:cubicBezTo>
                  <a:cubicBezTo>
                    <a:pt x="4963" y="176"/>
                    <a:pt x="4354" y="1"/>
                    <a:pt x="3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63"/>
            <p:cNvSpPr/>
            <p:nvPr/>
          </p:nvSpPr>
          <p:spPr>
            <a:xfrm>
              <a:off x="1812194" y="1499474"/>
              <a:ext cx="350138" cy="339705"/>
            </a:xfrm>
            <a:custGeom>
              <a:avLst/>
              <a:gdLst/>
              <a:ahLst/>
              <a:cxnLst/>
              <a:rect l="l" t="t" r="r" b="b"/>
              <a:pathLst>
                <a:path w="6276" h="6089" extrusionOk="0">
                  <a:moveTo>
                    <a:pt x="3746" y="1"/>
                  </a:moveTo>
                  <a:cubicBezTo>
                    <a:pt x="3622" y="1"/>
                    <a:pt x="3497" y="8"/>
                    <a:pt x="3370" y="21"/>
                  </a:cubicBezTo>
                  <a:cubicBezTo>
                    <a:pt x="1966" y="152"/>
                    <a:pt x="834" y="1033"/>
                    <a:pt x="322" y="2236"/>
                  </a:cubicBezTo>
                  <a:cubicBezTo>
                    <a:pt x="203" y="2521"/>
                    <a:pt x="108" y="2819"/>
                    <a:pt x="61" y="3117"/>
                  </a:cubicBezTo>
                  <a:cubicBezTo>
                    <a:pt x="13" y="3414"/>
                    <a:pt x="1" y="3724"/>
                    <a:pt x="37" y="4034"/>
                  </a:cubicBezTo>
                  <a:cubicBezTo>
                    <a:pt x="84" y="4581"/>
                    <a:pt x="251" y="5105"/>
                    <a:pt x="513" y="5558"/>
                  </a:cubicBezTo>
                  <a:cubicBezTo>
                    <a:pt x="1070" y="5892"/>
                    <a:pt x="1713" y="6088"/>
                    <a:pt x="2398" y="6088"/>
                  </a:cubicBezTo>
                  <a:cubicBezTo>
                    <a:pt x="2519" y="6088"/>
                    <a:pt x="2640" y="6082"/>
                    <a:pt x="2763" y="6070"/>
                  </a:cubicBezTo>
                  <a:cubicBezTo>
                    <a:pt x="4787" y="5891"/>
                    <a:pt x="6276" y="4093"/>
                    <a:pt x="6097" y="2069"/>
                  </a:cubicBezTo>
                  <a:cubicBezTo>
                    <a:pt x="6049" y="1521"/>
                    <a:pt x="5883" y="997"/>
                    <a:pt x="5609" y="557"/>
                  </a:cubicBezTo>
                  <a:cubicBezTo>
                    <a:pt x="5573" y="521"/>
                    <a:pt x="5537" y="497"/>
                    <a:pt x="5502" y="474"/>
                  </a:cubicBezTo>
                  <a:cubicBezTo>
                    <a:pt x="4974" y="175"/>
                    <a:pt x="437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63"/>
            <p:cNvSpPr/>
            <p:nvPr/>
          </p:nvSpPr>
          <p:spPr>
            <a:xfrm>
              <a:off x="1458823" y="1433642"/>
              <a:ext cx="238558" cy="232310"/>
            </a:xfrm>
            <a:custGeom>
              <a:avLst/>
              <a:gdLst/>
              <a:ahLst/>
              <a:cxnLst/>
              <a:rect l="l" t="t" r="r" b="b"/>
              <a:pathLst>
                <a:path w="4276" h="4164" extrusionOk="0">
                  <a:moveTo>
                    <a:pt x="2107" y="1"/>
                  </a:moveTo>
                  <a:cubicBezTo>
                    <a:pt x="2040" y="1"/>
                    <a:pt x="1973" y="4"/>
                    <a:pt x="1906" y="11"/>
                  </a:cubicBezTo>
                  <a:cubicBezTo>
                    <a:pt x="918" y="94"/>
                    <a:pt x="144" y="868"/>
                    <a:pt x="25" y="1808"/>
                  </a:cubicBezTo>
                  <a:cubicBezTo>
                    <a:pt x="1" y="1951"/>
                    <a:pt x="1" y="2106"/>
                    <a:pt x="13" y="2273"/>
                  </a:cubicBezTo>
                  <a:cubicBezTo>
                    <a:pt x="114" y="3350"/>
                    <a:pt x="1019" y="4163"/>
                    <a:pt x="2080" y="4163"/>
                  </a:cubicBezTo>
                  <a:cubicBezTo>
                    <a:pt x="2144" y="4163"/>
                    <a:pt x="2209" y="4160"/>
                    <a:pt x="2275" y="4154"/>
                  </a:cubicBezTo>
                  <a:cubicBezTo>
                    <a:pt x="3418" y="4047"/>
                    <a:pt x="4275" y="3047"/>
                    <a:pt x="4168" y="1892"/>
                  </a:cubicBezTo>
                  <a:cubicBezTo>
                    <a:pt x="4156" y="1749"/>
                    <a:pt x="4120" y="1594"/>
                    <a:pt x="4073" y="1439"/>
                  </a:cubicBezTo>
                  <a:cubicBezTo>
                    <a:pt x="3796" y="586"/>
                    <a:pt x="3003" y="1"/>
                    <a:pt x="2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63"/>
            <p:cNvSpPr/>
            <p:nvPr/>
          </p:nvSpPr>
          <p:spPr>
            <a:xfrm>
              <a:off x="1467470" y="1456126"/>
              <a:ext cx="229911" cy="209882"/>
            </a:xfrm>
            <a:custGeom>
              <a:avLst/>
              <a:gdLst/>
              <a:ahLst/>
              <a:cxnLst/>
              <a:rect l="l" t="t" r="r" b="b"/>
              <a:pathLst>
                <a:path w="4121" h="3762" extrusionOk="0">
                  <a:moveTo>
                    <a:pt x="3180" y="0"/>
                  </a:moveTo>
                  <a:cubicBezTo>
                    <a:pt x="3192" y="60"/>
                    <a:pt x="3215" y="108"/>
                    <a:pt x="3239" y="167"/>
                  </a:cubicBezTo>
                  <a:cubicBezTo>
                    <a:pt x="3287" y="322"/>
                    <a:pt x="3311" y="465"/>
                    <a:pt x="3322" y="631"/>
                  </a:cubicBezTo>
                  <a:cubicBezTo>
                    <a:pt x="3430" y="1774"/>
                    <a:pt x="2584" y="2786"/>
                    <a:pt x="1429" y="2894"/>
                  </a:cubicBezTo>
                  <a:cubicBezTo>
                    <a:pt x="1365" y="2899"/>
                    <a:pt x="1302" y="2902"/>
                    <a:pt x="1239" y="2902"/>
                  </a:cubicBezTo>
                  <a:cubicBezTo>
                    <a:pt x="775" y="2902"/>
                    <a:pt x="346" y="2751"/>
                    <a:pt x="1" y="2489"/>
                  </a:cubicBezTo>
                  <a:lnTo>
                    <a:pt x="1" y="2489"/>
                  </a:lnTo>
                  <a:cubicBezTo>
                    <a:pt x="341" y="3247"/>
                    <a:pt x="1067" y="3762"/>
                    <a:pt x="1907" y="3762"/>
                  </a:cubicBezTo>
                  <a:cubicBezTo>
                    <a:pt x="1977" y="3762"/>
                    <a:pt x="2048" y="3758"/>
                    <a:pt x="2120" y="3751"/>
                  </a:cubicBezTo>
                  <a:cubicBezTo>
                    <a:pt x="3263" y="3644"/>
                    <a:pt x="4120" y="2644"/>
                    <a:pt x="4013" y="1489"/>
                  </a:cubicBezTo>
                  <a:cubicBezTo>
                    <a:pt x="4001" y="1346"/>
                    <a:pt x="3965" y="1191"/>
                    <a:pt x="3918" y="1036"/>
                  </a:cubicBezTo>
                  <a:cubicBezTo>
                    <a:pt x="3787" y="620"/>
                    <a:pt x="3513" y="262"/>
                    <a:pt x="31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63"/>
            <p:cNvSpPr/>
            <p:nvPr/>
          </p:nvSpPr>
          <p:spPr>
            <a:xfrm>
              <a:off x="2147657" y="1321450"/>
              <a:ext cx="195377" cy="186283"/>
            </a:xfrm>
            <a:custGeom>
              <a:avLst/>
              <a:gdLst/>
              <a:ahLst/>
              <a:cxnLst/>
              <a:rect l="l" t="t" r="r" b="b"/>
              <a:pathLst>
                <a:path w="3502" h="3339" extrusionOk="0">
                  <a:moveTo>
                    <a:pt x="1767" y="1"/>
                  </a:moveTo>
                  <a:cubicBezTo>
                    <a:pt x="1711" y="1"/>
                    <a:pt x="1654" y="3"/>
                    <a:pt x="1596" y="9"/>
                  </a:cubicBezTo>
                  <a:cubicBezTo>
                    <a:pt x="691" y="93"/>
                    <a:pt x="1" y="902"/>
                    <a:pt x="96" y="1819"/>
                  </a:cubicBezTo>
                  <a:cubicBezTo>
                    <a:pt x="175" y="2685"/>
                    <a:pt x="901" y="3338"/>
                    <a:pt x="1753" y="3338"/>
                  </a:cubicBezTo>
                  <a:cubicBezTo>
                    <a:pt x="1804" y="3338"/>
                    <a:pt x="1855" y="3336"/>
                    <a:pt x="1906" y="3331"/>
                  </a:cubicBezTo>
                  <a:cubicBezTo>
                    <a:pt x="2822" y="3236"/>
                    <a:pt x="3501" y="2438"/>
                    <a:pt x="3418" y="1510"/>
                  </a:cubicBezTo>
                  <a:cubicBezTo>
                    <a:pt x="3328" y="661"/>
                    <a:pt x="2621" y="1"/>
                    <a:pt x="17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63"/>
            <p:cNvSpPr/>
            <p:nvPr/>
          </p:nvSpPr>
          <p:spPr>
            <a:xfrm>
              <a:off x="2165622" y="1326582"/>
              <a:ext cx="177412" cy="181094"/>
            </a:xfrm>
            <a:custGeom>
              <a:avLst/>
              <a:gdLst/>
              <a:ahLst/>
              <a:cxnLst/>
              <a:rect l="l" t="t" r="r" b="b"/>
              <a:pathLst>
                <a:path w="3180" h="3246" extrusionOk="0">
                  <a:moveTo>
                    <a:pt x="1988" y="1"/>
                  </a:moveTo>
                  <a:lnTo>
                    <a:pt x="1988" y="1"/>
                  </a:lnTo>
                  <a:cubicBezTo>
                    <a:pt x="2108" y="215"/>
                    <a:pt x="2179" y="429"/>
                    <a:pt x="2215" y="691"/>
                  </a:cubicBezTo>
                  <a:cubicBezTo>
                    <a:pt x="2298" y="1608"/>
                    <a:pt x="1631" y="2418"/>
                    <a:pt x="714" y="2501"/>
                  </a:cubicBezTo>
                  <a:cubicBezTo>
                    <a:pt x="653" y="2509"/>
                    <a:pt x="593" y="2513"/>
                    <a:pt x="535" y="2513"/>
                  </a:cubicBezTo>
                  <a:cubicBezTo>
                    <a:pt x="342" y="2513"/>
                    <a:pt x="164" y="2472"/>
                    <a:pt x="0" y="2418"/>
                  </a:cubicBezTo>
                  <a:lnTo>
                    <a:pt x="0" y="2418"/>
                  </a:lnTo>
                  <a:cubicBezTo>
                    <a:pt x="286" y="2913"/>
                    <a:pt x="827" y="3246"/>
                    <a:pt x="1435" y="3246"/>
                  </a:cubicBezTo>
                  <a:cubicBezTo>
                    <a:pt x="1484" y="3246"/>
                    <a:pt x="1534" y="3244"/>
                    <a:pt x="1584" y="3239"/>
                  </a:cubicBezTo>
                  <a:cubicBezTo>
                    <a:pt x="2500" y="3144"/>
                    <a:pt x="3179" y="2346"/>
                    <a:pt x="3096" y="1418"/>
                  </a:cubicBezTo>
                  <a:cubicBezTo>
                    <a:pt x="3036" y="763"/>
                    <a:pt x="2584" y="215"/>
                    <a:pt x="19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63"/>
            <p:cNvSpPr/>
            <p:nvPr/>
          </p:nvSpPr>
          <p:spPr>
            <a:xfrm>
              <a:off x="1988266" y="2004537"/>
              <a:ext cx="242463" cy="234653"/>
            </a:xfrm>
            <a:custGeom>
              <a:avLst/>
              <a:gdLst/>
              <a:ahLst/>
              <a:cxnLst/>
              <a:rect l="l" t="t" r="r" b="b"/>
              <a:pathLst>
                <a:path w="4346" h="4206" extrusionOk="0">
                  <a:moveTo>
                    <a:pt x="2186" y="0"/>
                  </a:moveTo>
                  <a:cubicBezTo>
                    <a:pt x="2119" y="0"/>
                    <a:pt x="2053" y="6"/>
                    <a:pt x="1988" y="17"/>
                  </a:cubicBezTo>
                  <a:cubicBezTo>
                    <a:pt x="1655" y="41"/>
                    <a:pt x="1357" y="148"/>
                    <a:pt x="1107" y="291"/>
                  </a:cubicBezTo>
                  <a:cubicBezTo>
                    <a:pt x="417" y="696"/>
                    <a:pt x="0" y="1458"/>
                    <a:pt x="83" y="2291"/>
                  </a:cubicBezTo>
                  <a:cubicBezTo>
                    <a:pt x="173" y="3380"/>
                    <a:pt x="1100" y="4205"/>
                    <a:pt x="2164" y="4205"/>
                  </a:cubicBezTo>
                  <a:cubicBezTo>
                    <a:pt x="2228" y="4205"/>
                    <a:pt x="2293" y="4202"/>
                    <a:pt x="2358" y="4196"/>
                  </a:cubicBezTo>
                  <a:cubicBezTo>
                    <a:pt x="3501" y="4089"/>
                    <a:pt x="4346" y="3065"/>
                    <a:pt x="4251" y="1922"/>
                  </a:cubicBezTo>
                  <a:cubicBezTo>
                    <a:pt x="4155" y="910"/>
                    <a:pt x="3382" y="148"/>
                    <a:pt x="2429" y="29"/>
                  </a:cubicBezTo>
                  <a:cubicBezTo>
                    <a:pt x="2350" y="9"/>
                    <a:pt x="2268" y="0"/>
                    <a:pt x="2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63"/>
            <p:cNvSpPr/>
            <p:nvPr/>
          </p:nvSpPr>
          <p:spPr>
            <a:xfrm>
              <a:off x="2001544" y="2016086"/>
              <a:ext cx="229185" cy="223048"/>
            </a:xfrm>
            <a:custGeom>
              <a:avLst/>
              <a:gdLst/>
              <a:ahLst/>
              <a:cxnLst/>
              <a:rect l="l" t="t" r="r" b="b"/>
              <a:pathLst>
                <a:path w="4108" h="3998" extrusionOk="0">
                  <a:moveTo>
                    <a:pt x="2798" y="0"/>
                  </a:moveTo>
                  <a:lnTo>
                    <a:pt x="2798" y="0"/>
                  </a:lnTo>
                  <a:cubicBezTo>
                    <a:pt x="2893" y="203"/>
                    <a:pt x="2953" y="417"/>
                    <a:pt x="2965" y="643"/>
                  </a:cubicBezTo>
                  <a:cubicBezTo>
                    <a:pt x="3072" y="1798"/>
                    <a:pt x="2227" y="2810"/>
                    <a:pt x="1072" y="2917"/>
                  </a:cubicBezTo>
                  <a:cubicBezTo>
                    <a:pt x="1023" y="2920"/>
                    <a:pt x="975" y="2922"/>
                    <a:pt x="928" y="2922"/>
                  </a:cubicBezTo>
                  <a:cubicBezTo>
                    <a:pt x="600" y="2922"/>
                    <a:pt x="291" y="2852"/>
                    <a:pt x="0" y="2727"/>
                  </a:cubicBezTo>
                  <a:lnTo>
                    <a:pt x="0" y="2727"/>
                  </a:lnTo>
                  <a:cubicBezTo>
                    <a:pt x="322" y="3481"/>
                    <a:pt x="1077" y="3997"/>
                    <a:pt x="1930" y="3997"/>
                  </a:cubicBezTo>
                  <a:cubicBezTo>
                    <a:pt x="1993" y="3997"/>
                    <a:pt x="2056" y="3995"/>
                    <a:pt x="2120" y="3989"/>
                  </a:cubicBezTo>
                  <a:cubicBezTo>
                    <a:pt x="3263" y="3882"/>
                    <a:pt x="4108" y="2858"/>
                    <a:pt x="4013" y="1715"/>
                  </a:cubicBezTo>
                  <a:cubicBezTo>
                    <a:pt x="3953" y="941"/>
                    <a:pt x="3477" y="298"/>
                    <a:pt x="2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63"/>
            <p:cNvSpPr/>
            <p:nvPr/>
          </p:nvSpPr>
          <p:spPr>
            <a:xfrm>
              <a:off x="2011475" y="1798116"/>
              <a:ext cx="112305" cy="222658"/>
            </a:xfrm>
            <a:custGeom>
              <a:avLst/>
              <a:gdLst/>
              <a:ahLst/>
              <a:cxnLst/>
              <a:rect l="l" t="t" r="r" b="b"/>
              <a:pathLst>
                <a:path w="2013" h="3991" extrusionOk="0">
                  <a:moveTo>
                    <a:pt x="741" y="0"/>
                  </a:moveTo>
                  <a:cubicBezTo>
                    <a:pt x="725" y="0"/>
                    <a:pt x="708" y="1"/>
                    <a:pt x="691" y="2"/>
                  </a:cubicBezTo>
                  <a:cubicBezTo>
                    <a:pt x="656" y="2"/>
                    <a:pt x="644" y="26"/>
                    <a:pt x="620" y="26"/>
                  </a:cubicBezTo>
                  <a:cubicBezTo>
                    <a:pt x="239" y="97"/>
                    <a:pt x="1" y="443"/>
                    <a:pt x="84" y="812"/>
                  </a:cubicBezTo>
                  <a:lnTo>
                    <a:pt x="691" y="3991"/>
                  </a:lnTo>
                  <a:cubicBezTo>
                    <a:pt x="953" y="3848"/>
                    <a:pt x="1239" y="3741"/>
                    <a:pt x="1572" y="3717"/>
                  </a:cubicBezTo>
                  <a:cubicBezTo>
                    <a:pt x="1715" y="3717"/>
                    <a:pt x="1870" y="3717"/>
                    <a:pt x="2013" y="3729"/>
                  </a:cubicBezTo>
                  <a:lnTo>
                    <a:pt x="1418" y="562"/>
                  </a:lnTo>
                  <a:cubicBezTo>
                    <a:pt x="1350" y="222"/>
                    <a:pt x="1066" y="0"/>
                    <a:pt x="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63"/>
            <p:cNvSpPr/>
            <p:nvPr/>
          </p:nvSpPr>
          <p:spPr>
            <a:xfrm>
              <a:off x="1630878" y="1564413"/>
              <a:ext cx="199338" cy="109627"/>
            </a:xfrm>
            <a:custGeom>
              <a:avLst/>
              <a:gdLst/>
              <a:ahLst/>
              <a:cxnLst/>
              <a:rect l="l" t="t" r="r" b="b"/>
              <a:pathLst>
                <a:path w="3573" h="1965" extrusionOk="0">
                  <a:moveTo>
                    <a:pt x="477" y="0"/>
                  </a:moveTo>
                  <a:cubicBezTo>
                    <a:pt x="310" y="12"/>
                    <a:pt x="143" y="131"/>
                    <a:pt x="84" y="298"/>
                  </a:cubicBezTo>
                  <a:cubicBezTo>
                    <a:pt x="1" y="536"/>
                    <a:pt x="120" y="786"/>
                    <a:pt x="358" y="881"/>
                  </a:cubicBezTo>
                  <a:lnTo>
                    <a:pt x="3311" y="1965"/>
                  </a:lnTo>
                  <a:cubicBezTo>
                    <a:pt x="3358" y="1655"/>
                    <a:pt x="3453" y="1369"/>
                    <a:pt x="3572" y="1084"/>
                  </a:cubicBezTo>
                  <a:lnTo>
                    <a:pt x="667" y="24"/>
                  </a:lnTo>
                  <a:cubicBezTo>
                    <a:pt x="608" y="0"/>
                    <a:pt x="536"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63"/>
            <p:cNvSpPr/>
            <p:nvPr/>
          </p:nvSpPr>
          <p:spPr>
            <a:xfrm>
              <a:off x="2119762" y="1417073"/>
              <a:ext cx="127592" cy="138080"/>
            </a:xfrm>
            <a:custGeom>
              <a:avLst/>
              <a:gdLst/>
              <a:ahLst/>
              <a:cxnLst/>
              <a:rect l="l" t="t" r="r" b="b"/>
              <a:pathLst>
                <a:path w="2287" h="2475" extrusionOk="0">
                  <a:moveTo>
                    <a:pt x="1833" y="0"/>
                  </a:moveTo>
                  <a:cubicBezTo>
                    <a:pt x="1710" y="0"/>
                    <a:pt x="1588" y="52"/>
                    <a:pt x="1501" y="153"/>
                  </a:cubicBezTo>
                  <a:lnTo>
                    <a:pt x="1" y="1962"/>
                  </a:lnTo>
                  <a:cubicBezTo>
                    <a:pt x="251" y="2105"/>
                    <a:pt x="489" y="2284"/>
                    <a:pt x="703" y="2474"/>
                  </a:cubicBezTo>
                  <a:lnTo>
                    <a:pt x="2168" y="700"/>
                  </a:lnTo>
                  <a:cubicBezTo>
                    <a:pt x="2251" y="617"/>
                    <a:pt x="2287" y="498"/>
                    <a:pt x="2275" y="391"/>
                  </a:cubicBezTo>
                  <a:cubicBezTo>
                    <a:pt x="2263" y="272"/>
                    <a:pt x="2203" y="165"/>
                    <a:pt x="2108" y="93"/>
                  </a:cubicBezTo>
                  <a:cubicBezTo>
                    <a:pt x="2025" y="31"/>
                    <a:pt x="1929" y="0"/>
                    <a:pt x="1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63"/>
            <p:cNvSpPr/>
            <p:nvPr/>
          </p:nvSpPr>
          <p:spPr>
            <a:xfrm>
              <a:off x="2853731" y="1620872"/>
              <a:ext cx="56" cy="56"/>
            </a:xfrm>
            <a:custGeom>
              <a:avLst/>
              <a:gdLst/>
              <a:ahLst/>
              <a:cxnLst/>
              <a:rect l="l" t="t" r="r" b="b"/>
              <a:pathLst>
                <a:path w="1" h="1" fill="none" extrusionOk="0">
                  <a:moveTo>
                    <a:pt x="1" y="0"/>
                  </a:moveTo>
                  <a:close/>
                </a:path>
              </a:pathLst>
            </a:custGeom>
            <a:noFill/>
            <a:ln w="11300" cap="rnd"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63"/>
            <p:cNvSpPr/>
            <p:nvPr/>
          </p:nvSpPr>
          <p:spPr>
            <a:xfrm>
              <a:off x="2827844" y="1597496"/>
              <a:ext cx="205307" cy="221040"/>
            </a:xfrm>
            <a:custGeom>
              <a:avLst/>
              <a:gdLst/>
              <a:ahLst/>
              <a:cxnLst/>
              <a:rect l="l" t="t" r="r" b="b"/>
              <a:pathLst>
                <a:path w="3680" h="3962" extrusionOk="0">
                  <a:moveTo>
                    <a:pt x="458" y="1"/>
                  </a:moveTo>
                  <a:cubicBezTo>
                    <a:pt x="358" y="1"/>
                    <a:pt x="258" y="37"/>
                    <a:pt x="179" y="110"/>
                  </a:cubicBezTo>
                  <a:cubicBezTo>
                    <a:pt x="13" y="252"/>
                    <a:pt x="1" y="526"/>
                    <a:pt x="155" y="681"/>
                  </a:cubicBezTo>
                  <a:lnTo>
                    <a:pt x="2918" y="3824"/>
                  </a:lnTo>
                  <a:cubicBezTo>
                    <a:pt x="2987" y="3913"/>
                    <a:pt x="3097" y="3961"/>
                    <a:pt x="3201" y="3961"/>
                  </a:cubicBezTo>
                  <a:cubicBezTo>
                    <a:pt x="3222" y="3961"/>
                    <a:pt x="3243" y="3959"/>
                    <a:pt x="3263" y="3955"/>
                  </a:cubicBezTo>
                  <a:cubicBezTo>
                    <a:pt x="3346" y="3955"/>
                    <a:pt x="3442" y="3932"/>
                    <a:pt x="3501" y="3860"/>
                  </a:cubicBezTo>
                  <a:cubicBezTo>
                    <a:pt x="3668" y="3705"/>
                    <a:pt x="3680" y="3443"/>
                    <a:pt x="3525" y="3277"/>
                  </a:cubicBezTo>
                  <a:lnTo>
                    <a:pt x="763" y="133"/>
                  </a:lnTo>
                  <a:cubicBezTo>
                    <a:pt x="681" y="45"/>
                    <a:pt x="569" y="1"/>
                    <a:pt x="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63"/>
            <p:cNvSpPr/>
            <p:nvPr/>
          </p:nvSpPr>
          <p:spPr>
            <a:xfrm>
              <a:off x="3061658" y="1365802"/>
              <a:ext cx="188682" cy="247875"/>
            </a:xfrm>
            <a:custGeom>
              <a:avLst/>
              <a:gdLst/>
              <a:ahLst/>
              <a:cxnLst/>
              <a:rect l="l" t="t" r="r" b="b"/>
              <a:pathLst>
                <a:path w="3382" h="4443" extrusionOk="0">
                  <a:moveTo>
                    <a:pt x="476" y="1"/>
                  </a:moveTo>
                  <a:cubicBezTo>
                    <a:pt x="399" y="1"/>
                    <a:pt x="321" y="23"/>
                    <a:pt x="251" y="72"/>
                  </a:cubicBezTo>
                  <a:cubicBezTo>
                    <a:pt x="72" y="191"/>
                    <a:pt x="1" y="453"/>
                    <a:pt x="144" y="643"/>
                  </a:cubicBezTo>
                  <a:lnTo>
                    <a:pt x="2584" y="4263"/>
                  </a:lnTo>
                  <a:cubicBezTo>
                    <a:pt x="2662" y="4363"/>
                    <a:pt x="2792" y="4442"/>
                    <a:pt x="2926" y="4442"/>
                  </a:cubicBezTo>
                  <a:cubicBezTo>
                    <a:pt x="2935" y="4442"/>
                    <a:pt x="2944" y="4442"/>
                    <a:pt x="2953" y="4441"/>
                  </a:cubicBezTo>
                  <a:cubicBezTo>
                    <a:pt x="3025" y="4417"/>
                    <a:pt x="3108" y="4405"/>
                    <a:pt x="3144" y="4358"/>
                  </a:cubicBezTo>
                  <a:cubicBezTo>
                    <a:pt x="3322" y="4239"/>
                    <a:pt x="3382" y="3989"/>
                    <a:pt x="3251" y="3798"/>
                  </a:cubicBezTo>
                  <a:lnTo>
                    <a:pt x="810" y="179"/>
                  </a:lnTo>
                  <a:cubicBezTo>
                    <a:pt x="735" y="66"/>
                    <a:pt x="608"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3"/>
            <p:cNvSpPr/>
            <p:nvPr/>
          </p:nvSpPr>
          <p:spPr>
            <a:xfrm>
              <a:off x="3132065" y="1241113"/>
              <a:ext cx="253119" cy="351310"/>
            </a:xfrm>
            <a:custGeom>
              <a:avLst/>
              <a:gdLst/>
              <a:ahLst/>
              <a:cxnLst/>
              <a:rect l="l" t="t" r="r" b="b"/>
              <a:pathLst>
                <a:path w="4537" h="6297" extrusionOk="0">
                  <a:moveTo>
                    <a:pt x="468" y="0"/>
                  </a:moveTo>
                  <a:cubicBezTo>
                    <a:pt x="387" y="0"/>
                    <a:pt x="304" y="23"/>
                    <a:pt x="227" y="68"/>
                  </a:cubicBezTo>
                  <a:cubicBezTo>
                    <a:pt x="36" y="187"/>
                    <a:pt x="1" y="437"/>
                    <a:pt x="108" y="628"/>
                  </a:cubicBezTo>
                  <a:lnTo>
                    <a:pt x="3751" y="6117"/>
                  </a:lnTo>
                  <a:cubicBezTo>
                    <a:pt x="3817" y="6227"/>
                    <a:pt x="3945" y="6297"/>
                    <a:pt x="4087" y="6297"/>
                  </a:cubicBezTo>
                  <a:cubicBezTo>
                    <a:pt x="4098" y="6297"/>
                    <a:pt x="4109" y="6296"/>
                    <a:pt x="4120" y="6295"/>
                  </a:cubicBezTo>
                  <a:cubicBezTo>
                    <a:pt x="4180" y="6283"/>
                    <a:pt x="4251" y="6271"/>
                    <a:pt x="4299" y="6224"/>
                  </a:cubicBezTo>
                  <a:cubicBezTo>
                    <a:pt x="4489" y="6105"/>
                    <a:pt x="4537" y="5855"/>
                    <a:pt x="4418" y="5664"/>
                  </a:cubicBezTo>
                  <a:lnTo>
                    <a:pt x="798" y="187"/>
                  </a:lnTo>
                  <a:cubicBezTo>
                    <a:pt x="724" y="62"/>
                    <a:pt x="600"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63"/>
            <p:cNvSpPr/>
            <p:nvPr/>
          </p:nvSpPr>
          <p:spPr>
            <a:xfrm>
              <a:off x="2669123" y="1647317"/>
              <a:ext cx="294292" cy="320960"/>
            </a:xfrm>
            <a:custGeom>
              <a:avLst/>
              <a:gdLst/>
              <a:ahLst/>
              <a:cxnLst/>
              <a:rect l="l" t="t" r="r" b="b"/>
              <a:pathLst>
                <a:path w="5275" h="5753" extrusionOk="0">
                  <a:moveTo>
                    <a:pt x="461" y="1"/>
                  </a:moveTo>
                  <a:cubicBezTo>
                    <a:pt x="360" y="1"/>
                    <a:pt x="257" y="36"/>
                    <a:pt x="179" y="110"/>
                  </a:cubicBezTo>
                  <a:cubicBezTo>
                    <a:pt x="12" y="252"/>
                    <a:pt x="0" y="526"/>
                    <a:pt x="155" y="681"/>
                  </a:cubicBezTo>
                  <a:lnTo>
                    <a:pt x="4513" y="5610"/>
                  </a:lnTo>
                  <a:cubicBezTo>
                    <a:pt x="4596" y="5703"/>
                    <a:pt x="4702" y="5753"/>
                    <a:pt x="4818" y="5753"/>
                  </a:cubicBezTo>
                  <a:cubicBezTo>
                    <a:pt x="4851" y="5753"/>
                    <a:pt x="4884" y="5749"/>
                    <a:pt x="4917" y="5741"/>
                  </a:cubicBezTo>
                  <a:cubicBezTo>
                    <a:pt x="4977" y="5729"/>
                    <a:pt x="5036" y="5682"/>
                    <a:pt x="5096" y="5646"/>
                  </a:cubicBezTo>
                  <a:cubicBezTo>
                    <a:pt x="5263" y="5491"/>
                    <a:pt x="5275" y="5229"/>
                    <a:pt x="5120" y="5063"/>
                  </a:cubicBezTo>
                  <a:lnTo>
                    <a:pt x="762" y="133"/>
                  </a:lnTo>
                  <a:cubicBezTo>
                    <a:pt x="687" y="45"/>
                    <a:pt x="575" y="1"/>
                    <a:pt x="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63"/>
            <p:cNvSpPr/>
            <p:nvPr/>
          </p:nvSpPr>
          <p:spPr>
            <a:xfrm>
              <a:off x="2473803" y="1847490"/>
              <a:ext cx="277723" cy="301880"/>
            </a:xfrm>
            <a:custGeom>
              <a:avLst/>
              <a:gdLst/>
              <a:ahLst/>
              <a:cxnLst/>
              <a:rect l="l" t="t" r="r" b="b"/>
              <a:pathLst>
                <a:path w="4978" h="5411" extrusionOk="0">
                  <a:moveTo>
                    <a:pt x="442" y="0"/>
                  </a:moveTo>
                  <a:cubicBezTo>
                    <a:pt x="352" y="0"/>
                    <a:pt x="263" y="34"/>
                    <a:pt x="191" y="105"/>
                  </a:cubicBezTo>
                  <a:cubicBezTo>
                    <a:pt x="24" y="248"/>
                    <a:pt x="1" y="486"/>
                    <a:pt x="155" y="653"/>
                  </a:cubicBezTo>
                  <a:lnTo>
                    <a:pt x="4251" y="5285"/>
                  </a:lnTo>
                  <a:cubicBezTo>
                    <a:pt x="4318" y="5371"/>
                    <a:pt x="4431" y="5411"/>
                    <a:pt x="4541" y="5411"/>
                  </a:cubicBezTo>
                  <a:cubicBezTo>
                    <a:pt x="4568" y="5411"/>
                    <a:pt x="4595" y="5408"/>
                    <a:pt x="4620" y="5404"/>
                  </a:cubicBezTo>
                  <a:cubicBezTo>
                    <a:pt x="4680" y="5392"/>
                    <a:pt x="4739" y="5356"/>
                    <a:pt x="4799" y="5308"/>
                  </a:cubicBezTo>
                  <a:cubicBezTo>
                    <a:pt x="4966" y="5166"/>
                    <a:pt x="4977" y="4927"/>
                    <a:pt x="4835" y="4761"/>
                  </a:cubicBezTo>
                  <a:lnTo>
                    <a:pt x="739" y="129"/>
                  </a:lnTo>
                  <a:cubicBezTo>
                    <a:pt x="655" y="46"/>
                    <a:pt x="548" y="0"/>
                    <a:pt x="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63"/>
            <p:cNvSpPr/>
            <p:nvPr/>
          </p:nvSpPr>
          <p:spPr>
            <a:xfrm>
              <a:off x="3235722" y="1140301"/>
              <a:ext cx="279006" cy="397002"/>
            </a:xfrm>
            <a:custGeom>
              <a:avLst/>
              <a:gdLst/>
              <a:ahLst/>
              <a:cxnLst/>
              <a:rect l="l" t="t" r="r" b="b"/>
              <a:pathLst>
                <a:path w="5001" h="7116" extrusionOk="0">
                  <a:moveTo>
                    <a:pt x="462" y="1"/>
                  </a:moveTo>
                  <a:cubicBezTo>
                    <a:pt x="386" y="1"/>
                    <a:pt x="308" y="22"/>
                    <a:pt x="238" y="66"/>
                  </a:cubicBezTo>
                  <a:cubicBezTo>
                    <a:pt x="36" y="185"/>
                    <a:pt x="0" y="447"/>
                    <a:pt x="119" y="637"/>
                  </a:cubicBezTo>
                  <a:lnTo>
                    <a:pt x="4191" y="6912"/>
                  </a:lnTo>
                  <a:cubicBezTo>
                    <a:pt x="4279" y="7044"/>
                    <a:pt x="4409" y="7115"/>
                    <a:pt x="4551" y="7115"/>
                  </a:cubicBezTo>
                  <a:cubicBezTo>
                    <a:pt x="4562" y="7115"/>
                    <a:pt x="4573" y="7115"/>
                    <a:pt x="4584" y="7114"/>
                  </a:cubicBezTo>
                  <a:cubicBezTo>
                    <a:pt x="4655" y="7114"/>
                    <a:pt x="4715" y="7078"/>
                    <a:pt x="4763" y="7031"/>
                  </a:cubicBezTo>
                  <a:cubicBezTo>
                    <a:pt x="4953" y="6912"/>
                    <a:pt x="5001" y="6662"/>
                    <a:pt x="4882" y="6471"/>
                  </a:cubicBezTo>
                  <a:lnTo>
                    <a:pt x="798" y="185"/>
                  </a:lnTo>
                  <a:cubicBezTo>
                    <a:pt x="722" y="64"/>
                    <a:pt x="594"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63"/>
            <p:cNvSpPr/>
            <p:nvPr/>
          </p:nvSpPr>
          <p:spPr>
            <a:xfrm>
              <a:off x="2561505" y="1736803"/>
              <a:ext cx="306901" cy="337083"/>
            </a:xfrm>
            <a:custGeom>
              <a:avLst/>
              <a:gdLst/>
              <a:ahLst/>
              <a:cxnLst/>
              <a:rect l="l" t="t" r="r" b="b"/>
              <a:pathLst>
                <a:path w="5501" h="6042" extrusionOk="0">
                  <a:moveTo>
                    <a:pt x="459" y="0"/>
                  </a:moveTo>
                  <a:cubicBezTo>
                    <a:pt x="366" y="0"/>
                    <a:pt x="271" y="30"/>
                    <a:pt x="191" y="89"/>
                  </a:cubicBezTo>
                  <a:cubicBezTo>
                    <a:pt x="24" y="232"/>
                    <a:pt x="0" y="470"/>
                    <a:pt x="131" y="625"/>
                  </a:cubicBezTo>
                  <a:lnTo>
                    <a:pt x="4751" y="5899"/>
                  </a:lnTo>
                  <a:cubicBezTo>
                    <a:pt x="4816" y="5992"/>
                    <a:pt x="4918" y="6042"/>
                    <a:pt x="5033" y="6042"/>
                  </a:cubicBezTo>
                  <a:cubicBezTo>
                    <a:pt x="5065" y="6042"/>
                    <a:pt x="5098" y="6038"/>
                    <a:pt x="5132" y="6030"/>
                  </a:cubicBezTo>
                  <a:cubicBezTo>
                    <a:pt x="5203" y="6018"/>
                    <a:pt x="5263" y="5983"/>
                    <a:pt x="5310" y="5947"/>
                  </a:cubicBezTo>
                  <a:cubicBezTo>
                    <a:pt x="5477" y="5804"/>
                    <a:pt x="5501" y="5566"/>
                    <a:pt x="5370" y="5411"/>
                  </a:cubicBezTo>
                  <a:lnTo>
                    <a:pt x="762" y="137"/>
                  </a:lnTo>
                  <a:cubicBezTo>
                    <a:pt x="684" y="45"/>
                    <a:pt x="573" y="0"/>
                    <a:pt x="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63"/>
            <p:cNvSpPr/>
            <p:nvPr/>
          </p:nvSpPr>
          <p:spPr>
            <a:xfrm>
              <a:off x="3354610" y="1088305"/>
              <a:ext cx="255128" cy="357335"/>
            </a:xfrm>
            <a:custGeom>
              <a:avLst/>
              <a:gdLst/>
              <a:ahLst/>
              <a:cxnLst/>
              <a:rect l="l" t="t" r="r" b="b"/>
              <a:pathLst>
                <a:path w="4573" h="6405" extrusionOk="0">
                  <a:moveTo>
                    <a:pt x="474" y="0"/>
                  </a:moveTo>
                  <a:cubicBezTo>
                    <a:pt x="394" y="0"/>
                    <a:pt x="312" y="23"/>
                    <a:pt x="238" y="69"/>
                  </a:cubicBezTo>
                  <a:cubicBezTo>
                    <a:pt x="36" y="176"/>
                    <a:pt x="0" y="438"/>
                    <a:pt x="119" y="628"/>
                  </a:cubicBezTo>
                  <a:lnTo>
                    <a:pt x="3775" y="6224"/>
                  </a:lnTo>
                  <a:cubicBezTo>
                    <a:pt x="3852" y="6335"/>
                    <a:pt x="3991" y="6404"/>
                    <a:pt x="4124" y="6404"/>
                  </a:cubicBezTo>
                  <a:cubicBezTo>
                    <a:pt x="4135" y="6404"/>
                    <a:pt x="4145" y="6404"/>
                    <a:pt x="4156" y="6403"/>
                  </a:cubicBezTo>
                  <a:cubicBezTo>
                    <a:pt x="4227" y="6391"/>
                    <a:pt x="4298" y="6379"/>
                    <a:pt x="4346" y="6343"/>
                  </a:cubicBezTo>
                  <a:cubicBezTo>
                    <a:pt x="4537" y="6224"/>
                    <a:pt x="4572" y="5974"/>
                    <a:pt x="4453" y="5772"/>
                  </a:cubicBezTo>
                  <a:lnTo>
                    <a:pt x="798" y="176"/>
                  </a:lnTo>
                  <a:cubicBezTo>
                    <a:pt x="725" y="59"/>
                    <a:pt x="602"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63"/>
            <p:cNvSpPr/>
            <p:nvPr/>
          </p:nvSpPr>
          <p:spPr>
            <a:xfrm>
              <a:off x="2411375" y="1231796"/>
              <a:ext cx="1281385" cy="790991"/>
            </a:xfrm>
            <a:custGeom>
              <a:avLst/>
              <a:gdLst/>
              <a:ahLst/>
              <a:cxnLst/>
              <a:rect l="l" t="t" r="r" b="b"/>
              <a:pathLst>
                <a:path w="22968" h="14178" extrusionOk="0">
                  <a:moveTo>
                    <a:pt x="22502" y="0"/>
                  </a:moveTo>
                  <a:cubicBezTo>
                    <a:pt x="22325" y="0"/>
                    <a:pt x="22168" y="113"/>
                    <a:pt x="22110" y="295"/>
                  </a:cubicBezTo>
                  <a:cubicBezTo>
                    <a:pt x="21884" y="1009"/>
                    <a:pt x="21039" y="3390"/>
                    <a:pt x="19312" y="4581"/>
                  </a:cubicBezTo>
                  <a:cubicBezTo>
                    <a:pt x="17217" y="6022"/>
                    <a:pt x="14633" y="6034"/>
                    <a:pt x="12764" y="6034"/>
                  </a:cubicBezTo>
                  <a:lnTo>
                    <a:pt x="12061" y="6034"/>
                  </a:lnTo>
                  <a:cubicBezTo>
                    <a:pt x="11800" y="6045"/>
                    <a:pt x="11538" y="6045"/>
                    <a:pt x="11276" y="6045"/>
                  </a:cubicBezTo>
                  <a:cubicBezTo>
                    <a:pt x="8942" y="6069"/>
                    <a:pt x="6549" y="6081"/>
                    <a:pt x="3691" y="8058"/>
                  </a:cubicBezTo>
                  <a:cubicBezTo>
                    <a:pt x="1679" y="9463"/>
                    <a:pt x="798" y="11582"/>
                    <a:pt x="72" y="13642"/>
                  </a:cubicBezTo>
                  <a:cubicBezTo>
                    <a:pt x="0" y="13844"/>
                    <a:pt x="119" y="14082"/>
                    <a:pt x="322" y="14166"/>
                  </a:cubicBezTo>
                  <a:cubicBezTo>
                    <a:pt x="381" y="14177"/>
                    <a:pt x="441" y="14177"/>
                    <a:pt x="500" y="14177"/>
                  </a:cubicBezTo>
                  <a:cubicBezTo>
                    <a:pt x="655" y="14177"/>
                    <a:pt x="798" y="14070"/>
                    <a:pt x="846" y="13927"/>
                  </a:cubicBezTo>
                  <a:cubicBezTo>
                    <a:pt x="1524" y="11987"/>
                    <a:pt x="2346" y="9998"/>
                    <a:pt x="4144" y="8748"/>
                  </a:cubicBezTo>
                  <a:cubicBezTo>
                    <a:pt x="6799" y="6915"/>
                    <a:pt x="9073" y="6903"/>
                    <a:pt x="11276" y="6879"/>
                  </a:cubicBezTo>
                  <a:cubicBezTo>
                    <a:pt x="11526" y="6867"/>
                    <a:pt x="11800" y="6867"/>
                    <a:pt x="12061" y="6867"/>
                  </a:cubicBezTo>
                  <a:lnTo>
                    <a:pt x="12752" y="6867"/>
                  </a:lnTo>
                  <a:cubicBezTo>
                    <a:pt x="14740" y="6867"/>
                    <a:pt x="17455" y="6855"/>
                    <a:pt x="19777" y="5260"/>
                  </a:cubicBezTo>
                  <a:cubicBezTo>
                    <a:pt x="21717" y="3926"/>
                    <a:pt x="22658" y="1319"/>
                    <a:pt x="22896" y="545"/>
                  </a:cubicBezTo>
                  <a:cubicBezTo>
                    <a:pt x="22968" y="319"/>
                    <a:pt x="22849" y="92"/>
                    <a:pt x="22634" y="21"/>
                  </a:cubicBezTo>
                  <a:cubicBezTo>
                    <a:pt x="22590" y="7"/>
                    <a:pt x="22546" y="0"/>
                    <a:pt x="22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63"/>
            <p:cNvSpPr/>
            <p:nvPr/>
          </p:nvSpPr>
          <p:spPr>
            <a:xfrm>
              <a:off x="2561505" y="1056449"/>
              <a:ext cx="980453" cy="1142356"/>
            </a:xfrm>
            <a:custGeom>
              <a:avLst/>
              <a:gdLst/>
              <a:ahLst/>
              <a:cxnLst/>
              <a:rect l="l" t="t" r="r" b="b"/>
              <a:pathLst>
                <a:path w="17574" h="20476" extrusionOk="0">
                  <a:moveTo>
                    <a:pt x="17133" y="0"/>
                  </a:moveTo>
                  <a:cubicBezTo>
                    <a:pt x="17105" y="0"/>
                    <a:pt x="17078" y="3"/>
                    <a:pt x="17050" y="9"/>
                  </a:cubicBezTo>
                  <a:cubicBezTo>
                    <a:pt x="15205" y="354"/>
                    <a:pt x="12692" y="807"/>
                    <a:pt x="10966" y="2700"/>
                  </a:cubicBezTo>
                  <a:cubicBezTo>
                    <a:pt x="8966" y="4878"/>
                    <a:pt x="8370" y="7307"/>
                    <a:pt x="8037" y="10736"/>
                  </a:cubicBezTo>
                  <a:cubicBezTo>
                    <a:pt x="7846" y="12570"/>
                    <a:pt x="7323" y="15284"/>
                    <a:pt x="4882" y="17499"/>
                  </a:cubicBezTo>
                  <a:cubicBezTo>
                    <a:pt x="3453" y="18809"/>
                    <a:pt x="1560" y="19475"/>
                    <a:pt x="369" y="19642"/>
                  </a:cubicBezTo>
                  <a:cubicBezTo>
                    <a:pt x="143" y="19666"/>
                    <a:pt x="0" y="19880"/>
                    <a:pt x="24" y="20107"/>
                  </a:cubicBezTo>
                  <a:cubicBezTo>
                    <a:pt x="58" y="20313"/>
                    <a:pt x="248" y="20464"/>
                    <a:pt x="453" y="20464"/>
                  </a:cubicBezTo>
                  <a:cubicBezTo>
                    <a:pt x="461" y="20464"/>
                    <a:pt x="469" y="20464"/>
                    <a:pt x="476" y="20464"/>
                  </a:cubicBezTo>
                  <a:cubicBezTo>
                    <a:pt x="488" y="20464"/>
                    <a:pt x="500" y="20464"/>
                    <a:pt x="476" y="20476"/>
                  </a:cubicBezTo>
                  <a:cubicBezTo>
                    <a:pt x="1786" y="20285"/>
                    <a:pt x="3858" y="19547"/>
                    <a:pt x="5429" y="18118"/>
                  </a:cubicBezTo>
                  <a:cubicBezTo>
                    <a:pt x="8085" y="15713"/>
                    <a:pt x="8656" y="12808"/>
                    <a:pt x="8858" y="10832"/>
                  </a:cubicBezTo>
                  <a:cubicBezTo>
                    <a:pt x="9180" y="7557"/>
                    <a:pt x="9728" y="5271"/>
                    <a:pt x="11573" y="3247"/>
                  </a:cubicBezTo>
                  <a:cubicBezTo>
                    <a:pt x="13109" y="1557"/>
                    <a:pt x="15383" y="1140"/>
                    <a:pt x="17205" y="807"/>
                  </a:cubicBezTo>
                  <a:cubicBezTo>
                    <a:pt x="17431" y="771"/>
                    <a:pt x="17574" y="556"/>
                    <a:pt x="17526" y="330"/>
                  </a:cubicBezTo>
                  <a:cubicBezTo>
                    <a:pt x="17495" y="142"/>
                    <a:pt x="17326" y="0"/>
                    <a:pt x="17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63"/>
            <p:cNvSpPr/>
            <p:nvPr/>
          </p:nvSpPr>
          <p:spPr>
            <a:xfrm>
              <a:off x="3919870" y="2352832"/>
              <a:ext cx="33920" cy="61202"/>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63"/>
            <p:cNvSpPr/>
            <p:nvPr/>
          </p:nvSpPr>
          <p:spPr>
            <a:xfrm>
              <a:off x="3871389" y="2489014"/>
              <a:ext cx="41898" cy="24659"/>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63"/>
            <p:cNvSpPr/>
            <p:nvPr/>
          </p:nvSpPr>
          <p:spPr>
            <a:xfrm>
              <a:off x="4012871" y="2508931"/>
              <a:ext cx="47868" cy="55232"/>
            </a:xfrm>
            <a:custGeom>
              <a:avLst/>
              <a:gdLst/>
              <a:ahLst/>
              <a:cxnLst/>
              <a:rect l="l" t="t" r="r" b="b"/>
              <a:pathLst>
                <a:path w="858" h="990" extrusionOk="0">
                  <a:moveTo>
                    <a:pt x="191" y="1"/>
                  </a:moveTo>
                  <a:cubicBezTo>
                    <a:pt x="131" y="96"/>
                    <a:pt x="72" y="167"/>
                    <a:pt x="0" y="227"/>
                  </a:cubicBezTo>
                  <a:lnTo>
                    <a:pt x="667" y="989"/>
                  </a:lnTo>
                  <a:cubicBezTo>
                    <a:pt x="715" y="894"/>
                    <a:pt x="786" y="810"/>
                    <a:pt x="858" y="751"/>
                  </a:cubicBezTo>
                  <a:lnTo>
                    <a:pt x="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63"/>
            <p:cNvSpPr/>
            <p:nvPr/>
          </p:nvSpPr>
          <p:spPr>
            <a:xfrm>
              <a:off x="4123781" y="2510270"/>
              <a:ext cx="54563" cy="54507"/>
            </a:xfrm>
            <a:custGeom>
              <a:avLst/>
              <a:gdLst/>
              <a:ahLst/>
              <a:cxnLst/>
              <a:rect l="l" t="t" r="r" b="b"/>
              <a:pathLst>
                <a:path w="978" h="977" extrusionOk="0">
                  <a:moveTo>
                    <a:pt x="763" y="1"/>
                  </a:moveTo>
                  <a:lnTo>
                    <a:pt x="1" y="739"/>
                  </a:lnTo>
                  <a:cubicBezTo>
                    <a:pt x="84" y="810"/>
                    <a:pt x="144" y="894"/>
                    <a:pt x="179" y="977"/>
                  </a:cubicBezTo>
                  <a:lnTo>
                    <a:pt x="977" y="203"/>
                  </a:lnTo>
                  <a:cubicBezTo>
                    <a:pt x="882" y="155"/>
                    <a:pt x="810" y="84"/>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3903914" y="2405330"/>
              <a:ext cx="130939" cy="132222"/>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3874011" y="2285103"/>
              <a:ext cx="76488" cy="76432"/>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63"/>
            <p:cNvSpPr/>
            <p:nvPr/>
          </p:nvSpPr>
          <p:spPr>
            <a:xfrm>
              <a:off x="4043444" y="2538834"/>
              <a:ext cx="95010" cy="95066"/>
            </a:xfrm>
            <a:custGeom>
              <a:avLst/>
              <a:gdLst/>
              <a:ahLst/>
              <a:cxnLst/>
              <a:rect l="l" t="t" r="r" b="b"/>
              <a:pathLst>
                <a:path w="1703" h="1704" extrusionOk="0">
                  <a:moveTo>
                    <a:pt x="845" y="1"/>
                  </a:moveTo>
                  <a:cubicBezTo>
                    <a:pt x="643" y="1"/>
                    <a:pt x="441" y="84"/>
                    <a:pt x="298" y="203"/>
                  </a:cubicBezTo>
                  <a:cubicBezTo>
                    <a:pt x="226" y="274"/>
                    <a:pt x="143" y="346"/>
                    <a:pt x="107" y="441"/>
                  </a:cubicBezTo>
                  <a:cubicBezTo>
                    <a:pt x="48" y="572"/>
                    <a:pt x="0" y="703"/>
                    <a:pt x="0" y="858"/>
                  </a:cubicBezTo>
                  <a:cubicBezTo>
                    <a:pt x="0" y="1334"/>
                    <a:pt x="393" y="1703"/>
                    <a:pt x="845" y="1703"/>
                  </a:cubicBezTo>
                  <a:cubicBezTo>
                    <a:pt x="1322" y="1703"/>
                    <a:pt x="1703" y="1310"/>
                    <a:pt x="1703" y="858"/>
                  </a:cubicBezTo>
                  <a:cubicBezTo>
                    <a:pt x="1703" y="715"/>
                    <a:pt x="1667" y="584"/>
                    <a:pt x="1596" y="465"/>
                  </a:cubicBezTo>
                  <a:cubicBezTo>
                    <a:pt x="1548" y="382"/>
                    <a:pt x="1488" y="298"/>
                    <a:pt x="1417" y="227"/>
                  </a:cubicBezTo>
                  <a:cubicBezTo>
                    <a:pt x="1262" y="96"/>
                    <a:pt x="1072"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63"/>
            <p:cNvSpPr/>
            <p:nvPr/>
          </p:nvSpPr>
          <p:spPr>
            <a:xfrm>
              <a:off x="4157032" y="2445833"/>
              <a:ext cx="82402" cy="81788"/>
            </a:xfrm>
            <a:custGeom>
              <a:avLst/>
              <a:gdLst/>
              <a:ahLst/>
              <a:cxnLst/>
              <a:rect l="l" t="t" r="r" b="b"/>
              <a:pathLst>
                <a:path w="1477" h="1466" extrusionOk="0">
                  <a:moveTo>
                    <a:pt x="738" y="1"/>
                  </a:moveTo>
                  <a:cubicBezTo>
                    <a:pt x="333" y="1"/>
                    <a:pt x="0" y="334"/>
                    <a:pt x="0" y="739"/>
                  </a:cubicBezTo>
                  <a:cubicBezTo>
                    <a:pt x="0" y="882"/>
                    <a:pt x="48" y="1037"/>
                    <a:pt x="143" y="1156"/>
                  </a:cubicBezTo>
                  <a:cubicBezTo>
                    <a:pt x="202" y="1239"/>
                    <a:pt x="274" y="1310"/>
                    <a:pt x="357" y="1358"/>
                  </a:cubicBezTo>
                  <a:cubicBezTo>
                    <a:pt x="476" y="1418"/>
                    <a:pt x="607" y="1465"/>
                    <a:pt x="750" y="1465"/>
                  </a:cubicBezTo>
                  <a:cubicBezTo>
                    <a:pt x="1155" y="1465"/>
                    <a:pt x="1476" y="1132"/>
                    <a:pt x="1476" y="739"/>
                  </a:cubicBezTo>
                  <a:cubicBezTo>
                    <a:pt x="1476" y="334"/>
                    <a:pt x="1155"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3759140" y="2457158"/>
              <a:ext cx="114927" cy="114258"/>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6" name="Google Shape;1276;p63"/>
          <p:cNvSpPr/>
          <p:nvPr/>
        </p:nvSpPr>
        <p:spPr>
          <a:xfrm>
            <a:off x="342850" y="181291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63"/>
          <p:cNvSpPr/>
          <p:nvPr/>
        </p:nvSpPr>
        <p:spPr>
          <a:xfrm>
            <a:off x="2079813" y="712150"/>
            <a:ext cx="1002419" cy="201996"/>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grpSp>
        <p:nvGrpSpPr>
          <p:cNvPr id="1031" name="Google Shape;1031;p59"/>
          <p:cNvGrpSpPr/>
          <p:nvPr/>
        </p:nvGrpSpPr>
        <p:grpSpPr>
          <a:xfrm rot="1063378">
            <a:off x="7813487" y="51530"/>
            <a:ext cx="810066" cy="588284"/>
            <a:chOff x="4521013" y="6800913"/>
            <a:chExt cx="540426" cy="392467"/>
          </a:xfrm>
        </p:grpSpPr>
        <p:sp>
          <p:nvSpPr>
            <p:cNvPr id="1032" name="Google Shape;1032;p59"/>
            <p:cNvSpPr/>
            <p:nvPr/>
          </p:nvSpPr>
          <p:spPr>
            <a:xfrm>
              <a:off x="4701866" y="6877121"/>
              <a:ext cx="38167" cy="68864"/>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9"/>
            <p:cNvSpPr/>
            <p:nvPr/>
          </p:nvSpPr>
          <p:spPr>
            <a:xfrm>
              <a:off x="4647315" y="7030353"/>
              <a:ext cx="47144" cy="27747"/>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9"/>
            <p:cNvSpPr/>
            <p:nvPr/>
          </p:nvSpPr>
          <p:spPr>
            <a:xfrm>
              <a:off x="4806511" y="7052764"/>
              <a:ext cx="53861" cy="62147"/>
            </a:xfrm>
            <a:custGeom>
              <a:avLst/>
              <a:gdLst/>
              <a:ahLst/>
              <a:cxnLst/>
              <a:rect l="l" t="t" r="r" b="b"/>
              <a:pathLst>
                <a:path w="858" h="990" extrusionOk="0">
                  <a:moveTo>
                    <a:pt x="191" y="1"/>
                  </a:moveTo>
                  <a:cubicBezTo>
                    <a:pt x="131" y="96"/>
                    <a:pt x="72" y="167"/>
                    <a:pt x="0" y="227"/>
                  </a:cubicBezTo>
                  <a:lnTo>
                    <a:pt x="667" y="989"/>
                  </a:lnTo>
                  <a:cubicBezTo>
                    <a:pt x="715" y="894"/>
                    <a:pt x="786" y="810"/>
                    <a:pt x="858" y="751"/>
                  </a:cubicBezTo>
                  <a:lnTo>
                    <a:pt x="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9"/>
            <p:cNvSpPr/>
            <p:nvPr/>
          </p:nvSpPr>
          <p:spPr>
            <a:xfrm>
              <a:off x="4931307" y="7054270"/>
              <a:ext cx="61394" cy="61331"/>
            </a:xfrm>
            <a:custGeom>
              <a:avLst/>
              <a:gdLst/>
              <a:ahLst/>
              <a:cxnLst/>
              <a:rect l="l" t="t" r="r" b="b"/>
              <a:pathLst>
                <a:path w="978" h="977" extrusionOk="0">
                  <a:moveTo>
                    <a:pt x="763" y="1"/>
                  </a:moveTo>
                  <a:lnTo>
                    <a:pt x="1" y="739"/>
                  </a:lnTo>
                  <a:cubicBezTo>
                    <a:pt x="84" y="810"/>
                    <a:pt x="144" y="894"/>
                    <a:pt x="179" y="977"/>
                  </a:cubicBezTo>
                  <a:lnTo>
                    <a:pt x="977" y="203"/>
                  </a:lnTo>
                  <a:cubicBezTo>
                    <a:pt x="882" y="155"/>
                    <a:pt x="810" y="84"/>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9"/>
            <p:cNvSpPr/>
            <p:nvPr/>
          </p:nvSpPr>
          <p:spPr>
            <a:xfrm>
              <a:off x="4683912" y="6936192"/>
              <a:ext cx="147333" cy="14877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9"/>
            <p:cNvSpPr/>
            <p:nvPr/>
          </p:nvSpPr>
          <p:spPr>
            <a:xfrm>
              <a:off x="4650265" y="6800913"/>
              <a:ext cx="86064" cy="86002"/>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4840911" y="7086411"/>
              <a:ext cx="106906" cy="106968"/>
            </a:xfrm>
            <a:custGeom>
              <a:avLst/>
              <a:gdLst/>
              <a:ahLst/>
              <a:cxnLst/>
              <a:rect l="l" t="t" r="r" b="b"/>
              <a:pathLst>
                <a:path w="1703" h="1704" extrusionOk="0">
                  <a:moveTo>
                    <a:pt x="845" y="1"/>
                  </a:moveTo>
                  <a:cubicBezTo>
                    <a:pt x="643" y="1"/>
                    <a:pt x="441" y="84"/>
                    <a:pt x="298" y="203"/>
                  </a:cubicBezTo>
                  <a:cubicBezTo>
                    <a:pt x="226" y="274"/>
                    <a:pt x="143" y="346"/>
                    <a:pt x="107" y="441"/>
                  </a:cubicBezTo>
                  <a:cubicBezTo>
                    <a:pt x="48" y="572"/>
                    <a:pt x="0" y="703"/>
                    <a:pt x="0" y="858"/>
                  </a:cubicBezTo>
                  <a:cubicBezTo>
                    <a:pt x="0" y="1334"/>
                    <a:pt x="393" y="1703"/>
                    <a:pt x="845" y="1703"/>
                  </a:cubicBezTo>
                  <a:cubicBezTo>
                    <a:pt x="1322" y="1703"/>
                    <a:pt x="1703" y="1310"/>
                    <a:pt x="1703" y="858"/>
                  </a:cubicBezTo>
                  <a:cubicBezTo>
                    <a:pt x="1703" y="715"/>
                    <a:pt x="1667" y="584"/>
                    <a:pt x="1596" y="465"/>
                  </a:cubicBezTo>
                  <a:cubicBezTo>
                    <a:pt x="1548" y="382"/>
                    <a:pt x="1488" y="298"/>
                    <a:pt x="1417" y="227"/>
                  </a:cubicBezTo>
                  <a:cubicBezTo>
                    <a:pt x="1262" y="96"/>
                    <a:pt x="1072"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4968720" y="6981766"/>
              <a:ext cx="92719" cy="92028"/>
            </a:xfrm>
            <a:custGeom>
              <a:avLst/>
              <a:gdLst/>
              <a:ahLst/>
              <a:cxnLst/>
              <a:rect l="l" t="t" r="r" b="b"/>
              <a:pathLst>
                <a:path w="1477" h="1466" extrusionOk="0">
                  <a:moveTo>
                    <a:pt x="738" y="1"/>
                  </a:moveTo>
                  <a:cubicBezTo>
                    <a:pt x="333" y="1"/>
                    <a:pt x="0" y="334"/>
                    <a:pt x="0" y="739"/>
                  </a:cubicBezTo>
                  <a:cubicBezTo>
                    <a:pt x="0" y="882"/>
                    <a:pt x="48" y="1037"/>
                    <a:pt x="143" y="1156"/>
                  </a:cubicBezTo>
                  <a:cubicBezTo>
                    <a:pt x="202" y="1239"/>
                    <a:pt x="274" y="1310"/>
                    <a:pt x="357" y="1358"/>
                  </a:cubicBezTo>
                  <a:cubicBezTo>
                    <a:pt x="476" y="1418"/>
                    <a:pt x="607" y="1465"/>
                    <a:pt x="750" y="1465"/>
                  </a:cubicBezTo>
                  <a:cubicBezTo>
                    <a:pt x="1155" y="1465"/>
                    <a:pt x="1476" y="1132"/>
                    <a:pt x="1476" y="739"/>
                  </a:cubicBezTo>
                  <a:cubicBezTo>
                    <a:pt x="1476" y="334"/>
                    <a:pt x="1155"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4521013" y="6994509"/>
              <a:ext cx="129316" cy="128563"/>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59"/>
          <p:cNvGrpSpPr/>
          <p:nvPr/>
        </p:nvGrpSpPr>
        <p:grpSpPr>
          <a:xfrm rot="-1465973">
            <a:off x="8324632" y="4518652"/>
            <a:ext cx="810064" cy="588282"/>
            <a:chOff x="4521013" y="6800913"/>
            <a:chExt cx="540426" cy="392467"/>
          </a:xfrm>
        </p:grpSpPr>
        <p:sp>
          <p:nvSpPr>
            <p:cNvPr id="1042" name="Google Shape;1042;p59"/>
            <p:cNvSpPr/>
            <p:nvPr/>
          </p:nvSpPr>
          <p:spPr>
            <a:xfrm>
              <a:off x="4701866" y="6877121"/>
              <a:ext cx="38167" cy="68864"/>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647315" y="7030353"/>
              <a:ext cx="47144" cy="27747"/>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4806511" y="7052764"/>
              <a:ext cx="53861" cy="62147"/>
            </a:xfrm>
            <a:custGeom>
              <a:avLst/>
              <a:gdLst/>
              <a:ahLst/>
              <a:cxnLst/>
              <a:rect l="l" t="t" r="r" b="b"/>
              <a:pathLst>
                <a:path w="858" h="990" extrusionOk="0">
                  <a:moveTo>
                    <a:pt x="191" y="1"/>
                  </a:moveTo>
                  <a:cubicBezTo>
                    <a:pt x="131" y="96"/>
                    <a:pt x="72" y="167"/>
                    <a:pt x="0" y="227"/>
                  </a:cubicBezTo>
                  <a:lnTo>
                    <a:pt x="667" y="989"/>
                  </a:lnTo>
                  <a:cubicBezTo>
                    <a:pt x="715" y="894"/>
                    <a:pt x="786" y="810"/>
                    <a:pt x="858" y="751"/>
                  </a:cubicBezTo>
                  <a:lnTo>
                    <a:pt x="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4931307" y="7054270"/>
              <a:ext cx="61394" cy="61331"/>
            </a:xfrm>
            <a:custGeom>
              <a:avLst/>
              <a:gdLst/>
              <a:ahLst/>
              <a:cxnLst/>
              <a:rect l="l" t="t" r="r" b="b"/>
              <a:pathLst>
                <a:path w="978" h="977" extrusionOk="0">
                  <a:moveTo>
                    <a:pt x="763" y="1"/>
                  </a:moveTo>
                  <a:lnTo>
                    <a:pt x="1" y="739"/>
                  </a:lnTo>
                  <a:cubicBezTo>
                    <a:pt x="84" y="810"/>
                    <a:pt x="144" y="894"/>
                    <a:pt x="179" y="977"/>
                  </a:cubicBezTo>
                  <a:lnTo>
                    <a:pt x="977" y="203"/>
                  </a:lnTo>
                  <a:cubicBezTo>
                    <a:pt x="882" y="155"/>
                    <a:pt x="810" y="84"/>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4683912" y="6936192"/>
              <a:ext cx="147333" cy="14877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4650265" y="6800913"/>
              <a:ext cx="86065" cy="86002"/>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840911" y="7086411"/>
              <a:ext cx="106906" cy="106969"/>
            </a:xfrm>
            <a:custGeom>
              <a:avLst/>
              <a:gdLst/>
              <a:ahLst/>
              <a:cxnLst/>
              <a:rect l="l" t="t" r="r" b="b"/>
              <a:pathLst>
                <a:path w="1703" h="1704" extrusionOk="0">
                  <a:moveTo>
                    <a:pt x="845" y="1"/>
                  </a:moveTo>
                  <a:cubicBezTo>
                    <a:pt x="643" y="1"/>
                    <a:pt x="441" y="84"/>
                    <a:pt x="298" y="203"/>
                  </a:cubicBezTo>
                  <a:cubicBezTo>
                    <a:pt x="226" y="274"/>
                    <a:pt x="143" y="346"/>
                    <a:pt x="107" y="441"/>
                  </a:cubicBezTo>
                  <a:cubicBezTo>
                    <a:pt x="48" y="572"/>
                    <a:pt x="0" y="703"/>
                    <a:pt x="0" y="858"/>
                  </a:cubicBezTo>
                  <a:cubicBezTo>
                    <a:pt x="0" y="1334"/>
                    <a:pt x="393" y="1703"/>
                    <a:pt x="845" y="1703"/>
                  </a:cubicBezTo>
                  <a:cubicBezTo>
                    <a:pt x="1322" y="1703"/>
                    <a:pt x="1703" y="1310"/>
                    <a:pt x="1703" y="858"/>
                  </a:cubicBezTo>
                  <a:cubicBezTo>
                    <a:pt x="1703" y="715"/>
                    <a:pt x="1667" y="584"/>
                    <a:pt x="1596" y="465"/>
                  </a:cubicBezTo>
                  <a:cubicBezTo>
                    <a:pt x="1548" y="382"/>
                    <a:pt x="1488" y="298"/>
                    <a:pt x="1417" y="227"/>
                  </a:cubicBezTo>
                  <a:cubicBezTo>
                    <a:pt x="1262" y="96"/>
                    <a:pt x="1072"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4968720" y="6981766"/>
              <a:ext cx="92719" cy="92028"/>
            </a:xfrm>
            <a:custGeom>
              <a:avLst/>
              <a:gdLst/>
              <a:ahLst/>
              <a:cxnLst/>
              <a:rect l="l" t="t" r="r" b="b"/>
              <a:pathLst>
                <a:path w="1477" h="1466" extrusionOk="0">
                  <a:moveTo>
                    <a:pt x="738" y="1"/>
                  </a:moveTo>
                  <a:cubicBezTo>
                    <a:pt x="333" y="1"/>
                    <a:pt x="0" y="334"/>
                    <a:pt x="0" y="739"/>
                  </a:cubicBezTo>
                  <a:cubicBezTo>
                    <a:pt x="0" y="882"/>
                    <a:pt x="48" y="1037"/>
                    <a:pt x="143" y="1156"/>
                  </a:cubicBezTo>
                  <a:cubicBezTo>
                    <a:pt x="202" y="1239"/>
                    <a:pt x="274" y="1310"/>
                    <a:pt x="357" y="1358"/>
                  </a:cubicBezTo>
                  <a:cubicBezTo>
                    <a:pt x="476" y="1418"/>
                    <a:pt x="607" y="1465"/>
                    <a:pt x="750" y="1465"/>
                  </a:cubicBezTo>
                  <a:cubicBezTo>
                    <a:pt x="1155" y="1465"/>
                    <a:pt x="1476" y="1132"/>
                    <a:pt x="1476" y="739"/>
                  </a:cubicBezTo>
                  <a:cubicBezTo>
                    <a:pt x="1476" y="334"/>
                    <a:pt x="1155"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4521013" y="6994509"/>
              <a:ext cx="129317" cy="128563"/>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59"/>
          <p:cNvGrpSpPr/>
          <p:nvPr/>
        </p:nvGrpSpPr>
        <p:grpSpPr>
          <a:xfrm>
            <a:off x="-21146" y="40757"/>
            <a:ext cx="542860" cy="504611"/>
            <a:chOff x="8321851" y="2716737"/>
            <a:chExt cx="542860" cy="504611"/>
          </a:xfrm>
        </p:grpSpPr>
        <p:sp>
          <p:nvSpPr>
            <p:cNvPr id="1052" name="Google Shape;1052;p59"/>
            <p:cNvSpPr/>
            <p:nvPr/>
          </p:nvSpPr>
          <p:spPr>
            <a:xfrm rot="1843154">
              <a:off x="8712845" y="2861819"/>
              <a:ext cx="57210" cy="103222"/>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rot="1843154">
              <a:off x="8540019" y="3025266"/>
              <a:ext cx="70666" cy="41590"/>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rot="1843154">
              <a:off x="8602405" y="2957581"/>
              <a:ext cx="220842" cy="223006"/>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rot="1843154">
              <a:off x="8693107" y="2740642"/>
              <a:ext cx="129005" cy="128910"/>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rot="1843154">
              <a:off x="8357472" y="2903225"/>
              <a:ext cx="193836" cy="192707"/>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6BC8CF2-C304-0E0D-F1FA-4A4E19B3F4A0}"/>
              </a:ext>
            </a:extLst>
          </p:cNvPr>
          <p:cNvGrpSpPr/>
          <p:nvPr/>
        </p:nvGrpSpPr>
        <p:grpSpPr>
          <a:xfrm>
            <a:off x="398453" y="1159443"/>
            <a:ext cx="3419168" cy="875071"/>
            <a:chOff x="1681316" y="774290"/>
            <a:chExt cx="3419168" cy="875071"/>
          </a:xfrm>
        </p:grpSpPr>
        <p:sp>
          <p:nvSpPr>
            <p:cNvPr id="40" name="Rectangle: Rounded Corners 39">
              <a:extLst>
                <a:ext uri="{FF2B5EF4-FFF2-40B4-BE49-F238E27FC236}">
                  <a16:creationId xmlns:a16="http://schemas.microsoft.com/office/drawing/2014/main" id="{EFC11A39-0B87-CEBB-B71B-B0785C7DCF3C}"/>
                </a:ext>
              </a:extLst>
            </p:cNvPr>
            <p:cNvSpPr/>
            <p:nvPr/>
          </p:nvSpPr>
          <p:spPr>
            <a:xfrm>
              <a:off x="1681316" y="774290"/>
              <a:ext cx="3193026" cy="722671"/>
            </a:xfrm>
            <a:prstGeom prst="roundRect">
              <a:avLst/>
            </a:prstGeom>
            <a:solidFill>
              <a:schemeClr val="bg1"/>
            </a:solidFill>
            <a:ln>
              <a:solidFill>
                <a:srgbClr val="EEE4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638C2149-B973-FF6D-50DE-01080E93B355}"/>
                </a:ext>
              </a:extLst>
            </p:cNvPr>
            <p:cNvSpPr/>
            <p:nvPr/>
          </p:nvSpPr>
          <p:spPr>
            <a:xfrm>
              <a:off x="1907458" y="926690"/>
              <a:ext cx="3193026" cy="722671"/>
            </a:xfrm>
            <a:prstGeom prst="roundRect">
              <a:avLst/>
            </a:prstGeom>
            <a:solidFill>
              <a:srgbClr val="EEE4B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2060"/>
                  </a:solidFill>
                </a:rPr>
                <a:t>Khái niệm về dung dịch</a:t>
              </a:r>
            </a:p>
          </p:txBody>
        </p:sp>
      </p:grpSp>
      <p:grpSp>
        <p:nvGrpSpPr>
          <p:cNvPr id="3" name="Group 2">
            <a:extLst>
              <a:ext uri="{FF2B5EF4-FFF2-40B4-BE49-F238E27FC236}">
                <a16:creationId xmlns:a16="http://schemas.microsoft.com/office/drawing/2014/main" id="{B8E32E0B-59EF-6336-4577-470FB2E9837B}"/>
              </a:ext>
            </a:extLst>
          </p:cNvPr>
          <p:cNvGrpSpPr/>
          <p:nvPr/>
        </p:nvGrpSpPr>
        <p:grpSpPr>
          <a:xfrm>
            <a:off x="369829" y="2538760"/>
            <a:ext cx="3419168" cy="875071"/>
            <a:chOff x="1681316" y="774290"/>
            <a:chExt cx="3419168" cy="875071"/>
          </a:xfrm>
        </p:grpSpPr>
        <p:sp>
          <p:nvSpPr>
            <p:cNvPr id="4" name="Rectangle: Rounded Corners 3">
              <a:extLst>
                <a:ext uri="{FF2B5EF4-FFF2-40B4-BE49-F238E27FC236}">
                  <a16:creationId xmlns:a16="http://schemas.microsoft.com/office/drawing/2014/main" id="{73D85A72-C3F9-5F31-5781-104256D90E91}"/>
                </a:ext>
              </a:extLst>
            </p:cNvPr>
            <p:cNvSpPr/>
            <p:nvPr/>
          </p:nvSpPr>
          <p:spPr>
            <a:xfrm>
              <a:off x="1681316" y="774290"/>
              <a:ext cx="3193026" cy="722671"/>
            </a:xfrm>
            <a:prstGeom prst="roundRect">
              <a:avLst/>
            </a:prstGeom>
            <a:solidFill>
              <a:schemeClr val="bg1"/>
            </a:solidFill>
            <a:ln>
              <a:solidFill>
                <a:srgbClr val="EEE4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C506EC6-F111-ED4E-39C4-319CBA621105}"/>
                </a:ext>
              </a:extLst>
            </p:cNvPr>
            <p:cNvSpPr/>
            <p:nvPr/>
          </p:nvSpPr>
          <p:spPr>
            <a:xfrm>
              <a:off x="1907458" y="926690"/>
              <a:ext cx="3193026" cy="722671"/>
            </a:xfrm>
            <a:prstGeom prst="roundRect">
              <a:avLst/>
            </a:prstGeom>
            <a:solidFill>
              <a:srgbClr val="EEE4B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2060"/>
                  </a:solidFill>
                </a:rPr>
                <a:t>Khái niệm về dung môi</a:t>
              </a:r>
            </a:p>
          </p:txBody>
        </p:sp>
      </p:grpSp>
      <p:grpSp>
        <p:nvGrpSpPr>
          <p:cNvPr id="6" name="Group 5">
            <a:extLst>
              <a:ext uri="{FF2B5EF4-FFF2-40B4-BE49-F238E27FC236}">
                <a16:creationId xmlns:a16="http://schemas.microsoft.com/office/drawing/2014/main" id="{AEC2FAC3-5671-89BE-C687-007DBA8485F0}"/>
              </a:ext>
            </a:extLst>
          </p:cNvPr>
          <p:cNvGrpSpPr/>
          <p:nvPr/>
        </p:nvGrpSpPr>
        <p:grpSpPr>
          <a:xfrm>
            <a:off x="414612" y="3923306"/>
            <a:ext cx="3419168" cy="875071"/>
            <a:chOff x="1681316" y="774290"/>
            <a:chExt cx="3419168" cy="875071"/>
          </a:xfrm>
        </p:grpSpPr>
        <p:sp>
          <p:nvSpPr>
            <p:cNvPr id="7" name="Rectangle: Rounded Corners 6">
              <a:extLst>
                <a:ext uri="{FF2B5EF4-FFF2-40B4-BE49-F238E27FC236}">
                  <a16:creationId xmlns:a16="http://schemas.microsoft.com/office/drawing/2014/main" id="{3B3577C3-3F2F-0546-19C8-72622CFC42A3}"/>
                </a:ext>
              </a:extLst>
            </p:cNvPr>
            <p:cNvSpPr/>
            <p:nvPr/>
          </p:nvSpPr>
          <p:spPr>
            <a:xfrm>
              <a:off x="1681316" y="774290"/>
              <a:ext cx="3193026" cy="722671"/>
            </a:xfrm>
            <a:prstGeom prst="roundRect">
              <a:avLst/>
            </a:prstGeom>
            <a:solidFill>
              <a:schemeClr val="bg1"/>
            </a:solidFill>
            <a:ln>
              <a:solidFill>
                <a:srgbClr val="EEE4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54D3CA5-854E-8133-283A-B6E974034786}"/>
                </a:ext>
              </a:extLst>
            </p:cNvPr>
            <p:cNvSpPr/>
            <p:nvPr/>
          </p:nvSpPr>
          <p:spPr>
            <a:xfrm>
              <a:off x="1907458" y="926690"/>
              <a:ext cx="3193026" cy="722671"/>
            </a:xfrm>
            <a:prstGeom prst="roundRect">
              <a:avLst/>
            </a:prstGeom>
            <a:solidFill>
              <a:srgbClr val="EEE4B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2060"/>
                  </a:solidFill>
                </a:rPr>
                <a:t>Khái niệm về chất tan</a:t>
              </a:r>
            </a:p>
          </p:txBody>
        </p:sp>
      </p:grpSp>
      <p:sp>
        <p:nvSpPr>
          <p:cNvPr id="9" name="Arrow: Right 8">
            <a:extLst>
              <a:ext uri="{FF2B5EF4-FFF2-40B4-BE49-F238E27FC236}">
                <a16:creationId xmlns:a16="http://schemas.microsoft.com/office/drawing/2014/main" id="{F3FD69EB-73F6-EE81-5815-06BD78F47909}"/>
              </a:ext>
            </a:extLst>
          </p:cNvPr>
          <p:cNvSpPr/>
          <p:nvPr/>
        </p:nvSpPr>
        <p:spPr>
          <a:xfrm>
            <a:off x="4114799" y="1492510"/>
            <a:ext cx="730045" cy="361336"/>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F46DE9A-F24D-51BD-398F-2D15B3677D71}"/>
              </a:ext>
            </a:extLst>
          </p:cNvPr>
          <p:cNvSpPr txBox="1"/>
          <p:nvPr/>
        </p:nvSpPr>
        <p:spPr>
          <a:xfrm>
            <a:off x="4900209" y="1123998"/>
            <a:ext cx="4116945" cy="958660"/>
          </a:xfrm>
          <a:prstGeom prst="rect">
            <a:avLst/>
          </a:prstGeom>
          <a:noFill/>
        </p:spPr>
        <p:txBody>
          <a:bodyPr wrap="square">
            <a:spAutoFit/>
          </a:bodyPr>
          <a:lstStyle/>
          <a:p>
            <a:pPr algn="just">
              <a:lnSpc>
                <a:spcPct val="150000"/>
              </a:lnSpc>
            </a:pPr>
            <a:r>
              <a:rPr lang="en-US" sz="2000">
                <a:effectLst/>
                <a:latin typeface="+mj-lt"/>
                <a:ea typeface="Calibri" panose="020F0502020204030204" pitchFamily="34" charset="0"/>
              </a:rPr>
              <a:t>Dung dịch là hỗn hợp đồng nhất của chất tan và dung môi</a:t>
            </a:r>
            <a:endParaRPr lang="en-US" sz="2000">
              <a:latin typeface="+mj-lt"/>
            </a:endParaRPr>
          </a:p>
        </p:txBody>
      </p:sp>
      <p:sp>
        <p:nvSpPr>
          <p:cNvPr id="13" name="Arrow: Right 12">
            <a:extLst>
              <a:ext uri="{FF2B5EF4-FFF2-40B4-BE49-F238E27FC236}">
                <a16:creationId xmlns:a16="http://schemas.microsoft.com/office/drawing/2014/main" id="{AA64E3DD-46D7-A83C-361E-66312E81F58B}"/>
              </a:ext>
            </a:extLst>
          </p:cNvPr>
          <p:cNvSpPr/>
          <p:nvPr/>
        </p:nvSpPr>
        <p:spPr>
          <a:xfrm>
            <a:off x="4114799" y="2930069"/>
            <a:ext cx="730045" cy="361336"/>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351DD3A1-6742-4F77-2052-8F0D684CF4C7}"/>
              </a:ext>
            </a:extLst>
          </p:cNvPr>
          <p:cNvSpPr/>
          <p:nvPr/>
        </p:nvSpPr>
        <p:spPr>
          <a:xfrm>
            <a:off x="4059922" y="4284641"/>
            <a:ext cx="730045" cy="361336"/>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96BA578-A67A-F111-7D8B-E507006B3AD4}"/>
              </a:ext>
            </a:extLst>
          </p:cNvPr>
          <p:cNvSpPr txBox="1"/>
          <p:nvPr/>
        </p:nvSpPr>
        <p:spPr>
          <a:xfrm>
            <a:off x="4926413" y="2571750"/>
            <a:ext cx="4125636" cy="958660"/>
          </a:xfrm>
          <a:prstGeom prst="rect">
            <a:avLst/>
          </a:prstGeom>
          <a:noFill/>
        </p:spPr>
        <p:txBody>
          <a:bodyPr wrap="square">
            <a:spAutoFit/>
          </a:bodyPr>
          <a:lstStyle/>
          <a:p>
            <a:pPr marL="0" marR="0" algn="just">
              <a:lnSpc>
                <a:spcPct val="150000"/>
              </a:lnSpc>
              <a:spcBef>
                <a:spcPts val="100"/>
              </a:spcBef>
              <a:spcAft>
                <a:spcPts val="100"/>
              </a:spcAft>
            </a:pPr>
            <a:r>
              <a:rPr lang="en-US" sz="2000">
                <a:effectLst/>
                <a:latin typeface="+mj-lt"/>
                <a:ea typeface="Calibri" panose="020F0502020204030204" pitchFamily="34" charset="0"/>
                <a:cs typeface="Times New Roman" panose="02020603050405020304" pitchFamily="18" charset="0"/>
              </a:rPr>
              <a:t>Dung môi là chất có khả năng hòa tan chất khác, thường là nước.</a:t>
            </a:r>
          </a:p>
        </p:txBody>
      </p:sp>
      <p:sp>
        <p:nvSpPr>
          <p:cNvPr id="20" name="TextBox 19">
            <a:extLst>
              <a:ext uri="{FF2B5EF4-FFF2-40B4-BE49-F238E27FC236}">
                <a16:creationId xmlns:a16="http://schemas.microsoft.com/office/drawing/2014/main" id="{3105BA16-261E-18EB-1DE9-948B29960DCE}"/>
              </a:ext>
            </a:extLst>
          </p:cNvPr>
          <p:cNvSpPr txBox="1"/>
          <p:nvPr/>
        </p:nvSpPr>
        <p:spPr>
          <a:xfrm>
            <a:off x="5016109" y="3944357"/>
            <a:ext cx="3946245" cy="958660"/>
          </a:xfrm>
          <a:prstGeom prst="rect">
            <a:avLst/>
          </a:prstGeom>
          <a:noFill/>
        </p:spPr>
        <p:txBody>
          <a:bodyPr wrap="square">
            <a:spAutoFit/>
          </a:bodyPr>
          <a:lstStyle/>
          <a:p>
            <a:pPr algn="just">
              <a:lnSpc>
                <a:spcPct val="150000"/>
              </a:lnSpc>
            </a:pPr>
            <a:r>
              <a:rPr lang="en-US" sz="2000">
                <a:effectLst/>
                <a:latin typeface="+mj-lt"/>
                <a:ea typeface="Calibri" panose="020F0502020204030204" pitchFamily="34" charset="0"/>
              </a:rPr>
              <a:t>Chất tan là chất bị hòa tan trong dung môi</a:t>
            </a:r>
            <a:endParaRPr lang="en-US" sz="2000">
              <a:latin typeface="+mj-lt"/>
            </a:endParaRPr>
          </a:p>
        </p:txBody>
      </p:sp>
      <p:pic>
        <p:nvPicPr>
          <p:cNvPr id="21" name="Picture 20">
            <a:extLst>
              <a:ext uri="{FF2B5EF4-FFF2-40B4-BE49-F238E27FC236}">
                <a16:creationId xmlns:a16="http://schemas.microsoft.com/office/drawing/2014/main" id="{D264787A-8B4E-FC57-2BEF-0A62E64B2FFD}"/>
              </a:ext>
            </a:extLst>
          </p:cNvPr>
          <p:cNvPicPr>
            <a:picLocks noChangeAspect="1"/>
          </p:cNvPicPr>
          <p:nvPr/>
        </p:nvPicPr>
        <p:blipFill>
          <a:blip r:embed="rId3"/>
          <a:stretch>
            <a:fillRect/>
          </a:stretch>
        </p:blipFill>
        <p:spPr>
          <a:xfrm>
            <a:off x="2123143" y="201553"/>
            <a:ext cx="699115" cy="677048"/>
          </a:xfrm>
          <a:prstGeom prst="rect">
            <a:avLst/>
          </a:prstGeom>
        </p:spPr>
      </p:pic>
      <p:sp>
        <p:nvSpPr>
          <p:cNvPr id="22" name="TextBox 21">
            <a:extLst>
              <a:ext uri="{FF2B5EF4-FFF2-40B4-BE49-F238E27FC236}">
                <a16:creationId xmlns:a16="http://schemas.microsoft.com/office/drawing/2014/main" id="{63081207-B85A-1223-29F2-D76219924D84}"/>
              </a:ext>
            </a:extLst>
          </p:cNvPr>
          <p:cNvSpPr txBox="1"/>
          <p:nvPr/>
        </p:nvSpPr>
        <p:spPr>
          <a:xfrm>
            <a:off x="2991543" y="220840"/>
            <a:ext cx="3517490" cy="598177"/>
          </a:xfrm>
          <a:prstGeom prst="rect">
            <a:avLst/>
          </a:prstGeom>
          <a:noFill/>
        </p:spPr>
        <p:txBody>
          <a:bodyPr wrap="square" rtlCol="0">
            <a:spAutoFit/>
          </a:bodyPr>
          <a:lstStyle/>
          <a:p>
            <a:pPr algn="ctr">
              <a:lnSpc>
                <a:spcPct val="150000"/>
              </a:lnSpc>
            </a:pPr>
            <a:r>
              <a:rPr lang="en-US" sz="2500" b="1"/>
              <a:t>THẢO LUẬN NHÓM</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0-#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animBg="1"/>
      <p:bldP spid="14" grpId="0" animBg="1"/>
      <p:bldP spid="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20" name="Rounded Rectangular Callout 10">
            <a:extLst>
              <a:ext uri="{FF2B5EF4-FFF2-40B4-BE49-F238E27FC236}">
                <a16:creationId xmlns:a16="http://schemas.microsoft.com/office/drawing/2014/main" id="{E25FD5D7-D17F-FCB5-1523-5C3BD2360F38}"/>
              </a:ext>
            </a:extLst>
          </p:cNvPr>
          <p:cNvSpPr/>
          <p:nvPr/>
        </p:nvSpPr>
        <p:spPr>
          <a:xfrm>
            <a:off x="2279469" y="819436"/>
            <a:ext cx="5305661" cy="1525752"/>
          </a:xfrm>
          <a:prstGeom prst="wedgeRoundRectCallout">
            <a:avLst>
              <a:gd name="adj1" fmla="val -55442"/>
              <a:gd name="adj2" fmla="val -792"/>
              <a:gd name="adj3" fmla="val 16667"/>
            </a:avLst>
          </a:prstGeom>
          <a:solidFill>
            <a:schemeClr val="bg1"/>
          </a:solidFill>
          <a:ln w="57150">
            <a:solidFill>
              <a:schemeClr val="accent1">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2060"/>
                </a:solidFill>
              </a:rPr>
              <a:t>Dung dịch chưa bão hòa là dung dịch có thể hòa tan thêm chất tan ở một nhiệt độ và áp suất nhất định</a:t>
            </a:r>
            <a:endParaRPr lang="en-US" sz="2000" dirty="0">
              <a:solidFill>
                <a:srgbClr val="002060"/>
              </a:solidFill>
              <a:latin typeface="Arial" panose="020B0604020202020204" pitchFamily="34" charset="0"/>
              <a:cs typeface="Arial" panose="020B0604020202020204" pitchFamily="34" charset="0"/>
            </a:endParaRPr>
          </a:p>
        </p:txBody>
      </p:sp>
      <p:sp>
        <p:nvSpPr>
          <p:cNvPr id="23" name="Rounded Rectangular Callout 10">
            <a:extLst>
              <a:ext uri="{FF2B5EF4-FFF2-40B4-BE49-F238E27FC236}">
                <a16:creationId xmlns:a16="http://schemas.microsoft.com/office/drawing/2014/main" id="{7D2FCD7A-912A-BFB9-05CA-FB851076C6FC}"/>
              </a:ext>
            </a:extLst>
          </p:cNvPr>
          <p:cNvSpPr/>
          <p:nvPr/>
        </p:nvSpPr>
        <p:spPr>
          <a:xfrm>
            <a:off x="2279470" y="2956487"/>
            <a:ext cx="5305661" cy="1525752"/>
          </a:xfrm>
          <a:prstGeom prst="wedgeRoundRectCallout">
            <a:avLst>
              <a:gd name="adj1" fmla="val -56275"/>
              <a:gd name="adj2" fmla="val 8391"/>
              <a:gd name="adj3" fmla="val 16667"/>
            </a:avLst>
          </a:prstGeom>
          <a:solidFill>
            <a:schemeClr val="bg1"/>
          </a:solidFill>
          <a:ln w="57150">
            <a:solidFill>
              <a:schemeClr val="accent1">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2060"/>
                </a:solidFill>
              </a:rPr>
              <a:t>Dung dịch bão hòa là dung dịch không thể hòa tan thêm chất tan ở một nhiệt độ và áp suất nhất định</a:t>
            </a:r>
            <a:endParaRPr lang="en-US" sz="2000" dirty="0">
              <a:solidFill>
                <a:srgbClr val="002060"/>
              </a:solidFill>
              <a:latin typeface="Arial" panose="020B0604020202020204" pitchFamily="34" charset="0"/>
              <a:cs typeface="Arial" panose="020B0604020202020204" pitchFamily="34" charset="0"/>
            </a:endParaRPr>
          </a:p>
        </p:txBody>
      </p:sp>
      <p:grpSp>
        <p:nvGrpSpPr>
          <p:cNvPr id="25" name="Google Shape;2355;p45">
            <a:extLst>
              <a:ext uri="{FF2B5EF4-FFF2-40B4-BE49-F238E27FC236}">
                <a16:creationId xmlns:a16="http://schemas.microsoft.com/office/drawing/2014/main" id="{1EFEF61D-7FDC-6700-07C4-B433B45A8383}"/>
              </a:ext>
            </a:extLst>
          </p:cNvPr>
          <p:cNvGrpSpPr/>
          <p:nvPr/>
        </p:nvGrpSpPr>
        <p:grpSpPr>
          <a:xfrm flipH="1">
            <a:off x="243578" y="1111890"/>
            <a:ext cx="1589788" cy="4022394"/>
            <a:chOff x="4113950" y="1463925"/>
            <a:chExt cx="1479925" cy="3744425"/>
          </a:xfrm>
        </p:grpSpPr>
        <p:sp>
          <p:nvSpPr>
            <p:cNvPr id="26" name="Google Shape;2356;p45">
              <a:extLst>
                <a:ext uri="{FF2B5EF4-FFF2-40B4-BE49-F238E27FC236}">
                  <a16:creationId xmlns:a16="http://schemas.microsoft.com/office/drawing/2014/main" id="{6CE96B4F-BD07-7D4A-BB73-D262E2FD05CC}"/>
                </a:ext>
              </a:extLst>
            </p:cNvPr>
            <p:cNvSpPr/>
            <p:nvPr/>
          </p:nvSpPr>
          <p:spPr>
            <a:xfrm>
              <a:off x="4828625" y="4744675"/>
              <a:ext cx="437825" cy="453675"/>
            </a:xfrm>
            <a:custGeom>
              <a:avLst/>
              <a:gdLst/>
              <a:ahLst/>
              <a:cxnLst/>
              <a:rect l="l" t="t" r="r" b="b"/>
              <a:pathLst>
                <a:path w="17513" h="18147" extrusionOk="0">
                  <a:moveTo>
                    <a:pt x="14110" y="0"/>
                  </a:moveTo>
                  <a:lnTo>
                    <a:pt x="5538" y="2169"/>
                  </a:lnTo>
                  <a:lnTo>
                    <a:pt x="8073" y="10975"/>
                  </a:lnTo>
                  <a:cubicBezTo>
                    <a:pt x="8073" y="10975"/>
                    <a:pt x="0" y="16479"/>
                    <a:pt x="334" y="18147"/>
                  </a:cubicBezTo>
                  <a:lnTo>
                    <a:pt x="17513" y="13844"/>
                  </a:lnTo>
                  <a:lnTo>
                    <a:pt x="141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57;p45">
              <a:extLst>
                <a:ext uri="{FF2B5EF4-FFF2-40B4-BE49-F238E27FC236}">
                  <a16:creationId xmlns:a16="http://schemas.microsoft.com/office/drawing/2014/main" id="{5B362B5D-A8BB-F25A-4D20-125BC49CB8A4}"/>
                </a:ext>
              </a:extLst>
            </p:cNvPr>
            <p:cNvSpPr/>
            <p:nvPr/>
          </p:nvSpPr>
          <p:spPr>
            <a:xfrm>
              <a:off x="5139675" y="4966300"/>
              <a:ext cx="35875" cy="33575"/>
            </a:xfrm>
            <a:custGeom>
              <a:avLst/>
              <a:gdLst/>
              <a:ahLst/>
              <a:cxnLst/>
              <a:rect l="l" t="t" r="r" b="b"/>
              <a:pathLst>
                <a:path w="1435" h="1343" extrusionOk="0">
                  <a:moveTo>
                    <a:pt x="746" y="0"/>
                  </a:moveTo>
                  <a:cubicBezTo>
                    <a:pt x="411" y="0"/>
                    <a:pt x="98" y="335"/>
                    <a:pt x="67" y="642"/>
                  </a:cubicBezTo>
                  <a:cubicBezTo>
                    <a:pt x="0" y="976"/>
                    <a:pt x="401" y="1343"/>
                    <a:pt x="768" y="1343"/>
                  </a:cubicBezTo>
                  <a:cubicBezTo>
                    <a:pt x="1135" y="1343"/>
                    <a:pt x="1435" y="1042"/>
                    <a:pt x="1435" y="676"/>
                  </a:cubicBezTo>
                  <a:cubicBezTo>
                    <a:pt x="1435" y="342"/>
                    <a:pt x="1135" y="8"/>
                    <a:pt x="768" y="8"/>
                  </a:cubicBezTo>
                  <a:lnTo>
                    <a:pt x="834" y="8"/>
                  </a:lnTo>
                  <a:cubicBezTo>
                    <a:pt x="805" y="3"/>
                    <a:pt x="775" y="0"/>
                    <a:pt x="74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58;p45">
              <a:extLst>
                <a:ext uri="{FF2B5EF4-FFF2-40B4-BE49-F238E27FC236}">
                  <a16:creationId xmlns:a16="http://schemas.microsoft.com/office/drawing/2014/main" id="{DA0920C7-FB5B-F41E-A4BB-CA692D92185C}"/>
                </a:ext>
              </a:extLst>
            </p:cNvPr>
            <p:cNvSpPr/>
            <p:nvPr/>
          </p:nvSpPr>
          <p:spPr>
            <a:xfrm>
              <a:off x="4831125" y="5056550"/>
              <a:ext cx="435325" cy="141800"/>
            </a:xfrm>
            <a:custGeom>
              <a:avLst/>
              <a:gdLst/>
              <a:ahLst/>
              <a:cxnLst/>
              <a:rect l="l" t="t" r="r" b="b"/>
              <a:pathLst>
                <a:path w="17413" h="5672" extrusionOk="0">
                  <a:moveTo>
                    <a:pt x="17012" y="1"/>
                  </a:moveTo>
                  <a:lnTo>
                    <a:pt x="667" y="4604"/>
                  </a:lnTo>
                  <a:cubicBezTo>
                    <a:pt x="667" y="4604"/>
                    <a:pt x="0" y="5171"/>
                    <a:pt x="234" y="5672"/>
                  </a:cubicBezTo>
                  <a:lnTo>
                    <a:pt x="17413" y="1369"/>
                  </a:lnTo>
                  <a:lnTo>
                    <a:pt x="170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59;p45">
              <a:extLst>
                <a:ext uri="{FF2B5EF4-FFF2-40B4-BE49-F238E27FC236}">
                  <a16:creationId xmlns:a16="http://schemas.microsoft.com/office/drawing/2014/main" id="{6299FCA8-1198-EAE2-898B-A657FBAC3D4B}"/>
                </a:ext>
              </a:extLst>
            </p:cNvPr>
            <p:cNvSpPr/>
            <p:nvPr/>
          </p:nvSpPr>
          <p:spPr>
            <a:xfrm>
              <a:off x="5022325" y="5013250"/>
              <a:ext cx="48150" cy="19225"/>
            </a:xfrm>
            <a:custGeom>
              <a:avLst/>
              <a:gdLst/>
              <a:ahLst/>
              <a:cxnLst/>
              <a:rect l="l" t="t" r="r" b="b"/>
              <a:pathLst>
                <a:path w="1926" h="769" extrusionOk="0">
                  <a:moveTo>
                    <a:pt x="619" y="0"/>
                  </a:moveTo>
                  <a:cubicBezTo>
                    <a:pt x="252" y="0"/>
                    <a:pt x="1" y="117"/>
                    <a:pt x="24" y="165"/>
                  </a:cubicBezTo>
                  <a:cubicBezTo>
                    <a:pt x="91" y="265"/>
                    <a:pt x="491" y="165"/>
                    <a:pt x="958" y="332"/>
                  </a:cubicBezTo>
                  <a:cubicBezTo>
                    <a:pt x="1433" y="490"/>
                    <a:pt x="1697" y="768"/>
                    <a:pt x="1809" y="768"/>
                  </a:cubicBezTo>
                  <a:cubicBezTo>
                    <a:pt x="1815" y="768"/>
                    <a:pt x="1821" y="767"/>
                    <a:pt x="1826" y="766"/>
                  </a:cubicBezTo>
                  <a:cubicBezTo>
                    <a:pt x="1926" y="699"/>
                    <a:pt x="1659" y="265"/>
                    <a:pt x="1092" y="65"/>
                  </a:cubicBezTo>
                  <a:cubicBezTo>
                    <a:pt x="923" y="18"/>
                    <a:pt x="762"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60;p45">
              <a:extLst>
                <a:ext uri="{FF2B5EF4-FFF2-40B4-BE49-F238E27FC236}">
                  <a16:creationId xmlns:a16="http://schemas.microsoft.com/office/drawing/2014/main" id="{58CE0012-1A47-B013-BD64-51F65F3F4F3A}"/>
                </a:ext>
              </a:extLst>
            </p:cNvPr>
            <p:cNvSpPr/>
            <p:nvPr/>
          </p:nvSpPr>
          <p:spPr>
            <a:xfrm>
              <a:off x="4982900" y="5046100"/>
              <a:ext cx="37550" cy="28000"/>
            </a:xfrm>
            <a:custGeom>
              <a:avLst/>
              <a:gdLst/>
              <a:ahLst/>
              <a:cxnLst/>
              <a:rect l="l" t="t" r="r" b="b"/>
              <a:pathLst>
                <a:path w="1502" h="1120" extrusionOk="0">
                  <a:moveTo>
                    <a:pt x="259" y="1"/>
                  </a:moveTo>
                  <a:cubicBezTo>
                    <a:pt x="105" y="1"/>
                    <a:pt x="0" y="40"/>
                    <a:pt x="0" y="85"/>
                  </a:cubicBezTo>
                  <a:cubicBezTo>
                    <a:pt x="0" y="152"/>
                    <a:pt x="401" y="185"/>
                    <a:pt x="768" y="486"/>
                  </a:cubicBezTo>
                  <a:cubicBezTo>
                    <a:pt x="1168" y="786"/>
                    <a:pt x="1335" y="1119"/>
                    <a:pt x="1401" y="1119"/>
                  </a:cubicBezTo>
                  <a:cubicBezTo>
                    <a:pt x="1501" y="1119"/>
                    <a:pt x="1401" y="619"/>
                    <a:pt x="934" y="219"/>
                  </a:cubicBezTo>
                  <a:cubicBezTo>
                    <a:pt x="699" y="56"/>
                    <a:pt x="444"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61;p45">
              <a:extLst>
                <a:ext uri="{FF2B5EF4-FFF2-40B4-BE49-F238E27FC236}">
                  <a16:creationId xmlns:a16="http://schemas.microsoft.com/office/drawing/2014/main" id="{D1027CF7-D919-B97D-CE9B-107C92060520}"/>
                </a:ext>
              </a:extLst>
            </p:cNvPr>
            <p:cNvSpPr/>
            <p:nvPr/>
          </p:nvSpPr>
          <p:spPr>
            <a:xfrm>
              <a:off x="4942875" y="5075175"/>
              <a:ext cx="29200" cy="33125"/>
            </a:xfrm>
            <a:custGeom>
              <a:avLst/>
              <a:gdLst/>
              <a:ahLst/>
              <a:cxnLst/>
              <a:rect l="l" t="t" r="r" b="b"/>
              <a:pathLst>
                <a:path w="1168" h="1325" extrusionOk="0">
                  <a:moveTo>
                    <a:pt x="117" y="1"/>
                  </a:moveTo>
                  <a:cubicBezTo>
                    <a:pt x="77" y="1"/>
                    <a:pt x="48" y="9"/>
                    <a:pt x="34" y="23"/>
                  </a:cubicBezTo>
                  <a:cubicBezTo>
                    <a:pt x="0" y="123"/>
                    <a:pt x="334" y="290"/>
                    <a:pt x="601" y="624"/>
                  </a:cubicBezTo>
                  <a:cubicBezTo>
                    <a:pt x="934" y="991"/>
                    <a:pt x="1001" y="1324"/>
                    <a:pt x="1101" y="1324"/>
                  </a:cubicBezTo>
                  <a:cubicBezTo>
                    <a:pt x="1168" y="1324"/>
                    <a:pt x="1168" y="857"/>
                    <a:pt x="834" y="457"/>
                  </a:cubicBezTo>
                  <a:cubicBezTo>
                    <a:pt x="571" y="115"/>
                    <a:pt x="26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2;p45">
              <a:extLst>
                <a:ext uri="{FF2B5EF4-FFF2-40B4-BE49-F238E27FC236}">
                  <a16:creationId xmlns:a16="http://schemas.microsoft.com/office/drawing/2014/main" id="{CE6A9C96-77DD-B6E2-EE6A-C1E1D5004817}"/>
                </a:ext>
              </a:extLst>
            </p:cNvPr>
            <p:cNvSpPr/>
            <p:nvPr/>
          </p:nvSpPr>
          <p:spPr>
            <a:xfrm>
              <a:off x="5012925" y="4952050"/>
              <a:ext cx="46525" cy="15075"/>
            </a:xfrm>
            <a:custGeom>
              <a:avLst/>
              <a:gdLst/>
              <a:ahLst/>
              <a:cxnLst/>
              <a:rect l="l" t="t" r="r" b="b"/>
              <a:pathLst>
                <a:path w="1861" h="603" extrusionOk="0">
                  <a:moveTo>
                    <a:pt x="1229" y="0"/>
                  </a:moveTo>
                  <a:cubicBezTo>
                    <a:pt x="1116" y="0"/>
                    <a:pt x="994" y="13"/>
                    <a:pt x="867" y="45"/>
                  </a:cubicBezTo>
                  <a:cubicBezTo>
                    <a:pt x="334" y="111"/>
                    <a:pt x="0" y="512"/>
                    <a:pt x="34" y="578"/>
                  </a:cubicBezTo>
                  <a:cubicBezTo>
                    <a:pt x="39" y="595"/>
                    <a:pt x="56" y="603"/>
                    <a:pt x="81" y="603"/>
                  </a:cubicBezTo>
                  <a:cubicBezTo>
                    <a:pt x="204" y="603"/>
                    <a:pt x="541" y="428"/>
                    <a:pt x="901" y="345"/>
                  </a:cubicBezTo>
                  <a:cubicBezTo>
                    <a:pt x="1401" y="245"/>
                    <a:pt x="1801" y="278"/>
                    <a:pt x="1835" y="211"/>
                  </a:cubicBezTo>
                  <a:cubicBezTo>
                    <a:pt x="1860" y="135"/>
                    <a:pt x="1594" y="0"/>
                    <a:pt x="122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63;p45">
              <a:extLst>
                <a:ext uri="{FF2B5EF4-FFF2-40B4-BE49-F238E27FC236}">
                  <a16:creationId xmlns:a16="http://schemas.microsoft.com/office/drawing/2014/main" id="{26DCD6B2-A2CB-CF8E-A3EA-29E1D1EBA2E5}"/>
                </a:ext>
              </a:extLst>
            </p:cNvPr>
            <p:cNvSpPr/>
            <p:nvPr/>
          </p:nvSpPr>
          <p:spPr>
            <a:xfrm>
              <a:off x="4897825" y="4848925"/>
              <a:ext cx="443675" cy="359425"/>
            </a:xfrm>
            <a:custGeom>
              <a:avLst/>
              <a:gdLst/>
              <a:ahLst/>
              <a:cxnLst/>
              <a:rect l="l" t="t" r="r" b="b"/>
              <a:pathLst>
                <a:path w="17747" h="14377" extrusionOk="0">
                  <a:moveTo>
                    <a:pt x="17680" y="0"/>
                  </a:moveTo>
                  <a:lnTo>
                    <a:pt x="8807" y="67"/>
                  </a:lnTo>
                  <a:lnTo>
                    <a:pt x="9241" y="9207"/>
                  </a:lnTo>
                  <a:cubicBezTo>
                    <a:pt x="9241" y="9207"/>
                    <a:pt x="101" y="12676"/>
                    <a:pt x="1" y="14377"/>
                  </a:cubicBezTo>
                  <a:lnTo>
                    <a:pt x="17747" y="14244"/>
                  </a:lnTo>
                  <a:lnTo>
                    <a:pt x="176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64;p45">
              <a:extLst>
                <a:ext uri="{FF2B5EF4-FFF2-40B4-BE49-F238E27FC236}">
                  <a16:creationId xmlns:a16="http://schemas.microsoft.com/office/drawing/2014/main" id="{6C416B4D-1E1C-A93C-E65C-2512DEF36F62}"/>
                </a:ext>
              </a:extLst>
            </p:cNvPr>
            <p:cNvSpPr/>
            <p:nvPr/>
          </p:nvSpPr>
          <p:spPr>
            <a:xfrm>
              <a:off x="5241425" y="5057775"/>
              <a:ext cx="38275" cy="34125"/>
            </a:xfrm>
            <a:custGeom>
              <a:avLst/>
              <a:gdLst/>
              <a:ahLst/>
              <a:cxnLst/>
              <a:rect l="l" t="t" r="r" b="b"/>
              <a:pathLst>
                <a:path w="1531" h="1365" extrusionOk="0">
                  <a:moveTo>
                    <a:pt x="809" y="1"/>
                  </a:moveTo>
                  <a:cubicBezTo>
                    <a:pt x="518" y="1"/>
                    <a:pt x="205" y="223"/>
                    <a:pt x="100" y="486"/>
                  </a:cubicBezTo>
                  <a:cubicBezTo>
                    <a:pt x="0" y="819"/>
                    <a:pt x="334" y="1286"/>
                    <a:pt x="667" y="1353"/>
                  </a:cubicBezTo>
                  <a:cubicBezTo>
                    <a:pt x="702" y="1361"/>
                    <a:pt x="738" y="1364"/>
                    <a:pt x="775" y="1364"/>
                  </a:cubicBezTo>
                  <a:cubicBezTo>
                    <a:pt x="1055" y="1364"/>
                    <a:pt x="1375" y="1148"/>
                    <a:pt x="1434" y="853"/>
                  </a:cubicBezTo>
                  <a:cubicBezTo>
                    <a:pt x="1531" y="500"/>
                    <a:pt x="1288" y="147"/>
                    <a:pt x="973" y="32"/>
                  </a:cubicBezTo>
                  <a:lnTo>
                    <a:pt x="973" y="32"/>
                  </a:lnTo>
                  <a:lnTo>
                    <a:pt x="1034" y="52"/>
                  </a:lnTo>
                  <a:cubicBezTo>
                    <a:pt x="964" y="17"/>
                    <a:pt x="887" y="1"/>
                    <a:pt x="80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65;p45">
              <a:extLst>
                <a:ext uri="{FF2B5EF4-FFF2-40B4-BE49-F238E27FC236}">
                  <a16:creationId xmlns:a16="http://schemas.microsoft.com/office/drawing/2014/main" id="{72CD8458-28A3-72D1-734E-5FADFD44D14C}"/>
                </a:ext>
              </a:extLst>
            </p:cNvPr>
            <p:cNvSpPr/>
            <p:nvPr/>
          </p:nvSpPr>
          <p:spPr>
            <a:xfrm>
              <a:off x="4895325" y="5169150"/>
              <a:ext cx="444525" cy="39200"/>
            </a:xfrm>
            <a:custGeom>
              <a:avLst/>
              <a:gdLst/>
              <a:ahLst/>
              <a:cxnLst/>
              <a:rect l="l" t="t" r="r" b="b"/>
              <a:pathLst>
                <a:path w="17781" h="1568" extrusionOk="0">
                  <a:moveTo>
                    <a:pt x="17747" y="0"/>
                  </a:moveTo>
                  <a:lnTo>
                    <a:pt x="768" y="667"/>
                  </a:lnTo>
                  <a:cubicBezTo>
                    <a:pt x="768" y="667"/>
                    <a:pt x="1" y="1001"/>
                    <a:pt x="68" y="1568"/>
                  </a:cubicBezTo>
                  <a:lnTo>
                    <a:pt x="17780" y="1401"/>
                  </a:lnTo>
                  <a:lnTo>
                    <a:pt x="177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66;p45">
              <a:extLst>
                <a:ext uri="{FF2B5EF4-FFF2-40B4-BE49-F238E27FC236}">
                  <a16:creationId xmlns:a16="http://schemas.microsoft.com/office/drawing/2014/main" id="{888BCE95-C3C8-AA31-F3C7-20E12CEEE1B2}"/>
                </a:ext>
              </a:extLst>
            </p:cNvPr>
            <p:cNvSpPr/>
            <p:nvPr/>
          </p:nvSpPr>
          <p:spPr>
            <a:xfrm>
              <a:off x="5120925" y="5073975"/>
              <a:ext cx="42950" cy="27000"/>
            </a:xfrm>
            <a:custGeom>
              <a:avLst/>
              <a:gdLst/>
              <a:ahLst/>
              <a:cxnLst/>
              <a:rect l="l" t="t" r="r" b="b"/>
              <a:pathLst>
                <a:path w="1718" h="1080" extrusionOk="0">
                  <a:moveTo>
                    <a:pt x="294" y="0"/>
                  </a:moveTo>
                  <a:cubicBezTo>
                    <a:pt x="114" y="0"/>
                    <a:pt x="1" y="39"/>
                    <a:pt x="17" y="71"/>
                  </a:cubicBezTo>
                  <a:cubicBezTo>
                    <a:pt x="17" y="171"/>
                    <a:pt x="417" y="205"/>
                    <a:pt x="884" y="505"/>
                  </a:cubicBezTo>
                  <a:cubicBezTo>
                    <a:pt x="1285" y="721"/>
                    <a:pt x="1515" y="1079"/>
                    <a:pt x="1626" y="1079"/>
                  </a:cubicBezTo>
                  <a:cubicBezTo>
                    <a:pt x="1635" y="1079"/>
                    <a:pt x="1644" y="1077"/>
                    <a:pt x="1651" y="1072"/>
                  </a:cubicBezTo>
                  <a:cubicBezTo>
                    <a:pt x="1718" y="1072"/>
                    <a:pt x="1584" y="538"/>
                    <a:pt x="1051" y="205"/>
                  </a:cubicBezTo>
                  <a:cubicBezTo>
                    <a:pt x="771" y="47"/>
                    <a:pt x="492"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67;p45">
              <a:extLst>
                <a:ext uri="{FF2B5EF4-FFF2-40B4-BE49-F238E27FC236}">
                  <a16:creationId xmlns:a16="http://schemas.microsoft.com/office/drawing/2014/main" id="{DE34A8E4-0BDA-AE47-B73C-8A8A983228BE}"/>
                </a:ext>
              </a:extLst>
            </p:cNvPr>
            <p:cNvSpPr/>
            <p:nvPr/>
          </p:nvSpPr>
          <p:spPr>
            <a:xfrm>
              <a:off x="5074625" y="5095075"/>
              <a:ext cx="30875" cy="34075"/>
            </a:xfrm>
            <a:custGeom>
              <a:avLst/>
              <a:gdLst/>
              <a:ahLst/>
              <a:cxnLst/>
              <a:rect l="l" t="t" r="r" b="b"/>
              <a:pathLst>
                <a:path w="1235" h="1363" extrusionOk="0">
                  <a:moveTo>
                    <a:pt x="85" y="1"/>
                  </a:moveTo>
                  <a:cubicBezTo>
                    <a:pt x="32" y="1"/>
                    <a:pt x="1" y="11"/>
                    <a:pt x="1" y="28"/>
                  </a:cubicBezTo>
                  <a:cubicBezTo>
                    <a:pt x="1" y="128"/>
                    <a:pt x="368" y="228"/>
                    <a:pt x="668" y="628"/>
                  </a:cubicBezTo>
                  <a:cubicBezTo>
                    <a:pt x="935" y="995"/>
                    <a:pt x="1035" y="1362"/>
                    <a:pt x="1101" y="1362"/>
                  </a:cubicBezTo>
                  <a:cubicBezTo>
                    <a:pt x="1201" y="1362"/>
                    <a:pt x="1235" y="862"/>
                    <a:pt x="868" y="395"/>
                  </a:cubicBezTo>
                  <a:cubicBezTo>
                    <a:pt x="593" y="94"/>
                    <a:pt x="242" y="1"/>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68;p45">
              <a:extLst>
                <a:ext uri="{FF2B5EF4-FFF2-40B4-BE49-F238E27FC236}">
                  <a16:creationId xmlns:a16="http://schemas.microsoft.com/office/drawing/2014/main" id="{E57E46E8-81EA-0CB3-740D-A6AFEACED452}"/>
                </a:ext>
              </a:extLst>
            </p:cNvPr>
            <p:cNvSpPr/>
            <p:nvPr/>
          </p:nvSpPr>
          <p:spPr>
            <a:xfrm>
              <a:off x="5029600" y="5115150"/>
              <a:ext cx="24200" cy="37350"/>
            </a:xfrm>
            <a:custGeom>
              <a:avLst/>
              <a:gdLst/>
              <a:ahLst/>
              <a:cxnLst/>
              <a:rect l="l" t="t" r="r" b="b"/>
              <a:pathLst>
                <a:path w="968" h="1494" extrusionOk="0">
                  <a:moveTo>
                    <a:pt x="82" y="0"/>
                  </a:moveTo>
                  <a:cubicBezTo>
                    <a:pt x="56" y="0"/>
                    <a:pt x="39" y="8"/>
                    <a:pt x="34" y="25"/>
                  </a:cubicBezTo>
                  <a:cubicBezTo>
                    <a:pt x="0" y="92"/>
                    <a:pt x="234" y="359"/>
                    <a:pt x="401" y="726"/>
                  </a:cubicBezTo>
                  <a:cubicBezTo>
                    <a:pt x="634" y="1093"/>
                    <a:pt x="667" y="1493"/>
                    <a:pt x="734" y="1493"/>
                  </a:cubicBezTo>
                  <a:cubicBezTo>
                    <a:pt x="834" y="1493"/>
                    <a:pt x="968" y="1059"/>
                    <a:pt x="701" y="592"/>
                  </a:cubicBezTo>
                  <a:cubicBezTo>
                    <a:pt x="534" y="204"/>
                    <a:pt x="206" y="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69;p45">
              <a:extLst>
                <a:ext uri="{FF2B5EF4-FFF2-40B4-BE49-F238E27FC236}">
                  <a16:creationId xmlns:a16="http://schemas.microsoft.com/office/drawing/2014/main" id="{996A2CB8-B8CF-BDEB-0774-B9A64BCB9EEA}"/>
                </a:ext>
              </a:extLst>
            </p:cNvPr>
            <p:cNvSpPr/>
            <p:nvPr/>
          </p:nvSpPr>
          <p:spPr>
            <a:xfrm>
              <a:off x="5123075" y="5016475"/>
              <a:ext cx="48325" cy="11025"/>
            </a:xfrm>
            <a:custGeom>
              <a:avLst/>
              <a:gdLst/>
              <a:ahLst/>
              <a:cxnLst/>
              <a:rect l="l" t="t" r="r" b="b"/>
              <a:pathLst>
                <a:path w="1933" h="441" extrusionOk="0">
                  <a:moveTo>
                    <a:pt x="882" y="0"/>
                  </a:moveTo>
                  <a:cubicBezTo>
                    <a:pt x="387" y="0"/>
                    <a:pt x="1" y="271"/>
                    <a:pt x="64" y="303"/>
                  </a:cubicBezTo>
                  <a:cubicBezTo>
                    <a:pt x="73" y="320"/>
                    <a:pt x="104" y="327"/>
                    <a:pt x="155" y="327"/>
                  </a:cubicBezTo>
                  <a:cubicBezTo>
                    <a:pt x="269" y="327"/>
                    <a:pt x="481" y="296"/>
                    <a:pt x="749" y="296"/>
                  </a:cubicBezTo>
                  <a:cubicBezTo>
                    <a:pt x="817" y="296"/>
                    <a:pt x="889" y="298"/>
                    <a:pt x="965" y="303"/>
                  </a:cubicBezTo>
                  <a:cubicBezTo>
                    <a:pt x="1420" y="303"/>
                    <a:pt x="1764" y="441"/>
                    <a:pt x="1848" y="441"/>
                  </a:cubicBezTo>
                  <a:cubicBezTo>
                    <a:pt x="1857" y="441"/>
                    <a:pt x="1862" y="440"/>
                    <a:pt x="1865" y="436"/>
                  </a:cubicBezTo>
                  <a:cubicBezTo>
                    <a:pt x="1932" y="336"/>
                    <a:pt x="1532" y="36"/>
                    <a:pt x="965" y="3"/>
                  </a:cubicBezTo>
                  <a:cubicBezTo>
                    <a:pt x="937" y="1"/>
                    <a:pt x="909" y="0"/>
                    <a:pt x="8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0;p45">
              <a:extLst>
                <a:ext uri="{FF2B5EF4-FFF2-40B4-BE49-F238E27FC236}">
                  <a16:creationId xmlns:a16="http://schemas.microsoft.com/office/drawing/2014/main" id="{706FC769-6ED1-2AD1-3586-99825C82E0CB}"/>
                </a:ext>
              </a:extLst>
            </p:cNvPr>
            <p:cNvSpPr/>
            <p:nvPr/>
          </p:nvSpPr>
          <p:spPr>
            <a:xfrm>
              <a:off x="4826950" y="3181050"/>
              <a:ext cx="582100" cy="1875525"/>
            </a:xfrm>
            <a:custGeom>
              <a:avLst/>
              <a:gdLst/>
              <a:ahLst/>
              <a:cxnLst/>
              <a:rect l="l" t="t" r="r" b="b"/>
              <a:pathLst>
                <a:path w="23284" h="75021" extrusionOk="0">
                  <a:moveTo>
                    <a:pt x="22617" y="1"/>
                  </a:moveTo>
                  <a:lnTo>
                    <a:pt x="1" y="968"/>
                  </a:lnTo>
                  <a:lnTo>
                    <a:pt x="4404" y="11976"/>
                  </a:lnTo>
                  <a:lnTo>
                    <a:pt x="6905" y="36193"/>
                  </a:lnTo>
                  <a:lnTo>
                    <a:pt x="10942" y="75021"/>
                  </a:lnTo>
                  <a:lnTo>
                    <a:pt x="22250" y="75021"/>
                  </a:lnTo>
                  <a:cubicBezTo>
                    <a:pt x="22250" y="75021"/>
                    <a:pt x="23284" y="63346"/>
                    <a:pt x="22650" y="56675"/>
                  </a:cubicBezTo>
                  <a:cubicBezTo>
                    <a:pt x="21916" y="48936"/>
                    <a:pt x="20682" y="35326"/>
                    <a:pt x="20682" y="35326"/>
                  </a:cubicBezTo>
                  <a:lnTo>
                    <a:pt x="22617" y="7206"/>
                  </a:lnTo>
                  <a:lnTo>
                    <a:pt x="226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1;p45">
              <a:extLst>
                <a:ext uri="{FF2B5EF4-FFF2-40B4-BE49-F238E27FC236}">
                  <a16:creationId xmlns:a16="http://schemas.microsoft.com/office/drawing/2014/main" id="{9D28F720-8840-82FE-9884-F83A4B2262BF}"/>
                </a:ext>
              </a:extLst>
            </p:cNvPr>
            <p:cNvSpPr/>
            <p:nvPr/>
          </p:nvSpPr>
          <p:spPr>
            <a:xfrm>
              <a:off x="4634325" y="3191900"/>
              <a:ext cx="536225" cy="1778800"/>
            </a:xfrm>
            <a:custGeom>
              <a:avLst/>
              <a:gdLst/>
              <a:ahLst/>
              <a:cxnLst/>
              <a:rect l="l" t="t" r="r" b="b"/>
              <a:pathLst>
                <a:path w="21449" h="71152" extrusionOk="0">
                  <a:moveTo>
                    <a:pt x="16445" y="0"/>
                  </a:moveTo>
                  <a:lnTo>
                    <a:pt x="0" y="801"/>
                  </a:lnTo>
                  <a:lnTo>
                    <a:pt x="2769" y="40062"/>
                  </a:lnTo>
                  <a:lnTo>
                    <a:pt x="14177" y="69417"/>
                  </a:lnTo>
                  <a:lnTo>
                    <a:pt x="14677" y="71151"/>
                  </a:lnTo>
                  <a:lnTo>
                    <a:pt x="21449" y="69517"/>
                  </a:lnTo>
                  <a:lnTo>
                    <a:pt x="164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2;p45">
              <a:extLst>
                <a:ext uri="{FF2B5EF4-FFF2-40B4-BE49-F238E27FC236}">
                  <a16:creationId xmlns:a16="http://schemas.microsoft.com/office/drawing/2014/main" id="{EAA6EAD4-277C-F8D0-8329-DF25E1F69762}"/>
                </a:ext>
              </a:extLst>
            </p:cNvPr>
            <p:cNvSpPr/>
            <p:nvPr/>
          </p:nvSpPr>
          <p:spPr>
            <a:xfrm>
              <a:off x="4937875" y="3486275"/>
              <a:ext cx="162625" cy="1568650"/>
            </a:xfrm>
            <a:custGeom>
              <a:avLst/>
              <a:gdLst/>
              <a:ahLst/>
              <a:cxnLst/>
              <a:rect l="l" t="t" r="r" b="b"/>
              <a:pathLst>
                <a:path w="6505" h="62746" extrusionOk="0">
                  <a:moveTo>
                    <a:pt x="0" y="0"/>
                  </a:moveTo>
                  <a:lnTo>
                    <a:pt x="0" y="167"/>
                  </a:lnTo>
                  <a:lnTo>
                    <a:pt x="0" y="634"/>
                  </a:lnTo>
                  <a:cubicBezTo>
                    <a:pt x="0" y="1034"/>
                    <a:pt x="33" y="1668"/>
                    <a:pt x="33" y="2469"/>
                  </a:cubicBezTo>
                  <a:cubicBezTo>
                    <a:pt x="67" y="4037"/>
                    <a:pt x="200" y="6372"/>
                    <a:pt x="367" y="9207"/>
                  </a:cubicBezTo>
                  <a:cubicBezTo>
                    <a:pt x="701" y="14944"/>
                    <a:pt x="1334" y="22817"/>
                    <a:pt x="2335" y="31456"/>
                  </a:cubicBezTo>
                  <a:cubicBezTo>
                    <a:pt x="3302" y="40129"/>
                    <a:pt x="4370" y="47901"/>
                    <a:pt x="5170" y="53572"/>
                  </a:cubicBezTo>
                  <a:cubicBezTo>
                    <a:pt x="5571" y="56407"/>
                    <a:pt x="5871" y="58676"/>
                    <a:pt x="6138" y="60310"/>
                  </a:cubicBezTo>
                  <a:cubicBezTo>
                    <a:pt x="6238" y="61077"/>
                    <a:pt x="6338" y="61678"/>
                    <a:pt x="6371" y="62145"/>
                  </a:cubicBezTo>
                  <a:cubicBezTo>
                    <a:pt x="6405" y="62345"/>
                    <a:pt x="6405" y="62512"/>
                    <a:pt x="6471" y="62578"/>
                  </a:cubicBezTo>
                  <a:cubicBezTo>
                    <a:pt x="6471" y="62712"/>
                    <a:pt x="6505" y="62745"/>
                    <a:pt x="6505" y="62745"/>
                  </a:cubicBezTo>
                  <a:lnTo>
                    <a:pt x="6505" y="62578"/>
                  </a:lnTo>
                  <a:cubicBezTo>
                    <a:pt x="6505" y="62478"/>
                    <a:pt x="6471" y="62312"/>
                    <a:pt x="6471" y="62145"/>
                  </a:cubicBezTo>
                  <a:cubicBezTo>
                    <a:pt x="6405" y="61711"/>
                    <a:pt x="6338" y="61077"/>
                    <a:pt x="6238" y="60310"/>
                  </a:cubicBezTo>
                  <a:cubicBezTo>
                    <a:pt x="6038" y="58709"/>
                    <a:pt x="5737" y="56407"/>
                    <a:pt x="5371" y="53572"/>
                  </a:cubicBezTo>
                  <a:cubicBezTo>
                    <a:pt x="4637" y="47901"/>
                    <a:pt x="3569" y="40129"/>
                    <a:pt x="2569" y="31456"/>
                  </a:cubicBezTo>
                  <a:cubicBezTo>
                    <a:pt x="1568" y="22783"/>
                    <a:pt x="901" y="14944"/>
                    <a:pt x="534" y="9207"/>
                  </a:cubicBezTo>
                  <a:cubicBezTo>
                    <a:pt x="367" y="6372"/>
                    <a:pt x="200" y="4037"/>
                    <a:pt x="167" y="2469"/>
                  </a:cubicBezTo>
                  <a:cubicBezTo>
                    <a:pt x="133" y="1668"/>
                    <a:pt x="67" y="1034"/>
                    <a:pt x="67" y="634"/>
                  </a:cubicBezTo>
                  <a:cubicBezTo>
                    <a:pt x="67" y="434"/>
                    <a:pt x="33" y="267"/>
                    <a:pt x="33" y="167"/>
                  </a:cubicBezTo>
                  <a:cubicBezTo>
                    <a:pt x="0" y="34"/>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73;p45">
              <a:extLst>
                <a:ext uri="{FF2B5EF4-FFF2-40B4-BE49-F238E27FC236}">
                  <a16:creationId xmlns:a16="http://schemas.microsoft.com/office/drawing/2014/main" id="{0C75D575-067E-803D-B91E-A28DB6E43BB4}"/>
                </a:ext>
              </a:extLst>
            </p:cNvPr>
            <p:cNvSpPr/>
            <p:nvPr/>
          </p:nvSpPr>
          <p:spPr>
            <a:xfrm>
              <a:off x="4918675" y="3226925"/>
              <a:ext cx="29225" cy="29200"/>
            </a:xfrm>
            <a:custGeom>
              <a:avLst/>
              <a:gdLst/>
              <a:ahLst/>
              <a:cxnLst/>
              <a:rect l="l" t="t" r="r" b="b"/>
              <a:pathLst>
                <a:path w="1169" h="1168" extrusionOk="0">
                  <a:moveTo>
                    <a:pt x="601" y="0"/>
                  </a:moveTo>
                  <a:cubicBezTo>
                    <a:pt x="301" y="0"/>
                    <a:pt x="1" y="234"/>
                    <a:pt x="1" y="567"/>
                  </a:cubicBezTo>
                  <a:cubicBezTo>
                    <a:pt x="1" y="901"/>
                    <a:pt x="268" y="1168"/>
                    <a:pt x="601" y="1168"/>
                  </a:cubicBezTo>
                  <a:cubicBezTo>
                    <a:pt x="935" y="1168"/>
                    <a:pt x="1168" y="901"/>
                    <a:pt x="1168" y="567"/>
                  </a:cubicBezTo>
                  <a:cubicBezTo>
                    <a:pt x="1168" y="234"/>
                    <a:pt x="935" y="0"/>
                    <a:pt x="60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74;p45">
              <a:extLst>
                <a:ext uri="{FF2B5EF4-FFF2-40B4-BE49-F238E27FC236}">
                  <a16:creationId xmlns:a16="http://schemas.microsoft.com/office/drawing/2014/main" id="{3797B4E8-E847-A1F7-BCD4-7B3ACF2C40FA}"/>
                </a:ext>
              </a:extLst>
            </p:cNvPr>
            <p:cNvSpPr/>
            <p:nvPr/>
          </p:nvSpPr>
          <p:spPr>
            <a:xfrm>
              <a:off x="4671000" y="3212750"/>
              <a:ext cx="75075" cy="165125"/>
            </a:xfrm>
            <a:custGeom>
              <a:avLst/>
              <a:gdLst/>
              <a:ahLst/>
              <a:cxnLst/>
              <a:rect l="l" t="t" r="r" b="b"/>
              <a:pathLst>
                <a:path w="3003" h="6605" extrusionOk="0">
                  <a:moveTo>
                    <a:pt x="2936" y="0"/>
                  </a:moveTo>
                  <a:lnTo>
                    <a:pt x="2936" y="0"/>
                  </a:lnTo>
                  <a:cubicBezTo>
                    <a:pt x="2903" y="0"/>
                    <a:pt x="2903" y="434"/>
                    <a:pt x="2803" y="1101"/>
                  </a:cubicBezTo>
                  <a:cubicBezTo>
                    <a:pt x="2669" y="1768"/>
                    <a:pt x="2436" y="2635"/>
                    <a:pt x="2036" y="3569"/>
                  </a:cubicBezTo>
                  <a:cubicBezTo>
                    <a:pt x="1602" y="4470"/>
                    <a:pt x="1135" y="5271"/>
                    <a:pt x="701" y="5771"/>
                  </a:cubicBezTo>
                  <a:cubicBezTo>
                    <a:pt x="301" y="6305"/>
                    <a:pt x="1" y="6605"/>
                    <a:pt x="1" y="6605"/>
                  </a:cubicBezTo>
                  <a:cubicBezTo>
                    <a:pt x="1" y="6605"/>
                    <a:pt x="334" y="6338"/>
                    <a:pt x="768" y="5838"/>
                  </a:cubicBezTo>
                  <a:cubicBezTo>
                    <a:pt x="1235" y="5371"/>
                    <a:pt x="1769" y="4570"/>
                    <a:pt x="2202" y="3636"/>
                  </a:cubicBezTo>
                  <a:cubicBezTo>
                    <a:pt x="2603" y="2669"/>
                    <a:pt x="2836" y="1768"/>
                    <a:pt x="2903" y="1101"/>
                  </a:cubicBezTo>
                  <a:cubicBezTo>
                    <a:pt x="3003" y="434"/>
                    <a:pt x="2936" y="0"/>
                    <a:pt x="293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75;p45">
              <a:extLst>
                <a:ext uri="{FF2B5EF4-FFF2-40B4-BE49-F238E27FC236}">
                  <a16:creationId xmlns:a16="http://schemas.microsoft.com/office/drawing/2014/main" id="{0E0E7F78-C5A2-4A74-A339-625E4F8F0A3F}"/>
                </a:ext>
              </a:extLst>
            </p:cNvPr>
            <p:cNvSpPr/>
            <p:nvPr/>
          </p:nvSpPr>
          <p:spPr>
            <a:xfrm>
              <a:off x="4424175" y="2143650"/>
              <a:ext cx="472025" cy="434500"/>
            </a:xfrm>
            <a:custGeom>
              <a:avLst/>
              <a:gdLst/>
              <a:ahLst/>
              <a:cxnLst/>
              <a:rect l="l" t="t" r="r" b="b"/>
              <a:pathLst>
                <a:path w="18881" h="17380" extrusionOk="0">
                  <a:moveTo>
                    <a:pt x="18880" y="0"/>
                  </a:moveTo>
                  <a:lnTo>
                    <a:pt x="14711" y="868"/>
                  </a:lnTo>
                  <a:lnTo>
                    <a:pt x="901" y="8440"/>
                  </a:lnTo>
                  <a:lnTo>
                    <a:pt x="0" y="14944"/>
                  </a:lnTo>
                  <a:lnTo>
                    <a:pt x="14244" y="13777"/>
                  </a:lnTo>
                  <a:lnTo>
                    <a:pt x="14577" y="17379"/>
                  </a:lnTo>
                  <a:lnTo>
                    <a:pt x="188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76;p45">
              <a:extLst>
                <a:ext uri="{FF2B5EF4-FFF2-40B4-BE49-F238E27FC236}">
                  <a16:creationId xmlns:a16="http://schemas.microsoft.com/office/drawing/2014/main" id="{87754B2D-B041-C522-666D-F515036D3C07}"/>
                </a:ext>
              </a:extLst>
            </p:cNvPr>
            <p:cNvSpPr/>
            <p:nvPr/>
          </p:nvSpPr>
          <p:spPr>
            <a:xfrm>
              <a:off x="4563425" y="2038575"/>
              <a:ext cx="899850" cy="2059000"/>
            </a:xfrm>
            <a:custGeom>
              <a:avLst/>
              <a:gdLst/>
              <a:ahLst/>
              <a:cxnLst/>
              <a:rect l="l" t="t" r="r" b="b"/>
              <a:pathLst>
                <a:path w="35994" h="82360" extrusionOk="0">
                  <a:moveTo>
                    <a:pt x="24952" y="0"/>
                  </a:moveTo>
                  <a:lnTo>
                    <a:pt x="14478" y="2402"/>
                  </a:lnTo>
                  <a:lnTo>
                    <a:pt x="12143" y="4303"/>
                  </a:lnTo>
                  <a:lnTo>
                    <a:pt x="4471" y="15345"/>
                  </a:lnTo>
                  <a:lnTo>
                    <a:pt x="1" y="81525"/>
                  </a:lnTo>
                  <a:lnTo>
                    <a:pt x="35926" y="82359"/>
                  </a:lnTo>
                  <a:cubicBezTo>
                    <a:pt x="35926" y="82359"/>
                    <a:pt x="35726" y="58842"/>
                    <a:pt x="35459" y="52771"/>
                  </a:cubicBezTo>
                  <a:cubicBezTo>
                    <a:pt x="35359" y="50436"/>
                    <a:pt x="35159" y="45666"/>
                    <a:pt x="35192" y="40429"/>
                  </a:cubicBezTo>
                  <a:cubicBezTo>
                    <a:pt x="35326" y="26586"/>
                    <a:pt x="35926" y="7639"/>
                    <a:pt x="35926" y="7639"/>
                  </a:cubicBezTo>
                  <a:cubicBezTo>
                    <a:pt x="35993" y="7139"/>
                    <a:pt x="25986" y="2202"/>
                    <a:pt x="25986" y="2202"/>
                  </a:cubicBezTo>
                  <a:lnTo>
                    <a:pt x="24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77;p45">
              <a:extLst>
                <a:ext uri="{FF2B5EF4-FFF2-40B4-BE49-F238E27FC236}">
                  <a16:creationId xmlns:a16="http://schemas.microsoft.com/office/drawing/2014/main" id="{4A9471B5-00BC-2FAC-7A06-397C2DDF31BF}"/>
                </a:ext>
              </a:extLst>
            </p:cNvPr>
            <p:cNvSpPr/>
            <p:nvPr/>
          </p:nvSpPr>
          <p:spPr>
            <a:xfrm>
              <a:off x="4781075" y="2536425"/>
              <a:ext cx="88425" cy="1544475"/>
            </a:xfrm>
            <a:custGeom>
              <a:avLst/>
              <a:gdLst/>
              <a:ahLst/>
              <a:cxnLst/>
              <a:rect l="l" t="t" r="r" b="b"/>
              <a:pathLst>
                <a:path w="3537" h="61779" extrusionOk="0">
                  <a:moveTo>
                    <a:pt x="3537" y="0"/>
                  </a:moveTo>
                  <a:cubicBezTo>
                    <a:pt x="3537" y="134"/>
                    <a:pt x="3503" y="267"/>
                    <a:pt x="3503" y="467"/>
                  </a:cubicBezTo>
                  <a:cubicBezTo>
                    <a:pt x="3503" y="901"/>
                    <a:pt x="3470" y="1468"/>
                    <a:pt x="3437" y="2269"/>
                  </a:cubicBezTo>
                  <a:cubicBezTo>
                    <a:pt x="3337" y="3837"/>
                    <a:pt x="3203" y="6105"/>
                    <a:pt x="3036" y="8907"/>
                  </a:cubicBezTo>
                  <a:cubicBezTo>
                    <a:pt x="2703" y="14511"/>
                    <a:pt x="2303" y="22283"/>
                    <a:pt x="1802" y="30823"/>
                  </a:cubicBezTo>
                  <a:cubicBezTo>
                    <a:pt x="1268" y="39362"/>
                    <a:pt x="801" y="47101"/>
                    <a:pt x="468" y="52705"/>
                  </a:cubicBezTo>
                  <a:cubicBezTo>
                    <a:pt x="301" y="55507"/>
                    <a:pt x="168" y="57775"/>
                    <a:pt x="101" y="59343"/>
                  </a:cubicBezTo>
                  <a:cubicBezTo>
                    <a:pt x="68" y="60110"/>
                    <a:pt x="68" y="60711"/>
                    <a:pt x="1" y="61144"/>
                  </a:cubicBezTo>
                  <a:lnTo>
                    <a:pt x="1" y="61611"/>
                  </a:lnTo>
                  <a:cubicBezTo>
                    <a:pt x="1" y="61478"/>
                    <a:pt x="34" y="61344"/>
                    <a:pt x="34" y="61144"/>
                  </a:cubicBezTo>
                  <a:cubicBezTo>
                    <a:pt x="34" y="60711"/>
                    <a:pt x="134" y="60144"/>
                    <a:pt x="168" y="59343"/>
                  </a:cubicBezTo>
                  <a:cubicBezTo>
                    <a:pt x="301" y="57775"/>
                    <a:pt x="435" y="55507"/>
                    <a:pt x="635" y="52705"/>
                  </a:cubicBezTo>
                  <a:cubicBezTo>
                    <a:pt x="1002" y="47134"/>
                    <a:pt x="1502" y="39362"/>
                    <a:pt x="2002" y="30823"/>
                  </a:cubicBezTo>
                  <a:cubicBezTo>
                    <a:pt x="2536" y="22250"/>
                    <a:pt x="2970" y="14511"/>
                    <a:pt x="3203" y="8907"/>
                  </a:cubicBezTo>
                  <a:cubicBezTo>
                    <a:pt x="3337" y="6105"/>
                    <a:pt x="3470" y="3837"/>
                    <a:pt x="3503" y="2269"/>
                  </a:cubicBezTo>
                  <a:cubicBezTo>
                    <a:pt x="3503" y="1502"/>
                    <a:pt x="3537" y="901"/>
                    <a:pt x="3537" y="467"/>
                  </a:cubicBezTo>
                  <a:lnTo>
                    <a:pt x="3537" y="0"/>
                  </a:lnTo>
                  <a:close/>
                  <a:moveTo>
                    <a:pt x="1" y="61611"/>
                  </a:moveTo>
                  <a:lnTo>
                    <a:pt x="1" y="61778"/>
                  </a:lnTo>
                  <a:cubicBezTo>
                    <a:pt x="1" y="61778"/>
                    <a:pt x="68" y="61678"/>
                    <a:pt x="1" y="616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78;p45">
              <a:extLst>
                <a:ext uri="{FF2B5EF4-FFF2-40B4-BE49-F238E27FC236}">
                  <a16:creationId xmlns:a16="http://schemas.microsoft.com/office/drawing/2014/main" id="{70C9B0E0-C4E1-436C-DAE5-8BEB8D5111B2}"/>
                </a:ext>
              </a:extLst>
            </p:cNvPr>
            <p:cNvSpPr/>
            <p:nvPr/>
          </p:nvSpPr>
          <p:spPr>
            <a:xfrm>
              <a:off x="4121450" y="2180325"/>
              <a:ext cx="730550" cy="463525"/>
            </a:xfrm>
            <a:custGeom>
              <a:avLst/>
              <a:gdLst/>
              <a:ahLst/>
              <a:cxnLst/>
              <a:rect l="l" t="t" r="r" b="b"/>
              <a:pathLst>
                <a:path w="29222" h="18541" extrusionOk="0">
                  <a:moveTo>
                    <a:pt x="7939" y="1"/>
                  </a:moveTo>
                  <a:lnTo>
                    <a:pt x="0" y="3170"/>
                  </a:lnTo>
                  <a:cubicBezTo>
                    <a:pt x="0" y="3170"/>
                    <a:pt x="2335" y="9808"/>
                    <a:pt x="2802" y="11076"/>
                  </a:cubicBezTo>
                  <a:cubicBezTo>
                    <a:pt x="3970" y="14378"/>
                    <a:pt x="5304" y="17914"/>
                    <a:pt x="7506" y="18481"/>
                  </a:cubicBezTo>
                  <a:cubicBezTo>
                    <a:pt x="7689" y="18521"/>
                    <a:pt x="7905" y="18540"/>
                    <a:pt x="8150" y="18540"/>
                  </a:cubicBezTo>
                  <a:cubicBezTo>
                    <a:pt x="12574" y="18540"/>
                    <a:pt x="26353" y="12310"/>
                    <a:pt x="26353" y="12310"/>
                  </a:cubicBezTo>
                  <a:lnTo>
                    <a:pt x="29221" y="535"/>
                  </a:lnTo>
                  <a:lnTo>
                    <a:pt x="29221" y="535"/>
                  </a:lnTo>
                  <a:lnTo>
                    <a:pt x="11375" y="7573"/>
                  </a:lnTo>
                  <a:lnTo>
                    <a:pt x="79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79;p45">
              <a:extLst>
                <a:ext uri="{FF2B5EF4-FFF2-40B4-BE49-F238E27FC236}">
                  <a16:creationId xmlns:a16="http://schemas.microsoft.com/office/drawing/2014/main" id="{91C81D3F-1493-A9FD-0EE6-41178857EE09}"/>
                </a:ext>
              </a:extLst>
            </p:cNvPr>
            <p:cNvSpPr/>
            <p:nvPr/>
          </p:nvSpPr>
          <p:spPr>
            <a:xfrm>
              <a:off x="4651000" y="2717425"/>
              <a:ext cx="791425" cy="376050"/>
            </a:xfrm>
            <a:custGeom>
              <a:avLst/>
              <a:gdLst/>
              <a:ahLst/>
              <a:cxnLst/>
              <a:rect l="l" t="t" r="r" b="b"/>
              <a:pathLst>
                <a:path w="31657" h="15042" extrusionOk="0">
                  <a:moveTo>
                    <a:pt x="6669" y="0"/>
                  </a:moveTo>
                  <a:cubicBezTo>
                    <a:pt x="6126" y="0"/>
                    <a:pt x="5582" y="32"/>
                    <a:pt x="5037" y="99"/>
                  </a:cubicBezTo>
                  <a:lnTo>
                    <a:pt x="0" y="4836"/>
                  </a:lnTo>
                  <a:cubicBezTo>
                    <a:pt x="501" y="5937"/>
                    <a:pt x="1801" y="6537"/>
                    <a:pt x="3036" y="6670"/>
                  </a:cubicBezTo>
                  <a:cubicBezTo>
                    <a:pt x="3225" y="6686"/>
                    <a:pt x="3415" y="6693"/>
                    <a:pt x="3604" y="6693"/>
                  </a:cubicBezTo>
                  <a:cubicBezTo>
                    <a:pt x="4648" y="6693"/>
                    <a:pt x="5688" y="6488"/>
                    <a:pt x="6705" y="6404"/>
                  </a:cubicBezTo>
                  <a:cubicBezTo>
                    <a:pt x="7002" y="6372"/>
                    <a:pt x="7304" y="6353"/>
                    <a:pt x="7607" y="6353"/>
                  </a:cubicBezTo>
                  <a:cubicBezTo>
                    <a:pt x="8563" y="6353"/>
                    <a:pt x="9522" y="6539"/>
                    <a:pt x="10308" y="7071"/>
                  </a:cubicBezTo>
                  <a:cubicBezTo>
                    <a:pt x="11375" y="7771"/>
                    <a:pt x="11942" y="9072"/>
                    <a:pt x="12876" y="10006"/>
                  </a:cubicBezTo>
                  <a:cubicBezTo>
                    <a:pt x="14010" y="11074"/>
                    <a:pt x="15611" y="11541"/>
                    <a:pt x="17112" y="11941"/>
                  </a:cubicBezTo>
                  <a:cubicBezTo>
                    <a:pt x="20315" y="12842"/>
                    <a:pt x="23484" y="13742"/>
                    <a:pt x="26686" y="14609"/>
                  </a:cubicBezTo>
                  <a:cubicBezTo>
                    <a:pt x="27433" y="14816"/>
                    <a:pt x="28200" y="15042"/>
                    <a:pt x="28956" y="15042"/>
                  </a:cubicBezTo>
                  <a:cubicBezTo>
                    <a:pt x="29179" y="15042"/>
                    <a:pt x="29401" y="15022"/>
                    <a:pt x="29621" y="14976"/>
                  </a:cubicBezTo>
                  <a:cubicBezTo>
                    <a:pt x="30622" y="14810"/>
                    <a:pt x="31556" y="14076"/>
                    <a:pt x="31656" y="13108"/>
                  </a:cubicBezTo>
                  <a:cubicBezTo>
                    <a:pt x="31656" y="12308"/>
                    <a:pt x="31189" y="11607"/>
                    <a:pt x="30655" y="11174"/>
                  </a:cubicBezTo>
                  <a:cubicBezTo>
                    <a:pt x="30055" y="10707"/>
                    <a:pt x="29388" y="10406"/>
                    <a:pt x="28721" y="10106"/>
                  </a:cubicBezTo>
                  <a:cubicBezTo>
                    <a:pt x="24785" y="8338"/>
                    <a:pt x="21282" y="5603"/>
                    <a:pt x="17479" y="3435"/>
                  </a:cubicBezTo>
                  <a:cubicBezTo>
                    <a:pt x="14154" y="1539"/>
                    <a:pt x="10447" y="0"/>
                    <a:pt x="6669" y="0"/>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80;p45">
              <a:extLst>
                <a:ext uri="{FF2B5EF4-FFF2-40B4-BE49-F238E27FC236}">
                  <a16:creationId xmlns:a16="http://schemas.microsoft.com/office/drawing/2014/main" id="{7DCCBCBD-CE68-D7B3-57F5-4572CFC386B7}"/>
                </a:ext>
              </a:extLst>
            </p:cNvPr>
            <p:cNvSpPr/>
            <p:nvPr/>
          </p:nvSpPr>
          <p:spPr>
            <a:xfrm>
              <a:off x="5012075" y="2202925"/>
              <a:ext cx="581800" cy="849700"/>
            </a:xfrm>
            <a:custGeom>
              <a:avLst/>
              <a:gdLst/>
              <a:ahLst/>
              <a:cxnLst/>
              <a:rect l="l" t="t" r="r" b="b"/>
              <a:pathLst>
                <a:path w="23272" h="33988" extrusionOk="0">
                  <a:moveTo>
                    <a:pt x="15406" y="0"/>
                  </a:moveTo>
                  <a:cubicBezTo>
                    <a:pt x="15256" y="0"/>
                    <a:pt x="15102" y="10"/>
                    <a:pt x="14945" y="31"/>
                  </a:cubicBezTo>
                  <a:cubicBezTo>
                    <a:pt x="13777" y="198"/>
                    <a:pt x="12910" y="832"/>
                    <a:pt x="12243" y="1532"/>
                  </a:cubicBezTo>
                  <a:cubicBezTo>
                    <a:pt x="9841" y="4067"/>
                    <a:pt x="10108" y="8504"/>
                    <a:pt x="10108" y="8504"/>
                  </a:cubicBezTo>
                  <a:lnTo>
                    <a:pt x="12109" y="22314"/>
                  </a:lnTo>
                  <a:lnTo>
                    <a:pt x="3370" y="18844"/>
                  </a:lnTo>
                  <a:lnTo>
                    <a:pt x="1" y="28251"/>
                  </a:lnTo>
                  <a:cubicBezTo>
                    <a:pt x="1" y="28251"/>
                    <a:pt x="11042" y="33088"/>
                    <a:pt x="16713" y="33955"/>
                  </a:cubicBezTo>
                  <a:cubicBezTo>
                    <a:pt x="16862" y="33977"/>
                    <a:pt x="17015" y="33988"/>
                    <a:pt x="17169" y="33988"/>
                  </a:cubicBezTo>
                  <a:cubicBezTo>
                    <a:pt x="19855" y="33988"/>
                    <a:pt x="23271" y="30799"/>
                    <a:pt x="23051" y="27551"/>
                  </a:cubicBezTo>
                  <a:cubicBezTo>
                    <a:pt x="22350" y="18711"/>
                    <a:pt x="19782" y="3300"/>
                    <a:pt x="19782" y="3300"/>
                  </a:cubicBezTo>
                  <a:cubicBezTo>
                    <a:pt x="19782" y="3300"/>
                    <a:pt x="18162" y="0"/>
                    <a:pt x="15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81;p45">
              <a:extLst>
                <a:ext uri="{FF2B5EF4-FFF2-40B4-BE49-F238E27FC236}">
                  <a16:creationId xmlns:a16="http://schemas.microsoft.com/office/drawing/2014/main" id="{E2C2EF1C-0D92-856D-43F5-EEFC7F945EB8}"/>
                </a:ext>
              </a:extLst>
            </p:cNvPr>
            <p:cNvSpPr/>
            <p:nvPr/>
          </p:nvSpPr>
          <p:spPr>
            <a:xfrm>
              <a:off x="4866975" y="2059425"/>
              <a:ext cx="316925" cy="471175"/>
            </a:xfrm>
            <a:custGeom>
              <a:avLst/>
              <a:gdLst/>
              <a:ahLst/>
              <a:cxnLst/>
              <a:rect l="l" t="t" r="r" b="b"/>
              <a:pathLst>
                <a:path w="12677" h="18847" extrusionOk="0">
                  <a:moveTo>
                    <a:pt x="12676" y="0"/>
                  </a:moveTo>
                  <a:lnTo>
                    <a:pt x="2869" y="6805"/>
                  </a:lnTo>
                  <a:lnTo>
                    <a:pt x="2736" y="1368"/>
                  </a:lnTo>
                  <a:lnTo>
                    <a:pt x="2336" y="1501"/>
                  </a:lnTo>
                  <a:lnTo>
                    <a:pt x="1502" y="7239"/>
                  </a:lnTo>
                  <a:lnTo>
                    <a:pt x="1" y="18847"/>
                  </a:lnTo>
                  <a:lnTo>
                    <a:pt x="6539" y="7672"/>
                  </a:lnTo>
                  <a:lnTo>
                    <a:pt x="12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82;p45">
              <a:extLst>
                <a:ext uri="{FF2B5EF4-FFF2-40B4-BE49-F238E27FC236}">
                  <a16:creationId xmlns:a16="http://schemas.microsoft.com/office/drawing/2014/main" id="{DCFBB93A-EBC1-12D0-7E47-D0563844241B}"/>
                </a:ext>
              </a:extLst>
            </p:cNvPr>
            <p:cNvSpPr/>
            <p:nvPr/>
          </p:nvSpPr>
          <p:spPr>
            <a:xfrm>
              <a:off x="4560100" y="2294575"/>
              <a:ext cx="907325" cy="1808000"/>
            </a:xfrm>
            <a:custGeom>
              <a:avLst/>
              <a:gdLst/>
              <a:ahLst/>
              <a:cxnLst/>
              <a:rect l="l" t="t" r="r" b="b"/>
              <a:pathLst>
                <a:path w="36293" h="72320" extrusionOk="0">
                  <a:moveTo>
                    <a:pt x="4804" y="1"/>
                  </a:moveTo>
                  <a:cubicBezTo>
                    <a:pt x="4804" y="1"/>
                    <a:pt x="4770" y="134"/>
                    <a:pt x="4737" y="301"/>
                  </a:cubicBezTo>
                  <a:cubicBezTo>
                    <a:pt x="4670" y="535"/>
                    <a:pt x="4670" y="935"/>
                    <a:pt x="4637" y="1369"/>
                  </a:cubicBezTo>
                  <a:cubicBezTo>
                    <a:pt x="4604" y="2336"/>
                    <a:pt x="4503" y="3704"/>
                    <a:pt x="4370" y="5505"/>
                  </a:cubicBezTo>
                  <a:cubicBezTo>
                    <a:pt x="4170" y="9107"/>
                    <a:pt x="3836" y="14278"/>
                    <a:pt x="3436" y="20682"/>
                  </a:cubicBezTo>
                  <a:cubicBezTo>
                    <a:pt x="2569" y="33525"/>
                    <a:pt x="1335" y="51338"/>
                    <a:pt x="0" y="71152"/>
                  </a:cubicBezTo>
                  <a:lnTo>
                    <a:pt x="0" y="71285"/>
                  </a:lnTo>
                  <a:lnTo>
                    <a:pt x="134" y="71285"/>
                  </a:lnTo>
                  <a:cubicBezTo>
                    <a:pt x="1201" y="71285"/>
                    <a:pt x="2369" y="71319"/>
                    <a:pt x="3536" y="71352"/>
                  </a:cubicBezTo>
                  <a:cubicBezTo>
                    <a:pt x="15311" y="71686"/>
                    <a:pt x="26452" y="72019"/>
                    <a:pt x="36193" y="72319"/>
                  </a:cubicBezTo>
                  <a:lnTo>
                    <a:pt x="36293" y="72319"/>
                  </a:lnTo>
                  <a:lnTo>
                    <a:pt x="36293" y="72219"/>
                  </a:lnTo>
                  <a:cubicBezTo>
                    <a:pt x="36026" y="59777"/>
                    <a:pt x="35792" y="49269"/>
                    <a:pt x="35626" y="41831"/>
                  </a:cubicBezTo>
                  <a:cubicBezTo>
                    <a:pt x="35526" y="38128"/>
                    <a:pt x="35459" y="35193"/>
                    <a:pt x="35392" y="33191"/>
                  </a:cubicBezTo>
                  <a:cubicBezTo>
                    <a:pt x="35359" y="32199"/>
                    <a:pt x="35326" y="31469"/>
                    <a:pt x="35326" y="30937"/>
                  </a:cubicBezTo>
                  <a:lnTo>
                    <a:pt x="35326" y="30937"/>
                  </a:lnTo>
                  <a:cubicBezTo>
                    <a:pt x="35326" y="31469"/>
                    <a:pt x="35359" y="32199"/>
                    <a:pt x="35359" y="33191"/>
                  </a:cubicBezTo>
                  <a:cubicBezTo>
                    <a:pt x="35392" y="35193"/>
                    <a:pt x="35459" y="38128"/>
                    <a:pt x="35526" y="41831"/>
                  </a:cubicBezTo>
                  <a:cubicBezTo>
                    <a:pt x="35659" y="49189"/>
                    <a:pt x="35858" y="59672"/>
                    <a:pt x="36125" y="72150"/>
                  </a:cubicBezTo>
                  <a:lnTo>
                    <a:pt x="36125" y="72150"/>
                  </a:lnTo>
                  <a:cubicBezTo>
                    <a:pt x="26401" y="71851"/>
                    <a:pt x="15284" y="71518"/>
                    <a:pt x="3536" y="71185"/>
                  </a:cubicBezTo>
                  <a:cubicBezTo>
                    <a:pt x="2419" y="71185"/>
                    <a:pt x="1303" y="71155"/>
                    <a:pt x="274" y="71123"/>
                  </a:cubicBezTo>
                  <a:lnTo>
                    <a:pt x="274" y="71123"/>
                  </a:lnTo>
                  <a:cubicBezTo>
                    <a:pt x="1605" y="51380"/>
                    <a:pt x="2770" y="33604"/>
                    <a:pt x="3636" y="20782"/>
                  </a:cubicBezTo>
                  <a:cubicBezTo>
                    <a:pt x="4003" y="14344"/>
                    <a:pt x="4303" y="9174"/>
                    <a:pt x="4503" y="5605"/>
                  </a:cubicBezTo>
                  <a:cubicBezTo>
                    <a:pt x="4637" y="3804"/>
                    <a:pt x="4737" y="2436"/>
                    <a:pt x="4770" y="1469"/>
                  </a:cubicBezTo>
                  <a:cubicBezTo>
                    <a:pt x="4770" y="968"/>
                    <a:pt x="4804" y="635"/>
                    <a:pt x="4804" y="401"/>
                  </a:cubicBezTo>
                  <a:lnTo>
                    <a:pt x="48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83;p45">
              <a:extLst>
                <a:ext uri="{FF2B5EF4-FFF2-40B4-BE49-F238E27FC236}">
                  <a16:creationId xmlns:a16="http://schemas.microsoft.com/office/drawing/2014/main" id="{611E3300-1A5E-1563-591C-D808F6E513D2}"/>
                </a:ext>
              </a:extLst>
            </p:cNvPr>
            <p:cNvSpPr/>
            <p:nvPr/>
          </p:nvSpPr>
          <p:spPr>
            <a:xfrm>
              <a:off x="4872825" y="2102775"/>
              <a:ext cx="341100" cy="427825"/>
            </a:xfrm>
            <a:custGeom>
              <a:avLst/>
              <a:gdLst/>
              <a:ahLst/>
              <a:cxnLst/>
              <a:rect l="l" t="t" r="r" b="b"/>
              <a:pathLst>
                <a:path w="13644" h="17113" extrusionOk="0">
                  <a:moveTo>
                    <a:pt x="13643" y="1"/>
                  </a:moveTo>
                  <a:lnTo>
                    <a:pt x="13643" y="1"/>
                  </a:lnTo>
                  <a:cubicBezTo>
                    <a:pt x="13643" y="1"/>
                    <a:pt x="13609" y="69"/>
                    <a:pt x="13578" y="217"/>
                  </a:cubicBezTo>
                  <a:lnTo>
                    <a:pt x="13578" y="217"/>
                  </a:lnTo>
                  <a:cubicBezTo>
                    <a:pt x="13628" y="76"/>
                    <a:pt x="13643" y="1"/>
                    <a:pt x="13643" y="1"/>
                  </a:cubicBezTo>
                  <a:close/>
                  <a:moveTo>
                    <a:pt x="13578" y="217"/>
                  </a:moveTo>
                  <a:cubicBezTo>
                    <a:pt x="13553" y="286"/>
                    <a:pt x="13520" y="370"/>
                    <a:pt x="13476" y="468"/>
                  </a:cubicBezTo>
                  <a:cubicBezTo>
                    <a:pt x="13430" y="583"/>
                    <a:pt x="13376" y="711"/>
                    <a:pt x="13316" y="850"/>
                  </a:cubicBezTo>
                  <a:lnTo>
                    <a:pt x="13316" y="850"/>
                  </a:lnTo>
                  <a:cubicBezTo>
                    <a:pt x="13398" y="687"/>
                    <a:pt x="13473" y="546"/>
                    <a:pt x="13543" y="434"/>
                  </a:cubicBezTo>
                  <a:cubicBezTo>
                    <a:pt x="13553" y="349"/>
                    <a:pt x="13565" y="276"/>
                    <a:pt x="13578" y="217"/>
                  </a:cubicBezTo>
                  <a:close/>
                  <a:moveTo>
                    <a:pt x="13316" y="850"/>
                  </a:moveTo>
                  <a:lnTo>
                    <a:pt x="13316" y="850"/>
                  </a:lnTo>
                  <a:cubicBezTo>
                    <a:pt x="13203" y="1076"/>
                    <a:pt x="13079" y="1344"/>
                    <a:pt x="12943" y="1635"/>
                  </a:cubicBezTo>
                  <a:cubicBezTo>
                    <a:pt x="12446" y="2696"/>
                    <a:pt x="11685" y="4185"/>
                    <a:pt x="10857" y="5972"/>
                  </a:cubicBezTo>
                  <a:lnTo>
                    <a:pt x="9273" y="5972"/>
                  </a:lnTo>
                  <a:lnTo>
                    <a:pt x="9474" y="6138"/>
                  </a:lnTo>
                  <a:cubicBezTo>
                    <a:pt x="9776" y="6411"/>
                    <a:pt x="10078" y="6628"/>
                    <a:pt x="10381" y="6890"/>
                  </a:cubicBezTo>
                  <a:lnTo>
                    <a:pt x="10381" y="6890"/>
                  </a:lnTo>
                  <a:cubicBezTo>
                    <a:pt x="9778" y="7435"/>
                    <a:pt x="9174" y="8038"/>
                    <a:pt x="8540" y="8640"/>
                  </a:cubicBezTo>
                  <a:cubicBezTo>
                    <a:pt x="6205" y="10975"/>
                    <a:pt x="4103" y="13043"/>
                    <a:pt x="2502" y="14611"/>
                  </a:cubicBezTo>
                  <a:lnTo>
                    <a:pt x="667" y="16446"/>
                  </a:lnTo>
                  <a:lnTo>
                    <a:pt x="167" y="16946"/>
                  </a:lnTo>
                  <a:cubicBezTo>
                    <a:pt x="34" y="17013"/>
                    <a:pt x="0" y="17113"/>
                    <a:pt x="0" y="17113"/>
                  </a:cubicBezTo>
                  <a:cubicBezTo>
                    <a:pt x="34" y="17113"/>
                    <a:pt x="100" y="17046"/>
                    <a:pt x="200" y="16946"/>
                  </a:cubicBezTo>
                  <a:cubicBezTo>
                    <a:pt x="334" y="16813"/>
                    <a:pt x="501" y="16679"/>
                    <a:pt x="701" y="16479"/>
                  </a:cubicBezTo>
                  <a:cubicBezTo>
                    <a:pt x="1168" y="16046"/>
                    <a:pt x="1835" y="15478"/>
                    <a:pt x="2602" y="14711"/>
                  </a:cubicBezTo>
                  <a:cubicBezTo>
                    <a:pt x="4170" y="13177"/>
                    <a:pt x="6305" y="11109"/>
                    <a:pt x="8673" y="8807"/>
                  </a:cubicBezTo>
                  <a:cubicBezTo>
                    <a:pt x="9307" y="8173"/>
                    <a:pt x="9941" y="7539"/>
                    <a:pt x="10541" y="6972"/>
                  </a:cubicBezTo>
                  <a:lnTo>
                    <a:pt x="10641" y="6872"/>
                  </a:lnTo>
                  <a:lnTo>
                    <a:pt x="10541" y="6806"/>
                  </a:lnTo>
                  <a:cubicBezTo>
                    <a:pt x="10277" y="6568"/>
                    <a:pt x="10013" y="6351"/>
                    <a:pt x="9748" y="6138"/>
                  </a:cubicBezTo>
                  <a:lnTo>
                    <a:pt x="10908" y="6138"/>
                  </a:lnTo>
                  <a:lnTo>
                    <a:pt x="10941" y="6105"/>
                  </a:lnTo>
                  <a:cubicBezTo>
                    <a:pt x="11742" y="4337"/>
                    <a:pt x="12442" y="2803"/>
                    <a:pt x="12943" y="1735"/>
                  </a:cubicBezTo>
                  <a:cubicBezTo>
                    <a:pt x="13073" y="1408"/>
                    <a:pt x="13204" y="1110"/>
                    <a:pt x="13316" y="8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84;p45">
              <a:extLst>
                <a:ext uri="{FF2B5EF4-FFF2-40B4-BE49-F238E27FC236}">
                  <a16:creationId xmlns:a16="http://schemas.microsoft.com/office/drawing/2014/main" id="{8E966780-4D47-6135-800B-276ED77744A2}"/>
                </a:ext>
              </a:extLst>
            </p:cNvPr>
            <p:cNvSpPr/>
            <p:nvPr/>
          </p:nvSpPr>
          <p:spPr>
            <a:xfrm>
              <a:off x="4826950" y="2146150"/>
              <a:ext cx="55900" cy="384450"/>
            </a:xfrm>
            <a:custGeom>
              <a:avLst/>
              <a:gdLst/>
              <a:ahLst/>
              <a:cxnLst/>
              <a:rect l="l" t="t" r="r" b="b"/>
              <a:pathLst>
                <a:path w="2236" h="15378" extrusionOk="0">
                  <a:moveTo>
                    <a:pt x="1568" y="0"/>
                  </a:moveTo>
                  <a:cubicBezTo>
                    <a:pt x="1568" y="0"/>
                    <a:pt x="1502" y="67"/>
                    <a:pt x="1435" y="200"/>
                  </a:cubicBezTo>
                  <a:cubicBezTo>
                    <a:pt x="1335" y="367"/>
                    <a:pt x="1268" y="567"/>
                    <a:pt x="1135" y="834"/>
                  </a:cubicBezTo>
                  <a:cubicBezTo>
                    <a:pt x="834" y="1401"/>
                    <a:pt x="501" y="2202"/>
                    <a:pt x="67" y="3169"/>
                  </a:cubicBezTo>
                  <a:lnTo>
                    <a:pt x="1" y="3236"/>
                  </a:lnTo>
                  <a:lnTo>
                    <a:pt x="134" y="3236"/>
                  </a:lnTo>
                  <a:cubicBezTo>
                    <a:pt x="162" y="3241"/>
                    <a:pt x="189" y="3247"/>
                    <a:pt x="217" y="3252"/>
                  </a:cubicBezTo>
                  <a:lnTo>
                    <a:pt x="217" y="3252"/>
                  </a:lnTo>
                  <a:lnTo>
                    <a:pt x="234" y="3269"/>
                  </a:lnTo>
                  <a:cubicBezTo>
                    <a:pt x="236" y="3265"/>
                    <a:pt x="238" y="3261"/>
                    <a:pt x="240" y="3257"/>
                  </a:cubicBezTo>
                  <a:lnTo>
                    <a:pt x="240" y="3257"/>
                  </a:lnTo>
                  <a:cubicBezTo>
                    <a:pt x="570" y="3319"/>
                    <a:pt x="916" y="3371"/>
                    <a:pt x="1287" y="3439"/>
                  </a:cubicBezTo>
                  <a:lnTo>
                    <a:pt x="1287" y="3439"/>
                  </a:lnTo>
                  <a:cubicBezTo>
                    <a:pt x="927" y="3520"/>
                    <a:pt x="546" y="3611"/>
                    <a:pt x="134" y="3703"/>
                  </a:cubicBezTo>
                  <a:lnTo>
                    <a:pt x="67" y="3736"/>
                  </a:lnTo>
                  <a:lnTo>
                    <a:pt x="67" y="3836"/>
                  </a:lnTo>
                  <a:cubicBezTo>
                    <a:pt x="134" y="4570"/>
                    <a:pt x="267" y="5371"/>
                    <a:pt x="334" y="6205"/>
                  </a:cubicBezTo>
                  <a:cubicBezTo>
                    <a:pt x="668" y="8740"/>
                    <a:pt x="968" y="11042"/>
                    <a:pt x="1168" y="12709"/>
                  </a:cubicBezTo>
                  <a:cubicBezTo>
                    <a:pt x="1294" y="13464"/>
                    <a:pt x="1390" y="14099"/>
                    <a:pt x="1456" y="14589"/>
                  </a:cubicBezTo>
                  <a:lnTo>
                    <a:pt x="1456" y="14589"/>
                  </a:lnTo>
                  <a:cubicBezTo>
                    <a:pt x="1415" y="14109"/>
                    <a:pt x="1328" y="13496"/>
                    <a:pt x="1268" y="12776"/>
                  </a:cubicBezTo>
                  <a:cubicBezTo>
                    <a:pt x="1101" y="11108"/>
                    <a:pt x="801" y="8840"/>
                    <a:pt x="501" y="6271"/>
                  </a:cubicBezTo>
                  <a:cubicBezTo>
                    <a:pt x="437" y="5475"/>
                    <a:pt x="313" y="4739"/>
                    <a:pt x="243" y="4006"/>
                  </a:cubicBezTo>
                  <a:lnTo>
                    <a:pt x="243" y="4006"/>
                  </a:lnTo>
                  <a:cubicBezTo>
                    <a:pt x="800" y="3853"/>
                    <a:pt x="1299" y="3728"/>
                    <a:pt x="1768" y="3603"/>
                  </a:cubicBezTo>
                  <a:lnTo>
                    <a:pt x="2235" y="3503"/>
                  </a:lnTo>
                  <a:lnTo>
                    <a:pt x="1768" y="3403"/>
                  </a:lnTo>
                  <a:lnTo>
                    <a:pt x="1768" y="3336"/>
                  </a:lnTo>
                  <a:cubicBezTo>
                    <a:pt x="1701" y="3350"/>
                    <a:pt x="1632" y="3364"/>
                    <a:pt x="1563" y="3378"/>
                  </a:cubicBezTo>
                  <a:lnTo>
                    <a:pt x="1563" y="3378"/>
                  </a:lnTo>
                  <a:cubicBezTo>
                    <a:pt x="1098" y="3320"/>
                    <a:pt x="672" y="3245"/>
                    <a:pt x="269" y="3188"/>
                  </a:cubicBezTo>
                  <a:lnTo>
                    <a:pt x="269" y="3188"/>
                  </a:lnTo>
                  <a:cubicBezTo>
                    <a:pt x="654" y="2287"/>
                    <a:pt x="976" y="1484"/>
                    <a:pt x="1235" y="901"/>
                  </a:cubicBezTo>
                  <a:cubicBezTo>
                    <a:pt x="1301" y="601"/>
                    <a:pt x="1402" y="401"/>
                    <a:pt x="1468" y="234"/>
                  </a:cubicBezTo>
                  <a:cubicBezTo>
                    <a:pt x="1568" y="67"/>
                    <a:pt x="1568" y="0"/>
                    <a:pt x="1568" y="0"/>
                  </a:cubicBezTo>
                  <a:close/>
                  <a:moveTo>
                    <a:pt x="1456" y="14589"/>
                  </a:moveTo>
                  <a:cubicBezTo>
                    <a:pt x="1461" y="14642"/>
                    <a:pt x="1465" y="14694"/>
                    <a:pt x="1468" y="14744"/>
                  </a:cubicBezTo>
                  <a:cubicBezTo>
                    <a:pt x="1483" y="14785"/>
                    <a:pt x="1497" y="14825"/>
                    <a:pt x="1510" y="14864"/>
                  </a:cubicBezTo>
                  <a:lnTo>
                    <a:pt x="1510" y="14864"/>
                  </a:lnTo>
                  <a:cubicBezTo>
                    <a:pt x="1497" y="14806"/>
                    <a:pt x="1484" y="14744"/>
                    <a:pt x="1468" y="14677"/>
                  </a:cubicBezTo>
                  <a:cubicBezTo>
                    <a:pt x="1464" y="14648"/>
                    <a:pt x="1460" y="14619"/>
                    <a:pt x="1456" y="14589"/>
                  </a:cubicBezTo>
                  <a:close/>
                  <a:moveTo>
                    <a:pt x="1510" y="14864"/>
                  </a:moveTo>
                  <a:cubicBezTo>
                    <a:pt x="1578" y="15186"/>
                    <a:pt x="1602" y="15378"/>
                    <a:pt x="1602" y="15378"/>
                  </a:cubicBezTo>
                  <a:cubicBezTo>
                    <a:pt x="1631" y="15378"/>
                    <a:pt x="1608" y="15168"/>
                    <a:pt x="1510" y="14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85;p45">
              <a:extLst>
                <a:ext uri="{FF2B5EF4-FFF2-40B4-BE49-F238E27FC236}">
                  <a16:creationId xmlns:a16="http://schemas.microsoft.com/office/drawing/2014/main" id="{4B019204-CC31-CF33-FECF-AF0E5088AD57}"/>
                </a:ext>
              </a:extLst>
            </p:cNvPr>
            <p:cNvSpPr/>
            <p:nvPr/>
          </p:nvSpPr>
          <p:spPr>
            <a:xfrm>
              <a:off x="4113950" y="2177000"/>
              <a:ext cx="575425" cy="470700"/>
            </a:xfrm>
            <a:custGeom>
              <a:avLst/>
              <a:gdLst/>
              <a:ahLst/>
              <a:cxnLst/>
              <a:rect l="l" t="t" r="r" b="b"/>
              <a:pathLst>
                <a:path w="23017" h="18828" extrusionOk="0">
                  <a:moveTo>
                    <a:pt x="21415" y="15311"/>
                  </a:moveTo>
                  <a:cubicBezTo>
                    <a:pt x="21415" y="15311"/>
                    <a:pt x="21315" y="15311"/>
                    <a:pt x="21249" y="15345"/>
                  </a:cubicBezTo>
                  <a:cubicBezTo>
                    <a:pt x="21349" y="15311"/>
                    <a:pt x="21415" y="15311"/>
                    <a:pt x="21415" y="15311"/>
                  </a:cubicBezTo>
                  <a:close/>
                  <a:moveTo>
                    <a:pt x="21249" y="15345"/>
                  </a:moveTo>
                  <a:cubicBezTo>
                    <a:pt x="21115" y="15378"/>
                    <a:pt x="20982" y="15412"/>
                    <a:pt x="20782" y="15478"/>
                  </a:cubicBezTo>
                  <a:cubicBezTo>
                    <a:pt x="20982" y="15445"/>
                    <a:pt x="21115" y="15378"/>
                    <a:pt x="21249" y="15345"/>
                  </a:cubicBezTo>
                  <a:close/>
                  <a:moveTo>
                    <a:pt x="8139" y="1"/>
                  </a:moveTo>
                  <a:lnTo>
                    <a:pt x="8073" y="34"/>
                  </a:lnTo>
                  <a:cubicBezTo>
                    <a:pt x="5571" y="1035"/>
                    <a:pt x="2902" y="2102"/>
                    <a:pt x="100" y="3203"/>
                  </a:cubicBezTo>
                  <a:lnTo>
                    <a:pt x="0" y="3270"/>
                  </a:lnTo>
                  <a:lnTo>
                    <a:pt x="67" y="3336"/>
                  </a:lnTo>
                  <a:cubicBezTo>
                    <a:pt x="134" y="3603"/>
                    <a:pt x="234" y="3937"/>
                    <a:pt x="334" y="4204"/>
                  </a:cubicBezTo>
                  <a:cubicBezTo>
                    <a:pt x="1768" y="8273"/>
                    <a:pt x="3102" y="12042"/>
                    <a:pt x="4403" y="15512"/>
                  </a:cubicBezTo>
                  <a:cubicBezTo>
                    <a:pt x="4503" y="15778"/>
                    <a:pt x="4570" y="15979"/>
                    <a:pt x="4670" y="16179"/>
                  </a:cubicBezTo>
                  <a:cubicBezTo>
                    <a:pt x="4770" y="16379"/>
                    <a:pt x="4904" y="16546"/>
                    <a:pt x="5004" y="16779"/>
                  </a:cubicBezTo>
                  <a:cubicBezTo>
                    <a:pt x="5271" y="17146"/>
                    <a:pt x="5571" y="17513"/>
                    <a:pt x="5904" y="17813"/>
                  </a:cubicBezTo>
                  <a:cubicBezTo>
                    <a:pt x="6238" y="18113"/>
                    <a:pt x="6638" y="18347"/>
                    <a:pt x="7005" y="18514"/>
                  </a:cubicBezTo>
                  <a:cubicBezTo>
                    <a:pt x="7439" y="18681"/>
                    <a:pt x="7839" y="18814"/>
                    <a:pt x="8273" y="18814"/>
                  </a:cubicBezTo>
                  <a:cubicBezTo>
                    <a:pt x="8384" y="18823"/>
                    <a:pt x="8496" y="18827"/>
                    <a:pt x="8606" y="18827"/>
                  </a:cubicBezTo>
                  <a:cubicBezTo>
                    <a:pt x="9320" y="18827"/>
                    <a:pt x="10006" y="18654"/>
                    <a:pt x="10641" y="18480"/>
                  </a:cubicBezTo>
                  <a:cubicBezTo>
                    <a:pt x="11342" y="18214"/>
                    <a:pt x="12075" y="18013"/>
                    <a:pt x="12743" y="17813"/>
                  </a:cubicBezTo>
                  <a:cubicBezTo>
                    <a:pt x="15411" y="16979"/>
                    <a:pt x="17579" y="16379"/>
                    <a:pt x="19080" y="15979"/>
                  </a:cubicBezTo>
                  <a:cubicBezTo>
                    <a:pt x="19781" y="15778"/>
                    <a:pt x="20348" y="15612"/>
                    <a:pt x="20782" y="15478"/>
                  </a:cubicBezTo>
                  <a:lnTo>
                    <a:pt x="20782" y="15478"/>
                  </a:lnTo>
                  <a:cubicBezTo>
                    <a:pt x="20348" y="15578"/>
                    <a:pt x="19781" y="15712"/>
                    <a:pt x="19014" y="15945"/>
                  </a:cubicBezTo>
                  <a:cubicBezTo>
                    <a:pt x="17513" y="16312"/>
                    <a:pt x="15344" y="16879"/>
                    <a:pt x="12676" y="17680"/>
                  </a:cubicBezTo>
                  <a:cubicBezTo>
                    <a:pt x="12009" y="17847"/>
                    <a:pt x="11308" y="18047"/>
                    <a:pt x="10608" y="18314"/>
                  </a:cubicBezTo>
                  <a:cubicBezTo>
                    <a:pt x="10052" y="18473"/>
                    <a:pt x="9432" y="18610"/>
                    <a:pt x="8800" y="18610"/>
                  </a:cubicBezTo>
                  <a:cubicBezTo>
                    <a:pt x="8636" y="18610"/>
                    <a:pt x="8471" y="18601"/>
                    <a:pt x="8306" y="18580"/>
                  </a:cubicBezTo>
                  <a:cubicBezTo>
                    <a:pt x="7939" y="18547"/>
                    <a:pt x="7506" y="18480"/>
                    <a:pt x="7139" y="18314"/>
                  </a:cubicBezTo>
                  <a:cubicBezTo>
                    <a:pt x="6772" y="18147"/>
                    <a:pt x="6438" y="17913"/>
                    <a:pt x="6105" y="17646"/>
                  </a:cubicBezTo>
                  <a:cubicBezTo>
                    <a:pt x="5771" y="17346"/>
                    <a:pt x="5504" y="17013"/>
                    <a:pt x="5271" y="16646"/>
                  </a:cubicBezTo>
                  <a:cubicBezTo>
                    <a:pt x="5137" y="16412"/>
                    <a:pt x="5070" y="16245"/>
                    <a:pt x="4937" y="16045"/>
                  </a:cubicBezTo>
                  <a:lnTo>
                    <a:pt x="4670" y="15412"/>
                  </a:lnTo>
                  <a:cubicBezTo>
                    <a:pt x="3403" y="11976"/>
                    <a:pt x="2102" y="8140"/>
                    <a:pt x="667" y="4137"/>
                  </a:cubicBezTo>
                  <a:cubicBezTo>
                    <a:pt x="606" y="3861"/>
                    <a:pt x="489" y="3586"/>
                    <a:pt x="418" y="3336"/>
                  </a:cubicBezTo>
                  <a:lnTo>
                    <a:pt x="418" y="3336"/>
                  </a:lnTo>
                  <a:cubicBezTo>
                    <a:pt x="3120" y="2262"/>
                    <a:pt x="5757" y="1220"/>
                    <a:pt x="8173" y="241"/>
                  </a:cubicBezTo>
                  <a:lnTo>
                    <a:pt x="8173" y="241"/>
                  </a:lnTo>
                  <a:cubicBezTo>
                    <a:pt x="9408" y="2938"/>
                    <a:pt x="10579" y="5444"/>
                    <a:pt x="11592" y="7728"/>
                  </a:cubicBezTo>
                  <a:lnTo>
                    <a:pt x="11592" y="7728"/>
                  </a:lnTo>
                  <a:cubicBezTo>
                    <a:pt x="11564" y="7743"/>
                    <a:pt x="11536" y="7758"/>
                    <a:pt x="11508" y="7773"/>
                  </a:cubicBezTo>
                  <a:lnTo>
                    <a:pt x="11625" y="7802"/>
                  </a:lnTo>
                  <a:lnTo>
                    <a:pt x="11625" y="7802"/>
                  </a:lnTo>
                  <a:cubicBezTo>
                    <a:pt x="11631" y="7814"/>
                    <a:pt x="11636" y="7827"/>
                    <a:pt x="11642" y="7839"/>
                  </a:cubicBezTo>
                  <a:lnTo>
                    <a:pt x="11675" y="7940"/>
                  </a:lnTo>
                  <a:lnTo>
                    <a:pt x="11775" y="7873"/>
                  </a:lnTo>
                  <a:cubicBezTo>
                    <a:pt x="15178" y="6038"/>
                    <a:pt x="18013" y="4537"/>
                    <a:pt x="19981" y="3470"/>
                  </a:cubicBezTo>
                  <a:cubicBezTo>
                    <a:pt x="20948" y="2936"/>
                    <a:pt x="21682" y="2502"/>
                    <a:pt x="22249" y="2202"/>
                  </a:cubicBezTo>
                  <a:cubicBezTo>
                    <a:pt x="22483" y="2102"/>
                    <a:pt x="22683" y="1969"/>
                    <a:pt x="22816" y="1869"/>
                  </a:cubicBezTo>
                  <a:cubicBezTo>
                    <a:pt x="22949" y="1802"/>
                    <a:pt x="23016" y="1769"/>
                    <a:pt x="23017" y="1768"/>
                  </a:cubicBezTo>
                  <a:lnTo>
                    <a:pt x="23017" y="1768"/>
                  </a:lnTo>
                  <a:cubicBezTo>
                    <a:pt x="23016" y="1769"/>
                    <a:pt x="22948" y="1802"/>
                    <a:pt x="22650" y="1869"/>
                  </a:cubicBezTo>
                  <a:cubicBezTo>
                    <a:pt x="22516" y="1935"/>
                    <a:pt x="22316" y="2035"/>
                    <a:pt x="22083" y="2169"/>
                  </a:cubicBezTo>
                  <a:cubicBezTo>
                    <a:pt x="21516" y="2469"/>
                    <a:pt x="20782" y="2869"/>
                    <a:pt x="19781" y="3370"/>
                  </a:cubicBezTo>
                  <a:cubicBezTo>
                    <a:pt x="17798" y="4427"/>
                    <a:pt x="14997" y="5910"/>
                    <a:pt x="11604" y="7722"/>
                  </a:cubicBezTo>
                  <a:lnTo>
                    <a:pt x="11604" y="7722"/>
                  </a:lnTo>
                  <a:cubicBezTo>
                    <a:pt x="10594" y="5442"/>
                    <a:pt x="9458" y="2910"/>
                    <a:pt x="8227" y="219"/>
                  </a:cubicBezTo>
                  <a:lnTo>
                    <a:pt x="8227" y="219"/>
                  </a:lnTo>
                  <a:cubicBezTo>
                    <a:pt x="8242" y="213"/>
                    <a:pt x="8258" y="207"/>
                    <a:pt x="8273" y="201"/>
                  </a:cubicBezTo>
                  <a:lnTo>
                    <a:pt x="8211" y="185"/>
                  </a:lnTo>
                  <a:lnTo>
                    <a:pt x="8211" y="185"/>
                  </a:lnTo>
                  <a:cubicBezTo>
                    <a:pt x="8199" y="157"/>
                    <a:pt x="8186" y="129"/>
                    <a:pt x="8173" y="101"/>
                  </a:cubicBezTo>
                  <a:lnTo>
                    <a:pt x="81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86;p45">
              <a:extLst>
                <a:ext uri="{FF2B5EF4-FFF2-40B4-BE49-F238E27FC236}">
                  <a16:creationId xmlns:a16="http://schemas.microsoft.com/office/drawing/2014/main" id="{BEAAAC1F-F764-4D3C-8FC6-A4F141E1A9FA}"/>
                </a:ext>
              </a:extLst>
            </p:cNvPr>
            <p:cNvSpPr/>
            <p:nvPr/>
          </p:nvSpPr>
          <p:spPr>
            <a:xfrm>
              <a:off x="4992900" y="3300300"/>
              <a:ext cx="344450" cy="369450"/>
            </a:xfrm>
            <a:custGeom>
              <a:avLst/>
              <a:gdLst/>
              <a:ahLst/>
              <a:cxnLst/>
              <a:rect l="l" t="t" r="r" b="b"/>
              <a:pathLst>
                <a:path w="13778" h="14778" extrusionOk="0">
                  <a:moveTo>
                    <a:pt x="768" y="1"/>
                  </a:moveTo>
                  <a:cubicBezTo>
                    <a:pt x="634" y="67"/>
                    <a:pt x="534" y="67"/>
                    <a:pt x="534" y="67"/>
                  </a:cubicBezTo>
                  <a:lnTo>
                    <a:pt x="801" y="67"/>
                  </a:lnTo>
                  <a:cubicBezTo>
                    <a:pt x="962" y="67"/>
                    <a:pt x="1183" y="98"/>
                    <a:pt x="1467" y="101"/>
                  </a:cubicBezTo>
                  <a:lnTo>
                    <a:pt x="1467" y="101"/>
                  </a:lnTo>
                  <a:cubicBezTo>
                    <a:pt x="1167" y="67"/>
                    <a:pt x="901" y="67"/>
                    <a:pt x="768" y="1"/>
                  </a:cubicBezTo>
                  <a:close/>
                  <a:moveTo>
                    <a:pt x="532" y="59"/>
                  </a:moveTo>
                  <a:cubicBezTo>
                    <a:pt x="530" y="59"/>
                    <a:pt x="526" y="78"/>
                    <a:pt x="534" y="115"/>
                  </a:cubicBezTo>
                  <a:lnTo>
                    <a:pt x="534" y="115"/>
                  </a:lnTo>
                  <a:lnTo>
                    <a:pt x="534" y="67"/>
                  </a:lnTo>
                  <a:cubicBezTo>
                    <a:pt x="534" y="62"/>
                    <a:pt x="533" y="59"/>
                    <a:pt x="532" y="59"/>
                  </a:cubicBezTo>
                  <a:close/>
                  <a:moveTo>
                    <a:pt x="534" y="115"/>
                  </a:moveTo>
                  <a:lnTo>
                    <a:pt x="534" y="201"/>
                  </a:lnTo>
                  <a:cubicBezTo>
                    <a:pt x="534" y="268"/>
                    <a:pt x="534" y="401"/>
                    <a:pt x="501" y="568"/>
                  </a:cubicBezTo>
                  <a:cubicBezTo>
                    <a:pt x="468" y="901"/>
                    <a:pt x="434" y="1402"/>
                    <a:pt x="368" y="2002"/>
                  </a:cubicBezTo>
                  <a:cubicBezTo>
                    <a:pt x="362" y="2107"/>
                    <a:pt x="356" y="2216"/>
                    <a:pt x="350" y="2328"/>
                  </a:cubicBezTo>
                  <a:lnTo>
                    <a:pt x="350" y="2328"/>
                  </a:lnTo>
                  <a:cubicBezTo>
                    <a:pt x="356" y="2251"/>
                    <a:pt x="362" y="2176"/>
                    <a:pt x="368" y="2102"/>
                  </a:cubicBezTo>
                  <a:cubicBezTo>
                    <a:pt x="468" y="1468"/>
                    <a:pt x="501" y="968"/>
                    <a:pt x="534" y="634"/>
                  </a:cubicBezTo>
                  <a:cubicBezTo>
                    <a:pt x="601" y="468"/>
                    <a:pt x="601" y="368"/>
                    <a:pt x="601" y="268"/>
                  </a:cubicBezTo>
                  <a:cubicBezTo>
                    <a:pt x="561" y="201"/>
                    <a:pt x="542" y="150"/>
                    <a:pt x="534" y="115"/>
                  </a:cubicBezTo>
                  <a:close/>
                  <a:moveTo>
                    <a:pt x="1467" y="101"/>
                  </a:moveTo>
                  <a:cubicBezTo>
                    <a:pt x="1467" y="101"/>
                    <a:pt x="1468" y="101"/>
                    <a:pt x="1468" y="101"/>
                  </a:cubicBezTo>
                  <a:cubicBezTo>
                    <a:pt x="2069" y="167"/>
                    <a:pt x="3003" y="268"/>
                    <a:pt x="4137" y="334"/>
                  </a:cubicBezTo>
                  <a:cubicBezTo>
                    <a:pt x="6391" y="566"/>
                    <a:pt x="9634" y="831"/>
                    <a:pt x="13472" y="1162"/>
                  </a:cubicBezTo>
                  <a:lnTo>
                    <a:pt x="13472" y="1162"/>
                  </a:lnTo>
                  <a:cubicBezTo>
                    <a:pt x="13339" y="2882"/>
                    <a:pt x="13141" y="4828"/>
                    <a:pt x="12977" y="6839"/>
                  </a:cubicBezTo>
                  <a:cubicBezTo>
                    <a:pt x="12843" y="7906"/>
                    <a:pt x="12776" y="8940"/>
                    <a:pt x="12676" y="10008"/>
                  </a:cubicBezTo>
                  <a:lnTo>
                    <a:pt x="12543" y="11642"/>
                  </a:lnTo>
                  <a:cubicBezTo>
                    <a:pt x="12510" y="11943"/>
                    <a:pt x="12510" y="12176"/>
                    <a:pt x="12443" y="12443"/>
                  </a:cubicBezTo>
                  <a:cubicBezTo>
                    <a:pt x="12343" y="12676"/>
                    <a:pt x="12243" y="12943"/>
                    <a:pt x="12076" y="13143"/>
                  </a:cubicBezTo>
                  <a:cubicBezTo>
                    <a:pt x="11642" y="13844"/>
                    <a:pt x="10808" y="14278"/>
                    <a:pt x="10008" y="14411"/>
                  </a:cubicBezTo>
                  <a:cubicBezTo>
                    <a:pt x="9174" y="14511"/>
                    <a:pt x="8340" y="14511"/>
                    <a:pt x="7506" y="14511"/>
                  </a:cubicBezTo>
                  <a:cubicBezTo>
                    <a:pt x="5838" y="14511"/>
                    <a:pt x="4237" y="14344"/>
                    <a:pt x="2803" y="14011"/>
                  </a:cubicBezTo>
                  <a:cubicBezTo>
                    <a:pt x="2469" y="13944"/>
                    <a:pt x="2069" y="13811"/>
                    <a:pt x="1735" y="13677"/>
                  </a:cubicBezTo>
                  <a:cubicBezTo>
                    <a:pt x="1402" y="13577"/>
                    <a:pt x="1068" y="13410"/>
                    <a:pt x="901" y="13110"/>
                  </a:cubicBezTo>
                  <a:cubicBezTo>
                    <a:pt x="601" y="12510"/>
                    <a:pt x="401" y="11809"/>
                    <a:pt x="334" y="11142"/>
                  </a:cubicBezTo>
                  <a:cubicBezTo>
                    <a:pt x="134" y="9841"/>
                    <a:pt x="134" y="8573"/>
                    <a:pt x="134" y="7439"/>
                  </a:cubicBezTo>
                  <a:cubicBezTo>
                    <a:pt x="134" y="5324"/>
                    <a:pt x="275" y="3603"/>
                    <a:pt x="350" y="2328"/>
                  </a:cubicBezTo>
                  <a:lnTo>
                    <a:pt x="350" y="2328"/>
                  </a:lnTo>
                  <a:cubicBezTo>
                    <a:pt x="249" y="3587"/>
                    <a:pt x="97" y="5371"/>
                    <a:pt x="34" y="7539"/>
                  </a:cubicBezTo>
                  <a:cubicBezTo>
                    <a:pt x="1" y="8640"/>
                    <a:pt x="1" y="9941"/>
                    <a:pt x="201" y="11275"/>
                  </a:cubicBezTo>
                  <a:cubicBezTo>
                    <a:pt x="334" y="11943"/>
                    <a:pt x="468" y="12710"/>
                    <a:pt x="835" y="13310"/>
                  </a:cubicBezTo>
                  <a:cubicBezTo>
                    <a:pt x="868" y="13377"/>
                    <a:pt x="935" y="13444"/>
                    <a:pt x="1001" y="13544"/>
                  </a:cubicBezTo>
                  <a:cubicBezTo>
                    <a:pt x="1035" y="13577"/>
                    <a:pt x="1135" y="13644"/>
                    <a:pt x="1201" y="13677"/>
                  </a:cubicBezTo>
                  <a:lnTo>
                    <a:pt x="1702" y="13944"/>
                  </a:lnTo>
                  <a:cubicBezTo>
                    <a:pt x="2035" y="14077"/>
                    <a:pt x="2436" y="14211"/>
                    <a:pt x="2803" y="14278"/>
                  </a:cubicBezTo>
                  <a:cubicBezTo>
                    <a:pt x="4304" y="14611"/>
                    <a:pt x="5871" y="14778"/>
                    <a:pt x="7539" y="14778"/>
                  </a:cubicBezTo>
                  <a:cubicBezTo>
                    <a:pt x="8373" y="14778"/>
                    <a:pt x="9207" y="14778"/>
                    <a:pt x="10108" y="14645"/>
                  </a:cubicBezTo>
                  <a:cubicBezTo>
                    <a:pt x="10975" y="14544"/>
                    <a:pt x="11809" y="14077"/>
                    <a:pt x="12343" y="13310"/>
                  </a:cubicBezTo>
                  <a:cubicBezTo>
                    <a:pt x="12510" y="13077"/>
                    <a:pt x="12643" y="12810"/>
                    <a:pt x="12710" y="12543"/>
                  </a:cubicBezTo>
                  <a:cubicBezTo>
                    <a:pt x="12810" y="12243"/>
                    <a:pt x="12810" y="11943"/>
                    <a:pt x="12843" y="11709"/>
                  </a:cubicBezTo>
                  <a:lnTo>
                    <a:pt x="12977" y="10075"/>
                  </a:lnTo>
                  <a:cubicBezTo>
                    <a:pt x="13110" y="8974"/>
                    <a:pt x="13177" y="7940"/>
                    <a:pt x="13277" y="6906"/>
                  </a:cubicBezTo>
                  <a:cubicBezTo>
                    <a:pt x="13444" y="4837"/>
                    <a:pt x="13610" y="2936"/>
                    <a:pt x="13777" y="1135"/>
                  </a:cubicBezTo>
                  <a:lnTo>
                    <a:pt x="13777" y="1068"/>
                  </a:lnTo>
                  <a:lnTo>
                    <a:pt x="13677" y="1068"/>
                  </a:lnTo>
                  <a:cubicBezTo>
                    <a:pt x="9774" y="735"/>
                    <a:pt x="6472" y="468"/>
                    <a:pt x="4170" y="301"/>
                  </a:cubicBezTo>
                  <a:cubicBezTo>
                    <a:pt x="3003" y="234"/>
                    <a:pt x="2135" y="134"/>
                    <a:pt x="1502" y="101"/>
                  </a:cubicBezTo>
                  <a:cubicBezTo>
                    <a:pt x="1490" y="101"/>
                    <a:pt x="1478" y="101"/>
                    <a:pt x="1467"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87;p45">
              <a:extLst>
                <a:ext uri="{FF2B5EF4-FFF2-40B4-BE49-F238E27FC236}">
                  <a16:creationId xmlns:a16="http://schemas.microsoft.com/office/drawing/2014/main" id="{BF9CF095-7094-F25C-D47E-A4870524338C}"/>
                </a:ext>
              </a:extLst>
            </p:cNvPr>
            <p:cNvSpPr/>
            <p:nvPr/>
          </p:nvSpPr>
          <p:spPr>
            <a:xfrm>
              <a:off x="5312300" y="2760725"/>
              <a:ext cx="60075" cy="95125"/>
            </a:xfrm>
            <a:custGeom>
              <a:avLst/>
              <a:gdLst/>
              <a:ahLst/>
              <a:cxnLst/>
              <a:rect l="l" t="t" r="r" b="b"/>
              <a:pathLst>
                <a:path w="2403" h="3805" extrusionOk="0">
                  <a:moveTo>
                    <a:pt x="36" y="0"/>
                  </a:moveTo>
                  <a:cubicBezTo>
                    <a:pt x="35" y="0"/>
                    <a:pt x="34" y="1"/>
                    <a:pt x="34" y="2"/>
                  </a:cubicBezTo>
                  <a:cubicBezTo>
                    <a:pt x="0" y="35"/>
                    <a:pt x="834" y="635"/>
                    <a:pt x="1501" y="1703"/>
                  </a:cubicBezTo>
                  <a:cubicBezTo>
                    <a:pt x="2169" y="2804"/>
                    <a:pt x="2269" y="3804"/>
                    <a:pt x="2369" y="3804"/>
                  </a:cubicBezTo>
                  <a:cubicBezTo>
                    <a:pt x="2402" y="3804"/>
                    <a:pt x="2369" y="2704"/>
                    <a:pt x="1702" y="1603"/>
                  </a:cubicBezTo>
                  <a:cubicBezTo>
                    <a:pt x="1022" y="534"/>
                    <a:pt x="9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88;p45">
              <a:extLst>
                <a:ext uri="{FF2B5EF4-FFF2-40B4-BE49-F238E27FC236}">
                  <a16:creationId xmlns:a16="http://schemas.microsoft.com/office/drawing/2014/main" id="{71641BFC-FB92-7AB1-2088-9C4908520CE1}"/>
                </a:ext>
              </a:extLst>
            </p:cNvPr>
            <p:cNvSpPr/>
            <p:nvPr/>
          </p:nvSpPr>
          <p:spPr>
            <a:xfrm>
              <a:off x="5009575" y="2284575"/>
              <a:ext cx="582125" cy="768900"/>
            </a:xfrm>
            <a:custGeom>
              <a:avLst/>
              <a:gdLst/>
              <a:ahLst/>
              <a:cxnLst/>
              <a:rect l="l" t="t" r="r" b="b"/>
              <a:pathLst>
                <a:path w="23285" h="30756" extrusionOk="0">
                  <a:moveTo>
                    <a:pt x="19882" y="1"/>
                  </a:moveTo>
                  <a:cubicBezTo>
                    <a:pt x="19882" y="1"/>
                    <a:pt x="19882" y="35"/>
                    <a:pt x="19906" y="102"/>
                  </a:cubicBezTo>
                  <a:lnTo>
                    <a:pt x="19906" y="102"/>
                  </a:lnTo>
                  <a:cubicBezTo>
                    <a:pt x="19882" y="27"/>
                    <a:pt x="19882" y="1"/>
                    <a:pt x="19882" y="1"/>
                  </a:cubicBezTo>
                  <a:close/>
                  <a:moveTo>
                    <a:pt x="19906" y="102"/>
                  </a:moveTo>
                  <a:lnTo>
                    <a:pt x="19906" y="102"/>
                  </a:lnTo>
                  <a:cubicBezTo>
                    <a:pt x="19917" y="136"/>
                    <a:pt x="19933" y="181"/>
                    <a:pt x="19956" y="239"/>
                  </a:cubicBezTo>
                  <a:lnTo>
                    <a:pt x="19956" y="239"/>
                  </a:lnTo>
                  <a:cubicBezTo>
                    <a:pt x="19953" y="226"/>
                    <a:pt x="19951" y="213"/>
                    <a:pt x="19948" y="201"/>
                  </a:cubicBezTo>
                  <a:cubicBezTo>
                    <a:pt x="19929" y="162"/>
                    <a:pt x="19915" y="129"/>
                    <a:pt x="19906" y="102"/>
                  </a:cubicBezTo>
                  <a:close/>
                  <a:moveTo>
                    <a:pt x="19956" y="239"/>
                  </a:moveTo>
                  <a:cubicBezTo>
                    <a:pt x="19967" y="299"/>
                    <a:pt x="19979" y="363"/>
                    <a:pt x="19991" y="433"/>
                  </a:cubicBezTo>
                  <a:lnTo>
                    <a:pt x="19991" y="433"/>
                  </a:lnTo>
                  <a:cubicBezTo>
                    <a:pt x="19985" y="378"/>
                    <a:pt x="19982" y="333"/>
                    <a:pt x="19982" y="301"/>
                  </a:cubicBezTo>
                  <a:cubicBezTo>
                    <a:pt x="19972" y="279"/>
                    <a:pt x="19964" y="258"/>
                    <a:pt x="19956" y="239"/>
                  </a:cubicBezTo>
                  <a:close/>
                  <a:moveTo>
                    <a:pt x="10275" y="5304"/>
                  </a:moveTo>
                  <a:cubicBezTo>
                    <a:pt x="10275" y="5304"/>
                    <a:pt x="10275" y="5371"/>
                    <a:pt x="10308" y="5538"/>
                  </a:cubicBezTo>
                  <a:cubicBezTo>
                    <a:pt x="10308" y="5371"/>
                    <a:pt x="10275" y="5304"/>
                    <a:pt x="10275" y="5304"/>
                  </a:cubicBezTo>
                  <a:close/>
                  <a:moveTo>
                    <a:pt x="19991" y="433"/>
                  </a:moveTo>
                  <a:lnTo>
                    <a:pt x="19991" y="433"/>
                  </a:lnTo>
                  <a:cubicBezTo>
                    <a:pt x="20003" y="552"/>
                    <a:pt x="20026" y="719"/>
                    <a:pt x="20048" y="901"/>
                  </a:cubicBezTo>
                  <a:cubicBezTo>
                    <a:pt x="20148" y="1502"/>
                    <a:pt x="20282" y="2336"/>
                    <a:pt x="20449" y="3370"/>
                  </a:cubicBezTo>
                  <a:cubicBezTo>
                    <a:pt x="20782" y="5538"/>
                    <a:pt x="21216" y="8640"/>
                    <a:pt x="21716" y="12476"/>
                  </a:cubicBezTo>
                  <a:cubicBezTo>
                    <a:pt x="21983" y="14378"/>
                    <a:pt x="22283" y="16512"/>
                    <a:pt x="22517" y="18747"/>
                  </a:cubicBezTo>
                  <a:cubicBezTo>
                    <a:pt x="22650" y="19881"/>
                    <a:pt x="22784" y="21049"/>
                    <a:pt x="22884" y="22250"/>
                  </a:cubicBezTo>
                  <a:cubicBezTo>
                    <a:pt x="22984" y="22850"/>
                    <a:pt x="23017" y="23484"/>
                    <a:pt x="23051" y="24085"/>
                  </a:cubicBezTo>
                  <a:cubicBezTo>
                    <a:pt x="23117" y="24385"/>
                    <a:pt x="23117" y="24718"/>
                    <a:pt x="23117" y="25019"/>
                  </a:cubicBezTo>
                  <a:cubicBezTo>
                    <a:pt x="23051" y="25319"/>
                    <a:pt x="23017" y="25652"/>
                    <a:pt x="22950" y="25919"/>
                  </a:cubicBezTo>
                  <a:cubicBezTo>
                    <a:pt x="22850" y="26219"/>
                    <a:pt x="22717" y="26520"/>
                    <a:pt x="22617" y="26820"/>
                  </a:cubicBezTo>
                  <a:cubicBezTo>
                    <a:pt x="22483" y="27087"/>
                    <a:pt x="22350" y="27387"/>
                    <a:pt x="22150" y="27654"/>
                  </a:cubicBezTo>
                  <a:cubicBezTo>
                    <a:pt x="21983" y="27921"/>
                    <a:pt x="21783" y="28187"/>
                    <a:pt x="21549" y="28421"/>
                  </a:cubicBezTo>
                  <a:cubicBezTo>
                    <a:pt x="21316" y="28688"/>
                    <a:pt x="21116" y="28921"/>
                    <a:pt x="20849" y="29155"/>
                  </a:cubicBezTo>
                  <a:cubicBezTo>
                    <a:pt x="20349" y="29555"/>
                    <a:pt x="19815" y="29989"/>
                    <a:pt x="19181" y="30222"/>
                  </a:cubicBezTo>
                  <a:cubicBezTo>
                    <a:pt x="18594" y="30470"/>
                    <a:pt x="17978" y="30660"/>
                    <a:pt x="17360" y="30660"/>
                  </a:cubicBezTo>
                  <a:cubicBezTo>
                    <a:pt x="17311" y="30660"/>
                    <a:pt x="17262" y="30658"/>
                    <a:pt x="17213" y="30656"/>
                  </a:cubicBezTo>
                  <a:cubicBezTo>
                    <a:pt x="15845" y="30489"/>
                    <a:pt x="14478" y="30089"/>
                    <a:pt x="13110" y="29722"/>
                  </a:cubicBezTo>
                  <a:cubicBezTo>
                    <a:pt x="11709" y="29355"/>
                    <a:pt x="10308" y="28888"/>
                    <a:pt x="8940" y="28388"/>
                  </a:cubicBezTo>
                  <a:cubicBezTo>
                    <a:pt x="5897" y="27329"/>
                    <a:pt x="3018" y="26172"/>
                    <a:pt x="237" y="24949"/>
                  </a:cubicBezTo>
                  <a:lnTo>
                    <a:pt x="237" y="24949"/>
                  </a:lnTo>
                  <a:cubicBezTo>
                    <a:pt x="1383" y="21712"/>
                    <a:pt x="2527" y="18605"/>
                    <a:pt x="3576" y="15754"/>
                  </a:cubicBezTo>
                  <a:lnTo>
                    <a:pt x="3576" y="15754"/>
                  </a:lnTo>
                  <a:cubicBezTo>
                    <a:pt x="6738" y="17005"/>
                    <a:pt x="9669" y="18158"/>
                    <a:pt x="12209" y="19181"/>
                  </a:cubicBezTo>
                  <a:lnTo>
                    <a:pt x="12343" y="19214"/>
                  </a:lnTo>
                  <a:lnTo>
                    <a:pt x="12343" y="19081"/>
                  </a:lnTo>
                  <a:cubicBezTo>
                    <a:pt x="11709" y="14845"/>
                    <a:pt x="11209" y="11375"/>
                    <a:pt x="10842" y="9007"/>
                  </a:cubicBezTo>
                  <a:cubicBezTo>
                    <a:pt x="10675" y="7806"/>
                    <a:pt x="10508" y="6872"/>
                    <a:pt x="10442" y="6238"/>
                  </a:cubicBezTo>
                  <a:cubicBezTo>
                    <a:pt x="10375" y="5972"/>
                    <a:pt x="10341" y="5705"/>
                    <a:pt x="10308" y="5538"/>
                  </a:cubicBezTo>
                  <a:lnTo>
                    <a:pt x="10308" y="5538"/>
                  </a:lnTo>
                  <a:cubicBezTo>
                    <a:pt x="10308" y="5705"/>
                    <a:pt x="10341" y="5972"/>
                    <a:pt x="10375" y="6238"/>
                  </a:cubicBezTo>
                  <a:cubicBezTo>
                    <a:pt x="10475" y="6872"/>
                    <a:pt x="10608" y="7840"/>
                    <a:pt x="10775" y="9007"/>
                  </a:cubicBezTo>
                  <a:cubicBezTo>
                    <a:pt x="11105" y="11352"/>
                    <a:pt x="11599" y="14775"/>
                    <a:pt x="12159" y="18954"/>
                  </a:cubicBezTo>
                  <a:lnTo>
                    <a:pt x="12159" y="18954"/>
                  </a:lnTo>
                  <a:cubicBezTo>
                    <a:pt x="9596" y="17935"/>
                    <a:pt x="6744" y="16788"/>
                    <a:pt x="3603" y="15512"/>
                  </a:cubicBezTo>
                  <a:lnTo>
                    <a:pt x="3503" y="15478"/>
                  </a:lnTo>
                  <a:lnTo>
                    <a:pt x="3470" y="15545"/>
                  </a:lnTo>
                  <a:cubicBezTo>
                    <a:pt x="2369" y="18480"/>
                    <a:pt x="1268" y="21649"/>
                    <a:pt x="34" y="24918"/>
                  </a:cubicBezTo>
                  <a:lnTo>
                    <a:pt x="1" y="25019"/>
                  </a:lnTo>
                  <a:lnTo>
                    <a:pt x="101" y="25052"/>
                  </a:lnTo>
                  <a:cubicBezTo>
                    <a:pt x="2869" y="26253"/>
                    <a:pt x="5838" y="27420"/>
                    <a:pt x="8874" y="28521"/>
                  </a:cubicBezTo>
                  <a:cubicBezTo>
                    <a:pt x="10308" y="28988"/>
                    <a:pt x="11676" y="29422"/>
                    <a:pt x="13043" y="29855"/>
                  </a:cubicBezTo>
                  <a:cubicBezTo>
                    <a:pt x="14444" y="30222"/>
                    <a:pt x="15812" y="30589"/>
                    <a:pt x="17213" y="30756"/>
                  </a:cubicBezTo>
                  <a:cubicBezTo>
                    <a:pt x="17947" y="30756"/>
                    <a:pt x="18647" y="30589"/>
                    <a:pt x="19281" y="30322"/>
                  </a:cubicBezTo>
                  <a:cubicBezTo>
                    <a:pt x="19882" y="30022"/>
                    <a:pt x="20482" y="29655"/>
                    <a:pt x="20982" y="29188"/>
                  </a:cubicBezTo>
                  <a:cubicBezTo>
                    <a:pt x="21216" y="28988"/>
                    <a:pt x="21449" y="28721"/>
                    <a:pt x="21683" y="28488"/>
                  </a:cubicBezTo>
                  <a:cubicBezTo>
                    <a:pt x="21883" y="28221"/>
                    <a:pt x="22117" y="27987"/>
                    <a:pt x="22283" y="27687"/>
                  </a:cubicBezTo>
                  <a:cubicBezTo>
                    <a:pt x="22483" y="27387"/>
                    <a:pt x="22617" y="27087"/>
                    <a:pt x="22784" y="26820"/>
                  </a:cubicBezTo>
                  <a:cubicBezTo>
                    <a:pt x="22884" y="26520"/>
                    <a:pt x="23017" y="26219"/>
                    <a:pt x="23117" y="25886"/>
                  </a:cubicBezTo>
                  <a:cubicBezTo>
                    <a:pt x="23184" y="25552"/>
                    <a:pt x="23217" y="25252"/>
                    <a:pt x="23284" y="24918"/>
                  </a:cubicBezTo>
                  <a:cubicBezTo>
                    <a:pt x="23284" y="24585"/>
                    <a:pt x="23284" y="24251"/>
                    <a:pt x="23217" y="23984"/>
                  </a:cubicBezTo>
                  <a:cubicBezTo>
                    <a:pt x="23184" y="23351"/>
                    <a:pt x="23151" y="22717"/>
                    <a:pt x="23051" y="22150"/>
                  </a:cubicBezTo>
                  <a:cubicBezTo>
                    <a:pt x="22950" y="20916"/>
                    <a:pt x="22817" y="19748"/>
                    <a:pt x="22684" y="18647"/>
                  </a:cubicBezTo>
                  <a:cubicBezTo>
                    <a:pt x="22383" y="16346"/>
                    <a:pt x="22117" y="14244"/>
                    <a:pt x="21850" y="12343"/>
                  </a:cubicBezTo>
                  <a:cubicBezTo>
                    <a:pt x="21316" y="8507"/>
                    <a:pt x="20816" y="5404"/>
                    <a:pt x="20482" y="3303"/>
                  </a:cubicBezTo>
                  <a:cubicBezTo>
                    <a:pt x="20315" y="2236"/>
                    <a:pt x="20148" y="1402"/>
                    <a:pt x="20048" y="835"/>
                  </a:cubicBezTo>
                  <a:cubicBezTo>
                    <a:pt x="20029" y="681"/>
                    <a:pt x="20010" y="549"/>
                    <a:pt x="19991"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89;p45">
              <a:extLst>
                <a:ext uri="{FF2B5EF4-FFF2-40B4-BE49-F238E27FC236}">
                  <a16:creationId xmlns:a16="http://schemas.microsoft.com/office/drawing/2014/main" id="{4A6B6262-F868-1236-C7BD-E66A6CF8948C}"/>
                </a:ext>
              </a:extLst>
            </p:cNvPr>
            <p:cNvSpPr/>
            <p:nvPr/>
          </p:nvSpPr>
          <p:spPr>
            <a:xfrm>
              <a:off x="5260600" y="2207025"/>
              <a:ext cx="137625" cy="153475"/>
            </a:xfrm>
            <a:custGeom>
              <a:avLst/>
              <a:gdLst/>
              <a:ahLst/>
              <a:cxnLst/>
              <a:rect l="l" t="t" r="r" b="b"/>
              <a:pathLst>
                <a:path w="5505" h="6139" extrusionOk="0">
                  <a:moveTo>
                    <a:pt x="5137" y="0"/>
                  </a:moveTo>
                  <a:cubicBezTo>
                    <a:pt x="4937" y="34"/>
                    <a:pt x="4604" y="100"/>
                    <a:pt x="4170" y="167"/>
                  </a:cubicBezTo>
                  <a:cubicBezTo>
                    <a:pt x="3403" y="367"/>
                    <a:pt x="2302" y="868"/>
                    <a:pt x="1435" y="1835"/>
                  </a:cubicBezTo>
                  <a:cubicBezTo>
                    <a:pt x="534" y="2802"/>
                    <a:pt x="167" y="3937"/>
                    <a:pt x="67" y="4770"/>
                  </a:cubicBezTo>
                  <a:cubicBezTo>
                    <a:pt x="0" y="5171"/>
                    <a:pt x="0" y="5504"/>
                    <a:pt x="0" y="5771"/>
                  </a:cubicBezTo>
                  <a:cubicBezTo>
                    <a:pt x="0" y="6005"/>
                    <a:pt x="67" y="6138"/>
                    <a:pt x="67" y="6138"/>
                  </a:cubicBezTo>
                  <a:cubicBezTo>
                    <a:pt x="100" y="6138"/>
                    <a:pt x="67" y="5604"/>
                    <a:pt x="200" y="4804"/>
                  </a:cubicBezTo>
                  <a:cubicBezTo>
                    <a:pt x="334" y="4003"/>
                    <a:pt x="767" y="2936"/>
                    <a:pt x="1601" y="2002"/>
                  </a:cubicBezTo>
                  <a:cubicBezTo>
                    <a:pt x="2402" y="1101"/>
                    <a:pt x="3436" y="601"/>
                    <a:pt x="4237" y="334"/>
                  </a:cubicBezTo>
                  <a:cubicBezTo>
                    <a:pt x="5004" y="100"/>
                    <a:pt x="5504" y="100"/>
                    <a:pt x="5504" y="67"/>
                  </a:cubicBezTo>
                  <a:cubicBezTo>
                    <a:pt x="5504" y="67"/>
                    <a:pt x="5404" y="0"/>
                    <a:pt x="5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90;p45">
              <a:extLst>
                <a:ext uri="{FF2B5EF4-FFF2-40B4-BE49-F238E27FC236}">
                  <a16:creationId xmlns:a16="http://schemas.microsoft.com/office/drawing/2014/main" id="{FFDCDF87-7AA8-14AA-F5E1-26874D12D6D8}"/>
                </a:ext>
              </a:extLst>
            </p:cNvPr>
            <p:cNvSpPr/>
            <p:nvPr/>
          </p:nvSpPr>
          <p:spPr>
            <a:xfrm>
              <a:off x="5009575" y="3606350"/>
              <a:ext cx="299400" cy="107750"/>
            </a:xfrm>
            <a:custGeom>
              <a:avLst/>
              <a:gdLst/>
              <a:ahLst/>
              <a:cxnLst/>
              <a:rect l="l" t="t" r="r" b="b"/>
              <a:pathLst>
                <a:path w="11976" h="4310" extrusionOk="0">
                  <a:moveTo>
                    <a:pt x="11976" y="1"/>
                  </a:moveTo>
                  <a:lnTo>
                    <a:pt x="11976" y="1"/>
                  </a:lnTo>
                  <a:cubicBezTo>
                    <a:pt x="11233" y="1957"/>
                    <a:pt x="9572" y="2553"/>
                    <a:pt x="7605" y="2553"/>
                  </a:cubicBezTo>
                  <a:cubicBezTo>
                    <a:pt x="6922" y="2553"/>
                    <a:pt x="6202" y="2481"/>
                    <a:pt x="5471" y="2369"/>
                  </a:cubicBezTo>
                  <a:cubicBezTo>
                    <a:pt x="2803" y="2002"/>
                    <a:pt x="201" y="1402"/>
                    <a:pt x="1" y="668"/>
                  </a:cubicBezTo>
                  <a:lnTo>
                    <a:pt x="1" y="668"/>
                  </a:lnTo>
                  <a:cubicBezTo>
                    <a:pt x="101" y="2069"/>
                    <a:pt x="1102" y="3136"/>
                    <a:pt x="2369" y="3703"/>
                  </a:cubicBezTo>
                  <a:cubicBezTo>
                    <a:pt x="3526" y="4178"/>
                    <a:pt x="4787" y="4310"/>
                    <a:pt x="6037" y="4310"/>
                  </a:cubicBezTo>
                  <a:cubicBezTo>
                    <a:pt x="6194" y="4310"/>
                    <a:pt x="6350" y="4308"/>
                    <a:pt x="6505" y="4304"/>
                  </a:cubicBezTo>
                  <a:cubicBezTo>
                    <a:pt x="7973" y="4204"/>
                    <a:pt x="9274" y="4304"/>
                    <a:pt x="10475" y="3470"/>
                  </a:cubicBezTo>
                  <a:cubicBezTo>
                    <a:pt x="11676" y="2636"/>
                    <a:pt x="11976" y="1202"/>
                    <a:pt x="11976" y="1"/>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91;p45">
              <a:extLst>
                <a:ext uri="{FF2B5EF4-FFF2-40B4-BE49-F238E27FC236}">
                  <a16:creationId xmlns:a16="http://schemas.microsoft.com/office/drawing/2014/main" id="{B0705E29-4C06-2E0E-5120-BE6C0CB26EAE}"/>
                </a:ext>
              </a:extLst>
            </p:cNvPr>
            <p:cNvSpPr/>
            <p:nvPr/>
          </p:nvSpPr>
          <p:spPr>
            <a:xfrm>
              <a:off x="4371625" y="2361300"/>
              <a:ext cx="37550" cy="105950"/>
            </a:xfrm>
            <a:custGeom>
              <a:avLst/>
              <a:gdLst/>
              <a:ahLst/>
              <a:cxnLst/>
              <a:rect l="l" t="t" r="r" b="b"/>
              <a:pathLst>
                <a:path w="1502" h="4238" extrusionOk="0">
                  <a:moveTo>
                    <a:pt x="1268" y="0"/>
                  </a:moveTo>
                  <a:cubicBezTo>
                    <a:pt x="1201" y="67"/>
                    <a:pt x="1301" y="1068"/>
                    <a:pt x="968" y="2235"/>
                  </a:cubicBezTo>
                  <a:cubicBezTo>
                    <a:pt x="634" y="3403"/>
                    <a:pt x="1" y="4170"/>
                    <a:pt x="34" y="4237"/>
                  </a:cubicBezTo>
                  <a:cubicBezTo>
                    <a:pt x="35" y="4237"/>
                    <a:pt x="36" y="4238"/>
                    <a:pt x="37" y="4238"/>
                  </a:cubicBezTo>
                  <a:cubicBezTo>
                    <a:pt x="97" y="4238"/>
                    <a:pt x="809" y="3445"/>
                    <a:pt x="1168" y="2269"/>
                  </a:cubicBezTo>
                  <a:cubicBezTo>
                    <a:pt x="1502" y="1068"/>
                    <a:pt x="1301" y="0"/>
                    <a:pt x="1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92;p45">
              <a:extLst>
                <a:ext uri="{FF2B5EF4-FFF2-40B4-BE49-F238E27FC236}">
                  <a16:creationId xmlns:a16="http://schemas.microsoft.com/office/drawing/2014/main" id="{6B468EE9-1709-7018-5EFF-1D9C4E0779DC}"/>
                </a:ext>
              </a:extLst>
            </p:cNvPr>
            <p:cNvSpPr/>
            <p:nvPr/>
          </p:nvSpPr>
          <p:spPr>
            <a:xfrm>
              <a:off x="4937875" y="1518950"/>
              <a:ext cx="366950" cy="426475"/>
            </a:xfrm>
            <a:custGeom>
              <a:avLst/>
              <a:gdLst/>
              <a:ahLst/>
              <a:cxnLst/>
              <a:rect l="l" t="t" r="r" b="b"/>
              <a:pathLst>
                <a:path w="14678" h="17059" extrusionOk="0">
                  <a:moveTo>
                    <a:pt x="4797" y="0"/>
                  </a:moveTo>
                  <a:cubicBezTo>
                    <a:pt x="4068" y="0"/>
                    <a:pt x="3425" y="192"/>
                    <a:pt x="2869" y="471"/>
                  </a:cubicBezTo>
                  <a:cubicBezTo>
                    <a:pt x="1701" y="1038"/>
                    <a:pt x="1001" y="1938"/>
                    <a:pt x="567" y="2505"/>
                  </a:cubicBezTo>
                  <a:cubicBezTo>
                    <a:pt x="367" y="2806"/>
                    <a:pt x="200" y="3039"/>
                    <a:pt x="133" y="3206"/>
                  </a:cubicBezTo>
                  <a:lnTo>
                    <a:pt x="0" y="3473"/>
                  </a:lnTo>
                  <a:cubicBezTo>
                    <a:pt x="0" y="3473"/>
                    <a:pt x="67" y="3373"/>
                    <a:pt x="167" y="3206"/>
                  </a:cubicBezTo>
                  <a:cubicBezTo>
                    <a:pt x="300" y="3039"/>
                    <a:pt x="400" y="2839"/>
                    <a:pt x="667" y="2539"/>
                  </a:cubicBezTo>
                  <a:cubicBezTo>
                    <a:pt x="1134" y="2005"/>
                    <a:pt x="1768" y="1171"/>
                    <a:pt x="2969" y="604"/>
                  </a:cubicBezTo>
                  <a:cubicBezTo>
                    <a:pt x="3488" y="329"/>
                    <a:pt x="4091" y="166"/>
                    <a:pt x="4778" y="166"/>
                  </a:cubicBezTo>
                  <a:cubicBezTo>
                    <a:pt x="4841" y="166"/>
                    <a:pt x="4905" y="168"/>
                    <a:pt x="4970" y="170"/>
                  </a:cubicBezTo>
                  <a:cubicBezTo>
                    <a:pt x="5704" y="204"/>
                    <a:pt x="6505" y="471"/>
                    <a:pt x="7072" y="1038"/>
                  </a:cubicBezTo>
                  <a:cubicBezTo>
                    <a:pt x="7672" y="1638"/>
                    <a:pt x="8039" y="2472"/>
                    <a:pt x="8306" y="3339"/>
                  </a:cubicBezTo>
                  <a:cubicBezTo>
                    <a:pt x="8539" y="4207"/>
                    <a:pt x="8673" y="5174"/>
                    <a:pt x="8973" y="6141"/>
                  </a:cubicBezTo>
                  <a:cubicBezTo>
                    <a:pt x="9240" y="7042"/>
                    <a:pt x="9740" y="8009"/>
                    <a:pt x="10641" y="8510"/>
                  </a:cubicBezTo>
                  <a:cubicBezTo>
                    <a:pt x="11041" y="8777"/>
                    <a:pt x="11508" y="8877"/>
                    <a:pt x="11909" y="9043"/>
                  </a:cubicBezTo>
                  <a:cubicBezTo>
                    <a:pt x="12342" y="9210"/>
                    <a:pt x="12709" y="9377"/>
                    <a:pt x="12976" y="9711"/>
                  </a:cubicBezTo>
                  <a:cubicBezTo>
                    <a:pt x="13209" y="10011"/>
                    <a:pt x="13376" y="10444"/>
                    <a:pt x="13410" y="10811"/>
                  </a:cubicBezTo>
                  <a:cubicBezTo>
                    <a:pt x="13476" y="11178"/>
                    <a:pt x="13476" y="11612"/>
                    <a:pt x="13376" y="11946"/>
                  </a:cubicBezTo>
                  <a:cubicBezTo>
                    <a:pt x="13243" y="12679"/>
                    <a:pt x="12976" y="13347"/>
                    <a:pt x="12843" y="13980"/>
                  </a:cubicBezTo>
                  <a:cubicBezTo>
                    <a:pt x="12709" y="14614"/>
                    <a:pt x="12676" y="15215"/>
                    <a:pt x="12843" y="15715"/>
                  </a:cubicBezTo>
                  <a:cubicBezTo>
                    <a:pt x="12976" y="16215"/>
                    <a:pt x="13343" y="16616"/>
                    <a:pt x="13643" y="16816"/>
                  </a:cubicBezTo>
                  <a:cubicBezTo>
                    <a:pt x="13910" y="17016"/>
                    <a:pt x="14244" y="17049"/>
                    <a:pt x="14410" y="17049"/>
                  </a:cubicBezTo>
                  <a:cubicBezTo>
                    <a:pt x="14444" y="17056"/>
                    <a:pt x="14474" y="17059"/>
                    <a:pt x="14502" y="17059"/>
                  </a:cubicBezTo>
                  <a:cubicBezTo>
                    <a:pt x="14613" y="17059"/>
                    <a:pt x="14677" y="17016"/>
                    <a:pt x="14677" y="17016"/>
                  </a:cubicBezTo>
                  <a:lnTo>
                    <a:pt x="14377" y="17016"/>
                  </a:lnTo>
                  <a:cubicBezTo>
                    <a:pt x="14210" y="17016"/>
                    <a:pt x="13910" y="16949"/>
                    <a:pt x="13643" y="16782"/>
                  </a:cubicBezTo>
                  <a:cubicBezTo>
                    <a:pt x="13343" y="16582"/>
                    <a:pt x="13043" y="16215"/>
                    <a:pt x="12909" y="15748"/>
                  </a:cubicBezTo>
                  <a:cubicBezTo>
                    <a:pt x="12809" y="15248"/>
                    <a:pt x="12809" y="14647"/>
                    <a:pt x="12976" y="14014"/>
                  </a:cubicBezTo>
                  <a:cubicBezTo>
                    <a:pt x="13076" y="13413"/>
                    <a:pt x="13376" y="12746"/>
                    <a:pt x="13543" y="11979"/>
                  </a:cubicBezTo>
                  <a:cubicBezTo>
                    <a:pt x="13643" y="11612"/>
                    <a:pt x="13676" y="11178"/>
                    <a:pt x="13576" y="10778"/>
                  </a:cubicBezTo>
                  <a:cubicBezTo>
                    <a:pt x="13543" y="10344"/>
                    <a:pt x="13376" y="9944"/>
                    <a:pt x="13076" y="9611"/>
                  </a:cubicBezTo>
                  <a:cubicBezTo>
                    <a:pt x="12809" y="9277"/>
                    <a:pt x="12376" y="9043"/>
                    <a:pt x="11975" y="8877"/>
                  </a:cubicBezTo>
                  <a:cubicBezTo>
                    <a:pt x="11542" y="8710"/>
                    <a:pt x="11075" y="8610"/>
                    <a:pt x="10708" y="8343"/>
                  </a:cubicBezTo>
                  <a:cubicBezTo>
                    <a:pt x="9907" y="7876"/>
                    <a:pt x="9473" y="7009"/>
                    <a:pt x="9140" y="6108"/>
                  </a:cubicBezTo>
                  <a:cubicBezTo>
                    <a:pt x="8840" y="5174"/>
                    <a:pt x="8706" y="4207"/>
                    <a:pt x="8473" y="3306"/>
                  </a:cubicBezTo>
                  <a:cubicBezTo>
                    <a:pt x="8206" y="2405"/>
                    <a:pt x="7839" y="1505"/>
                    <a:pt x="7205" y="938"/>
                  </a:cubicBezTo>
                  <a:cubicBezTo>
                    <a:pt x="6571" y="304"/>
                    <a:pt x="5704" y="37"/>
                    <a:pt x="4970" y="4"/>
                  </a:cubicBezTo>
                  <a:cubicBezTo>
                    <a:pt x="4912" y="1"/>
                    <a:pt x="4854" y="0"/>
                    <a:pt x="479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93;p45">
              <a:extLst>
                <a:ext uri="{FF2B5EF4-FFF2-40B4-BE49-F238E27FC236}">
                  <a16:creationId xmlns:a16="http://schemas.microsoft.com/office/drawing/2014/main" id="{774C66BB-156B-5071-343F-2C284A81A475}"/>
                </a:ext>
              </a:extLst>
            </p:cNvPr>
            <p:cNvSpPr/>
            <p:nvPr/>
          </p:nvSpPr>
          <p:spPr>
            <a:xfrm>
              <a:off x="4887000" y="1491175"/>
              <a:ext cx="79250" cy="105425"/>
            </a:xfrm>
            <a:custGeom>
              <a:avLst/>
              <a:gdLst/>
              <a:ahLst/>
              <a:cxnLst/>
              <a:rect l="l" t="t" r="r" b="b"/>
              <a:pathLst>
                <a:path w="3170" h="4217" extrusionOk="0">
                  <a:moveTo>
                    <a:pt x="2917" y="1"/>
                  </a:moveTo>
                  <a:cubicBezTo>
                    <a:pt x="2766" y="1"/>
                    <a:pt x="2532" y="21"/>
                    <a:pt x="2235" y="114"/>
                  </a:cubicBezTo>
                  <a:cubicBezTo>
                    <a:pt x="1735" y="281"/>
                    <a:pt x="1034" y="714"/>
                    <a:pt x="567" y="1382"/>
                  </a:cubicBezTo>
                  <a:cubicBezTo>
                    <a:pt x="100" y="2082"/>
                    <a:pt x="0" y="2849"/>
                    <a:pt x="0" y="3383"/>
                  </a:cubicBezTo>
                  <a:cubicBezTo>
                    <a:pt x="34" y="3917"/>
                    <a:pt x="167" y="4217"/>
                    <a:pt x="200" y="4217"/>
                  </a:cubicBezTo>
                  <a:cubicBezTo>
                    <a:pt x="234" y="4217"/>
                    <a:pt x="167" y="3883"/>
                    <a:pt x="167" y="3383"/>
                  </a:cubicBezTo>
                  <a:cubicBezTo>
                    <a:pt x="167" y="2883"/>
                    <a:pt x="334" y="2115"/>
                    <a:pt x="734" y="1448"/>
                  </a:cubicBezTo>
                  <a:cubicBezTo>
                    <a:pt x="1201" y="781"/>
                    <a:pt x="1835" y="414"/>
                    <a:pt x="2269" y="214"/>
                  </a:cubicBezTo>
                  <a:cubicBezTo>
                    <a:pt x="2836" y="81"/>
                    <a:pt x="3169" y="47"/>
                    <a:pt x="3102" y="14"/>
                  </a:cubicBezTo>
                  <a:cubicBezTo>
                    <a:pt x="3102" y="14"/>
                    <a:pt x="3037" y="1"/>
                    <a:pt x="291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2394;p45">
              <a:extLst>
                <a:ext uri="{FF2B5EF4-FFF2-40B4-BE49-F238E27FC236}">
                  <a16:creationId xmlns:a16="http://schemas.microsoft.com/office/drawing/2014/main" id="{31FA5BD9-98B3-0BCF-C95C-45F471A7CBB9}"/>
                </a:ext>
              </a:extLst>
            </p:cNvPr>
            <p:cNvSpPr/>
            <p:nvPr/>
          </p:nvSpPr>
          <p:spPr>
            <a:xfrm>
              <a:off x="4817000" y="1562225"/>
              <a:ext cx="9975" cy="51100"/>
            </a:xfrm>
            <a:custGeom>
              <a:avLst/>
              <a:gdLst/>
              <a:ahLst/>
              <a:cxnLst/>
              <a:rect l="l" t="t" r="r" b="b"/>
              <a:pathLst>
                <a:path w="399" h="2044" extrusionOk="0">
                  <a:moveTo>
                    <a:pt x="223" y="1"/>
                  </a:moveTo>
                  <a:cubicBezTo>
                    <a:pt x="174" y="1"/>
                    <a:pt x="0" y="448"/>
                    <a:pt x="32" y="1041"/>
                  </a:cubicBezTo>
                  <a:cubicBezTo>
                    <a:pt x="64" y="1589"/>
                    <a:pt x="314" y="2044"/>
                    <a:pt x="361" y="2044"/>
                  </a:cubicBezTo>
                  <a:cubicBezTo>
                    <a:pt x="363" y="2044"/>
                    <a:pt x="364" y="2043"/>
                    <a:pt x="365" y="2042"/>
                  </a:cubicBezTo>
                  <a:cubicBezTo>
                    <a:pt x="399" y="2009"/>
                    <a:pt x="298" y="1575"/>
                    <a:pt x="232" y="1041"/>
                  </a:cubicBezTo>
                  <a:cubicBezTo>
                    <a:pt x="198" y="441"/>
                    <a:pt x="298" y="41"/>
                    <a:pt x="232" y="7"/>
                  </a:cubicBezTo>
                  <a:cubicBezTo>
                    <a:pt x="230" y="3"/>
                    <a:pt x="227" y="1"/>
                    <a:pt x="2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2395;p45">
              <a:extLst>
                <a:ext uri="{FF2B5EF4-FFF2-40B4-BE49-F238E27FC236}">
                  <a16:creationId xmlns:a16="http://schemas.microsoft.com/office/drawing/2014/main" id="{CCC1F31B-45EA-B52B-FF80-DDBD9F0802F2}"/>
                </a:ext>
              </a:extLst>
            </p:cNvPr>
            <p:cNvSpPr/>
            <p:nvPr/>
          </p:nvSpPr>
          <p:spPr>
            <a:xfrm>
              <a:off x="4383300" y="2485550"/>
              <a:ext cx="522900" cy="351125"/>
            </a:xfrm>
            <a:custGeom>
              <a:avLst/>
              <a:gdLst/>
              <a:ahLst/>
              <a:cxnLst/>
              <a:rect l="l" t="t" r="r" b="b"/>
              <a:pathLst>
                <a:path w="20916" h="14045" extrusionOk="0">
                  <a:moveTo>
                    <a:pt x="1468" y="1"/>
                  </a:moveTo>
                  <a:cubicBezTo>
                    <a:pt x="634" y="1"/>
                    <a:pt x="1" y="768"/>
                    <a:pt x="201" y="1535"/>
                  </a:cubicBezTo>
                  <a:lnTo>
                    <a:pt x="2869" y="12710"/>
                  </a:lnTo>
                  <a:cubicBezTo>
                    <a:pt x="3036" y="13344"/>
                    <a:pt x="3570" y="13777"/>
                    <a:pt x="4470" y="14011"/>
                  </a:cubicBezTo>
                  <a:lnTo>
                    <a:pt x="19681" y="14044"/>
                  </a:lnTo>
                  <a:cubicBezTo>
                    <a:pt x="20315" y="13811"/>
                    <a:pt x="20915" y="13010"/>
                    <a:pt x="20815" y="12176"/>
                  </a:cubicBezTo>
                  <a:lnTo>
                    <a:pt x="18814" y="1502"/>
                  </a:lnTo>
                  <a:cubicBezTo>
                    <a:pt x="18681" y="868"/>
                    <a:pt x="18113" y="368"/>
                    <a:pt x="17480" y="368"/>
                  </a:cubicBezTo>
                  <a:lnTo>
                    <a:pt x="14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2396;p45">
              <a:extLst>
                <a:ext uri="{FF2B5EF4-FFF2-40B4-BE49-F238E27FC236}">
                  <a16:creationId xmlns:a16="http://schemas.microsoft.com/office/drawing/2014/main" id="{5BA82A06-9EF7-541D-623B-03AD47CFF62F}"/>
                </a:ext>
              </a:extLst>
            </p:cNvPr>
            <p:cNvSpPr/>
            <p:nvPr/>
          </p:nvSpPr>
          <p:spPr>
            <a:xfrm>
              <a:off x="4709375" y="2579150"/>
              <a:ext cx="371950" cy="277525"/>
            </a:xfrm>
            <a:custGeom>
              <a:avLst/>
              <a:gdLst/>
              <a:ahLst/>
              <a:cxnLst/>
              <a:rect l="l" t="t" r="r" b="b"/>
              <a:pathLst>
                <a:path w="14878" h="11101" extrusionOk="0">
                  <a:moveTo>
                    <a:pt x="5833" y="0"/>
                  </a:moveTo>
                  <a:cubicBezTo>
                    <a:pt x="4666" y="0"/>
                    <a:pt x="3169" y="59"/>
                    <a:pt x="3169" y="59"/>
                  </a:cubicBezTo>
                  <a:cubicBezTo>
                    <a:pt x="2469" y="193"/>
                    <a:pt x="2002" y="393"/>
                    <a:pt x="1701" y="727"/>
                  </a:cubicBezTo>
                  <a:cubicBezTo>
                    <a:pt x="1355" y="1010"/>
                    <a:pt x="1604" y="1533"/>
                    <a:pt x="2027" y="1533"/>
                  </a:cubicBezTo>
                  <a:cubicBezTo>
                    <a:pt x="2051" y="1533"/>
                    <a:pt x="2076" y="1531"/>
                    <a:pt x="2102" y="1527"/>
                  </a:cubicBezTo>
                  <a:lnTo>
                    <a:pt x="3770" y="1227"/>
                  </a:lnTo>
                  <a:lnTo>
                    <a:pt x="6305" y="1460"/>
                  </a:lnTo>
                  <a:lnTo>
                    <a:pt x="3770" y="1694"/>
                  </a:lnTo>
                  <a:cubicBezTo>
                    <a:pt x="3770" y="1694"/>
                    <a:pt x="1301" y="2027"/>
                    <a:pt x="701" y="2528"/>
                  </a:cubicBezTo>
                  <a:cubicBezTo>
                    <a:pt x="134" y="3028"/>
                    <a:pt x="567" y="3362"/>
                    <a:pt x="567" y="3362"/>
                  </a:cubicBezTo>
                  <a:lnTo>
                    <a:pt x="2302" y="3428"/>
                  </a:lnTo>
                  <a:lnTo>
                    <a:pt x="5437" y="3529"/>
                  </a:lnTo>
                  <a:lnTo>
                    <a:pt x="2235" y="3795"/>
                  </a:lnTo>
                  <a:cubicBezTo>
                    <a:pt x="2235" y="3795"/>
                    <a:pt x="434" y="4396"/>
                    <a:pt x="200" y="4729"/>
                  </a:cubicBezTo>
                  <a:cubicBezTo>
                    <a:pt x="0" y="5063"/>
                    <a:pt x="134" y="5463"/>
                    <a:pt x="367" y="5697"/>
                  </a:cubicBezTo>
                  <a:cubicBezTo>
                    <a:pt x="412" y="5730"/>
                    <a:pt x="502" y="5744"/>
                    <a:pt x="624" y="5744"/>
                  </a:cubicBezTo>
                  <a:cubicBezTo>
                    <a:pt x="1203" y="5744"/>
                    <a:pt x="2481" y="5428"/>
                    <a:pt x="2801" y="5428"/>
                  </a:cubicBezTo>
                  <a:cubicBezTo>
                    <a:pt x="2814" y="5428"/>
                    <a:pt x="2826" y="5429"/>
                    <a:pt x="2836" y="5430"/>
                  </a:cubicBezTo>
                  <a:cubicBezTo>
                    <a:pt x="3136" y="5463"/>
                    <a:pt x="5971" y="5697"/>
                    <a:pt x="5971" y="5697"/>
                  </a:cubicBezTo>
                  <a:lnTo>
                    <a:pt x="3469" y="6264"/>
                  </a:lnTo>
                  <a:cubicBezTo>
                    <a:pt x="3469" y="6264"/>
                    <a:pt x="1835" y="6297"/>
                    <a:pt x="1168" y="6864"/>
                  </a:cubicBezTo>
                  <a:cubicBezTo>
                    <a:pt x="501" y="7398"/>
                    <a:pt x="1334" y="7798"/>
                    <a:pt x="1334" y="7798"/>
                  </a:cubicBezTo>
                  <a:lnTo>
                    <a:pt x="3736" y="7765"/>
                  </a:lnTo>
                  <a:lnTo>
                    <a:pt x="5971" y="7431"/>
                  </a:lnTo>
                  <a:cubicBezTo>
                    <a:pt x="5971" y="7431"/>
                    <a:pt x="7205" y="7932"/>
                    <a:pt x="8239" y="8432"/>
                  </a:cubicBezTo>
                  <a:cubicBezTo>
                    <a:pt x="9307" y="8932"/>
                    <a:pt x="11208" y="9133"/>
                    <a:pt x="11208" y="9133"/>
                  </a:cubicBezTo>
                  <a:lnTo>
                    <a:pt x="12709" y="11101"/>
                  </a:lnTo>
                  <a:lnTo>
                    <a:pt x="14877" y="4896"/>
                  </a:lnTo>
                  <a:cubicBezTo>
                    <a:pt x="14877" y="4896"/>
                    <a:pt x="7672" y="193"/>
                    <a:pt x="7105" y="59"/>
                  </a:cubicBezTo>
                  <a:cubicBezTo>
                    <a:pt x="6916" y="15"/>
                    <a:pt x="6416" y="0"/>
                    <a:pt x="5833" y="0"/>
                  </a:cubicBezTo>
                  <a:close/>
                </a:path>
              </a:pathLst>
            </a:custGeom>
            <a:solidFill>
              <a:srgbClr val="D0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2397;p45">
              <a:extLst>
                <a:ext uri="{FF2B5EF4-FFF2-40B4-BE49-F238E27FC236}">
                  <a16:creationId xmlns:a16="http://schemas.microsoft.com/office/drawing/2014/main" id="{539AD212-CABE-EE2A-1243-B4FE9DE11CE4}"/>
                </a:ext>
              </a:extLst>
            </p:cNvPr>
            <p:cNvSpPr/>
            <p:nvPr/>
          </p:nvSpPr>
          <p:spPr>
            <a:xfrm>
              <a:off x="4700200" y="1463925"/>
              <a:ext cx="630475" cy="540675"/>
            </a:xfrm>
            <a:custGeom>
              <a:avLst/>
              <a:gdLst/>
              <a:ahLst/>
              <a:cxnLst/>
              <a:rect l="l" t="t" r="r" b="b"/>
              <a:pathLst>
                <a:path w="25219" h="21627" extrusionOk="0">
                  <a:moveTo>
                    <a:pt x="8569" y="0"/>
                  </a:moveTo>
                  <a:cubicBezTo>
                    <a:pt x="7675" y="0"/>
                    <a:pt x="6675" y="252"/>
                    <a:pt x="6205" y="1004"/>
                  </a:cubicBezTo>
                  <a:cubicBezTo>
                    <a:pt x="5904" y="1504"/>
                    <a:pt x="5838" y="2105"/>
                    <a:pt x="5538" y="2538"/>
                  </a:cubicBezTo>
                  <a:cubicBezTo>
                    <a:pt x="4870" y="3506"/>
                    <a:pt x="3403" y="3706"/>
                    <a:pt x="2902" y="4773"/>
                  </a:cubicBezTo>
                  <a:cubicBezTo>
                    <a:pt x="2502" y="5607"/>
                    <a:pt x="2902" y="6641"/>
                    <a:pt x="2736" y="7542"/>
                  </a:cubicBezTo>
                  <a:cubicBezTo>
                    <a:pt x="2569" y="8543"/>
                    <a:pt x="1802" y="9343"/>
                    <a:pt x="1168" y="10144"/>
                  </a:cubicBezTo>
                  <a:cubicBezTo>
                    <a:pt x="534" y="10944"/>
                    <a:pt x="0" y="12012"/>
                    <a:pt x="501" y="12879"/>
                  </a:cubicBezTo>
                  <a:cubicBezTo>
                    <a:pt x="868" y="13713"/>
                    <a:pt x="1835" y="14113"/>
                    <a:pt x="2202" y="14947"/>
                  </a:cubicBezTo>
                  <a:cubicBezTo>
                    <a:pt x="2502" y="15548"/>
                    <a:pt x="2335" y="16215"/>
                    <a:pt x="2369" y="16882"/>
                  </a:cubicBezTo>
                  <a:cubicBezTo>
                    <a:pt x="2369" y="17549"/>
                    <a:pt x="2702" y="18316"/>
                    <a:pt x="3336" y="18450"/>
                  </a:cubicBezTo>
                  <a:lnTo>
                    <a:pt x="10675" y="19984"/>
                  </a:lnTo>
                  <a:cubicBezTo>
                    <a:pt x="13075" y="20805"/>
                    <a:pt x="15565" y="21626"/>
                    <a:pt x="18117" y="21626"/>
                  </a:cubicBezTo>
                  <a:cubicBezTo>
                    <a:pt x="18260" y="21626"/>
                    <a:pt x="18403" y="21624"/>
                    <a:pt x="18547" y="21619"/>
                  </a:cubicBezTo>
                  <a:cubicBezTo>
                    <a:pt x="21215" y="21452"/>
                    <a:pt x="24051" y="20017"/>
                    <a:pt x="24985" y="17482"/>
                  </a:cubicBezTo>
                  <a:cubicBezTo>
                    <a:pt x="24551" y="17482"/>
                    <a:pt x="24184" y="17315"/>
                    <a:pt x="23884" y="17049"/>
                  </a:cubicBezTo>
                  <a:cubicBezTo>
                    <a:pt x="24584" y="16715"/>
                    <a:pt x="25085" y="16015"/>
                    <a:pt x="25218" y="15281"/>
                  </a:cubicBezTo>
                  <a:lnTo>
                    <a:pt x="25218" y="15281"/>
                  </a:lnTo>
                  <a:cubicBezTo>
                    <a:pt x="25096" y="15346"/>
                    <a:pt x="24963" y="15375"/>
                    <a:pt x="24826" y="15375"/>
                  </a:cubicBezTo>
                  <a:cubicBezTo>
                    <a:pt x="24402" y="15375"/>
                    <a:pt x="23952" y="15092"/>
                    <a:pt x="23751" y="14714"/>
                  </a:cubicBezTo>
                  <a:cubicBezTo>
                    <a:pt x="23517" y="14180"/>
                    <a:pt x="23550" y="13546"/>
                    <a:pt x="23717" y="13012"/>
                  </a:cubicBezTo>
                  <a:cubicBezTo>
                    <a:pt x="23884" y="12445"/>
                    <a:pt x="24084" y="11878"/>
                    <a:pt x="24084" y="11311"/>
                  </a:cubicBezTo>
                  <a:cubicBezTo>
                    <a:pt x="24084" y="10277"/>
                    <a:pt x="23317" y="9210"/>
                    <a:pt x="22316" y="8976"/>
                  </a:cubicBezTo>
                  <a:cubicBezTo>
                    <a:pt x="23250" y="8142"/>
                    <a:pt x="23250" y="6474"/>
                    <a:pt x="22316" y="5640"/>
                  </a:cubicBezTo>
                  <a:cubicBezTo>
                    <a:pt x="21849" y="5274"/>
                    <a:pt x="21249" y="5040"/>
                    <a:pt x="20748" y="4773"/>
                  </a:cubicBezTo>
                  <a:cubicBezTo>
                    <a:pt x="20482" y="4606"/>
                    <a:pt x="20215" y="4373"/>
                    <a:pt x="19981" y="4173"/>
                  </a:cubicBezTo>
                  <a:lnTo>
                    <a:pt x="18714" y="2872"/>
                  </a:lnTo>
                  <a:cubicBezTo>
                    <a:pt x="17746" y="1771"/>
                    <a:pt x="16879" y="537"/>
                    <a:pt x="15478" y="203"/>
                  </a:cubicBezTo>
                  <a:cubicBezTo>
                    <a:pt x="15207" y="146"/>
                    <a:pt x="14933" y="124"/>
                    <a:pt x="14658" y="124"/>
                  </a:cubicBezTo>
                  <a:cubicBezTo>
                    <a:pt x="13724" y="124"/>
                    <a:pt x="12767" y="376"/>
                    <a:pt x="11824" y="376"/>
                  </a:cubicBezTo>
                  <a:cubicBezTo>
                    <a:pt x="11741" y="376"/>
                    <a:pt x="11658" y="374"/>
                    <a:pt x="11575" y="370"/>
                  </a:cubicBezTo>
                  <a:cubicBezTo>
                    <a:pt x="10641" y="337"/>
                    <a:pt x="9707" y="36"/>
                    <a:pt x="8740" y="3"/>
                  </a:cubicBezTo>
                  <a:cubicBezTo>
                    <a:pt x="8683" y="1"/>
                    <a:pt x="8626" y="0"/>
                    <a:pt x="8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2398;p45">
              <a:extLst>
                <a:ext uri="{FF2B5EF4-FFF2-40B4-BE49-F238E27FC236}">
                  <a16:creationId xmlns:a16="http://schemas.microsoft.com/office/drawing/2014/main" id="{15D22E09-99FD-C8F5-6F44-75BBD70A000F}"/>
                </a:ext>
              </a:extLst>
            </p:cNvPr>
            <p:cNvSpPr/>
            <p:nvPr/>
          </p:nvSpPr>
          <p:spPr>
            <a:xfrm>
              <a:off x="5128000" y="1564050"/>
              <a:ext cx="68400" cy="298575"/>
            </a:xfrm>
            <a:custGeom>
              <a:avLst/>
              <a:gdLst/>
              <a:ahLst/>
              <a:cxnLst/>
              <a:rect l="l" t="t" r="r" b="b"/>
              <a:pathLst>
                <a:path w="2736" h="11943" extrusionOk="0">
                  <a:moveTo>
                    <a:pt x="709" y="0"/>
                  </a:moveTo>
                  <a:cubicBezTo>
                    <a:pt x="706" y="0"/>
                    <a:pt x="703" y="1"/>
                    <a:pt x="701" y="1"/>
                  </a:cubicBezTo>
                  <a:cubicBezTo>
                    <a:pt x="534" y="34"/>
                    <a:pt x="1068" y="1535"/>
                    <a:pt x="968" y="1702"/>
                  </a:cubicBezTo>
                  <a:cubicBezTo>
                    <a:pt x="134" y="3303"/>
                    <a:pt x="0" y="5171"/>
                    <a:pt x="234" y="6939"/>
                  </a:cubicBezTo>
                  <a:cubicBezTo>
                    <a:pt x="467" y="8674"/>
                    <a:pt x="934" y="10275"/>
                    <a:pt x="1535" y="11943"/>
                  </a:cubicBezTo>
                  <a:cubicBezTo>
                    <a:pt x="1969" y="10275"/>
                    <a:pt x="2402" y="8607"/>
                    <a:pt x="2569" y="6873"/>
                  </a:cubicBezTo>
                  <a:cubicBezTo>
                    <a:pt x="2736" y="5171"/>
                    <a:pt x="2569" y="3370"/>
                    <a:pt x="1902" y="1802"/>
                  </a:cubicBezTo>
                  <a:cubicBezTo>
                    <a:pt x="1803" y="1538"/>
                    <a:pt x="953" y="0"/>
                    <a:pt x="70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2399;p45">
              <a:extLst>
                <a:ext uri="{FF2B5EF4-FFF2-40B4-BE49-F238E27FC236}">
                  <a16:creationId xmlns:a16="http://schemas.microsoft.com/office/drawing/2014/main" id="{16AC755A-171A-0391-4FF7-76234DEA7051}"/>
                </a:ext>
              </a:extLst>
            </p:cNvPr>
            <p:cNvSpPr/>
            <p:nvPr/>
          </p:nvSpPr>
          <p:spPr>
            <a:xfrm>
              <a:off x="4801925" y="1506325"/>
              <a:ext cx="381150" cy="724075"/>
            </a:xfrm>
            <a:custGeom>
              <a:avLst/>
              <a:gdLst/>
              <a:ahLst/>
              <a:cxnLst/>
              <a:rect l="l" t="t" r="r" b="b"/>
              <a:pathLst>
                <a:path w="15246" h="28963" extrusionOk="0">
                  <a:moveTo>
                    <a:pt x="7785" y="0"/>
                  </a:moveTo>
                  <a:cubicBezTo>
                    <a:pt x="7671" y="0"/>
                    <a:pt x="7556" y="3"/>
                    <a:pt x="7439" y="8"/>
                  </a:cubicBezTo>
                  <a:lnTo>
                    <a:pt x="7006" y="42"/>
                  </a:lnTo>
                  <a:cubicBezTo>
                    <a:pt x="3003" y="475"/>
                    <a:pt x="1" y="3878"/>
                    <a:pt x="101" y="7947"/>
                  </a:cubicBezTo>
                  <a:cubicBezTo>
                    <a:pt x="168" y="11683"/>
                    <a:pt x="334" y="15820"/>
                    <a:pt x="568" y="17821"/>
                  </a:cubicBezTo>
                  <a:cubicBezTo>
                    <a:pt x="1068" y="21957"/>
                    <a:pt x="5238" y="22158"/>
                    <a:pt x="5238" y="22158"/>
                  </a:cubicBezTo>
                  <a:lnTo>
                    <a:pt x="5438" y="28962"/>
                  </a:lnTo>
                  <a:lnTo>
                    <a:pt x="15245" y="22158"/>
                  </a:lnTo>
                  <a:lnTo>
                    <a:pt x="14411" y="7680"/>
                  </a:lnTo>
                  <a:cubicBezTo>
                    <a:pt x="14314" y="3461"/>
                    <a:pt x="11880" y="0"/>
                    <a:pt x="7785" y="0"/>
                  </a:cubicBezTo>
                  <a:close/>
                </a:path>
              </a:pathLst>
            </a:custGeom>
            <a:solidFill>
              <a:srgbClr val="D0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2400;p45">
              <a:extLst>
                <a:ext uri="{FF2B5EF4-FFF2-40B4-BE49-F238E27FC236}">
                  <a16:creationId xmlns:a16="http://schemas.microsoft.com/office/drawing/2014/main" id="{B7E973C3-1AD6-79D0-A590-F05C6414B576}"/>
                </a:ext>
              </a:extLst>
            </p:cNvPr>
            <p:cNvSpPr/>
            <p:nvPr/>
          </p:nvSpPr>
          <p:spPr>
            <a:xfrm>
              <a:off x="4933700" y="2005200"/>
              <a:ext cx="130100" cy="88425"/>
            </a:xfrm>
            <a:custGeom>
              <a:avLst/>
              <a:gdLst/>
              <a:ahLst/>
              <a:cxnLst/>
              <a:rect l="l" t="t" r="r" b="b"/>
              <a:pathLst>
                <a:path w="5204" h="3537" extrusionOk="0">
                  <a:moveTo>
                    <a:pt x="5204" y="1"/>
                  </a:moveTo>
                  <a:lnTo>
                    <a:pt x="5204" y="1"/>
                  </a:lnTo>
                  <a:cubicBezTo>
                    <a:pt x="2635" y="2036"/>
                    <a:pt x="0" y="2169"/>
                    <a:pt x="0" y="2169"/>
                  </a:cubicBezTo>
                  <a:lnTo>
                    <a:pt x="67" y="3537"/>
                  </a:lnTo>
                  <a:cubicBezTo>
                    <a:pt x="4236" y="3503"/>
                    <a:pt x="5204" y="1"/>
                    <a:pt x="5204" y="1"/>
                  </a:cubicBezTo>
                  <a:close/>
                </a:path>
              </a:pathLst>
            </a:custGeom>
            <a:solidFill>
              <a:srgbClr val="986B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2401;p45">
              <a:extLst>
                <a:ext uri="{FF2B5EF4-FFF2-40B4-BE49-F238E27FC236}">
                  <a16:creationId xmlns:a16="http://schemas.microsoft.com/office/drawing/2014/main" id="{937C3725-23B6-03D7-15BF-EB3EBB635727}"/>
                </a:ext>
              </a:extLst>
            </p:cNvPr>
            <p:cNvSpPr/>
            <p:nvPr/>
          </p:nvSpPr>
          <p:spPr>
            <a:xfrm>
              <a:off x="4843625" y="1775875"/>
              <a:ext cx="30875" cy="28375"/>
            </a:xfrm>
            <a:custGeom>
              <a:avLst/>
              <a:gdLst/>
              <a:ahLst/>
              <a:cxnLst/>
              <a:rect l="l" t="t" r="r" b="b"/>
              <a:pathLst>
                <a:path w="1235" h="1135" extrusionOk="0">
                  <a:moveTo>
                    <a:pt x="568" y="1"/>
                  </a:moveTo>
                  <a:cubicBezTo>
                    <a:pt x="234" y="1"/>
                    <a:pt x="1" y="268"/>
                    <a:pt x="1" y="568"/>
                  </a:cubicBezTo>
                  <a:cubicBezTo>
                    <a:pt x="67" y="868"/>
                    <a:pt x="301" y="1135"/>
                    <a:pt x="634" y="1135"/>
                  </a:cubicBezTo>
                  <a:cubicBezTo>
                    <a:pt x="968" y="1135"/>
                    <a:pt x="1235" y="835"/>
                    <a:pt x="1168" y="534"/>
                  </a:cubicBezTo>
                  <a:cubicBezTo>
                    <a:pt x="1135" y="234"/>
                    <a:pt x="901" y="1"/>
                    <a:pt x="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2402;p45">
              <a:extLst>
                <a:ext uri="{FF2B5EF4-FFF2-40B4-BE49-F238E27FC236}">
                  <a16:creationId xmlns:a16="http://schemas.microsoft.com/office/drawing/2014/main" id="{5FE1E919-974E-EE26-A7E4-122359D86141}"/>
                </a:ext>
              </a:extLst>
            </p:cNvPr>
            <p:cNvSpPr/>
            <p:nvPr/>
          </p:nvSpPr>
          <p:spPr>
            <a:xfrm>
              <a:off x="4830275" y="1725675"/>
              <a:ext cx="60925" cy="18975"/>
            </a:xfrm>
            <a:custGeom>
              <a:avLst/>
              <a:gdLst/>
              <a:ahLst/>
              <a:cxnLst/>
              <a:rect l="l" t="t" r="r" b="b"/>
              <a:pathLst>
                <a:path w="2437" h="759" extrusionOk="0">
                  <a:moveTo>
                    <a:pt x="1280" y="1"/>
                  </a:moveTo>
                  <a:cubicBezTo>
                    <a:pt x="1232" y="1"/>
                    <a:pt x="1183" y="3"/>
                    <a:pt x="1135" y="7"/>
                  </a:cubicBezTo>
                  <a:cubicBezTo>
                    <a:pt x="768" y="41"/>
                    <a:pt x="435" y="207"/>
                    <a:pt x="234" y="374"/>
                  </a:cubicBezTo>
                  <a:cubicBezTo>
                    <a:pt x="34" y="574"/>
                    <a:pt x="1" y="708"/>
                    <a:pt x="34" y="741"/>
                  </a:cubicBezTo>
                  <a:cubicBezTo>
                    <a:pt x="46" y="753"/>
                    <a:pt x="62" y="758"/>
                    <a:pt x="82" y="758"/>
                  </a:cubicBezTo>
                  <a:cubicBezTo>
                    <a:pt x="232" y="758"/>
                    <a:pt x="610" y="462"/>
                    <a:pt x="1168" y="374"/>
                  </a:cubicBezTo>
                  <a:cubicBezTo>
                    <a:pt x="1240" y="367"/>
                    <a:pt x="1310" y="363"/>
                    <a:pt x="1377" y="363"/>
                  </a:cubicBezTo>
                  <a:cubicBezTo>
                    <a:pt x="1842" y="363"/>
                    <a:pt x="2206" y="518"/>
                    <a:pt x="2331" y="518"/>
                  </a:cubicBezTo>
                  <a:cubicBezTo>
                    <a:pt x="2349" y="518"/>
                    <a:pt x="2362" y="515"/>
                    <a:pt x="2369" y="508"/>
                  </a:cubicBezTo>
                  <a:cubicBezTo>
                    <a:pt x="2436" y="474"/>
                    <a:pt x="2336" y="341"/>
                    <a:pt x="2102" y="207"/>
                  </a:cubicBezTo>
                  <a:cubicBezTo>
                    <a:pt x="1900" y="92"/>
                    <a:pt x="1596" y="1"/>
                    <a:pt x="1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2403;p45">
              <a:extLst>
                <a:ext uri="{FF2B5EF4-FFF2-40B4-BE49-F238E27FC236}">
                  <a16:creationId xmlns:a16="http://schemas.microsoft.com/office/drawing/2014/main" id="{A43C8123-EA98-1E17-96D2-FBF1445BD08F}"/>
                </a:ext>
              </a:extLst>
            </p:cNvPr>
            <p:cNvSpPr/>
            <p:nvPr/>
          </p:nvSpPr>
          <p:spPr>
            <a:xfrm>
              <a:off x="4979550" y="1769200"/>
              <a:ext cx="30050" cy="28375"/>
            </a:xfrm>
            <a:custGeom>
              <a:avLst/>
              <a:gdLst/>
              <a:ahLst/>
              <a:cxnLst/>
              <a:rect l="l" t="t" r="r" b="b"/>
              <a:pathLst>
                <a:path w="1202" h="1135" extrusionOk="0">
                  <a:moveTo>
                    <a:pt x="535" y="1"/>
                  </a:moveTo>
                  <a:cubicBezTo>
                    <a:pt x="234" y="1"/>
                    <a:pt x="1" y="301"/>
                    <a:pt x="1" y="601"/>
                  </a:cubicBezTo>
                  <a:cubicBezTo>
                    <a:pt x="34" y="901"/>
                    <a:pt x="301" y="1135"/>
                    <a:pt x="635" y="1135"/>
                  </a:cubicBezTo>
                  <a:cubicBezTo>
                    <a:pt x="968" y="1135"/>
                    <a:pt x="1202" y="835"/>
                    <a:pt x="1168" y="568"/>
                  </a:cubicBezTo>
                  <a:cubicBezTo>
                    <a:pt x="1135" y="268"/>
                    <a:pt x="868"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2404;p45">
              <a:extLst>
                <a:ext uri="{FF2B5EF4-FFF2-40B4-BE49-F238E27FC236}">
                  <a16:creationId xmlns:a16="http://schemas.microsoft.com/office/drawing/2014/main" id="{849EB45D-6360-6B57-38A2-88ED33E19893}"/>
                </a:ext>
              </a:extLst>
            </p:cNvPr>
            <p:cNvSpPr/>
            <p:nvPr/>
          </p:nvSpPr>
          <p:spPr>
            <a:xfrm>
              <a:off x="4985400" y="1716225"/>
              <a:ext cx="60900" cy="19025"/>
            </a:xfrm>
            <a:custGeom>
              <a:avLst/>
              <a:gdLst/>
              <a:ahLst/>
              <a:cxnLst/>
              <a:rect l="l" t="t" r="r" b="b"/>
              <a:pathLst>
                <a:path w="2436" h="761" extrusionOk="0">
                  <a:moveTo>
                    <a:pt x="1338" y="1"/>
                  </a:moveTo>
                  <a:cubicBezTo>
                    <a:pt x="1270" y="1"/>
                    <a:pt x="1202" y="6"/>
                    <a:pt x="1135" y="18"/>
                  </a:cubicBezTo>
                  <a:cubicBezTo>
                    <a:pt x="768" y="52"/>
                    <a:pt x="434" y="218"/>
                    <a:pt x="267" y="385"/>
                  </a:cubicBezTo>
                  <a:cubicBezTo>
                    <a:pt x="100" y="552"/>
                    <a:pt x="0" y="719"/>
                    <a:pt x="67" y="752"/>
                  </a:cubicBezTo>
                  <a:cubicBezTo>
                    <a:pt x="73" y="758"/>
                    <a:pt x="81" y="760"/>
                    <a:pt x="91" y="760"/>
                  </a:cubicBezTo>
                  <a:cubicBezTo>
                    <a:pt x="207" y="760"/>
                    <a:pt x="617" y="446"/>
                    <a:pt x="1168" y="385"/>
                  </a:cubicBezTo>
                  <a:cubicBezTo>
                    <a:pt x="1260" y="371"/>
                    <a:pt x="1349" y="365"/>
                    <a:pt x="1435" y="365"/>
                  </a:cubicBezTo>
                  <a:cubicBezTo>
                    <a:pt x="1878" y="365"/>
                    <a:pt x="2221" y="528"/>
                    <a:pt x="2335" y="528"/>
                  </a:cubicBezTo>
                  <a:cubicBezTo>
                    <a:pt x="2351" y="528"/>
                    <a:pt x="2362" y="525"/>
                    <a:pt x="2369" y="519"/>
                  </a:cubicBezTo>
                  <a:cubicBezTo>
                    <a:pt x="2435" y="452"/>
                    <a:pt x="2335" y="352"/>
                    <a:pt x="2102" y="218"/>
                  </a:cubicBezTo>
                  <a:cubicBezTo>
                    <a:pt x="1939" y="110"/>
                    <a:pt x="1642"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2405;p45">
              <a:extLst>
                <a:ext uri="{FF2B5EF4-FFF2-40B4-BE49-F238E27FC236}">
                  <a16:creationId xmlns:a16="http://schemas.microsoft.com/office/drawing/2014/main" id="{F4A208DF-B205-5478-4FF0-D1EBFE0DA444}"/>
                </a:ext>
              </a:extLst>
            </p:cNvPr>
            <p:cNvSpPr/>
            <p:nvPr/>
          </p:nvSpPr>
          <p:spPr>
            <a:xfrm>
              <a:off x="4899500" y="1729175"/>
              <a:ext cx="43400" cy="134650"/>
            </a:xfrm>
            <a:custGeom>
              <a:avLst/>
              <a:gdLst/>
              <a:ahLst/>
              <a:cxnLst/>
              <a:rect l="l" t="t" r="r" b="b"/>
              <a:pathLst>
                <a:path w="1736" h="5386" extrusionOk="0">
                  <a:moveTo>
                    <a:pt x="1435" y="1"/>
                  </a:moveTo>
                  <a:cubicBezTo>
                    <a:pt x="1368" y="1"/>
                    <a:pt x="901" y="1435"/>
                    <a:pt x="434" y="3236"/>
                  </a:cubicBezTo>
                  <a:cubicBezTo>
                    <a:pt x="334" y="3703"/>
                    <a:pt x="234" y="4104"/>
                    <a:pt x="101" y="4537"/>
                  </a:cubicBezTo>
                  <a:cubicBezTo>
                    <a:pt x="67" y="4737"/>
                    <a:pt x="1" y="4938"/>
                    <a:pt x="101" y="5171"/>
                  </a:cubicBezTo>
                  <a:cubicBezTo>
                    <a:pt x="167" y="5271"/>
                    <a:pt x="267" y="5371"/>
                    <a:pt x="401" y="5371"/>
                  </a:cubicBezTo>
                  <a:lnTo>
                    <a:pt x="701" y="5371"/>
                  </a:lnTo>
                  <a:cubicBezTo>
                    <a:pt x="897" y="5381"/>
                    <a:pt x="1066" y="5385"/>
                    <a:pt x="1208" y="5385"/>
                  </a:cubicBezTo>
                  <a:cubicBezTo>
                    <a:pt x="1552" y="5385"/>
                    <a:pt x="1735" y="5361"/>
                    <a:pt x="1735" y="5338"/>
                  </a:cubicBezTo>
                  <a:cubicBezTo>
                    <a:pt x="1735" y="5271"/>
                    <a:pt x="1335" y="5238"/>
                    <a:pt x="701" y="5238"/>
                  </a:cubicBezTo>
                  <a:cubicBezTo>
                    <a:pt x="534" y="5238"/>
                    <a:pt x="368" y="5238"/>
                    <a:pt x="334" y="5104"/>
                  </a:cubicBezTo>
                  <a:cubicBezTo>
                    <a:pt x="267" y="5004"/>
                    <a:pt x="334" y="4837"/>
                    <a:pt x="368" y="4604"/>
                  </a:cubicBezTo>
                  <a:cubicBezTo>
                    <a:pt x="501" y="4204"/>
                    <a:pt x="568" y="3770"/>
                    <a:pt x="701" y="3336"/>
                  </a:cubicBezTo>
                  <a:cubicBezTo>
                    <a:pt x="1201" y="1502"/>
                    <a:pt x="1502" y="1"/>
                    <a:pt x="14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2406;p45">
              <a:extLst>
                <a:ext uri="{FF2B5EF4-FFF2-40B4-BE49-F238E27FC236}">
                  <a16:creationId xmlns:a16="http://schemas.microsoft.com/office/drawing/2014/main" id="{FA3146F3-F87F-9D92-C6E8-C723D8F676F3}"/>
                </a:ext>
              </a:extLst>
            </p:cNvPr>
            <p:cNvSpPr/>
            <p:nvPr/>
          </p:nvSpPr>
          <p:spPr>
            <a:xfrm>
              <a:off x="4943700" y="1868450"/>
              <a:ext cx="51725" cy="50275"/>
            </a:xfrm>
            <a:custGeom>
              <a:avLst/>
              <a:gdLst/>
              <a:ahLst/>
              <a:cxnLst/>
              <a:rect l="l" t="t" r="r" b="b"/>
              <a:pathLst>
                <a:path w="2069" h="2011" extrusionOk="0">
                  <a:moveTo>
                    <a:pt x="1902" y="0"/>
                  </a:moveTo>
                  <a:cubicBezTo>
                    <a:pt x="1802" y="0"/>
                    <a:pt x="1835" y="701"/>
                    <a:pt x="1301" y="1268"/>
                  </a:cubicBezTo>
                  <a:cubicBezTo>
                    <a:pt x="768" y="1802"/>
                    <a:pt x="1" y="1802"/>
                    <a:pt x="1" y="1935"/>
                  </a:cubicBezTo>
                  <a:cubicBezTo>
                    <a:pt x="1" y="1962"/>
                    <a:pt x="110" y="2011"/>
                    <a:pt x="328" y="2011"/>
                  </a:cubicBezTo>
                  <a:cubicBezTo>
                    <a:pt x="380" y="2011"/>
                    <a:pt x="437" y="2008"/>
                    <a:pt x="501" y="2002"/>
                  </a:cubicBezTo>
                  <a:cubicBezTo>
                    <a:pt x="801" y="1968"/>
                    <a:pt x="1268" y="1835"/>
                    <a:pt x="1602" y="1501"/>
                  </a:cubicBezTo>
                  <a:cubicBezTo>
                    <a:pt x="1935" y="1168"/>
                    <a:pt x="2069" y="734"/>
                    <a:pt x="2002" y="467"/>
                  </a:cubicBezTo>
                  <a:cubicBezTo>
                    <a:pt x="2002" y="167"/>
                    <a:pt x="1935" y="0"/>
                    <a:pt x="1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2407;p45">
              <a:extLst>
                <a:ext uri="{FF2B5EF4-FFF2-40B4-BE49-F238E27FC236}">
                  <a16:creationId xmlns:a16="http://schemas.microsoft.com/office/drawing/2014/main" id="{16E3F1ED-19AD-C1E8-CACA-06310430225D}"/>
                </a:ext>
              </a:extLst>
            </p:cNvPr>
            <p:cNvSpPr/>
            <p:nvPr/>
          </p:nvSpPr>
          <p:spPr>
            <a:xfrm>
              <a:off x="4980400" y="1655800"/>
              <a:ext cx="75075" cy="17725"/>
            </a:xfrm>
            <a:custGeom>
              <a:avLst/>
              <a:gdLst/>
              <a:ahLst/>
              <a:cxnLst/>
              <a:rect l="l" t="t" r="r" b="b"/>
              <a:pathLst>
                <a:path w="3003" h="709" extrusionOk="0">
                  <a:moveTo>
                    <a:pt x="1501" y="0"/>
                  </a:moveTo>
                  <a:cubicBezTo>
                    <a:pt x="1034" y="0"/>
                    <a:pt x="667" y="134"/>
                    <a:pt x="367" y="267"/>
                  </a:cubicBezTo>
                  <a:cubicBezTo>
                    <a:pt x="134" y="334"/>
                    <a:pt x="0" y="501"/>
                    <a:pt x="34" y="601"/>
                  </a:cubicBezTo>
                  <a:cubicBezTo>
                    <a:pt x="68" y="658"/>
                    <a:pt x="166" y="676"/>
                    <a:pt x="311" y="676"/>
                  </a:cubicBezTo>
                  <a:cubicBezTo>
                    <a:pt x="544" y="676"/>
                    <a:pt x="897" y="630"/>
                    <a:pt x="1294" y="630"/>
                  </a:cubicBezTo>
                  <a:cubicBezTo>
                    <a:pt x="1362" y="630"/>
                    <a:pt x="1431" y="631"/>
                    <a:pt x="1501" y="634"/>
                  </a:cubicBezTo>
                  <a:cubicBezTo>
                    <a:pt x="2013" y="634"/>
                    <a:pt x="2450" y="708"/>
                    <a:pt x="2715" y="708"/>
                  </a:cubicBezTo>
                  <a:cubicBezTo>
                    <a:pt x="2847" y="708"/>
                    <a:pt x="2936" y="690"/>
                    <a:pt x="2969" y="634"/>
                  </a:cubicBezTo>
                  <a:cubicBezTo>
                    <a:pt x="3002" y="534"/>
                    <a:pt x="2869" y="367"/>
                    <a:pt x="2635" y="267"/>
                  </a:cubicBezTo>
                  <a:cubicBezTo>
                    <a:pt x="2369" y="134"/>
                    <a:pt x="1968" y="0"/>
                    <a:pt x="1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2408;p45">
              <a:extLst>
                <a:ext uri="{FF2B5EF4-FFF2-40B4-BE49-F238E27FC236}">
                  <a16:creationId xmlns:a16="http://schemas.microsoft.com/office/drawing/2014/main" id="{FE078EFC-F98D-B1C2-84CF-54E014CA301C}"/>
                </a:ext>
              </a:extLst>
            </p:cNvPr>
            <p:cNvSpPr/>
            <p:nvPr/>
          </p:nvSpPr>
          <p:spPr>
            <a:xfrm>
              <a:off x="4830275" y="1671450"/>
              <a:ext cx="57575" cy="20925"/>
            </a:xfrm>
            <a:custGeom>
              <a:avLst/>
              <a:gdLst/>
              <a:ahLst/>
              <a:cxnLst/>
              <a:rect l="l" t="t" r="r" b="b"/>
              <a:pathLst>
                <a:path w="2303" h="837" extrusionOk="0">
                  <a:moveTo>
                    <a:pt x="1404" y="1"/>
                  </a:moveTo>
                  <a:cubicBezTo>
                    <a:pt x="1307" y="1"/>
                    <a:pt x="1206" y="13"/>
                    <a:pt x="1102" y="41"/>
                  </a:cubicBezTo>
                  <a:cubicBezTo>
                    <a:pt x="701" y="75"/>
                    <a:pt x="435" y="242"/>
                    <a:pt x="268" y="408"/>
                  </a:cubicBezTo>
                  <a:cubicBezTo>
                    <a:pt x="101" y="575"/>
                    <a:pt x="1" y="709"/>
                    <a:pt x="101" y="809"/>
                  </a:cubicBezTo>
                  <a:cubicBezTo>
                    <a:pt x="121" y="828"/>
                    <a:pt x="153" y="836"/>
                    <a:pt x="197" y="836"/>
                  </a:cubicBezTo>
                  <a:cubicBezTo>
                    <a:pt x="376" y="836"/>
                    <a:pt x="740" y="702"/>
                    <a:pt x="1168" y="675"/>
                  </a:cubicBezTo>
                  <a:cubicBezTo>
                    <a:pt x="1702" y="575"/>
                    <a:pt x="2169" y="675"/>
                    <a:pt x="2269" y="508"/>
                  </a:cubicBezTo>
                  <a:cubicBezTo>
                    <a:pt x="2303" y="408"/>
                    <a:pt x="2203" y="275"/>
                    <a:pt x="2002" y="175"/>
                  </a:cubicBezTo>
                  <a:cubicBezTo>
                    <a:pt x="1859" y="79"/>
                    <a:pt x="1647" y="1"/>
                    <a:pt x="1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2409;p45">
              <a:extLst>
                <a:ext uri="{FF2B5EF4-FFF2-40B4-BE49-F238E27FC236}">
                  <a16:creationId xmlns:a16="http://schemas.microsoft.com/office/drawing/2014/main" id="{35EE3878-61B5-AD36-86C4-87EB511A9828}"/>
                </a:ext>
              </a:extLst>
            </p:cNvPr>
            <p:cNvSpPr/>
            <p:nvPr/>
          </p:nvSpPr>
          <p:spPr>
            <a:xfrm>
              <a:off x="5162200" y="1769925"/>
              <a:ext cx="77700" cy="109500"/>
            </a:xfrm>
            <a:custGeom>
              <a:avLst/>
              <a:gdLst/>
              <a:ahLst/>
              <a:cxnLst/>
              <a:rect l="l" t="t" r="r" b="b"/>
              <a:pathLst>
                <a:path w="3108" h="4380" extrusionOk="0">
                  <a:moveTo>
                    <a:pt x="1175" y="1"/>
                  </a:moveTo>
                  <a:cubicBezTo>
                    <a:pt x="567" y="1"/>
                    <a:pt x="30" y="224"/>
                    <a:pt x="0" y="239"/>
                  </a:cubicBezTo>
                  <a:cubicBezTo>
                    <a:pt x="0" y="239"/>
                    <a:pt x="234" y="4208"/>
                    <a:pt x="267" y="4308"/>
                  </a:cubicBezTo>
                  <a:cubicBezTo>
                    <a:pt x="267" y="4335"/>
                    <a:pt x="468" y="4380"/>
                    <a:pt x="761" y="4380"/>
                  </a:cubicBezTo>
                  <a:cubicBezTo>
                    <a:pt x="1578" y="4380"/>
                    <a:pt x="3108" y="4029"/>
                    <a:pt x="2936" y="1940"/>
                  </a:cubicBezTo>
                  <a:cubicBezTo>
                    <a:pt x="2824" y="357"/>
                    <a:pt x="1943" y="1"/>
                    <a:pt x="1175" y="1"/>
                  </a:cubicBezTo>
                  <a:close/>
                </a:path>
              </a:pathLst>
            </a:custGeom>
            <a:solidFill>
              <a:srgbClr val="D0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2410;p45">
              <a:extLst>
                <a:ext uri="{FF2B5EF4-FFF2-40B4-BE49-F238E27FC236}">
                  <a16:creationId xmlns:a16="http://schemas.microsoft.com/office/drawing/2014/main" id="{929B27A1-1011-4307-EE7A-C720A0065E9A}"/>
                </a:ext>
              </a:extLst>
            </p:cNvPr>
            <p:cNvSpPr/>
            <p:nvPr/>
          </p:nvSpPr>
          <p:spPr>
            <a:xfrm>
              <a:off x="5187200" y="1793400"/>
              <a:ext cx="29225" cy="63650"/>
            </a:xfrm>
            <a:custGeom>
              <a:avLst/>
              <a:gdLst/>
              <a:ahLst/>
              <a:cxnLst/>
              <a:rect l="l" t="t" r="r" b="b"/>
              <a:pathLst>
                <a:path w="1169" h="2546" extrusionOk="0">
                  <a:moveTo>
                    <a:pt x="368" y="0"/>
                  </a:moveTo>
                  <a:cubicBezTo>
                    <a:pt x="268" y="0"/>
                    <a:pt x="201" y="34"/>
                    <a:pt x="101" y="100"/>
                  </a:cubicBezTo>
                  <a:cubicBezTo>
                    <a:pt x="68" y="134"/>
                    <a:pt x="34" y="200"/>
                    <a:pt x="34" y="267"/>
                  </a:cubicBezTo>
                  <a:cubicBezTo>
                    <a:pt x="1" y="367"/>
                    <a:pt x="68" y="434"/>
                    <a:pt x="68" y="434"/>
                  </a:cubicBezTo>
                  <a:cubicBezTo>
                    <a:pt x="101" y="434"/>
                    <a:pt x="68" y="367"/>
                    <a:pt x="101" y="300"/>
                  </a:cubicBezTo>
                  <a:cubicBezTo>
                    <a:pt x="130" y="214"/>
                    <a:pt x="209" y="127"/>
                    <a:pt x="338" y="127"/>
                  </a:cubicBezTo>
                  <a:cubicBezTo>
                    <a:pt x="358" y="127"/>
                    <a:pt x="379" y="129"/>
                    <a:pt x="401" y="134"/>
                  </a:cubicBezTo>
                  <a:cubicBezTo>
                    <a:pt x="568" y="134"/>
                    <a:pt x="735" y="267"/>
                    <a:pt x="835" y="467"/>
                  </a:cubicBezTo>
                  <a:cubicBezTo>
                    <a:pt x="935" y="667"/>
                    <a:pt x="1035" y="934"/>
                    <a:pt x="1035" y="1168"/>
                  </a:cubicBezTo>
                  <a:cubicBezTo>
                    <a:pt x="1035" y="1668"/>
                    <a:pt x="835" y="2168"/>
                    <a:pt x="535" y="2302"/>
                  </a:cubicBezTo>
                  <a:cubicBezTo>
                    <a:pt x="451" y="2319"/>
                    <a:pt x="376" y="2327"/>
                    <a:pt x="314" y="2327"/>
                  </a:cubicBezTo>
                  <a:cubicBezTo>
                    <a:pt x="251" y="2327"/>
                    <a:pt x="201" y="2319"/>
                    <a:pt x="168" y="2302"/>
                  </a:cubicBezTo>
                  <a:cubicBezTo>
                    <a:pt x="68" y="2268"/>
                    <a:pt x="34" y="2202"/>
                    <a:pt x="34" y="2202"/>
                  </a:cubicBezTo>
                  <a:lnTo>
                    <a:pt x="34" y="2469"/>
                  </a:lnTo>
                  <a:cubicBezTo>
                    <a:pt x="80" y="2491"/>
                    <a:pt x="172" y="2545"/>
                    <a:pt x="300" y="2545"/>
                  </a:cubicBezTo>
                  <a:cubicBezTo>
                    <a:pt x="360" y="2545"/>
                    <a:pt x="427" y="2534"/>
                    <a:pt x="501" y="2502"/>
                  </a:cubicBezTo>
                  <a:cubicBezTo>
                    <a:pt x="901" y="2335"/>
                    <a:pt x="1168" y="1801"/>
                    <a:pt x="1102" y="1201"/>
                  </a:cubicBezTo>
                  <a:cubicBezTo>
                    <a:pt x="1102" y="934"/>
                    <a:pt x="1035" y="634"/>
                    <a:pt x="901" y="434"/>
                  </a:cubicBezTo>
                  <a:cubicBezTo>
                    <a:pt x="768" y="167"/>
                    <a:pt x="568" y="0"/>
                    <a:pt x="368" y="0"/>
                  </a:cubicBezTo>
                  <a:close/>
                </a:path>
              </a:pathLst>
            </a:custGeom>
            <a:solidFill>
              <a:srgbClr val="986B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2411;p45">
              <a:extLst>
                <a:ext uri="{FF2B5EF4-FFF2-40B4-BE49-F238E27FC236}">
                  <a16:creationId xmlns:a16="http://schemas.microsoft.com/office/drawing/2014/main" id="{B3F49ED4-795D-2BE2-D5B9-4AD1F13E407F}"/>
                </a:ext>
              </a:extLst>
            </p:cNvPr>
            <p:cNvSpPr/>
            <p:nvPr/>
          </p:nvSpPr>
          <p:spPr>
            <a:xfrm>
              <a:off x="4831125" y="1492700"/>
              <a:ext cx="362775" cy="336600"/>
            </a:xfrm>
            <a:custGeom>
              <a:avLst/>
              <a:gdLst/>
              <a:ahLst/>
              <a:cxnLst/>
              <a:rect l="l" t="t" r="r" b="b"/>
              <a:pathLst>
                <a:path w="14511" h="13464" extrusionOk="0">
                  <a:moveTo>
                    <a:pt x="7143" y="1"/>
                  </a:moveTo>
                  <a:cubicBezTo>
                    <a:pt x="5608" y="1"/>
                    <a:pt x="3730" y="570"/>
                    <a:pt x="2402" y="1287"/>
                  </a:cubicBezTo>
                  <a:cubicBezTo>
                    <a:pt x="1268" y="1854"/>
                    <a:pt x="0" y="3455"/>
                    <a:pt x="467" y="3656"/>
                  </a:cubicBezTo>
                  <a:lnTo>
                    <a:pt x="1068" y="3022"/>
                  </a:lnTo>
                  <a:cubicBezTo>
                    <a:pt x="1068" y="3022"/>
                    <a:pt x="1301" y="3522"/>
                    <a:pt x="2402" y="4223"/>
                  </a:cubicBezTo>
                  <a:cubicBezTo>
                    <a:pt x="2533" y="4306"/>
                    <a:pt x="2726" y="4343"/>
                    <a:pt x="2963" y="4343"/>
                  </a:cubicBezTo>
                  <a:cubicBezTo>
                    <a:pt x="4053" y="4343"/>
                    <a:pt x="6079" y="3570"/>
                    <a:pt x="7339" y="3022"/>
                  </a:cubicBezTo>
                  <a:cubicBezTo>
                    <a:pt x="7713" y="2854"/>
                    <a:pt x="8117" y="2771"/>
                    <a:pt x="8520" y="2771"/>
                  </a:cubicBezTo>
                  <a:cubicBezTo>
                    <a:pt x="9159" y="2771"/>
                    <a:pt x="9796" y="2980"/>
                    <a:pt x="10308" y="3389"/>
                  </a:cubicBezTo>
                  <a:cubicBezTo>
                    <a:pt x="10441" y="3489"/>
                    <a:pt x="10508" y="3555"/>
                    <a:pt x="10575" y="3589"/>
                  </a:cubicBezTo>
                  <a:cubicBezTo>
                    <a:pt x="10908" y="3989"/>
                    <a:pt x="10941" y="4556"/>
                    <a:pt x="10841" y="5023"/>
                  </a:cubicBezTo>
                  <a:cubicBezTo>
                    <a:pt x="10775" y="5490"/>
                    <a:pt x="10608" y="5924"/>
                    <a:pt x="10474" y="6424"/>
                  </a:cubicBezTo>
                  <a:cubicBezTo>
                    <a:pt x="10274" y="7325"/>
                    <a:pt x="10408" y="8225"/>
                    <a:pt x="10474" y="9159"/>
                  </a:cubicBezTo>
                  <a:cubicBezTo>
                    <a:pt x="10641" y="10427"/>
                    <a:pt x="10775" y="11728"/>
                    <a:pt x="11475" y="12829"/>
                  </a:cubicBezTo>
                  <a:cubicBezTo>
                    <a:pt x="11675" y="13161"/>
                    <a:pt x="12036" y="13464"/>
                    <a:pt x="12402" y="13464"/>
                  </a:cubicBezTo>
                  <a:cubicBezTo>
                    <a:pt x="12588" y="13464"/>
                    <a:pt x="12775" y="13386"/>
                    <a:pt x="12943" y="13196"/>
                  </a:cubicBezTo>
                  <a:cubicBezTo>
                    <a:pt x="13143" y="12929"/>
                    <a:pt x="13243" y="12662"/>
                    <a:pt x="13176" y="12328"/>
                  </a:cubicBezTo>
                  <a:cubicBezTo>
                    <a:pt x="13110" y="11428"/>
                    <a:pt x="13810" y="11027"/>
                    <a:pt x="14177" y="10360"/>
                  </a:cubicBezTo>
                  <a:cubicBezTo>
                    <a:pt x="14477" y="9827"/>
                    <a:pt x="14511" y="9193"/>
                    <a:pt x="14477" y="8626"/>
                  </a:cubicBezTo>
                  <a:cubicBezTo>
                    <a:pt x="14411" y="6658"/>
                    <a:pt x="13910" y="4690"/>
                    <a:pt x="12843" y="3022"/>
                  </a:cubicBezTo>
                  <a:cubicBezTo>
                    <a:pt x="11775" y="1354"/>
                    <a:pt x="10141" y="520"/>
                    <a:pt x="8240" y="120"/>
                  </a:cubicBezTo>
                  <a:cubicBezTo>
                    <a:pt x="7907" y="38"/>
                    <a:pt x="7536" y="1"/>
                    <a:pt x="7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2412;p45">
              <a:extLst>
                <a:ext uri="{FF2B5EF4-FFF2-40B4-BE49-F238E27FC236}">
                  <a16:creationId xmlns:a16="http://schemas.microsoft.com/office/drawing/2014/main" id="{EF926CD8-351E-0802-2C67-FDF7119B25A9}"/>
                </a:ext>
              </a:extLst>
            </p:cNvPr>
            <p:cNvSpPr/>
            <p:nvPr/>
          </p:nvSpPr>
          <p:spPr>
            <a:xfrm>
              <a:off x="4868650" y="1480275"/>
              <a:ext cx="266875" cy="128750"/>
            </a:xfrm>
            <a:custGeom>
              <a:avLst/>
              <a:gdLst/>
              <a:ahLst/>
              <a:cxnLst/>
              <a:rect l="l" t="t" r="r" b="b"/>
              <a:pathLst>
                <a:path w="10675" h="5150" extrusionOk="0">
                  <a:moveTo>
                    <a:pt x="4793" y="1"/>
                  </a:moveTo>
                  <a:cubicBezTo>
                    <a:pt x="3724" y="1"/>
                    <a:pt x="2655" y="255"/>
                    <a:pt x="1768" y="817"/>
                  </a:cubicBezTo>
                  <a:cubicBezTo>
                    <a:pt x="1001" y="1284"/>
                    <a:pt x="334" y="1951"/>
                    <a:pt x="167" y="2818"/>
                  </a:cubicBezTo>
                  <a:cubicBezTo>
                    <a:pt x="0" y="3652"/>
                    <a:pt x="434" y="4686"/>
                    <a:pt x="1268" y="4953"/>
                  </a:cubicBezTo>
                  <a:lnTo>
                    <a:pt x="1301" y="4986"/>
                  </a:lnTo>
                  <a:cubicBezTo>
                    <a:pt x="1724" y="5098"/>
                    <a:pt x="2087" y="5150"/>
                    <a:pt x="2427" y="5150"/>
                  </a:cubicBezTo>
                  <a:cubicBezTo>
                    <a:pt x="3106" y="5150"/>
                    <a:pt x="3692" y="4942"/>
                    <a:pt x="4470" y="4586"/>
                  </a:cubicBezTo>
                  <a:cubicBezTo>
                    <a:pt x="5471" y="4186"/>
                    <a:pt x="6305" y="3519"/>
                    <a:pt x="7306" y="3118"/>
                  </a:cubicBezTo>
                  <a:cubicBezTo>
                    <a:pt x="8001" y="2827"/>
                    <a:pt x="8786" y="2671"/>
                    <a:pt x="9560" y="2671"/>
                  </a:cubicBezTo>
                  <a:cubicBezTo>
                    <a:pt x="9938" y="2671"/>
                    <a:pt x="10314" y="2708"/>
                    <a:pt x="10675" y="2785"/>
                  </a:cubicBezTo>
                  <a:cubicBezTo>
                    <a:pt x="9507" y="1551"/>
                    <a:pt x="8106" y="650"/>
                    <a:pt x="6505" y="216"/>
                  </a:cubicBezTo>
                  <a:cubicBezTo>
                    <a:pt x="5954" y="76"/>
                    <a:pt x="5373" y="1"/>
                    <a:pt x="4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2413;p45">
              <a:extLst>
                <a:ext uri="{FF2B5EF4-FFF2-40B4-BE49-F238E27FC236}">
                  <a16:creationId xmlns:a16="http://schemas.microsoft.com/office/drawing/2014/main" id="{6683CD58-983E-D7E6-D67B-FD43D8B32B5C}"/>
                </a:ext>
              </a:extLst>
            </p:cNvPr>
            <p:cNvSpPr/>
            <p:nvPr/>
          </p:nvSpPr>
          <p:spPr>
            <a:xfrm>
              <a:off x="4130625" y="1946500"/>
              <a:ext cx="231025" cy="297250"/>
            </a:xfrm>
            <a:custGeom>
              <a:avLst/>
              <a:gdLst/>
              <a:ahLst/>
              <a:cxnLst/>
              <a:rect l="l" t="t" r="r" b="b"/>
              <a:pathLst>
                <a:path w="9241" h="11890" extrusionOk="0">
                  <a:moveTo>
                    <a:pt x="1589" y="1"/>
                  </a:moveTo>
                  <a:cubicBezTo>
                    <a:pt x="1406" y="1"/>
                    <a:pt x="1206" y="28"/>
                    <a:pt x="1034" y="114"/>
                  </a:cubicBezTo>
                  <a:cubicBezTo>
                    <a:pt x="601" y="381"/>
                    <a:pt x="901" y="1348"/>
                    <a:pt x="901" y="1348"/>
                  </a:cubicBezTo>
                  <a:cubicBezTo>
                    <a:pt x="901" y="1348"/>
                    <a:pt x="167" y="1348"/>
                    <a:pt x="134" y="1915"/>
                  </a:cubicBezTo>
                  <a:cubicBezTo>
                    <a:pt x="0" y="2949"/>
                    <a:pt x="1235" y="3583"/>
                    <a:pt x="1235" y="3583"/>
                  </a:cubicBezTo>
                  <a:cubicBezTo>
                    <a:pt x="1235" y="3583"/>
                    <a:pt x="734" y="3950"/>
                    <a:pt x="634" y="4517"/>
                  </a:cubicBezTo>
                  <a:cubicBezTo>
                    <a:pt x="501" y="5051"/>
                    <a:pt x="901" y="5551"/>
                    <a:pt x="901" y="5551"/>
                  </a:cubicBezTo>
                  <a:cubicBezTo>
                    <a:pt x="901" y="5551"/>
                    <a:pt x="401" y="5618"/>
                    <a:pt x="434" y="6519"/>
                  </a:cubicBezTo>
                  <a:cubicBezTo>
                    <a:pt x="467" y="7386"/>
                    <a:pt x="2269" y="9421"/>
                    <a:pt x="2269" y="9421"/>
                  </a:cubicBezTo>
                  <a:lnTo>
                    <a:pt x="2636" y="11889"/>
                  </a:lnTo>
                  <a:lnTo>
                    <a:pt x="7339" y="10288"/>
                  </a:lnTo>
                  <a:lnTo>
                    <a:pt x="7105" y="9020"/>
                  </a:lnTo>
                  <a:lnTo>
                    <a:pt x="7272" y="7719"/>
                  </a:lnTo>
                  <a:cubicBezTo>
                    <a:pt x="7773" y="7286"/>
                    <a:pt x="7973" y="6652"/>
                    <a:pt x="7973" y="6652"/>
                  </a:cubicBezTo>
                  <a:lnTo>
                    <a:pt x="8840" y="4050"/>
                  </a:lnTo>
                  <a:cubicBezTo>
                    <a:pt x="9240" y="3016"/>
                    <a:pt x="9007" y="2716"/>
                    <a:pt x="8873" y="2349"/>
                  </a:cubicBezTo>
                  <a:cubicBezTo>
                    <a:pt x="8740" y="1849"/>
                    <a:pt x="8640" y="981"/>
                    <a:pt x="8473" y="648"/>
                  </a:cubicBezTo>
                  <a:cubicBezTo>
                    <a:pt x="8283" y="238"/>
                    <a:pt x="8088" y="95"/>
                    <a:pt x="7907" y="95"/>
                  </a:cubicBezTo>
                  <a:cubicBezTo>
                    <a:pt x="7483" y="95"/>
                    <a:pt x="7139" y="881"/>
                    <a:pt x="7139" y="881"/>
                  </a:cubicBezTo>
                  <a:lnTo>
                    <a:pt x="2169" y="81"/>
                  </a:lnTo>
                  <a:cubicBezTo>
                    <a:pt x="2169" y="81"/>
                    <a:pt x="1902" y="1"/>
                    <a:pt x="1589" y="1"/>
                  </a:cubicBezTo>
                  <a:close/>
                </a:path>
              </a:pathLst>
            </a:custGeom>
            <a:solidFill>
              <a:srgbClr val="D0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2414;p45">
              <a:extLst>
                <a:ext uri="{FF2B5EF4-FFF2-40B4-BE49-F238E27FC236}">
                  <a16:creationId xmlns:a16="http://schemas.microsoft.com/office/drawing/2014/main" id="{E70C98E0-B741-74C9-76A6-1DDC5E8A146F}"/>
                </a:ext>
              </a:extLst>
            </p:cNvPr>
            <p:cNvSpPr/>
            <p:nvPr/>
          </p:nvSpPr>
          <p:spPr>
            <a:xfrm>
              <a:off x="4123950" y="1885125"/>
              <a:ext cx="262700" cy="378625"/>
            </a:xfrm>
            <a:custGeom>
              <a:avLst/>
              <a:gdLst/>
              <a:ahLst/>
              <a:cxnLst/>
              <a:rect l="l" t="t" r="r" b="b"/>
              <a:pathLst>
                <a:path w="10508" h="15145" extrusionOk="0">
                  <a:moveTo>
                    <a:pt x="2369" y="0"/>
                  </a:moveTo>
                  <a:lnTo>
                    <a:pt x="3169" y="868"/>
                  </a:lnTo>
                  <a:cubicBezTo>
                    <a:pt x="3503" y="1201"/>
                    <a:pt x="3570" y="1702"/>
                    <a:pt x="3436" y="2169"/>
                  </a:cubicBezTo>
                  <a:lnTo>
                    <a:pt x="367" y="12610"/>
                  </a:lnTo>
                  <a:cubicBezTo>
                    <a:pt x="0" y="13844"/>
                    <a:pt x="934" y="15145"/>
                    <a:pt x="2269" y="15145"/>
                  </a:cubicBezTo>
                  <a:lnTo>
                    <a:pt x="8073" y="15145"/>
                  </a:lnTo>
                  <a:cubicBezTo>
                    <a:pt x="9507" y="15145"/>
                    <a:pt x="10508" y="13744"/>
                    <a:pt x="10074" y="12443"/>
                  </a:cubicBezTo>
                  <a:lnTo>
                    <a:pt x="6905" y="2102"/>
                  </a:lnTo>
                  <a:cubicBezTo>
                    <a:pt x="6739" y="1635"/>
                    <a:pt x="6872" y="1101"/>
                    <a:pt x="7239" y="768"/>
                  </a:cubicBezTo>
                  <a:lnTo>
                    <a:pt x="79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2415;p45">
              <a:extLst>
                <a:ext uri="{FF2B5EF4-FFF2-40B4-BE49-F238E27FC236}">
                  <a16:creationId xmlns:a16="http://schemas.microsoft.com/office/drawing/2014/main" id="{47F9E8A7-C342-EA64-3B62-BF1D41E56EA1}"/>
                </a:ext>
              </a:extLst>
            </p:cNvPr>
            <p:cNvSpPr/>
            <p:nvPr/>
          </p:nvSpPr>
          <p:spPr>
            <a:xfrm>
              <a:off x="4128950" y="1883450"/>
              <a:ext cx="255200" cy="385300"/>
            </a:xfrm>
            <a:custGeom>
              <a:avLst/>
              <a:gdLst/>
              <a:ahLst/>
              <a:cxnLst/>
              <a:rect l="l" t="t" r="r" b="b"/>
              <a:pathLst>
                <a:path w="10208" h="15412" extrusionOk="0">
                  <a:moveTo>
                    <a:pt x="2169" y="67"/>
                  </a:moveTo>
                  <a:lnTo>
                    <a:pt x="2185" y="83"/>
                  </a:lnTo>
                  <a:lnTo>
                    <a:pt x="2185" y="83"/>
                  </a:lnTo>
                  <a:cubicBezTo>
                    <a:pt x="2175" y="68"/>
                    <a:pt x="2169" y="67"/>
                    <a:pt x="2169" y="67"/>
                  </a:cubicBezTo>
                  <a:close/>
                  <a:moveTo>
                    <a:pt x="7573" y="1"/>
                  </a:moveTo>
                  <a:cubicBezTo>
                    <a:pt x="7563" y="12"/>
                    <a:pt x="7554" y="23"/>
                    <a:pt x="7545" y="34"/>
                  </a:cubicBezTo>
                  <a:lnTo>
                    <a:pt x="7545" y="34"/>
                  </a:lnTo>
                  <a:cubicBezTo>
                    <a:pt x="5897" y="37"/>
                    <a:pt x="4535" y="67"/>
                    <a:pt x="3637" y="67"/>
                  </a:cubicBezTo>
                  <a:lnTo>
                    <a:pt x="3536" y="67"/>
                  </a:lnTo>
                  <a:cubicBezTo>
                    <a:pt x="4508" y="67"/>
                    <a:pt x="5825" y="99"/>
                    <a:pt x="7487" y="101"/>
                  </a:cubicBezTo>
                  <a:lnTo>
                    <a:pt x="7487" y="101"/>
                  </a:lnTo>
                  <a:cubicBezTo>
                    <a:pt x="7348" y="259"/>
                    <a:pt x="7205" y="402"/>
                    <a:pt x="7039" y="568"/>
                  </a:cubicBezTo>
                  <a:cubicBezTo>
                    <a:pt x="6872" y="735"/>
                    <a:pt x="6639" y="1001"/>
                    <a:pt x="6539" y="1268"/>
                  </a:cubicBezTo>
                  <a:cubicBezTo>
                    <a:pt x="6472" y="1569"/>
                    <a:pt x="6472" y="1902"/>
                    <a:pt x="6539" y="2202"/>
                  </a:cubicBezTo>
                  <a:cubicBezTo>
                    <a:pt x="6672" y="2503"/>
                    <a:pt x="6739" y="2769"/>
                    <a:pt x="6839" y="3070"/>
                  </a:cubicBezTo>
                  <a:cubicBezTo>
                    <a:pt x="7206" y="4337"/>
                    <a:pt x="7639" y="5605"/>
                    <a:pt x="8040" y="7039"/>
                  </a:cubicBezTo>
                  <a:cubicBezTo>
                    <a:pt x="8507" y="8440"/>
                    <a:pt x="8940" y="9941"/>
                    <a:pt x="9407" y="11509"/>
                  </a:cubicBezTo>
                  <a:cubicBezTo>
                    <a:pt x="9507" y="11876"/>
                    <a:pt x="9674" y="12276"/>
                    <a:pt x="9741" y="12677"/>
                  </a:cubicBezTo>
                  <a:cubicBezTo>
                    <a:pt x="9841" y="13043"/>
                    <a:pt x="9841" y="13444"/>
                    <a:pt x="9674" y="13844"/>
                  </a:cubicBezTo>
                  <a:cubicBezTo>
                    <a:pt x="9507" y="14211"/>
                    <a:pt x="9241" y="14511"/>
                    <a:pt x="8907" y="14745"/>
                  </a:cubicBezTo>
                  <a:cubicBezTo>
                    <a:pt x="8573" y="14945"/>
                    <a:pt x="8173" y="15078"/>
                    <a:pt x="7739" y="15078"/>
                  </a:cubicBezTo>
                  <a:lnTo>
                    <a:pt x="2002" y="15078"/>
                  </a:lnTo>
                  <a:cubicBezTo>
                    <a:pt x="1668" y="15078"/>
                    <a:pt x="1335" y="14945"/>
                    <a:pt x="1035" y="14778"/>
                  </a:cubicBezTo>
                  <a:cubicBezTo>
                    <a:pt x="468" y="14444"/>
                    <a:pt x="67" y="13777"/>
                    <a:pt x="134" y="13110"/>
                  </a:cubicBezTo>
                  <a:cubicBezTo>
                    <a:pt x="134" y="12777"/>
                    <a:pt x="234" y="12510"/>
                    <a:pt x="334" y="12176"/>
                  </a:cubicBezTo>
                  <a:cubicBezTo>
                    <a:pt x="468" y="11843"/>
                    <a:pt x="534" y="11509"/>
                    <a:pt x="601" y="11209"/>
                  </a:cubicBezTo>
                  <a:cubicBezTo>
                    <a:pt x="835" y="10608"/>
                    <a:pt x="1001" y="10008"/>
                    <a:pt x="1168" y="9408"/>
                  </a:cubicBezTo>
                  <a:cubicBezTo>
                    <a:pt x="1535" y="8240"/>
                    <a:pt x="1835" y="7173"/>
                    <a:pt x="2135" y="6172"/>
                  </a:cubicBezTo>
                  <a:cubicBezTo>
                    <a:pt x="2402" y="5205"/>
                    <a:pt x="2703" y="4271"/>
                    <a:pt x="2903" y="3503"/>
                  </a:cubicBezTo>
                  <a:cubicBezTo>
                    <a:pt x="3036" y="3103"/>
                    <a:pt x="3170" y="2736"/>
                    <a:pt x="3236" y="2403"/>
                  </a:cubicBezTo>
                  <a:cubicBezTo>
                    <a:pt x="3370" y="2069"/>
                    <a:pt x="3370" y="1735"/>
                    <a:pt x="3303" y="1435"/>
                  </a:cubicBezTo>
                  <a:cubicBezTo>
                    <a:pt x="3203" y="1202"/>
                    <a:pt x="3036" y="968"/>
                    <a:pt x="2869" y="801"/>
                  </a:cubicBezTo>
                  <a:cubicBezTo>
                    <a:pt x="2736" y="635"/>
                    <a:pt x="2636" y="534"/>
                    <a:pt x="2502" y="401"/>
                  </a:cubicBezTo>
                  <a:cubicBezTo>
                    <a:pt x="2369" y="334"/>
                    <a:pt x="2336" y="234"/>
                    <a:pt x="2236" y="134"/>
                  </a:cubicBezTo>
                  <a:lnTo>
                    <a:pt x="2185" y="83"/>
                  </a:lnTo>
                  <a:lnTo>
                    <a:pt x="2185" y="83"/>
                  </a:lnTo>
                  <a:cubicBezTo>
                    <a:pt x="2197" y="104"/>
                    <a:pt x="2216" y="153"/>
                    <a:pt x="2236" y="268"/>
                  </a:cubicBezTo>
                  <a:cubicBezTo>
                    <a:pt x="2269" y="334"/>
                    <a:pt x="2369" y="401"/>
                    <a:pt x="2436" y="534"/>
                  </a:cubicBezTo>
                  <a:cubicBezTo>
                    <a:pt x="2569" y="668"/>
                    <a:pt x="2703" y="768"/>
                    <a:pt x="2836" y="935"/>
                  </a:cubicBezTo>
                  <a:cubicBezTo>
                    <a:pt x="3003" y="1102"/>
                    <a:pt x="3170" y="1268"/>
                    <a:pt x="3236" y="1569"/>
                  </a:cubicBezTo>
                  <a:cubicBezTo>
                    <a:pt x="3336" y="1802"/>
                    <a:pt x="3336" y="2136"/>
                    <a:pt x="3203" y="2469"/>
                  </a:cubicBezTo>
                  <a:cubicBezTo>
                    <a:pt x="3103" y="2803"/>
                    <a:pt x="3003" y="3203"/>
                    <a:pt x="2869" y="3570"/>
                  </a:cubicBezTo>
                  <a:cubicBezTo>
                    <a:pt x="2669" y="4371"/>
                    <a:pt x="2369" y="5238"/>
                    <a:pt x="2069" y="6239"/>
                  </a:cubicBezTo>
                  <a:cubicBezTo>
                    <a:pt x="1769" y="7239"/>
                    <a:pt x="1435" y="8340"/>
                    <a:pt x="1101" y="9508"/>
                  </a:cubicBezTo>
                  <a:cubicBezTo>
                    <a:pt x="935" y="10075"/>
                    <a:pt x="734" y="10675"/>
                    <a:pt x="568" y="11276"/>
                  </a:cubicBezTo>
                  <a:cubicBezTo>
                    <a:pt x="501" y="11609"/>
                    <a:pt x="368" y="11909"/>
                    <a:pt x="267" y="12243"/>
                  </a:cubicBezTo>
                  <a:cubicBezTo>
                    <a:pt x="201" y="12543"/>
                    <a:pt x="34" y="12877"/>
                    <a:pt x="34" y="13244"/>
                  </a:cubicBezTo>
                  <a:cubicBezTo>
                    <a:pt x="1" y="14011"/>
                    <a:pt x="368" y="14745"/>
                    <a:pt x="1035" y="15112"/>
                  </a:cubicBezTo>
                  <a:cubicBezTo>
                    <a:pt x="1368" y="15278"/>
                    <a:pt x="1735" y="15412"/>
                    <a:pt x="2102" y="15412"/>
                  </a:cubicBezTo>
                  <a:lnTo>
                    <a:pt x="7873" y="15412"/>
                  </a:lnTo>
                  <a:cubicBezTo>
                    <a:pt x="8340" y="15412"/>
                    <a:pt x="8774" y="15278"/>
                    <a:pt x="9174" y="15045"/>
                  </a:cubicBezTo>
                  <a:cubicBezTo>
                    <a:pt x="9541" y="14778"/>
                    <a:pt x="9841" y="14411"/>
                    <a:pt x="10008" y="14011"/>
                  </a:cubicBezTo>
                  <a:cubicBezTo>
                    <a:pt x="10175" y="13577"/>
                    <a:pt x="10208" y="13110"/>
                    <a:pt x="10074" y="12710"/>
                  </a:cubicBezTo>
                  <a:cubicBezTo>
                    <a:pt x="9941" y="12343"/>
                    <a:pt x="9841" y="11909"/>
                    <a:pt x="9708" y="11542"/>
                  </a:cubicBezTo>
                  <a:cubicBezTo>
                    <a:pt x="9241" y="9941"/>
                    <a:pt x="8740" y="8507"/>
                    <a:pt x="8340" y="7073"/>
                  </a:cubicBezTo>
                  <a:cubicBezTo>
                    <a:pt x="7873" y="5672"/>
                    <a:pt x="7439" y="4337"/>
                    <a:pt x="7072" y="3103"/>
                  </a:cubicBezTo>
                  <a:cubicBezTo>
                    <a:pt x="6906" y="2503"/>
                    <a:pt x="6572" y="1935"/>
                    <a:pt x="6772" y="1402"/>
                  </a:cubicBezTo>
                  <a:cubicBezTo>
                    <a:pt x="6872" y="1102"/>
                    <a:pt x="7039" y="935"/>
                    <a:pt x="7239" y="735"/>
                  </a:cubicBezTo>
                  <a:cubicBezTo>
                    <a:pt x="7406" y="534"/>
                    <a:pt x="7639" y="334"/>
                    <a:pt x="7773" y="168"/>
                  </a:cubicBezTo>
                  <a:lnTo>
                    <a:pt x="7906" y="34"/>
                  </a:lnTo>
                  <a:lnTo>
                    <a:pt x="7739" y="34"/>
                  </a:lnTo>
                  <a:cubicBezTo>
                    <a:pt x="7691" y="34"/>
                    <a:pt x="7643" y="34"/>
                    <a:pt x="7595" y="34"/>
                  </a:cubicBezTo>
                  <a:lnTo>
                    <a:pt x="7595" y="34"/>
                  </a:lnTo>
                  <a:lnTo>
                    <a:pt x="75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2416;p45">
              <a:extLst>
                <a:ext uri="{FF2B5EF4-FFF2-40B4-BE49-F238E27FC236}">
                  <a16:creationId xmlns:a16="http://schemas.microsoft.com/office/drawing/2014/main" id="{548DE113-EE19-6D3A-222D-3A1B65BC0DCD}"/>
                </a:ext>
              </a:extLst>
            </p:cNvPr>
            <p:cNvSpPr/>
            <p:nvPr/>
          </p:nvSpPr>
          <p:spPr>
            <a:xfrm>
              <a:off x="4143125" y="2025275"/>
              <a:ext cx="225200" cy="223475"/>
            </a:xfrm>
            <a:custGeom>
              <a:avLst/>
              <a:gdLst/>
              <a:ahLst/>
              <a:cxnLst/>
              <a:rect l="l" t="t" r="r" b="b"/>
              <a:pathLst>
                <a:path w="9008" h="8939" extrusionOk="0">
                  <a:moveTo>
                    <a:pt x="2834" y="1"/>
                  </a:moveTo>
                  <a:cubicBezTo>
                    <a:pt x="2584" y="1"/>
                    <a:pt x="2343" y="47"/>
                    <a:pt x="2136" y="165"/>
                  </a:cubicBezTo>
                  <a:lnTo>
                    <a:pt x="301" y="6837"/>
                  </a:lnTo>
                  <a:cubicBezTo>
                    <a:pt x="1" y="7904"/>
                    <a:pt x="801" y="8938"/>
                    <a:pt x="1935" y="8938"/>
                  </a:cubicBezTo>
                  <a:lnTo>
                    <a:pt x="7106" y="8938"/>
                  </a:lnTo>
                  <a:cubicBezTo>
                    <a:pt x="8240" y="8938"/>
                    <a:pt x="9007" y="7904"/>
                    <a:pt x="8740" y="6837"/>
                  </a:cubicBezTo>
                  <a:lnTo>
                    <a:pt x="7106" y="832"/>
                  </a:lnTo>
                  <a:cubicBezTo>
                    <a:pt x="6844" y="876"/>
                    <a:pt x="6588" y="901"/>
                    <a:pt x="6333" y="901"/>
                  </a:cubicBezTo>
                  <a:cubicBezTo>
                    <a:pt x="6004" y="901"/>
                    <a:pt x="5676" y="860"/>
                    <a:pt x="5338" y="766"/>
                  </a:cubicBezTo>
                  <a:cubicBezTo>
                    <a:pt x="4804" y="599"/>
                    <a:pt x="4304" y="365"/>
                    <a:pt x="3770" y="165"/>
                  </a:cubicBezTo>
                  <a:cubicBezTo>
                    <a:pt x="3474" y="73"/>
                    <a:pt x="3146" y="1"/>
                    <a:pt x="2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2417;p45">
              <a:extLst>
                <a:ext uri="{FF2B5EF4-FFF2-40B4-BE49-F238E27FC236}">
                  <a16:creationId xmlns:a16="http://schemas.microsoft.com/office/drawing/2014/main" id="{B3D76BF7-8DF7-89DF-3280-C2A1EA0DD1BA}"/>
                </a:ext>
              </a:extLst>
            </p:cNvPr>
            <p:cNvSpPr/>
            <p:nvPr/>
          </p:nvSpPr>
          <p:spPr>
            <a:xfrm>
              <a:off x="4176475" y="2048575"/>
              <a:ext cx="40075" cy="185300"/>
            </a:xfrm>
            <a:custGeom>
              <a:avLst/>
              <a:gdLst/>
              <a:ahLst/>
              <a:cxnLst/>
              <a:rect l="l" t="t" r="r" b="b"/>
              <a:pathLst>
                <a:path w="1603" h="7412" extrusionOk="0">
                  <a:moveTo>
                    <a:pt x="1502" y="1"/>
                  </a:moveTo>
                  <a:lnTo>
                    <a:pt x="1502" y="1"/>
                  </a:lnTo>
                  <a:cubicBezTo>
                    <a:pt x="1435" y="1"/>
                    <a:pt x="868" y="1735"/>
                    <a:pt x="335" y="3903"/>
                  </a:cubicBezTo>
                  <a:cubicBezTo>
                    <a:pt x="201" y="4437"/>
                    <a:pt x="34" y="4937"/>
                    <a:pt x="1" y="5438"/>
                  </a:cubicBezTo>
                  <a:cubicBezTo>
                    <a:pt x="1" y="5671"/>
                    <a:pt x="1" y="5938"/>
                    <a:pt x="34" y="6138"/>
                  </a:cubicBezTo>
                  <a:cubicBezTo>
                    <a:pt x="101" y="6338"/>
                    <a:pt x="168" y="6572"/>
                    <a:pt x="268" y="6739"/>
                  </a:cubicBezTo>
                  <a:cubicBezTo>
                    <a:pt x="468" y="7106"/>
                    <a:pt x="735" y="7272"/>
                    <a:pt x="935" y="7339"/>
                  </a:cubicBezTo>
                  <a:cubicBezTo>
                    <a:pt x="1055" y="7399"/>
                    <a:pt x="1151" y="7411"/>
                    <a:pt x="1209" y="7411"/>
                  </a:cubicBezTo>
                  <a:cubicBezTo>
                    <a:pt x="1247" y="7411"/>
                    <a:pt x="1269" y="7406"/>
                    <a:pt x="1269" y="7406"/>
                  </a:cubicBezTo>
                  <a:cubicBezTo>
                    <a:pt x="1269" y="7406"/>
                    <a:pt x="1135" y="7339"/>
                    <a:pt x="1002" y="7239"/>
                  </a:cubicBezTo>
                  <a:cubicBezTo>
                    <a:pt x="868" y="7139"/>
                    <a:pt x="668" y="6939"/>
                    <a:pt x="501" y="6639"/>
                  </a:cubicBezTo>
                  <a:cubicBezTo>
                    <a:pt x="435" y="6472"/>
                    <a:pt x="368" y="6305"/>
                    <a:pt x="335" y="6105"/>
                  </a:cubicBezTo>
                  <a:cubicBezTo>
                    <a:pt x="301" y="5938"/>
                    <a:pt x="301" y="5671"/>
                    <a:pt x="335" y="5471"/>
                  </a:cubicBezTo>
                  <a:cubicBezTo>
                    <a:pt x="368" y="5004"/>
                    <a:pt x="535" y="4504"/>
                    <a:pt x="668" y="3970"/>
                  </a:cubicBezTo>
                  <a:cubicBezTo>
                    <a:pt x="1202" y="1802"/>
                    <a:pt x="1602" y="67"/>
                    <a:pt x="1502" y="1"/>
                  </a:cubicBezTo>
                  <a:close/>
                </a:path>
              </a:pathLst>
            </a:custGeom>
            <a:solidFill>
              <a:srgbClr val="FFFFFF">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2418;p45">
              <a:extLst>
                <a:ext uri="{FF2B5EF4-FFF2-40B4-BE49-F238E27FC236}">
                  <a16:creationId xmlns:a16="http://schemas.microsoft.com/office/drawing/2014/main" id="{978A929F-FF8F-8ACC-4CAE-503006A68684}"/>
                </a:ext>
              </a:extLst>
            </p:cNvPr>
            <p:cNvSpPr/>
            <p:nvPr/>
          </p:nvSpPr>
          <p:spPr>
            <a:xfrm>
              <a:off x="4199825" y="2056925"/>
              <a:ext cx="115950" cy="23375"/>
            </a:xfrm>
            <a:custGeom>
              <a:avLst/>
              <a:gdLst/>
              <a:ahLst/>
              <a:cxnLst/>
              <a:rect l="l" t="t" r="r" b="b"/>
              <a:pathLst>
                <a:path w="4638" h="935" extrusionOk="0">
                  <a:moveTo>
                    <a:pt x="701" y="0"/>
                  </a:moveTo>
                  <a:cubicBezTo>
                    <a:pt x="468" y="0"/>
                    <a:pt x="301" y="67"/>
                    <a:pt x="168" y="100"/>
                  </a:cubicBezTo>
                  <a:cubicBezTo>
                    <a:pt x="134" y="134"/>
                    <a:pt x="68" y="167"/>
                    <a:pt x="34" y="167"/>
                  </a:cubicBezTo>
                  <a:lnTo>
                    <a:pt x="1" y="200"/>
                  </a:lnTo>
                  <a:cubicBezTo>
                    <a:pt x="1" y="200"/>
                    <a:pt x="34" y="167"/>
                    <a:pt x="168" y="134"/>
                  </a:cubicBezTo>
                  <a:cubicBezTo>
                    <a:pt x="239" y="110"/>
                    <a:pt x="343" y="86"/>
                    <a:pt x="480" y="86"/>
                  </a:cubicBezTo>
                  <a:cubicBezTo>
                    <a:pt x="537" y="86"/>
                    <a:pt x="600" y="90"/>
                    <a:pt x="668" y="100"/>
                  </a:cubicBezTo>
                  <a:cubicBezTo>
                    <a:pt x="902" y="134"/>
                    <a:pt x="1168" y="167"/>
                    <a:pt x="1402" y="300"/>
                  </a:cubicBezTo>
                  <a:cubicBezTo>
                    <a:pt x="1702" y="434"/>
                    <a:pt x="1936" y="601"/>
                    <a:pt x="2303" y="734"/>
                  </a:cubicBezTo>
                  <a:cubicBezTo>
                    <a:pt x="2403" y="801"/>
                    <a:pt x="2569" y="834"/>
                    <a:pt x="2736" y="901"/>
                  </a:cubicBezTo>
                  <a:cubicBezTo>
                    <a:pt x="2903" y="934"/>
                    <a:pt x="3036" y="934"/>
                    <a:pt x="3203" y="934"/>
                  </a:cubicBezTo>
                  <a:cubicBezTo>
                    <a:pt x="3503" y="901"/>
                    <a:pt x="3737" y="834"/>
                    <a:pt x="3970" y="767"/>
                  </a:cubicBezTo>
                  <a:cubicBezTo>
                    <a:pt x="4171" y="734"/>
                    <a:pt x="4337" y="634"/>
                    <a:pt x="4471" y="601"/>
                  </a:cubicBezTo>
                  <a:cubicBezTo>
                    <a:pt x="4570" y="567"/>
                    <a:pt x="4637" y="501"/>
                    <a:pt x="4638" y="500"/>
                  </a:cubicBezTo>
                  <a:lnTo>
                    <a:pt x="4638" y="500"/>
                  </a:lnTo>
                  <a:cubicBezTo>
                    <a:pt x="4637" y="501"/>
                    <a:pt x="4608" y="530"/>
                    <a:pt x="4568" y="530"/>
                  </a:cubicBezTo>
                  <a:cubicBezTo>
                    <a:pt x="4549" y="530"/>
                    <a:pt x="4526" y="523"/>
                    <a:pt x="4504" y="500"/>
                  </a:cubicBezTo>
                  <a:cubicBezTo>
                    <a:pt x="4371" y="567"/>
                    <a:pt x="4204" y="601"/>
                    <a:pt x="4004" y="667"/>
                  </a:cubicBezTo>
                  <a:cubicBezTo>
                    <a:pt x="3804" y="734"/>
                    <a:pt x="3537" y="801"/>
                    <a:pt x="3237" y="801"/>
                  </a:cubicBezTo>
                  <a:cubicBezTo>
                    <a:pt x="3070" y="801"/>
                    <a:pt x="2970" y="801"/>
                    <a:pt x="2803" y="767"/>
                  </a:cubicBezTo>
                  <a:cubicBezTo>
                    <a:pt x="2636" y="767"/>
                    <a:pt x="2503" y="734"/>
                    <a:pt x="2336" y="634"/>
                  </a:cubicBezTo>
                  <a:cubicBezTo>
                    <a:pt x="2002" y="500"/>
                    <a:pt x="1702" y="334"/>
                    <a:pt x="1469" y="234"/>
                  </a:cubicBezTo>
                  <a:cubicBezTo>
                    <a:pt x="1202" y="100"/>
                    <a:pt x="902" y="0"/>
                    <a:pt x="701" y="0"/>
                  </a:cubicBezTo>
                  <a:close/>
                </a:path>
              </a:pathLst>
            </a:custGeom>
            <a:solidFill>
              <a:srgbClr val="FFFFFF">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2419;p45">
              <a:extLst>
                <a:ext uri="{FF2B5EF4-FFF2-40B4-BE49-F238E27FC236}">
                  <a16:creationId xmlns:a16="http://schemas.microsoft.com/office/drawing/2014/main" id="{16CAC44F-C36B-545B-5F34-27550A593833}"/>
                </a:ext>
              </a:extLst>
            </p:cNvPr>
            <p:cNvSpPr/>
            <p:nvPr/>
          </p:nvSpPr>
          <p:spPr>
            <a:xfrm>
              <a:off x="4308250" y="1955875"/>
              <a:ext cx="12525" cy="65200"/>
            </a:xfrm>
            <a:custGeom>
              <a:avLst/>
              <a:gdLst/>
              <a:ahLst/>
              <a:cxnLst/>
              <a:rect l="l" t="t" r="r" b="b"/>
              <a:pathLst>
                <a:path w="501" h="2608" extrusionOk="0">
                  <a:moveTo>
                    <a:pt x="297" y="1"/>
                  </a:moveTo>
                  <a:cubicBezTo>
                    <a:pt x="274" y="1"/>
                    <a:pt x="157" y="130"/>
                    <a:pt x="67" y="339"/>
                  </a:cubicBezTo>
                  <a:cubicBezTo>
                    <a:pt x="0" y="606"/>
                    <a:pt x="0" y="940"/>
                    <a:pt x="34" y="1307"/>
                  </a:cubicBezTo>
                  <a:cubicBezTo>
                    <a:pt x="167" y="2041"/>
                    <a:pt x="401" y="2608"/>
                    <a:pt x="467" y="2608"/>
                  </a:cubicBezTo>
                  <a:cubicBezTo>
                    <a:pt x="501" y="2608"/>
                    <a:pt x="301" y="2007"/>
                    <a:pt x="234" y="1307"/>
                  </a:cubicBezTo>
                  <a:cubicBezTo>
                    <a:pt x="167" y="940"/>
                    <a:pt x="167" y="606"/>
                    <a:pt x="201" y="373"/>
                  </a:cubicBezTo>
                  <a:cubicBezTo>
                    <a:pt x="234" y="139"/>
                    <a:pt x="334" y="6"/>
                    <a:pt x="301" y="6"/>
                  </a:cubicBezTo>
                  <a:cubicBezTo>
                    <a:pt x="301" y="2"/>
                    <a:pt x="299" y="1"/>
                    <a:pt x="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2420;p45">
              <a:extLst>
                <a:ext uri="{FF2B5EF4-FFF2-40B4-BE49-F238E27FC236}">
                  <a16:creationId xmlns:a16="http://schemas.microsoft.com/office/drawing/2014/main" id="{AEDA1680-AA8B-1D73-2E9F-9881A19330B7}"/>
                </a:ext>
              </a:extLst>
            </p:cNvPr>
            <p:cNvSpPr/>
            <p:nvPr/>
          </p:nvSpPr>
          <p:spPr>
            <a:xfrm>
              <a:off x="4148975" y="1951850"/>
              <a:ext cx="87575" cy="179300"/>
            </a:xfrm>
            <a:custGeom>
              <a:avLst/>
              <a:gdLst/>
              <a:ahLst/>
              <a:cxnLst/>
              <a:rect l="l" t="t" r="r" b="b"/>
              <a:pathLst>
                <a:path w="3503" h="7172" extrusionOk="0">
                  <a:moveTo>
                    <a:pt x="1168" y="0"/>
                  </a:moveTo>
                  <a:lnTo>
                    <a:pt x="0" y="7172"/>
                  </a:lnTo>
                  <a:cubicBezTo>
                    <a:pt x="734" y="7105"/>
                    <a:pt x="1435" y="6938"/>
                    <a:pt x="2168" y="6705"/>
                  </a:cubicBezTo>
                  <a:cubicBezTo>
                    <a:pt x="2369" y="6638"/>
                    <a:pt x="2602" y="6538"/>
                    <a:pt x="2769" y="6371"/>
                  </a:cubicBezTo>
                  <a:cubicBezTo>
                    <a:pt x="2936" y="6205"/>
                    <a:pt x="3036" y="5938"/>
                    <a:pt x="2869" y="5704"/>
                  </a:cubicBezTo>
                  <a:cubicBezTo>
                    <a:pt x="3369" y="5637"/>
                    <a:pt x="3503" y="4937"/>
                    <a:pt x="3202" y="4537"/>
                  </a:cubicBezTo>
                  <a:cubicBezTo>
                    <a:pt x="2936" y="4136"/>
                    <a:pt x="2435" y="3970"/>
                    <a:pt x="2002" y="3836"/>
                  </a:cubicBezTo>
                  <a:cubicBezTo>
                    <a:pt x="2335" y="3836"/>
                    <a:pt x="2669" y="3536"/>
                    <a:pt x="2702" y="3202"/>
                  </a:cubicBezTo>
                  <a:cubicBezTo>
                    <a:pt x="2769" y="2869"/>
                    <a:pt x="2602" y="2502"/>
                    <a:pt x="2402" y="2268"/>
                  </a:cubicBezTo>
                  <a:cubicBezTo>
                    <a:pt x="2168" y="2002"/>
                    <a:pt x="1868" y="1801"/>
                    <a:pt x="1568" y="1635"/>
                  </a:cubicBezTo>
                  <a:cubicBezTo>
                    <a:pt x="1868" y="1368"/>
                    <a:pt x="2002" y="1001"/>
                    <a:pt x="1902" y="667"/>
                  </a:cubicBezTo>
                  <a:cubicBezTo>
                    <a:pt x="1835" y="334"/>
                    <a:pt x="1501" y="33"/>
                    <a:pt x="1168" y="0"/>
                  </a:cubicBezTo>
                  <a:close/>
                </a:path>
              </a:pathLst>
            </a:custGeom>
            <a:solidFill>
              <a:srgbClr val="D0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2421;p45">
              <a:extLst>
                <a:ext uri="{FF2B5EF4-FFF2-40B4-BE49-F238E27FC236}">
                  <a16:creationId xmlns:a16="http://schemas.microsoft.com/office/drawing/2014/main" id="{A9169802-0E0E-AC4D-90F7-10E174493D8D}"/>
                </a:ext>
              </a:extLst>
            </p:cNvPr>
            <p:cNvSpPr/>
            <p:nvPr/>
          </p:nvSpPr>
          <p:spPr>
            <a:xfrm>
              <a:off x="4148975" y="1952675"/>
              <a:ext cx="86750" cy="181825"/>
            </a:xfrm>
            <a:custGeom>
              <a:avLst/>
              <a:gdLst/>
              <a:ahLst/>
              <a:cxnLst/>
              <a:rect l="l" t="t" r="r" b="b"/>
              <a:pathLst>
                <a:path w="3470" h="7273" extrusionOk="0">
                  <a:moveTo>
                    <a:pt x="1134" y="0"/>
                  </a:moveTo>
                  <a:cubicBezTo>
                    <a:pt x="1134" y="67"/>
                    <a:pt x="1368" y="67"/>
                    <a:pt x="1601" y="301"/>
                  </a:cubicBezTo>
                  <a:cubicBezTo>
                    <a:pt x="1735" y="434"/>
                    <a:pt x="1868" y="634"/>
                    <a:pt x="1868" y="901"/>
                  </a:cubicBezTo>
                  <a:cubicBezTo>
                    <a:pt x="1868" y="1135"/>
                    <a:pt x="1768" y="1435"/>
                    <a:pt x="1535" y="1602"/>
                  </a:cubicBezTo>
                  <a:cubicBezTo>
                    <a:pt x="1468" y="1635"/>
                    <a:pt x="1468" y="1668"/>
                    <a:pt x="1535" y="1668"/>
                  </a:cubicBezTo>
                  <a:cubicBezTo>
                    <a:pt x="1902" y="1935"/>
                    <a:pt x="2302" y="2169"/>
                    <a:pt x="2535" y="2636"/>
                  </a:cubicBezTo>
                  <a:cubicBezTo>
                    <a:pt x="2602" y="2836"/>
                    <a:pt x="2635" y="3103"/>
                    <a:pt x="2569" y="3336"/>
                  </a:cubicBezTo>
                  <a:cubicBezTo>
                    <a:pt x="2479" y="3575"/>
                    <a:pt x="2283" y="3760"/>
                    <a:pt x="2052" y="3773"/>
                  </a:cubicBezTo>
                  <a:lnTo>
                    <a:pt x="2052" y="3773"/>
                  </a:lnTo>
                  <a:cubicBezTo>
                    <a:pt x="2046" y="3772"/>
                    <a:pt x="2041" y="3771"/>
                    <a:pt x="2035" y="3770"/>
                  </a:cubicBezTo>
                  <a:lnTo>
                    <a:pt x="2034" y="3773"/>
                  </a:lnTo>
                  <a:lnTo>
                    <a:pt x="2034" y="3773"/>
                  </a:lnTo>
                  <a:cubicBezTo>
                    <a:pt x="2031" y="3773"/>
                    <a:pt x="2029" y="3773"/>
                    <a:pt x="2026" y="3773"/>
                  </a:cubicBezTo>
                  <a:cubicBezTo>
                    <a:pt x="2007" y="3773"/>
                    <a:pt x="1988" y="3772"/>
                    <a:pt x="1968" y="3770"/>
                  </a:cubicBezTo>
                  <a:cubicBezTo>
                    <a:pt x="1958" y="3749"/>
                    <a:pt x="1948" y="3741"/>
                    <a:pt x="1938" y="3741"/>
                  </a:cubicBezTo>
                  <a:cubicBezTo>
                    <a:pt x="1917" y="3741"/>
                    <a:pt x="1902" y="3780"/>
                    <a:pt x="1902" y="3803"/>
                  </a:cubicBezTo>
                  <a:cubicBezTo>
                    <a:pt x="1868" y="3837"/>
                    <a:pt x="1902" y="3937"/>
                    <a:pt x="1935" y="3937"/>
                  </a:cubicBezTo>
                  <a:cubicBezTo>
                    <a:pt x="2168" y="3970"/>
                    <a:pt x="2302" y="4070"/>
                    <a:pt x="2535" y="4137"/>
                  </a:cubicBezTo>
                  <a:cubicBezTo>
                    <a:pt x="2869" y="4304"/>
                    <a:pt x="3202" y="4537"/>
                    <a:pt x="3236" y="4904"/>
                  </a:cubicBezTo>
                  <a:cubicBezTo>
                    <a:pt x="3336" y="5238"/>
                    <a:pt x="3136" y="5604"/>
                    <a:pt x="2869" y="5638"/>
                  </a:cubicBezTo>
                  <a:lnTo>
                    <a:pt x="2802" y="5638"/>
                  </a:lnTo>
                  <a:cubicBezTo>
                    <a:pt x="2802" y="5671"/>
                    <a:pt x="2769" y="5738"/>
                    <a:pt x="2802" y="5771"/>
                  </a:cubicBezTo>
                  <a:cubicBezTo>
                    <a:pt x="2936" y="5938"/>
                    <a:pt x="2869" y="6238"/>
                    <a:pt x="2702" y="6338"/>
                  </a:cubicBezTo>
                  <a:cubicBezTo>
                    <a:pt x="2535" y="6505"/>
                    <a:pt x="2302" y="6572"/>
                    <a:pt x="2102" y="6639"/>
                  </a:cubicBezTo>
                  <a:cubicBezTo>
                    <a:pt x="1701" y="6772"/>
                    <a:pt x="1334" y="6839"/>
                    <a:pt x="1001" y="6939"/>
                  </a:cubicBezTo>
                  <a:cubicBezTo>
                    <a:pt x="367" y="7072"/>
                    <a:pt x="0" y="7106"/>
                    <a:pt x="0" y="7139"/>
                  </a:cubicBezTo>
                  <a:cubicBezTo>
                    <a:pt x="0" y="7139"/>
                    <a:pt x="67" y="7139"/>
                    <a:pt x="267" y="7272"/>
                  </a:cubicBezTo>
                  <a:cubicBezTo>
                    <a:pt x="434" y="7206"/>
                    <a:pt x="701" y="7172"/>
                    <a:pt x="1034" y="7139"/>
                  </a:cubicBezTo>
                  <a:cubicBezTo>
                    <a:pt x="1368" y="7039"/>
                    <a:pt x="1735" y="6972"/>
                    <a:pt x="2135" y="6839"/>
                  </a:cubicBezTo>
                  <a:cubicBezTo>
                    <a:pt x="2369" y="6772"/>
                    <a:pt x="2602" y="6672"/>
                    <a:pt x="2802" y="6505"/>
                  </a:cubicBezTo>
                  <a:cubicBezTo>
                    <a:pt x="2902" y="6372"/>
                    <a:pt x="2969" y="6272"/>
                    <a:pt x="3036" y="6138"/>
                  </a:cubicBezTo>
                  <a:cubicBezTo>
                    <a:pt x="3061" y="6013"/>
                    <a:pt x="3048" y="5889"/>
                    <a:pt x="2999" y="5778"/>
                  </a:cubicBezTo>
                  <a:lnTo>
                    <a:pt x="2999" y="5778"/>
                  </a:lnTo>
                  <a:cubicBezTo>
                    <a:pt x="3156" y="5716"/>
                    <a:pt x="3286" y="5577"/>
                    <a:pt x="3369" y="5438"/>
                  </a:cubicBezTo>
                  <a:cubicBezTo>
                    <a:pt x="3436" y="5271"/>
                    <a:pt x="3469" y="5037"/>
                    <a:pt x="3436" y="4837"/>
                  </a:cubicBezTo>
                  <a:cubicBezTo>
                    <a:pt x="3369" y="4437"/>
                    <a:pt x="3036" y="4137"/>
                    <a:pt x="2635" y="3970"/>
                  </a:cubicBezTo>
                  <a:cubicBezTo>
                    <a:pt x="2535" y="3936"/>
                    <a:pt x="2435" y="3895"/>
                    <a:pt x="2334" y="3857"/>
                  </a:cubicBezTo>
                  <a:lnTo>
                    <a:pt x="2334" y="3857"/>
                  </a:lnTo>
                  <a:cubicBezTo>
                    <a:pt x="2510" y="3762"/>
                    <a:pt x="2654" y="3599"/>
                    <a:pt x="2735" y="3436"/>
                  </a:cubicBezTo>
                  <a:cubicBezTo>
                    <a:pt x="2869" y="3103"/>
                    <a:pt x="2802" y="2802"/>
                    <a:pt x="2702" y="2569"/>
                  </a:cubicBezTo>
                  <a:cubicBezTo>
                    <a:pt x="2422" y="2071"/>
                    <a:pt x="1997" y="1805"/>
                    <a:pt x="1670" y="1609"/>
                  </a:cubicBezTo>
                  <a:lnTo>
                    <a:pt x="1670" y="1609"/>
                  </a:lnTo>
                  <a:cubicBezTo>
                    <a:pt x="1912" y="1381"/>
                    <a:pt x="1968" y="1080"/>
                    <a:pt x="1968" y="834"/>
                  </a:cubicBezTo>
                  <a:cubicBezTo>
                    <a:pt x="1968" y="568"/>
                    <a:pt x="1801" y="334"/>
                    <a:pt x="1701" y="234"/>
                  </a:cubicBezTo>
                  <a:cubicBezTo>
                    <a:pt x="1568" y="101"/>
                    <a:pt x="1401" y="67"/>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2422;p45">
              <a:extLst>
                <a:ext uri="{FF2B5EF4-FFF2-40B4-BE49-F238E27FC236}">
                  <a16:creationId xmlns:a16="http://schemas.microsoft.com/office/drawing/2014/main" id="{EF8EF052-2E99-A778-21E4-80CC82FAB343}"/>
                </a:ext>
              </a:extLst>
            </p:cNvPr>
            <p:cNvSpPr/>
            <p:nvPr/>
          </p:nvSpPr>
          <p:spPr>
            <a:xfrm>
              <a:off x="4151475" y="2083875"/>
              <a:ext cx="70075" cy="13925"/>
            </a:xfrm>
            <a:custGeom>
              <a:avLst/>
              <a:gdLst/>
              <a:ahLst/>
              <a:cxnLst/>
              <a:rect l="l" t="t" r="r" b="b"/>
              <a:pathLst>
                <a:path w="2803" h="557" extrusionOk="0">
                  <a:moveTo>
                    <a:pt x="1182" y="0"/>
                  </a:moveTo>
                  <a:cubicBezTo>
                    <a:pt x="885" y="0"/>
                    <a:pt x="611" y="64"/>
                    <a:pt x="434" y="90"/>
                  </a:cubicBezTo>
                  <a:cubicBezTo>
                    <a:pt x="167" y="156"/>
                    <a:pt x="0" y="190"/>
                    <a:pt x="0" y="223"/>
                  </a:cubicBezTo>
                  <a:cubicBezTo>
                    <a:pt x="0" y="240"/>
                    <a:pt x="42" y="248"/>
                    <a:pt x="117" y="248"/>
                  </a:cubicBezTo>
                  <a:cubicBezTo>
                    <a:pt x="192" y="248"/>
                    <a:pt x="300" y="240"/>
                    <a:pt x="434" y="223"/>
                  </a:cubicBezTo>
                  <a:cubicBezTo>
                    <a:pt x="667" y="223"/>
                    <a:pt x="1068" y="190"/>
                    <a:pt x="1435" y="190"/>
                  </a:cubicBezTo>
                  <a:cubicBezTo>
                    <a:pt x="1802" y="190"/>
                    <a:pt x="2135" y="323"/>
                    <a:pt x="2402" y="390"/>
                  </a:cubicBezTo>
                  <a:cubicBezTo>
                    <a:pt x="2602" y="490"/>
                    <a:pt x="2769" y="557"/>
                    <a:pt x="2769" y="557"/>
                  </a:cubicBezTo>
                  <a:cubicBezTo>
                    <a:pt x="2802" y="523"/>
                    <a:pt x="2669" y="390"/>
                    <a:pt x="2469" y="323"/>
                  </a:cubicBezTo>
                  <a:cubicBezTo>
                    <a:pt x="2269" y="156"/>
                    <a:pt x="1902" y="23"/>
                    <a:pt x="1468" y="23"/>
                  </a:cubicBezTo>
                  <a:cubicBezTo>
                    <a:pt x="1372" y="7"/>
                    <a:pt x="127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2423;p45">
              <a:extLst>
                <a:ext uri="{FF2B5EF4-FFF2-40B4-BE49-F238E27FC236}">
                  <a16:creationId xmlns:a16="http://schemas.microsoft.com/office/drawing/2014/main" id="{9F201FB1-8C95-6839-1639-1CE51142FAB2}"/>
                </a:ext>
              </a:extLst>
            </p:cNvPr>
            <p:cNvSpPr/>
            <p:nvPr/>
          </p:nvSpPr>
          <p:spPr>
            <a:xfrm>
              <a:off x="4159800" y="2037400"/>
              <a:ext cx="40050" cy="11650"/>
            </a:xfrm>
            <a:custGeom>
              <a:avLst/>
              <a:gdLst/>
              <a:ahLst/>
              <a:cxnLst/>
              <a:rect l="l" t="t" r="r" b="b"/>
              <a:pathLst>
                <a:path w="1602" h="466" extrusionOk="0">
                  <a:moveTo>
                    <a:pt x="286" y="1"/>
                  </a:moveTo>
                  <a:cubicBezTo>
                    <a:pt x="111" y="1"/>
                    <a:pt x="1" y="29"/>
                    <a:pt x="1" y="47"/>
                  </a:cubicBezTo>
                  <a:cubicBezTo>
                    <a:pt x="1" y="81"/>
                    <a:pt x="401" y="114"/>
                    <a:pt x="801" y="247"/>
                  </a:cubicBezTo>
                  <a:cubicBezTo>
                    <a:pt x="1155" y="356"/>
                    <a:pt x="1421" y="465"/>
                    <a:pt x="1542" y="465"/>
                  </a:cubicBezTo>
                  <a:cubicBezTo>
                    <a:pt x="1570" y="465"/>
                    <a:pt x="1590" y="460"/>
                    <a:pt x="1602" y="448"/>
                  </a:cubicBezTo>
                  <a:cubicBezTo>
                    <a:pt x="1602" y="414"/>
                    <a:pt x="1302" y="214"/>
                    <a:pt x="835" y="81"/>
                  </a:cubicBezTo>
                  <a:cubicBezTo>
                    <a:pt x="623" y="20"/>
                    <a:pt x="432"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2424;p45">
              <a:extLst>
                <a:ext uri="{FF2B5EF4-FFF2-40B4-BE49-F238E27FC236}">
                  <a16:creationId xmlns:a16="http://schemas.microsoft.com/office/drawing/2014/main" id="{5A92A58A-A186-2575-2890-F68F20939E79}"/>
                </a:ext>
              </a:extLst>
            </p:cNvPr>
            <p:cNvSpPr/>
            <p:nvPr/>
          </p:nvSpPr>
          <p:spPr>
            <a:xfrm>
              <a:off x="4149800" y="1982850"/>
              <a:ext cx="38375" cy="10925"/>
            </a:xfrm>
            <a:custGeom>
              <a:avLst/>
              <a:gdLst/>
              <a:ahLst/>
              <a:cxnLst/>
              <a:rect l="l" t="t" r="r" b="b"/>
              <a:pathLst>
                <a:path w="1535" h="437" extrusionOk="0">
                  <a:moveTo>
                    <a:pt x="87" y="0"/>
                  </a:moveTo>
                  <a:cubicBezTo>
                    <a:pt x="32" y="0"/>
                    <a:pt x="1" y="8"/>
                    <a:pt x="1" y="28"/>
                  </a:cubicBezTo>
                  <a:cubicBezTo>
                    <a:pt x="1" y="61"/>
                    <a:pt x="334" y="128"/>
                    <a:pt x="734" y="295"/>
                  </a:cubicBezTo>
                  <a:cubicBezTo>
                    <a:pt x="1091" y="377"/>
                    <a:pt x="1403" y="437"/>
                    <a:pt x="1502" y="437"/>
                  </a:cubicBezTo>
                  <a:cubicBezTo>
                    <a:pt x="1523" y="437"/>
                    <a:pt x="1535" y="434"/>
                    <a:pt x="1535" y="428"/>
                  </a:cubicBezTo>
                  <a:cubicBezTo>
                    <a:pt x="1535" y="361"/>
                    <a:pt x="1201" y="228"/>
                    <a:pt x="768" y="94"/>
                  </a:cubicBezTo>
                  <a:cubicBezTo>
                    <a:pt x="485" y="47"/>
                    <a:pt x="21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2425;p45">
              <a:extLst>
                <a:ext uri="{FF2B5EF4-FFF2-40B4-BE49-F238E27FC236}">
                  <a16:creationId xmlns:a16="http://schemas.microsoft.com/office/drawing/2014/main" id="{0B67FBB0-6320-EB58-5877-9878578A4CE5}"/>
                </a:ext>
              </a:extLst>
            </p:cNvPr>
            <p:cNvSpPr/>
            <p:nvPr/>
          </p:nvSpPr>
          <p:spPr>
            <a:xfrm>
              <a:off x="4184825" y="1885000"/>
              <a:ext cx="135125" cy="20175"/>
            </a:xfrm>
            <a:custGeom>
              <a:avLst/>
              <a:gdLst/>
              <a:ahLst/>
              <a:cxnLst/>
              <a:rect l="l" t="t" r="r" b="b"/>
              <a:pathLst>
                <a:path w="5405" h="807" extrusionOk="0">
                  <a:moveTo>
                    <a:pt x="5388" y="1"/>
                  </a:moveTo>
                  <a:cubicBezTo>
                    <a:pt x="5233" y="1"/>
                    <a:pt x="4189" y="574"/>
                    <a:pt x="2843" y="574"/>
                  </a:cubicBezTo>
                  <a:cubicBezTo>
                    <a:pt x="2807" y="574"/>
                    <a:pt x="2772" y="573"/>
                    <a:pt x="2736" y="573"/>
                  </a:cubicBezTo>
                  <a:cubicBezTo>
                    <a:pt x="2657" y="576"/>
                    <a:pt x="2580" y="577"/>
                    <a:pt x="2504" y="577"/>
                  </a:cubicBezTo>
                  <a:cubicBezTo>
                    <a:pt x="1136" y="577"/>
                    <a:pt x="170" y="67"/>
                    <a:pt x="18" y="67"/>
                  </a:cubicBezTo>
                  <a:cubicBezTo>
                    <a:pt x="10" y="67"/>
                    <a:pt x="4" y="69"/>
                    <a:pt x="1" y="72"/>
                  </a:cubicBezTo>
                  <a:cubicBezTo>
                    <a:pt x="1" y="72"/>
                    <a:pt x="267" y="306"/>
                    <a:pt x="768" y="472"/>
                  </a:cubicBezTo>
                  <a:cubicBezTo>
                    <a:pt x="1235" y="639"/>
                    <a:pt x="1935" y="806"/>
                    <a:pt x="2736" y="806"/>
                  </a:cubicBezTo>
                  <a:cubicBezTo>
                    <a:pt x="3503" y="806"/>
                    <a:pt x="4204" y="639"/>
                    <a:pt x="4671" y="439"/>
                  </a:cubicBezTo>
                  <a:cubicBezTo>
                    <a:pt x="5138" y="206"/>
                    <a:pt x="5404" y="5"/>
                    <a:pt x="5404" y="5"/>
                  </a:cubicBezTo>
                  <a:cubicBezTo>
                    <a:pt x="5401" y="2"/>
                    <a:pt x="5396" y="1"/>
                    <a:pt x="5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5" name="Google Shape;1285;p64"/>
          <p:cNvGrpSpPr/>
          <p:nvPr/>
        </p:nvGrpSpPr>
        <p:grpSpPr>
          <a:xfrm>
            <a:off x="8017654" y="4284406"/>
            <a:ext cx="1126346" cy="859094"/>
            <a:chOff x="713564" y="1448130"/>
            <a:chExt cx="3157836" cy="2542512"/>
          </a:xfrm>
        </p:grpSpPr>
        <p:grpSp>
          <p:nvGrpSpPr>
            <p:cNvPr id="1286" name="Google Shape;1286;p64"/>
            <p:cNvGrpSpPr/>
            <p:nvPr/>
          </p:nvGrpSpPr>
          <p:grpSpPr>
            <a:xfrm>
              <a:off x="1818902" y="1522148"/>
              <a:ext cx="1766919" cy="1806023"/>
              <a:chOff x="7168139" y="2668132"/>
              <a:chExt cx="1597143" cy="1632490"/>
            </a:xfrm>
          </p:grpSpPr>
          <p:sp>
            <p:nvSpPr>
              <p:cNvPr id="1287" name="Google Shape;1287;p64"/>
              <p:cNvSpPr/>
              <p:nvPr/>
            </p:nvSpPr>
            <p:spPr>
              <a:xfrm>
                <a:off x="8039616" y="2668132"/>
                <a:ext cx="725665" cy="163249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4"/>
              <p:cNvSpPr/>
              <p:nvPr/>
            </p:nvSpPr>
            <p:spPr>
              <a:xfrm>
                <a:off x="743012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4"/>
              <p:cNvSpPr/>
              <p:nvPr/>
            </p:nvSpPr>
            <p:spPr>
              <a:xfrm>
                <a:off x="716813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64"/>
            <p:cNvGrpSpPr/>
            <p:nvPr/>
          </p:nvGrpSpPr>
          <p:grpSpPr>
            <a:xfrm>
              <a:off x="1655815" y="2629352"/>
              <a:ext cx="2215586" cy="1357729"/>
              <a:chOff x="7020722" y="3595000"/>
              <a:chExt cx="2002699" cy="1227270"/>
            </a:xfrm>
          </p:grpSpPr>
          <p:sp>
            <p:nvSpPr>
              <p:cNvPr id="1291" name="Google Shape;1291;p64"/>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4"/>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4"/>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64"/>
            <p:cNvGrpSpPr/>
            <p:nvPr/>
          </p:nvGrpSpPr>
          <p:grpSpPr>
            <a:xfrm>
              <a:off x="713564" y="1448130"/>
              <a:ext cx="1633426" cy="2542512"/>
              <a:chOff x="7199444" y="2601227"/>
              <a:chExt cx="1476476" cy="2298212"/>
            </a:xfrm>
          </p:grpSpPr>
          <p:sp>
            <p:nvSpPr>
              <p:cNvPr id="1295" name="Google Shape;1295;p64"/>
              <p:cNvSpPr/>
              <p:nvPr/>
            </p:nvSpPr>
            <p:spPr>
              <a:xfrm>
                <a:off x="7199444" y="2601227"/>
                <a:ext cx="1476476" cy="2298212"/>
              </a:xfrm>
              <a:custGeom>
                <a:avLst/>
                <a:gdLst/>
                <a:ahLst/>
                <a:cxnLst/>
                <a:rect l="l" t="t" r="r" b="b"/>
                <a:pathLst>
                  <a:path w="23016" h="35827" extrusionOk="0">
                    <a:moveTo>
                      <a:pt x="7954" y="0"/>
                    </a:moveTo>
                    <a:cubicBezTo>
                      <a:pt x="7323" y="0"/>
                      <a:pt x="6823" y="512"/>
                      <a:pt x="6823" y="1131"/>
                    </a:cubicBezTo>
                    <a:lnTo>
                      <a:pt x="6823" y="1477"/>
                    </a:lnTo>
                    <a:cubicBezTo>
                      <a:pt x="6823" y="2096"/>
                      <a:pt x="7323" y="2608"/>
                      <a:pt x="7954" y="2608"/>
                    </a:cubicBezTo>
                    <a:lnTo>
                      <a:pt x="8787" y="2608"/>
                    </a:lnTo>
                    <a:lnTo>
                      <a:pt x="8787" y="16228"/>
                    </a:lnTo>
                    <a:lnTo>
                      <a:pt x="1120" y="31064"/>
                    </a:lnTo>
                    <a:cubicBezTo>
                      <a:pt x="0" y="33231"/>
                      <a:pt x="1572" y="35826"/>
                      <a:pt x="4025" y="35826"/>
                    </a:cubicBezTo>
                    <a:lnTo>
                      <a:pt x="18991" y="35826"/>
                    </a:lnTo>
                    <a:cubicBezTo>
                      <a:pt x="21456" y="35826"/>
                      <a:pt x="23015" y="33231"/>
                      <a:pt x="21896" y="31064"/>
                    </a:cubicBezTo>
                    <a:lnTo>
                      <a:pt x="14228" y="16228"/>
                    </a:lnTo>
                    <a:lnTo>
                      <a:pt x="14228" y="2608"/>
                    </a:lnTo>
                    <a:lnTo>
                      <a:pt x="15062" y="2608"/>
                    </a:lnTo>
                    <a:cubicBezTo>
                      <a:pt x="15693" y="2608"/>
                      <a:pt x="16193" y="2096"/>
                      <a:pt x="16193" y="1477"/>
                    </a:cubicBezTo>
                    <a:lnTo>
                      <a:pt x="16193" y="1131"/>
                    </a:lnTo>
                    <a:cubicBezTo>
                      <a:pt x="16193" y="512"/>
                      <a:pt x="15693" y="0"/>
                      <a:pt x="1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4"/>
              <p:cNvSpPr/>
              <p:nvPr/>
            </p:nvSpPr>
            <p:spPr>
              <a:xfrm>
                <a:off x="7336917" y="4337250"/>
                <a:ext cx="1201529" cy="466673"/>
              </a:xfrm>
              <a:custGeom>
                <a:avLst/>
                <a:gdLst/>
                <a:ahLst/>
                <a:cxnLst/>
                <a:rect l="l" t="t" r="r" b="b"/>
                <a:pathLst>
                  <a:path w="18730" h="7275" extrusionOk="0">
                    <a:moveTo>
                      <a:pt x="2727" y="0"/>
                    </a:moveTo>
                    <a:lnTo>
                      <a:pt x="298" y="4679"/>
                    </a:lnTo>
                    <a:cubicBezTo>
                      <a:pt x="1" y="5251"/>
                      <a:pt x="36" y="5870"/>
                      <a:pt x="358" y="6429"/>
                    </a:cubicBezTo>
                    <a:cubicBezTo>
                      <a:pt x="691" y="6965"/>
                      <a:pt x="1239" y="7275"/>
                      <a:pt x="1882" y="7275"/>
                    </a:cubicBezTo>
                    <a:lnTo>
                      <a:pt x="16848" y="7275"/>
                    </a:lnTo>
                    <a:cubicBezTo>
                      <a:pt x="17491" y="7275"/>
                      <a:pt x="18039" y="6953"/>
                      <a:pt x="18372" y="6429"/>
                    </a:cubicBezTo>
                    <a:cubicBezTo>
                      <a:pt x="18693" y="5894"/>
                      <a:pt x="18729" y="5251"/>
                      <a:pt x="18431" y="4679"/>
                    </a:cubicBezTo>
                    <a:lnTo>
                      <a:pt x="160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4"/>
              <p:cNvSpPr/>
              <p:nvPr/>
            </p:nvSpPr>
            <p:spPr>
              <a:xfrm>
                <a:off x="7630981" y="4463685"/>
                <a:ext cx="191039" cy="177945"/>
              </a:xfrm>
              <a:custGeom>
                <a:avLst/>
                <a:gdLst/>
                <a:ahLst/>
                <a:cxnLst/>
                <a:rect l="l" t="t" r="r" b="b"/>
                <a:pathLst>
                  <a:path w="2978" h="2774" extrusionOk="0">
                    <a:moveTo>
                      <a:pt x="1495" y="0"/>
                    </a:moveTo>
                    <a:cubicBezTo>
                      <a:pt x="822" y="0"/>
                      <a:pt x="238" y="483"/>
                      <a:pt x="120" y="1160"/>
                    </a:cubicBezTo>
                    <a:cubicBezTo>
                      <a:pt x="1" y="1922"/>
                      <a:pt x="512" y="2637"/>
                      <a:pt x="1263" y="2756"/>
                    </a:cubicBezTo>
                    <a:cubicBezTo>
                      <a:pt x="1337" y="2767"/>
                      <a:pt x="1410" y="2773"/>
                      <a:pt x="1483" y="2773"/>
                    </a:cubicBezTo>
                    <a:cubicBezTo>
                      <a:pt x="2156" y="2773"/>
                      <a:pt x="2740" y="2290"/>
                      <a:pt x="2858" y="1613"/>
                    </a:cubicBezTo>
                    <a:cubicBezTo>
                      <a:pt x="2977" y="851"/>
                      <a:pt x="2465" y="148"/>
                      <a:pt x="1715" y="17"/>
                    </a:cubicBezTo>
                    <a:cubicBezTo>
                      <a:pt x="1641" y="6"/>
                      <a:pt x="1567" y="0"/>
                      <a:pt x="1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4"/>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4"/>
              <p:cNvSpPr/>
              <p:nvPr/>
            </p:nvSpPr>
            <p:spPr>
              <a:xfrm>
                <a:off x="8065597" y="4583898"/>
                <a:ext cx="141322" cy="141381"/>
              </a:xfrm>
              <a:custGeom>
                <a:avLst/>
                <a:gdLst/>
                <a:ahLst/>
                <a:cxnLst/>
                <a:rect l="l" t="t" r="r" b="b"/>
                <a:pathLst>
                  <a:path w="2203" h="2204" extrusionOk="0">
                    <a:moveTo>
                      <a:pt x="1096" y="1"/>
                    </a:moveTo>
                    <a:cubicBezTo>
                      <a:pt x="488" y="1"/>
                      <a:pt x="0" y="501"/>
                      <a:pt x="0" y="1108"/>
                    </a:cubicBezTo>
                    <a:cubicBezTo>
                      <a:pt x="0" y="1715"/>
                      <a:pt x="488" y="2203"/>
                      <a:pt x="1096" y="2203"/>
                    </a:cubicBezTo>
                    <a:cubicBezTo>
                      <a:pt x="1715" y="2203"/>
                      <a:pt x="2203" y="1715"/>
                      <a:pt x="2203" y="1108"/>
                    </a:cubicBezTo>
                    <a:cubicBezTo>
                      <a:pt x="2203" y="501"/>
                      <a:pt x="1715" y="1"/>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64"/>
              <p:cNvSpPr/>
              <p:nvPr/>
            </p:nvSpPr>
            <p:spPr>
              <a:xfrm>
                <a:off x="7961674" y="4428853"/>
                <a:ext cx="68833" cy="68830"/>
              </a:xfrm>
              <a:custGeom>
                <a:avLst/>
                <a:gdLst/>
                <a:ahLst/>
                <a:cxnLst/>
                <a:rect l="l" t="t" r="r" b="b"/>
                <a:pathLst>
                  <a:path w="1073" h="1073" extrusionOk="0">
                    <a:moveTo>
                      <a:pt x="537" y="1"/>
                    </a:moveTo>
                    <a:cubicBezTo>
                      <a:pt x="239" y="1"/>
                      <a:pt x="1" y="239"/>
                      <a:pt x="1" y="537"/>
                    </a:cubicBezTo>
                    <a:cubicBezTo>
                      <a:pt x="1" y="822"/>
                      <a:pt x="239" y="1072"/>
                      <a:pt x="537" y="1072"/>
                    </a:cubicBezTo>
                    <a:cubicBezTo>
                      <a:pt x="834" y="1072"/>
                      <a:pt x="1072" y="822"/>
                      <a:pt x="1072" y="537"/>
                    </a:cubicBezTo>
                    <a:cubicBezTo>
                      <a:pt x="1072" y="239"/>
                      <a:pt x="834" y="1"/>
                      <a:pt x="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64"/>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64"/>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64"/>
              <p:cNvSpPr/>
              <p:nvPr/>
            </p:nvSpPr>
            <p:spPr>
              <a:xfrm>
                <a:off x="7857815" y="3472670"/>
                <a:ext cx="68063" cy="68766"/>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64"/>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5" name="Google Shape;1305;p64"/>
          <p:cNvGrpSpPr/>
          <p:nvPr/>
        </p:nvGrpSpPr>
        <p:grpSpPr>
          <a:xfrm>
            <a:off x="72775" y="6466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5" name="Google Shape;1315;p64"/>
          <p:cNvGrpSpPr/>
          <p:nvPr/>
        </p:nvGrpSpPr>
        <p:grpSpPr>
          <a:xfrm rot="10800000">
            <a:off x="8274543" y="0"/>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6" name="Table 5">
            <a:extLst>
              <a:ext uri="{FF2B5EF4-FFF2-40B4-BE49-F238E27FC236}">
                <a16:creationId xmlns:a16="http://schemas.microsoft.com/office/drawing/2014/main" id="{D8F6DDC0-24E0-8E6A-03A1-C0CAEA6EF8AC}"/>
              </a:ext>
            </a:extLst>
          </p:cNvPr>
          <p:cNvGraphicFramePr>
            <a:graphicFrameLocks noGrp="1"/>
          </p:cNvGraphicFramePr>
          <p:nvPr>
            <p:extLst>
              <p:ext uri="{D42A27DB-BD31-4B8C-83A1-F6EECF244321}">
                <p14:modId xmlns:p14="http://schemas.microsoft.com/office/powerpoint/2010/main" val="933839714"/>
              </p:ext>
            </p:extLst>
          </p:nvPr>
        </p:nvGraphicFramePr>
        <p:xfrm>
          <a:off x="502381" y="293324"/>
          <a:ext cx="8126258" cy="4720400"/>
        </p:xfrm>
        <a:graphic>
          <a:graphicData uri="http://schemas.openxmlformats.org/drawingml/2006/table">
            <a:tbl>
              <a:tblPr firstRow="1" firstCol="1" bandRow="1"/>
              <a:tblGrid>
                <a:gridCol w="8126258">
                  <a:extLst>
                    <a:ext uri="{9D8B030D-6E8A-4147-A177-3AD203B41FA5}">
                      <a16:colId xmlns:a16="http://schemas.microsoft.com/office/drawing/2014/main" val="3731166832"/>
                    </a:ext>
                  </a:extLst>
                </a:gridCol>
              </a:tblGrid>
              <a:tr h="3907343">
                <a:tc>
                  <a:txBody>
                    <a:bodyPr/>
                    <a:lstStyle/>
                    <a:p>
                      <a:pPr marL="0" marR="0" algn="ctr">
                        <a:lnSpc>
                          <a:spcPct val="150000"/>
                        </a:lnSpc>
                        <a:spcBef>
                          <a:spcPts val="100"/>
                        </a:spcBef>
                        <a:spcAft>
                          <a:spcPts val="100"/>
                        </a:spcAft>
                      </a:pPr>
                      <a:r>
                        <a:rPr lang="en-US" sz="1400" b="1">
                          <a:effectLst/>
                          <a:latin typeface="+mj-lt"/>
                          <a:ea typeface="Calibri" panose="020F0502020204030204" pitchFamily="34" charset="0"/>
                          <a:cs typeface="Times New Roman" panose="02020603050405020304" pitchFamily="18" charset="0"/>
                        </a:rPr>
                        <a:t>PHIẾU HỌC TẬP SỐ 1</a:t>
                      </a:r>
                      <a:endParaRPr lang="en-US" sz="1400">
                        <a:effectLst/>
                        <a:latin typeface="+mj-lt"/>
                        <a:ea typeface="Calibri" panose="020F0502020204030204" pitchFamily="34" charset="0"/>
                        <a:cs typeface="Times New Roman" panose="02020603050405020304" pitchFamily="18" charset="0"/>
                      </a:endParaRPr>
                    </a:p>
                    <a:p>
                      <a:pPr marL="0" marR="0" algn="l">
                        <a:lnSpc>
                          <a:spcPct val="150000"/>
                        </a:lnSpc>
                        <a:spcBef>
                          <a:spcPts val="100"/>
                        </a:spcBef>
                        <a:spcAft>
                          <a:spcPts val="100"/>
                        </a:spcAft>
                      </a:pPr>
                      <a:r>
                        <a:rPr lang="en-US" sz="1400" b="1">
                          <a:effectLst/>
                          <a:latin typeface="+mj-lt"/>
                          <a:ea typeface="Calibri" panose="020F0502020204030204" pitchFamily="34" charset="0"/>
                          <a:cs typeface="Times New Roman" panose="02020603050405020304" pitchFamily="18" charset="0"/>
                        </a:rPr>
                        <a:t>Chuẩn bị: </a:t>
                      </a:r>
                      <a:r>
                        <a:rPr lang="en-US" sz="1400">
                          <a:effectLst/>
                          <a:latin typeface="+mj-lt"/>
                          <a:ea typeface="Calibri" panose="020F0502020204030204" pitchFamily="34" charset="0"/>
                          <a:cs typeface="Times New Roman" panose="02020603050405020304" pitchFamily="18" charset="0"/>
                        </a:rPr>
                        <a:t>nước, muối ăn, sữa bột (bột sắn, bột gạo,…) copper (II) sulfate, cốc thủy tinh, đũa khuấy.</a:t>
                      </a:r>
                    </a:p>
                    <a:p>
                      <a:pPr marL="0" marR="0" algn="l">
                        <a:lnSpc>
                          <a:spcPct val="150000"/>
                        </a:lnSpc>
                        <a:spcBef>
                          <a:spcPts val="100"/>
                        </a:spcBef>
                        <a:spcAft>
                          <a:spcPts val="100"/>
                        </a:spcAft>
                      </a:pPr>
                      <a:r>
                        <a:rPr lang="en-US" sz="1400" b="1">
                          <a:effectLst/>
                          <a:latin typeface="+mj-lt"/>
                          <a:ea typeface="Calibri" panose="020F0502020204030204" pitchFamily="34" charset="0"/>
                          <a:cs typeface="Times New Roman" panose="02020603050405020304" pitchFamily="18" charset="0"/>
                        </a:rPr>
                        <a:t>Tiến hành: </a:t>
                      </a:r>
                    </a:p>
                    <a:p>
                      <a:pPr marL="0" marR="0" algn="l">
                        <a:lnSpc>
                          <a:spcPct val="150000"/>
                        </a:lnSpc>
                        <a:spcBef>
                          <a:spcPts val="100"/>
                        </a:spcBef>
                        <a:spcAft>
                          <a:spcPts val="100"/>
                        </a:spcAft>
                      </a:pPr>
                      <a:r>
                        <a:rPr lang="en-US" sz="1400">
                          <a:effectLst/>
                          <a:latin typeface="+mj-lt"/>
                          <a:ea typeface="Calibri" panose="020F0502020204030204" pitchFamily="34" charset="0"/>
                          <a:cs typeface="Times New Roman" panose="02020603050405020304" pitchFamily="18" charset="0"/>
                        </a:rPr>
                        <a:t>- Cho khoảng 20ml nước vào 4 cốc thủy tinh, đánh số (1), (2), (3), (4).</a:t>
                      </a:r>
                    </a:p>
                    <a:p>
                      <a:pPr marL="0" marR="0" algn="l">
                        <a:lnSpc>
                          <a:spcPct val="150000"/>
                        </a:lnSpc>
                        <a:spcBef>
                          <a:spcPts val="100"/>
                        </a:spcBef>
                        <a:spcAft>
                          <a:spcPts val="100"/>
                        </a:spcAft>
                      </a:pPr>
                      <a:r>
                        <a:rPr lang="en-US" sz="1400">
                          <a:effectLst/>
                          <a:latin typeface="+mj-lt"/>
                          <a:ea typeface="Calibri" panose="020F0502020204030204" pitchFamily="34" charset="0"/>
                          <a:cs typeface="Times New Roman" panose="02020603050405020304" pitchFamily="18" charset="0"/>
                        </a:rPr>
                        <a:t>- Cho vào cốc (1) 1 thìa khoảng 3 g muối hạt, cốc (2) 1 thìa copper (II) sulfate, cốc (#) 1 thìa bột sữa, cốc(4) 4 thìa muối ăn. Khuấy đều 2 phút, sau đó để yên.</a:t>
                      </a:r>
                    </a:p>
                    <a:p>
                      <a:pPr marL="0" marR="0" algn="l">
                        <a:lnSpc>
                          <a:spcPct val="150000"/>
                        </a:lnSpc>
                        <a:spcBef>
                          <a:spcPts val="100"/>
                        </a:spcBef>
                        <a:spcAft>
                          <a:spcPts val="100"/>
                        </a:spcAft>
                      </a:pPr>
                      <a:endParaRPr lang="en-US" sz="1400">
                        <a:effectLst/>
                        <a:latin typeface="+mj-lt"/>
                        <a:ea typeface="Calibri" panose="020F0502020204030204" pitchFamily="34" charset="0"/>
                        <a:cs typeface="Times New Roman" panose="02020603050405020304" pitchFamily="18" charset="0"/>
                      </a:endParaRPr>
                    </a:p>
                    <a:p>
                      <a:pPr marL="0" marR="0" algn="l">
                        <a:lnSpc>
                          <a:spcPct val="150000"/>
                        </a:lnSpc>
                        <a:spcBef>
                          <a:spcPts val="100"/>
                        </a:spcBef>
                        <a:spcAft>
                          <a:spcPts val="100"/>
                        </a:spcAft>
                      </a:pPr>
                      <a:endParaRPr lang="en-US" sz="1400">
                        <a:effectLst/>
                        <a:latin typeface="+mj-lt"/>
                        <a:ea typeface="Calibri" panose="020F0502020204030204" pitchFamily="34" charset="0"/>
                        <a:cs typeface="Times New Roman" panose="02020603050405020304" pitchFamily="18" charset="0"/>
                      </a:endParaRPr>
                    </a:p>
                    <a:p>
                      <a:pPr marL="0" marR="0" algn="l">
                        <a:lnSpc>
                          <a:spcPct val="150000"/>
                        </a:lnSpc>
                        <a:spcBef>
                          <a:spcPts val="100"/>
                        </a:spcBef>
                        <a:spcAft>
                          <a:spcPts val="100"/>
                        </a:spcAft>
                      </a:pPr>
                      <a:endParaRPr lang="en-US" sz="1400">
                        <a:effectLst/>
                        <a:latin typeface="+mj-lt"/>
                        <a:ea typeface="Calibri" panose="020F0502020204030204" pitchFamily="34" charset="0"/>
                        <a:cs typeface="Times New Roman" panose="02020603050405020304" pitchFamily="18" charset="0"/>
                      </a:endParaRPr>
                    </a:p>
                    <a:p>
                      <a:pPr marL="0" marR="0" algn="l">
                        <a:lnSpc>
                          <a:spcPct val="150000"/>
                        </a:lnSpc>
                        <a:spcBef>
                          <a:spcPts val="100"/>
                        </a:spcBef>
                        <a:spcAft>
                          <a:spcPts val="100"/>
                        </a:spcAft>
                      </a:pPr>
                      <a:r>
                        <a:rPr lang="en-US" sz="1400">
                          <a:effectLst/>
                          <a:latin typeface="+mj-lt"/>
                          <a:ea typeface="Calibri" panose="020F0502020204030204" pitchFamily="34" charset="0"/>
                          <a:cs typeface="Times New Roman" panose="02020603050405020304" pitchFamily="18" charset="0"/>
                        </a:rPr>
                        <a:t>Các nhóm quan sát hiện tượng xảy ra và trả lời câu hỏi:</a:t>
                      </a:r>
                    </a:p>
                    <a:p>
                      <a:pPr marL="342900" marR="0" lvl="0" indent="-342900" algn="l">
                        <a:lnSpc>
                          <a:spcPct val="150000"/>
                        </a:lnSpc>
                        <a:spcBef>
                          <a:spcPts val="100"/>
                        </a:spcBef>
                        <a:spcAft>
                          <a:spcPts val="100"/>
                        </a:spcAft>
                        <a:buFont typeface="+mj-lt"/>
                        <a:buAutoNum type="arabicPeriod"/>
                      </a:pPr>
                      <a:r>
                        <a:rPr lang="en-US" sz="1400">
                          <a:effectLst/>
                          <a:latin typeface="+mj-lt"/>
                          <a:ea typeface="Calibri" panose="020F0502020204030204" pitchFamily="34" charset="0"/>
                          <a:cs typeface="Times New Roman" panose="02020603050405020304" pitchFamily="18" charset="0"/>
                        </a:rPr>
                        <a:t>Trong cốc (1), (2), (3), cốc nào chứa dung dịch? Dựa vào dấu hiệu nào để nhận biết? Chỉ ra chất tan, dung môi trong dung dịch thu được.</a:t>
                      </a:r>
                    </a:p>
                    <a:p>
                      <a:pPr marL="342900" marR="0" lvl="0" indent="-342900" algn="l">
                        <a:lnSpc>
                          <a:spcPct val="150000"/>
                        </a:lnSpc>
                        <a:spcBef>
                          <a:spcPts val="100"/>
                        </a:spcBef>
                        <a:spcAft>
                          <a:spcPts val="100"/>
                        </a:spcAft>
                        <a:buFont typeface="+mj-lt"/>
                        <a:buAutoNum type="arabicPeriod"/>
                      </a:pPr>
                      <a:r>
                        <a:rPr lang="en-US" sz="1400">
                          <a:effectLst/>
                          <a:latin typeface="+mj-lt"/>
                          <a:ea typeface="Calibri" panose="020F0502020204030204" pitchFamily="34" charset="0"/>
                          <a:cs typeface="Times New Roman" panose="02020603050405020304" pitchFamily="18" charset="0"/>
                        </a:rPr>
                        <a:t>Phần dung dịch ở cốc (4) có phải là dung dịch bão hòa ở nhiệt độ phòng không? Giải thích?</a:t>
                      </a:r>
                    </a:p>
                    <a:p>
                      <a:pPr marL="0" marR="0" algn="l">
                        <a:lnSpc>
                          <a:spcPct val="150000"/>
                        </a:lnSpc>
                        <a:spcBef>
                          <a:spcPts val="100"/>
                        </a:spcBef>
                        <a:spcAft>
                          <a:spcPts val="100"/>
                        </a:spcAft>
                      </a:pPr>
                      <a:r>
                        <a:rPr lang="en-US" sz="1400">
                          <a:effectLst/>
                          <a:latin typeface="+mj-lt"/>
                          <a:ea typeface="Calibri" panose="020F0502020204030204" pitchFamily="34" charset="0"/>
                          <a:cs typeface="Times New Roman" panose="02020603050405020304" pitchFamily="18" charset="0"/>
                        </a:rPr>
                        <a:t>* Hãy nêu cách pha dung dịch bão hòa của sodium carbonate (Na</a:t>
                      </a:r>
                      <a:r>
                        <a:rPr lang="en-US" sz="1400" baseline="-25000">
                          <a:effectLst/>
                          <a:latin typeface="+mj-lt"/>
                          <a:ea typeface="Calibri" panose="020F0502020204030204" pitchFamily="34" charset="0"/>
                          <a:cs typeface="Times New Roman" panose="02020603050405020304" pitchFamily="18" charset="0"/>
                        </a:rPr>
                        <a:t>2</a:t>
                      </a:r>
                      <a:r>
                        <a:rPr lang="en-US" sz="1400">
                          <a:effectLst/>
                          <a:latin typeface="+mj-lt"/>
                          <a:ea typeface="Calibri" panose="020F0502020204030204" pitchFamily="34" charset="0"/>
                          <a:cs typeface="Times New Roman" panose="02020603050405020304" pitchFamily="18" charset="0"/>
                        </a:rPr>
                        <a:t>CO</a:t>
                      </a:r>
                      <a:r>
                        <a:rPr lang="en-US" sz="1400" baseline="-25000">
                          <a:effectLst/>
                          <a:latin typeface="+mj-lt"/>
                          <a:ea typeface="Calibri" panose="020F0502020204030204" pitchFamily="34" charset="0"/>
                          <a:cs typeface="Times New Roman" panose="02020603050405020304" pitchFamily="18" charset="0"/>
                        </a:rPr>
                        <a:t>3</a:t>
                      </a:r>
                      <a:r>
                        <a:rPr lang="en-US" sz="1400">
                          <a:effectLst/>
                          <a:latin typeface="+mj-lt"/>
                          <a:ea typeface="Calibri" panose="020F0502020204030204" pitchFamily="34" charset="0"/>
                          <a:cs typeface="Times New Roman" panose="02020603050405020304" pitchFamily="18" charset="0"/>
                        </a:rPr>
                        <a:t>) trong nước.</a:t>
                      </a:r>
                    </a:p>
                  </a:txBody>
                  <a:tcPr marL="56075" marR="56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4137344"/>
                  </a:ext>
                </a:extLst>
              </a:tr>
            </a:tbl>
          </a:graphicData>
        </a:graphic>
      </p:graphicFrame>
      <p:pic>
        <p:nvPicPr>
          <p:cNvPr id="7" name="Picture 6">
            <a:extLst>
              <a:ext uri="{FF2B5EF4-FFF2-40B4-BE49-F238E27FC236}">
                <a16:creationId xmlns:a16="http://schemas.microsoft.com/office/drawing/2014/main" id="{466C7351-8293-BFE8-2BC0-85D8B4546F78}"/>
              </a:ext>
            </a:extLst>
          </p:cNvPr>
          <p:cNvPicPr>
            <a:picLocks noChangeAspect="1"/>
          </p:cNvPicPr>
          <p:nvPr/>
        </p:nvPicPr>
        <p:blipFill>
          <a:blip r:embed="rId3"/>
          <a:stretch>
            <a:fillRect/>
          </a:stretch>
        </p:blipFill>
        <p:spPr>
          <a:xfrm>
            <a:off x="3123020" y="2408472"/>
            <a:ext cx="2773396" cy="8734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6" name="TextBox 5">
            <a:extLst>
              <a:ext uri="{FF2B5EF4-FFF2-40B4-BE49-F238E27FC236}">
                <a16:creationId xmlns:a16="http://schemas.microsoft.com/office/drawing/2014/main" id="{E1BAF640-2305-342A-2ED0-42ED25B302FC}"/>
              </a:ext>
            </a:extLst>
          </p:cNvPr>
          <p:cNvSpPr txBox="1"/>
          <p:nvPr/>
        </p:nvSpPr>
        <p:spPr>
          <a:xfrm>
            <a:off x="7201741" y="473678"/>
            <a:ext cx="1873045" cy="477054"/>
          </a:xfrm>
          <a:prstGeom prst="rect">
            <a:avLst/>
          </a:prstGeom>
          <a:noFill/>
        </p:spPr>
        <p:txBody>
          <a:bodyPr wrap="square" rtlCol="0">
            <a:spAutoFit/>
          </a:bodyPr>
          <a:lstStyle/>
          <a:p>
            <a:pPr algn="ctr"/>
            <a:r>
              <a:rPr lang="en-US" sz="2500" b="1">
                <a:solidFill>
                  <a:srgbClr val="FF0000"/>
                </a:solidFill>
              </a:rPr>
              <a:t>TRẢ LỜI</a:t>
            </a:r>
          </a:p>
        </p:txBody>
      </p:sp>
      <p:pic>
        <p:nvPicPr>
          <p:cNvPr id="7" name="Picture 6">
            <a:extLst>
              <a:ext uri="{FF2B5EF4-FFF2-40B4-BE49-F238E27FC236}">
                <a16:creationId xmlns:a16="http://schemas.microsoft.com/office/drawing/2014/main" id="{3DE52185-4134-A204-A794-3BE4E5C44EED}"/>
              </a:ext>
            </a:extLst>
          </p:cNvPr>
          <p:cNvPicPr>
            <a:picLocks noChangeAspect="1"/>
          </p:cNvPicPr>
          <p:nvPr/>
        </p:nvPicPr>
        <p:blipFill rotWithShape="1">
          <a:blip r:embed="rId3"/>
          <a:srcRect l="6369" r="14309"/>
          <a:stretch/>
        </p:blipFill>
        <p:spPr>
          <a:xfrm>
            <a:off x="1346867" y="1446571"/>
            <a:ext cx="1418456" cy="20750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782F61D-8A98-B972-F6D4-46DEE7A490DC}"/>
              </a:ext>
            </a:extLst>
          </p:cNvPr>
          <p:cNvPicPr>
            <a:picLocks noChangeAspect="1"/>
          </p:cNvPicPr>
          <p:nvPr/>
        </p:nvPicPr>
        <p:blipFill>
          <a:blip r:embed="rId4"/>
          <a:stretch>
            <a:fillRect/>
          </a:stretch>
        </p:blipFill>
        <p:spPr>
          <a:xfrm>
            <a:off x="4060569" y="1438470"/>
            <a:ext cx="1418456" cy="20831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B351D03-FAF7-CF20-76CD-8FC180B382CD}"/>
              </a:ext>
            </a:extLst>
          </p:cNvPr>
          <p:cNvPicPr>
            <a:picLocks noChangeAspect="1"/>
          </p:cNvPicPr>
          <p:nvPr/>
        </p:nvPicPr>
        <p:blipFill>
          <a:blip r:embed="rId5"/>
          <a:stretch>
            <a:fillRect/>
          </a:stretch>
        </p:blipFill>
        <p:spPr>
          <a:xfrm>
            <a:off x="6774271" y="1443492"/>
            <a:ext cx="1418456" cy="20731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ight Brace 13">
            <a:extLst>
              <a:ext uri="{FF2B5EF4-FFF2-40B4-BE49-F238E27FC236}">
                <a16:creationId xmlns:a16="http://schemas.microsoft.com/office/drawing/2014/main" id="{355DC424-062B-9AC7-F572-85099F3866A5}"/>
              </a:ext>
            </a:extLst>
          </p:cNvPr>
          <p:cNvSpPr/>
          <p:nvPr/>
        </p:nvSpPr>
        <p:spPr>
          <a:xfrm rot="5400000">
            <a:off x="3367802" y="2671233"/>
            <a:ext cx="477054" cy="2326935"/>
          </a:xfrm>
          <a:prstGeom prst="rightBrace">
            <a:avLst>
              <a:gd name="adj1" fmla="val 0"/>
              <a:gd name="adj2" fmla="val 50000"/>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grpSp>
        <p:nvGrpSpPr>
          <p:cNvPr id="22" name="Group 21">
            <a:extLst>
              <a:ext uri="{FF2B5EF4-FFF2-40B4-BE49-F238E27FC236}">
                <a16:creationId xmlns:a16="http://schemas.microsoft.com/office/drawing/2014/main" id="{EBCA5CEE-9C2E-1CA8-B683-2EF0E1E7166E}"/>
              </a:ext>
            </a:extLst>
          </p:cNvPr>
          <p:cNvGrpSpPr/>
          <p:nvPr/>
        </p:nvGrpSpPr>
        <p:grpSpPr>
          <a:xfrm>
            <a:off x="1474838" y="4092529"/>
            <a:ext cx="4424516" cy="936447"/>
            <a:chOff x="1474838" y="4092529"/>
            <a:chExt cx="4424516" cy="936447"/>
          </a:xfrm>
        </p:grpSpPr>
        <p:sp>
          <p:nvSpPr>
            <p:cNvPr id="21" name="Rectangle 20">
              <a:extLst>
                <a:ext uri="{FF2B5EF4-FFF2-40B4-BE49-F238E27FC236}">
                  <a16:creationId xmlns:a16="http://schemas.microsoft.com/office/drawing/2014/main" id="{9E844C35-22AD-1E67-6154-82537F4AF826}"/>
                </a:ext>
              </a:extLst>
            </p:cNvPr>
            <p:cNvSpPr/>
            <p:nvPr/>
          </p:nvSpPr>
          <p:spPr>
            <a:xfrm>
              <a:off x="1474838" y="4147759"/>
              <a:ext cx="4424516" cy="88121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63F4B87-CF37-5FC4-5942-3E25A0DA41F1}"/>
                </a:ext>
              </a:extLst>
            </p:cNvPr>
            <p:cNvSpPr txBox="1"/>
            <p:nvPr/>
          </p:nvSpPr>
          <p:spPr>
            <a:xfrm>
              <a:off x="1555954" y="4092529"/>
              <a:ext cx="4262283" cy="872034"/>
            </a:xfrm>
            <a:prstGeom prst="rect">
              <a:avLst/>
            </a:prstGeom>
            <a:noFill/>
          </p:spPr>
          <p:txBody>
            <a:bodyPr wrap="square">
              <a:spAutoFit/>
            </a:bodyPr>
            <a:lstStyle/>
            <a:p>
              <a:pPr algn="just">
                <a:lnSpc>
                  <a:spcPct val="150000"/>
                </a:lnSpc>
              </a:pPr>
              <a:r>
                <a:rPr lang="en-US" sz="1800">
                  <a:effectLst/>
                  <a:latin typeface="+mj-lt"/>
                  <a:ea typeface="Calibri" panose="020F0502020204030204" pitchFamily="34" charset="0"/>
                </a:rPr>
                <a:t>Cốc (1), (2) chứa dung dịch: chất tan hết, tạo hỗn hợp trong suốt, đồng nhất; </a:t>
              </a:r>
              <a:endParaRPr lang="en-US" sz="1800">
                <a:latin typeface="+mj-lt"/>
              </a:endParaRPr>
            </a:p>
          </p:txBody>
        </p:sp>
      </p:grpSp>
      <p:grpSp>
        <p:nvGrpSpPr>
          <p:cNvPr id="24" name="Group 23">
            <a:extLst>
              <a:ext uri="{FF2B5EF4-FFF2-40B4-BE49-F238E27FC236}">
                <a16:creationId xmlns:a16="http://schemas.microsoft.com/office/drawing/2014/main" id="{941B19A1-A894-B460-8AEB-0251E3F9E792}"/>
              </a:ext>
            </a:extLst>
          </p:cNvPr>
          <p:cNvGrpSpPr/>
          <p:nvPr/>
        </p:nvGrpSpPr>
        <p:grpSpPr>
          <a:xfrm>
            <a:off x="6400799" y="4147759"/>
            <a:ext cx="2662084" cy="881217"/>
            <a:chOff x="6400799" y="4147759"/>
            <a:chExt cx="2662084" cy="881217"/>
          </a:xfrm>
        </p:grpSpPr>
        <p:sp>
          <p:nvSpPr>
            <p:cNvPr id="23" name="Rectangle 22">
              <a:extLst>
                <a:ext uri="{FF2B5EF4-FFF2-40B4-BE49-F238E27FC236}">
                  <a16:creationId xmlns:a16="http://schemas.microsoft.com/office/drawing/2014/main" id="{06E6A53F-D60D-11AC-25A2-B727C1760FB8}"/>
                </a:ext>
              </a:extLst>
            </p:cNvPr>
            <p:cNvSpPr/>
            <p:nvPr/>
          </p:nvSpPr>
          <p:spPr>
            <a:xfrm>
              <a:off x="6400799" y="4156942"/>
              <a:ext cx="2595716" cy="8720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4F3E1E0-16F4-0822-8045-4CF4C1B2CB91}"/>
                </a:ext>
              </a:extLst>
            </p:cNvPr>
            <p:cNvSpPr txBox="1"/>
            <p:nvPr/>
          </p:nvSpPr>
          <p:spPr>
            <a:xfrm>
              <a:off x="6400799" y="4147759"/>
              <a:ext cx="2662084" cy="872034"/>
            </a:xfrm>
            <a:prstGeom prst="rect">
              <a:avLst/>
            </a:prstGeom>
            <a:noFill/>
          </p:spPr>
          <p:txBody>
            <a:bodyPr wrap="square">
              <a:spAutoFit/>
            </a:bodyPr>
            <a:lstStyle/>
            <a:p>
              <a:pPr algn="just">
                <a:lnSpc>
                  <a:spcPct val="150000"/>
                </a:lnSpc>
              </a:pPr>
              <a:r>
                <a:rPr lang="en-US" sz="1800">
                  <a:effectLst/>
                  <a:latin typeface="+mj-lt"/>
                  <a:ea typeface="Calibri" panose="020F0502020204030204" pitchFamily="34" charset="0"/>
                </a:rPr>
                <a:t>Cốc (3): bột không tan, hỗn hợp đục</a:t>
              </a:r>
              <a:endParaRPr lang="en-US" sz="1800">
                <a:latin typeface="+mj-lt"/>
              </a:endParaRPr>
            </a:p>
          </p:txBody>
        </p:sp>
      </p:grpSp>
      <p:sp>
        <p:nvSpPr>
          <p:cNvPr id="27" name="Rectangle 26">
            <a:extLst>
              <a:ext uri="{FF2B5EF4-FFF2-40B4-BE49-F238E27FC236}">
                <a16:creationId xmlns:a16="http://schemas.microsoft.com/office/drawing/2014/main" id="{9CAD1021-FE5B-AE43-1636-277C24604DEA}"/>
              </a:ext>
            </a:extLst>
          </p:cNvPr>
          <p:cNvSpPr/>
          <p:nvPr/>
        </p:nvSpPr>
        <p:spPr>
          <a:xfrm>
            <a:off x="3687095" y="196919"/>
            <a:ext cx="2849011" cy="7538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effectLst/>
                <a:latin typeface="+mj-lt"/>
                <a:ea typeface="Calibri" panose="020F0502020204030204" pitchFamily="34" charset="0"/>
              </a:rPr>
              <a:t>chất tan là copper (II) sulfate, dung môi là nước</a:t>
            </a:r>
            <a:endParaRPr lang="en-US" sz="1800">
              <a:solidFill>
                <a:schemeClr val="tx1"/>
              </a:solidFill>
              <a:latin typeface="+mj-lt"/>
            </a:endParaRPr>
          </a:p>
        </p:txBody>
      </p:sp>
      <p:grpSp>
        <p:nvGrpSpPr>
          <p:cNvPr id="2" name="Group 1">
            <a:extLst>
              <a:ext uri="{FF2B5EF4-FFF2-40B4-BE49-F238E27FC236}">
                <a16:creationId xmlns:a16="http://schemas.microsoft.com/office/drawing/2014/main" id="{651C6DEE-1547-231A-FFDF-D55853ABCEED}"/>
              </a:ext>
            </a:extLst>
          </p:cNvPr>
          <p:cNvGrpSpPr/>
          <p:nvPr/>
        </p:nvGrpSpPr>
        <p:grpSpPr>
          <a:xfrm>
            <a:off x="442337" y="196919"/>
            <a:ext cx="2696573" cy="1249652"/>
            <a:chOff x="442337" y="196919"/>
            <a:chExt cx="2696573" cy="1249652"/>
          </a:xfrm>
        </p:grpSpPr>
        <p:sp>
          <p:nvSpPr>
            <p:cNvPr id="25" name="Rectangle 24">
              <a:extLst>
                <a:ext uri="{FF2B5EF4-FFF2-40B4-BE49-F238E27FC236}">
                  <a16:creationId xmlns:a16="http://schemas.microsoft.com/office/drawing/2014/main" id="{B81B09CB-BA1C-5852-944C-C486E9439271}"/>
                </a:ext>
              </a:extLst>
            </p:cNvPr>
            <p:cNvSpPr/>
            <p:nvPr/>
          </p:nvSpPr>
          <p:spPr>
            <a:xfrm>
              <a:off x="442337" y="196919"/>
              <a:ext cx="2696573" cy="7538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effectLst/>
                  <a:latin typeface="+mj-lt"/>
                  <a:ea typeface="Calibri" panose="020F0502020204030204" pitchFamily="34" charset="0"/>
                </a:rPr>
                <a:t>Chất tan là muối ăn, dung môi là nước</a:t>
              </a:r>
              <a:endParaRPr lang="en-US" sz="1800">
                <a:solidFill>
                  <a:schemeClr val="tx1"/>
                </a:solidFill>
                <a:latin typeface="+mj-lt"/>
              </a:endParaRPr>
            </a:p>
          </p:txBody>
        </p:sp>
        <p:cxnSp>
          <p:nvCxnSpPr>
            <p:cNvPr id="30" name="Straight Arrow Connector 29">
              <a:extLst>
                <a:ext uri="{FF2B5EF4-FFF2-40B4-BE49-F238E27FC236}">
                  <a16:creationId xmlns:a16="http://schemas.microsoft.com/office/drawing/2014/main" id="{AC4F537F-FADF-93A0-44B0-76DCA7665DC7}"/>
                </a:ext>
              </a:extLst>
            </p:cNvPr>
            <p:cNvCxnSpPr>
              <a:stCxn id="25" idx="2"/>
              <a:endCxn id="7" idx="3"/>
            </p:cNvCxnSpPr>
            <p:nvPr/>
          </p:nvCxnSpPr>
          <p:spPr>
            <a:xfrm>
              <a:off x="1790624" y="950732"/>
              <a:ext cx="265471" cy="49583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cxnSp>
        <p:nvCxnSpPr>
          <p:cNvPr id="31" name="Straight Arrow Connector 30">
            <a:extLst>
              <a:ext uri="{FF2B5EF4-FFF2-40B4-BE49-F238E27FC236}">
                <a16:creationId xmlns:a16="http://schemas.microsoft.com/office/drawing/2014/main" id="{AAF0144D-1E4E-45D1-5D37-D9B1E353F0FA}"/>
              </a:ext>
            </a:extLst>
          </p:cNvPr>
          <p:cNvCxnSpPr/>
          <p:nvPr/>
        </p:nvCxnSpPr>
        <p:spPr>
          <a:xfrm>
            <a:off x="4726204" y="954652"/>
            <a:ext cx="265471" cy="49583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 name="Straight Arrow Connector 2">
            <a:extLst>
              <a:ext uri="{FF2B5EF4-FFF2-40B4-BE49-F238E27FC236}">
                <a16:creationId xmlns:a16="http://schemas.microsoft.com/office/drawing/2014/main" id="{8BB2770C-B250-54E7-F180-FB5FC140099B}"/>
              </a:ext>
            </a:extLst>
          </p:cNvPr>
          <p:cNvCxnSpPr>
            <a:cxnSpLocks/>
          </p:cNvCxnSpPr>
          <p:nvPr/>
        </p:nvCxnSpPr>
        <p:spPr>
          <a:xfrm>
            <a:off x="7599105" y="3596173"/>
            <a:ext cx="335771" cy="56076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Lst>
  </p:timing>
</p:sld>
</file>

<file path=ppt/theme/theme1.xml><?xml version="1.0" encoding="utf-8"?>
<a:theme xmlns:a="http://schemas.openxmlformats.org/drawingml/2006/main" name="Science Subject for Middle School - 6th Grade: Biology XL by Slidesgo">
  <a:themeElements>
    <a:clrScheme name="Simple Light">
      <a:dk1>
        <a:srgbClr val="000000"/>
      </a:dk1>
      <a:lt1>
        <a:srgbClr val="FFFFFF"/>
      </a:lt1>
      <a:dk2>
        <a:srgbClr val="0E4042"/>
      </a:dk2>
      <a:lt2>
        <a:srgbClr val="FFFFFF"/>
      </a:lt2>
      <a:accent1>
        <a:srgbClr val="CFF1F2"/>
      </a:accent1>
      <a:accent2>
        <a:srgbClr val="56B2DB"/>
      </a:accent2>
      <a:accent3>
        <a:srgbClr val="49E1E6"/>
      </a:accent3>
      <a:accent4>
        <a:srgbClr val="3AC5CA"/>
      </a:accent4>
      <a:accent5>
        <a:srgbClr val="FECBC8"/>
      </a:accent5>
      <a:accent6>
        <a:srgbClr val="FE9F9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TotalTime>
  <Words>2220</Words>
  <PresentationFormat>On-screen Show (16:9)</PresentationFormat>
  <Paragraphs>199</Paragraphs>
  <Slides>44</Slides>
  <Notes>37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44</vt:i4>
      </vt:variant>
    </vt:vector>
  </HeadingPairs>
  <TitlesOfParts>
    <vt:vector size="59" baseType="lpstr">
      <vt:lpstr>Karla</vt:lpstr>
      <vt:lpstr>Calibri</vt:lpstr>
      <vt:lpstr>Calibri Light</vt:lpstr>
      <vt:lpstr>Muli</vt:lpstr>
      <vt:lpstr>Cambria Math</vt:lpstr>
      <vt:lpstr>Roboto Condensed Light</vt:lpstr>
      <vt:lpstr>Lato</vt:lpstr>
      <vt:lpstr>Arial</vt:lpstr>
      <vt:lpstr>Nunito Black</vt:lpstr>
      <vt:lpstr>Times New Roman</vt:lpstr>
      <vt:lpstr>Wingdings</vt:lpstr>
      <vt:lpstr>Tahoma</vt:lpstr>
      <vt:lpstr>Science Subject for Middle School - 6th Grade: Biology XL by Slidesgo</vt:lpstr>
      <vt:lpstr>1_Office Theme</vt:lpstr>
      <vt:lpstr>2_Office Theme</vt:lpstr>
      <vt:lpstr>CHÀO MỪNG CÁC EM ĐẾN VỚI BÀI HỌC HÔM NAY!</vt:lpstr>
      <vt:lpstr>PowerPoint Presentation</vt:lpstr>
      <vt:lpstr>PowerPoint Presentation</vt:lpstr>
      <vt:lpstr>NỘI DUNG BÀI HỌC</vt:lpstr>
      <vt:lpstr>DUNG DỊCH, CHẤT TAN VÀ DUNG MÔI</vt:lpstr>
      <vt:lpstr>PowerPoint Presentation</vt:lpstr>
      <vt:lpstr>PowerPoint Presentation</vt:lpstr>
      <vt:lpstr>PowerPoint Presentation</vt:lpstr>
      <vt:lpstr>PowerPoint Presentation</vt:lpstr>
      <vt:lpstr>PowerPoint Presentation</vt:lpstr>
      <vt:lpstr>ĐỘ 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Tại sao phải dùng muối ăn khan để pha dung dịch? Câu 2: Dung dịch muối ăn có nồng độ 0,9% có thể được dùng làm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Ôn tập lại kiến thức đã học</vt:lpstr>
      <vt:lpstr>CẢM ƠN CÁC EM ĐÃ LẮNG NGHE BÀI GIẢNG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2023-09-13T09:48:26Z</dcterms:modified>
</cp:coreProperties>
</file>