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265" r:id="rId2"/>
    <p:sldId id="257" r:id="rId3"/>
    <p:sldId id="268" r:id="rId4"/>
    <p:sldId id="341" r:id="rId5"/>
    <p:sldId id="258" r:id="rId6"/>
    <p:sldId id="264" r:id="rId7"/>
    <p:sldId id="271" r:id="rId8"/>
    <p:sldId id="275" r:id="rId9"/>
    <p:sldId id="261" r:id="rId10"/>
    <p:sldId id="277" r:id="rId11"/>
    <p:sldId id="273" r:id="rId12"/>
    <p:sldId id="276" r:id="rId13"/>
    <p:sldId id="324" r:id="rId14"/>
    <p:sldId id="274" r:id="rId15"/>
    <p:sldId id="325" r:id="rId16"/>
    <p:sldId id="272" r:id="rId17"/>
    <p:sldId id="267" r:id="rId18"/>
    <p:sldId id="281" r:id="rId19"/>
    <p:sldId id="278" r:id="rId20"/>
    <p:sldId id="282" r:id="rId21"/>
    <p:sldId id="279" r:id="rId22"/>
    <p:sldId id="283" r:id="rId23"/>
    <p:sldId id="280" r:id="rId24"/>
    <p:sldId id="284" r:id="rId25"/>
    <p:sldId id="287" r:id="rId26"/>
    <p:sldId id="285" r:id="rId27"/>
    <p:sldId id="288" r:id="rId28"/>
    <p:sldId id="286" r:id="rId29"/>
    <p:sldId id="291" r:id="rId30"/>
    <p:sldId id="343" r:id="rId31"/>
    <p:sldId id="289" r:id="rId32"/>
    <p:sldId id="290" r:id="rId33"/>
    <p:sldId id="296" r:id="rId34"/>
    <p:sldId id="297" r:id="rId35"/>
    <p:sldId id="299" r:id="rId36"/>
    <p:sldId id="328" r:id="rId37"/>
    <p:sldId id="342" r:id="rId38"/>
    <p:sldId id="345" r:id="rId39"/>
    <p:sldId id="302" r:id="rId40"/>
    <p:sldId id="300" r:id="rId41"/>
    <p:sldId id="301" r:id="rId42"/>
    <p:sldId id="340" r:id="rId43"/>
    <p:sldId id="305" r:id="rId44"/>
    <p:sldId id="304" r:id="rId45"/>
    <p:sldId id="309" r:id="rId46"/>
    <p:sldId id="344" r:id="rId47"/>
    <p:sldId id="308" r:id="rId48"/>
    <p:sldId id="330" r:id="rId49"/>
    <p:sldId id="312" r:id="rId50"/>
    <p:sldId id="313" r:id="rId51"/>
    <p:sldId id="314" r:id="rId52"/>
    <p:sldId id="318" r:id="rId53"/>
    <p:sldId id="316" r:id="rId54"/>
    <p:sldId id="319" r:id="rId55"/>
    <p:sldId id="346" r:id="rId56"/>
    <p:sldId id="334" r:id="rId57"/>
    <p:sldId id="339" r:id="rId58"/>
    <p:sldId id="338" r:id="rId59"/>
    <p:sldId id="322" r:id="rId60"/>
    <p:sldId id="320" r:id="rId61"/>
    <p:sldId id="331" r:id="rId62"/>
    <p:sldId id="269" r:id="rId63"/>
    <p:sldId id="270" r:id="rId64"/>
  </p:sldIdLst>
  <p:sldSz cx="18288000" cy="10287000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mbria Math" panose="02040503050406030204" pitchFamily="18" charset="0"/>
      <p:regular r:id="rId70"/>
    </p:embeddedFont>
    <p:embeddedFont>
      <p:font typeface="Lucida Sans Unicode" panose="020B0602030504020204" pitchFamily="3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22" autoAdjust="0"/>
  </p:normalViewPr>
  <p:slideViewPr>
    <p:cSldViewPr>
      <p:cViewPr>
        <p:scale>
          <a:sx n="30" d="100"/>
          <a:sy n="30" d="100"/>
        </p:scale>
        <p:origin x="1886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5161-CCBD-4A63-A26D-5906EAAF3478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2C7A9-5EC9-4FB4-AC58-0DBEE4034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C7A9-5EC9-4FB4-AC58-0DBEE40343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7.png"/><Relationship Id="rId5" Type="http://schemas.openxmlformats.org/officeDocument/2006/relationships/image" Target="../media/image19.sv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9.png"/><Relationship Id="rId5" Type="http://schemas.openxmlformats.org/officeDocument/2006/relationships/image" Target="../media/image19.svg"/><Relationship Id="rId10" Type="http://schemas.openxmlformats.org/officeDocument/2006/relationships/image" Target="../media/image48.jpe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6.svg"/><Relationship Id="rId5" Type="http://schemas.openxmlformats.org/officeDocument/2006/relationships/image" Target="../media/image19.sv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10" Type="http://schemas.openxmlformats.org/officeDocument/2006/relationships/image" Target="../media/image65.sv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68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69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0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4.sv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10.png"/><Relationship Id="rId3" Type="http://schemas.openxmlformats.org/officeDocument/2006/relationships/image" Target="../media/image58.svg"/><Relationship Id="rId21" Type="http://schemas.openxmlformats.org/officeDocument/2006/relationships/image" Target="../media/image59.png"/><Relationship Id="rId2" Type="http://schemas.openxmlformats.org/officeDocument/2006/relationships/image" Target="../media/image57.png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0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5.svg"/><Relationship Id="rId5" Type="http://schemas.openxmlformats.org/officeDocument/2006/relationships/image" Target="../media/image19.svg"/><Relationship Id="rId10" Type="http://schemas.openxmlformats.org/officeDocument/2006/relationships/image" Target="../media/image6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0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7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svg"/><Relationship Id="rId3" Type="http://schemas.openxmlformats.org/officeDocument/2006/relationships/image" Target="../media/image83.svg"/><Relationship Id="rId7" Type="http://schemas.openxmlformats.org/officeDocument/2006/relationships/image" Target="../media/image17.sv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9.svg"/><Relationship Id="rId5" Type="http://schemas.openxmlformats.org/officeDocument/2006/relationships/image" Target="../media/image85.svg"/><Relationship Id="rId15" Type="http://schemas.openxmlformats.org/officeDocument/2006/relationships/image" Target="../media/image91.svg"/><Relationship Id="rId10" Type="http://schemas.openxmlformats.org/officeDocument/2006/relationships/image" Target="../media/image38.png"/><Relationship Id="rId4" Type="http://schemas.openxmlformats.org/officeDocument/2006/relationships/image" Target="../media/image84.png"/><Relationship Id="rId9" Type="http://schemas.openxmlformats.org/officeDocument/2006/relationships/image" Target="../media/image87.svg"/><Relationship Id="rId1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.svg"/><Relationship Id="rId5" Type="http://schemas.openxmlformats.org/officeDocument/2006/relationships/image" Target="../media/image19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8222" y="-417203"/>
            <a:ext cx="471487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703" y="6902861"/>
            <a:ext cx="47148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67349" y="-712551"/>
            <a:ext cx="423016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8222" y="6704789"/>
            <a:ext cx="423016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88207" y="8388248"/>
            <a:ext cx="5108117" cy="28976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0531" y="-1257499"/>
            <a:ext cx="5108117" cy="2897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1676" y="8388248"/>
            <a:ext cx="5108117" cy="28976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-1257499"/>
            <a:ext cx="5108117" cy="28976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321" y="2919137"/>
            <a:ext cx="1310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5363" y="4129988"/>
            <a:ext cx="7966237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Cl, S, P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I, II, III (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6961" y="820187"/>
            <a:ext cx="1259371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Cl, S, P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7.1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522" y="3242530"/>
            <a:ext cx="7474622" cy="63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9143" y="4648289"/>
            <a:ext cx="8077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9143" y="1028700"/>
            <a:ext cx="15726913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IV. Theo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3905250" cy="390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6530" y="5734050"/>
            <a:ext cx="368427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5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6563" y="-9525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263" y="4149133"/>
            <a:ext cx="71289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silicon dioxide,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1247400"/>
            <a:ext cx="14428639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silicon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silicon dioxide.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159" y="4149133"/>
            <a:ext cx="6460041" cy="4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9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199" y="-1409700"/>
            <a:ext cx="4604462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266700"/>
            <a:ext cx="17373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silicon dioxide:</a:t>
            </a:r>
            <a:endParaRPr lang="en-US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sodium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nhuộm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676900"/>
            <a:ext cx="56007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5708650"/>
            <a:ext cx="5553075" cy="3702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9575" y="5622925"/>
            <a:ext cx="5553075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4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70198" y="190500"/>
            <a:ext cx="5993949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642177"/>
            <a:ext cx="155222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7.1.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939316"/>
            <a:ext cx="12244014" cy="57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8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4030" y="5676900"/>
            <a:ext cx="3386329" cy="4610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-114300"/>
            <a:ext cx="5074305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2382442"/>
            <a:ext cx="92902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969" y="6643152"/>
            <a:ext cx="5190688" cy="41148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59732" y="-33251"/>
            <a:ext cx="42144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5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5136" y="4465410"/>
            <a:ext cx="777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187, Ca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 (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836" y="876300"/>
            <a:ext cx="157734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187,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</a:p>
        </p:txBody>
      </p:sp>
      <p:pic>
        <p:nvPicPr>
          <p:cNvPr id="1026" name="Picture 2" descr="Vỏ điện tử Calcium cấu hình điện Tử Valence electron - những người khác png  tải về - Miễn phí trong suốt Vòng Tròn png Tải về.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4229101"/>
            <a:ext cx="5978770" cy="5181600"/>
          </a:xfrm>
          <a:prstGeom prst="rect">
            <a:avLst/>
          </a:prstGeom>
          <a:noFill/>
          <a:effectLst>
            <a:glow rad="127000">
              <a:srgbClr val="FFFF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38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0853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41425" y="2351054"/>
            <a:ext cx="13605150" cy="5584893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3202953" y="4338578"/>
            <a:ext cx="1211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4300" y="2689525"/>
            <a:ext cx="104394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82738" y="-681767"/>
            <a:ext cx="2922439" cy="29224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71032" y="160108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90429" y="-38100"/>
            <a:ext cx="7303602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168" y="1200422"/>
            <a:ext cx="164592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90170" lvl="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60" y="8042977"/>
            <a:ext cx="155447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ozone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ozone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445" y="4344129"/>
            <a:ext cx="9135510" cy="34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1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94972" y="5439917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-181886"/>
            <a:ext cx="5074305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5142168"/>
            <a:ext cx="11237371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61185" y="2075505"/>
            <a:ext cx="12725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indent="-571500" algn="ctr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269458"/>
            <a:ext cx="4114800" cy="40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0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0" y="1213113"/>
            <a:ext cx="8305800" cy="43312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9800" y="-1104900"/>
            <a:ext cx="5108117" cy="2897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3164" y="1485900"/>
            <a:ext cx="754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829800" y="4360227"/>
            <a:ext cx="7467600" cy="5355273"/>
          </a:xfrm>
          <a:prstGeom prst="rect">
            <a:avLst/>
          </a:prstGeom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1028700"/>
            <a:ext cx="12777230" cy="309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sodium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potassium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4811" t="11255" r="6980" b="14784"/>
          <a:stretch/>
        </p:blipFill>
        <p:spPr>
          <a:xfrm>
            <a:off x="4191000" y="4610100"/>
            <a:ext cx="5196578" cy="434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t="37136" r="1341"/>
          <a:stretch/>
        </p:blipFill>
        <p:spPr>
          <a:xfrm>
            <a:off x="10256936" y="4615757"/>
            <a:ext cx="4373463" cy="434057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9308" y="7081308"/>
            <a:ext cx="3840822" cy="37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03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5630576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-13655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2857500"/>
            <a:ext cx="1631696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4305300"/>
            <a:ext cx="1203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664312"/>
            <a:ext cx="3733800" cy="36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5626" y="-762656"/>
            <a:ext cx="3532039" cy="3532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906959" y="-14267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3921" y="776894"/>
            <a:ext cx="14396795" cy="309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carbon, phosphorus…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P…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cono Del Calcio Del Elemento De Tabla Periódica Stock de ilustración -  Ilustración de insignificante, material: 7917958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81" y="4152900"/>
            <a:ext cx="4770718" cy="47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8979" y="4152901"/>
            <a:ext cx="4592091" cy="47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2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354" y="6099877"/>
            <a:ext cx="3047646" cy="41490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8753" y="-136104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4970380"/>
            <a:ext cx="1348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3700" y="2338313"/>
            <a:ext cx="1249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8753" y="6321838"/>
            <a:ext cx="4061153" cy="39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8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8700" y="-10287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515583" y="19825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2530999" y="8823146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049117" y="6284516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2190" y="1028700"/>
            <a:ext cx="13014121" cy="760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</a:p>
          <a:p>
            <a:pPr marL="571500" marR="90170" lvl="0" indent="-5715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iodine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9017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90170" lvl="0" indent="-57150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73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176" y="225504"/>
            <a:ext cx="138759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09508"/>
              </p:ext>
            </p:extLst>
          </p:nvPr>
        </p:nvGraphicFramePr>
        <p:xfrm>
          <a:off x="2101632" y="1755824"/>
          <a:ext cx="14152881" cy="78834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51680">
                  <a:extLst>
                    <a:ext uri="{9D8B030D-6E8A-4147-A177-3AD203B41FA5}">
                      <a16:colId xmlns:a16="http://schemas.microsoft.com/office/drawing/2014/main" val="312120523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8869752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96817434"/>
                    </a:ext>
                  </a:extLst>
                </a:gridCol>
                <a:gridCol w="3124201">
                  <a:extLst>
                    <a:ext uri="{9D8B030D-6E8A-4147-A177-3AD203B41FA5}">
                      <a16:colId xmlns:a16="http://schemas.microsoft.com/office/drawing/2014/main" val="3620616710"/>
                    </a:ext>
                  </a:extLst>
                </a:gridCol>
              </a:tblGrid>
              <a:tr h="2371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677279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8462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555644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702244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341046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16" y="4278459"/>
            <a:ext cx="1965734" cy="1129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751" y="5719290"/>
            <a:ext cx="1767465" cy="1017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02" y="7048500"/>
            <a:ext cx="1847946" cy="10639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631" y="8496300"/>
            <a:ext cx="1145707" cy="10207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62666" y="440758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2666" y="5874162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2666" y="7226541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2666" y="857892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36472" y="7226541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47983" y="5874162"/>
            <a:ext cx="273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73877" y="440758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36472" y="851293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26492" y="576405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5088" y="4489142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10278" y="715153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10278" y="853902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56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76400" y="-14859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103" y="1111399"/>
            <a:ext cx="13746480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971790"/>
              </p:ext>
            </p:extLst>
          </p:nvPr>
        </p:nvGraphicFramePr>
        <p:xfrm>
          <a:off x="2895601" y="3528249"/>
          <a:ext cx="12525484" cy="57597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31371">
                  <a:extLst>
                    <a:ext uri="{9D8B030D-6E8A-4147-A177-3AD203B41FA5}">
                      <a16:colId xmlns:a16="http://schemas.microsoft.com/office/drawing/2014/main" val="560699009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2218186406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31958201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3000183446"/>
                    </a:ext>
                  </a:extLst>
                </a:gridCol>
              </a:tblGrid>
              <a:tr h="1935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73131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64480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Arsenic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312880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5346141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Iodine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72432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01600" y="84201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4200" y="5423237"/>
            <a:ext cx="116320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8321" y="6458814"/>
            <a:ext cx="55496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6987" y="7474477"/>
            <a:ext cx="69762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5653" y="8471237"/>
            <a:ext cx="84029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29192" y="5423237"/>
            <a:ext cx="52610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35045" y="6458814"/>
            <a:ext cx="914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42653" y="7455574"/>
            <a:ext cx="66877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223483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723900"/>
            <a:ext cx="172748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3865" y="3937107"/>
            <a:ext cx="1345111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948" y="5372100"/>
            <a:ext cx="11828952" cy="4179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3069648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56367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19297" y="-1563728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4643" y="1605255"/>
            <a:ext cx="13958714" cy="7076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O, CO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B, C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y, z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số</a:t>
            </a:r>
            <a:endParaRPr lang="en-US" sz="4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7723" y="8496300"/>
            <a:ext cx="2743226" cy="229059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49917" y="0"/>
            <a:ext cx="2619392" cy="28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4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3193" y="342900"/>
            <a:ext cx="9603911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03489"/>
              </p:ext>
            </p:extLst>
          </p:nvPr>
        </p:nvGraphicFramePr>
        <p:xfrm>
          <a:off x="914400" y="1790700"/>
          <a:ext cx="16459200" cy="7229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4144885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95665231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88352642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060033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62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Magnesium chloride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425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310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Armonia 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8377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710863" y="4084828"/>
            <a:ext cx="1773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10796" y="5833747"/>
            <a:ext cx="13981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10796" y="7688759"/>
            <a:ext cx="1208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41981" y="3888747"/>
            <a:ext cx="213071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84887" y="5727210"/>
            <a:ext cx="244490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41981" y="7513787"/>
            <a:ext cx="213071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5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21" b="7517"/>
          <a:stretch>
            <a:fillRect/>
          </a:stretch>
        </p:blipFill>
        <p:spPr>
          <a:xfrm>
            <a:off x="0" y="3686783"/>
            <a:ext cx="18288000" cy="6600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2088" y="-1028700"/>
            <a:ext cx="3946682" cy="3200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35200" y="2052601"/>
            <a:ext cx="4552399" cy="3691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833" y="1430765"/>
            <a:ext cx="1808956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800" b="1" dirty="0">
                <a:solidFill>
                  <a:srgbClr val="3660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7. HÓA TRỊ VÀ CÔNG THỨC HÓA HỌC </a:t>
            </a:r>
            <a:endParaRPr lang="en-US" sz="6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35949" y="38100"/>
            <a:ext cx="1971101" cy="2176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3472" y="1172170"/>
            <a:ext cx="1274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" y="4168319"/>
            <a:ext cx="9220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ion (III) oxide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63200" y="4165455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+ 4: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0574" y="2194560"/>
            <a:ext cx="990600" cy="17079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83497" y="2194559"/>
            <a:ext cx="550807" cy="170793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01273" y="7346870"/>
            <a:ext cx="6141863" cy="29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6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314926"/>
            <a:ext cx="1432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Fe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160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4177248"/>
            <a:ext cx="1432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44700" y="4159577"/>
            <a:ext cx="3467100" cy="612742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00" y="7671245"/>
            <a:ext cx="3505200" cy="2615755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234" y="0"/>
            <a:ext cx="1843766" cy="23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38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31499" y="1264038"/>
            <a:ext cx="15705035" cy="7758924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Rectangle 6"/>
          <p:cNvSpPr/>
          <p:nvPr/>
        </p:nvSpPr>
        <p:spPr>
          <a:xfrm>
            <a:off x="1992617" y="3009900"/>
            <a:ext cx="1478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5117" y="1704082"/>
            <a:ext cx="1287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157368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95400" y="-1030098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515582" y="-41011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88" y="952500"/>
            <a:ext cx="11905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2683" y="2552700"/>
            <a:ext cx="12138717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(%)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(KLPT)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9753" y="-8763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988977"/>
            <a:ext cx="14554200" cy="28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nitric acid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HNO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0" y="4749834"/>
            <a:ext cx="16858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kumimoji="0" lang="en-US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4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81700" y="5179977"/>
                <a:ext cx="6705600" cy="4383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%O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KLNT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</m:d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KLPT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HN</m:t>
                        </m:r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den>
                    </m:f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</m:t>
                    </m:r>
                  </m:oMath>
                </a14:m>
                <a:endParaRPr lang="en-US" sz="4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16 </m:t>
                        </m:r>
                        <m:r>
                          <m:rPr>
                            <m:sty m:val="p"/>
                          </m:rPr>
                          <a:rPr lang="en-US" sz="4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num>
                      <m:den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1+14 16 </m:t>
                        </m:r>
                        <m:r>
                          <m:rPr>
                            <m:sty m:val="p"/>
                          </m:rPr>
                          <a:rPr lang="en-US" sz="4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den>
                    </m:f>
                    <m:r>
                      <m:rPr>
                        <m:sty m:val="p"/>
                      </m:rPr>
                      <a:rPr lang="en-US" sz="4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 </m:t>
                    </m:r>
                  </m:oMath>
                </a14:m>
                <a:endParaRPr lang="en-US" sz="4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≈ 76,19%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5179977"/>
                <a:ext cx="6705600" cy="4383123"/>
              </a:xfrm>
              <a:prstGeom prst="rect">
                <a:avLst/>
              </a:prstGeom>
              <a:blipFill>
                <a:blip r:embed="rId6"/>
                <a:stretch>
                  <a:fillRect l="-3182" b="-2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666682">
            <a:off x="14046406" y="6223624"/>
            <a:ext cx="4490357" cy="41148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496" y="6755096"/>
            <a:ext cx="3531904" cy="35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8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0853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2200" y="1219200"/>
            <a:ext cx="13258800" cy="7848600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Rectangle 6"/>
          <p:cNvSpPr/>
          <p:nvPr/>
        </p:nvSpPr>
        <p:spPr>
          <a:xfrm>
            <a:off x="3124200" y="1638300"/>
            <a:ext cx="9144000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470" y="6134100"/>
            <a:ext cx="1211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100%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12529" y="4158664"/>
                <a:ext cx="8599682" cy="151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%A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KLNT</m:t>
                        </m:r>
                        <m:d>
                          <m:d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5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KLPT</m:t>
                        </m:r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sub>
                        </m:s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y</m:t>
                            </m:r>
                          </m:sub>
                        </m:sSub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5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5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9" y="4158664"/>
                <a:ext cx="8599682" cy="15182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558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02024" y="561297"/>
            <a:ext cx="15847033" cy="222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algn="ctr">
              <a:lnSpc>
                <a:spcPct val="150000"/>
              </a:lnSpc>
            </a:pPr>
            <a:r>
              <a:rPr lang="en-US" sz="4400" i="1">
                <a:latin typeface="Arial" panose="020B0604020202020204" pitchFamily="34" charset="0"/>
                <a:cs typeface="Arial" panose="020B0604020202020204" pitchFamily="34" charset="0"/>
              </a:rPr>
              <a:t>Tính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i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799" y="3389669"/>
            <a:ext cx="435254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  <a:r>
              <a:rPr lang="en-US"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799" y="5053487"/>
            <a:ext cx="426719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799" y="6788369"/>
            <a:ext cx="418185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  <a:r>
              <a:rPr lang="en-US" sz="4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91307" y="3228689"/>
            <a:ext cx="5217168" cy="615595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06293" y="3228689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05947" y="8135488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06293" y="4885460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Straight Connector 22"/>
          <p:cNvCxnSpPr>
            <a:stCxn id="20" idx="3"/>
          </p:cNvCxnSpPr>
          <p:nvPr/>
        </p:nvCxnSpPr>
        <p:spPr>
          <a:xfrm>
            <a:off x="8306493" y="3904395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05800" y="87661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753600" y="3882241"/>
            <a:ext cx="0" cy="4883905"/>
          </a:xfrm>
          <a:prstGeom prst="line">
            <a:avLst/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91707" y="4223632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8452187"/>
            <a:ext cx="5462012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05947" y="6522692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305800" y="55657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05800" y="71659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endCxn id="19" idx="1"/>
          </p:cNvCxnSpPr>
          <p:nvPr/>
        </p:nvCxnSpPr>
        <p:spPr>
          <a:xfrm flipV="1">
            <a:off x="9753600" y="6306664"/>
            <a:ext cx="2437707" cy="17529"/>
          </a:xfrm>
          <a:prstGeom prst="line">
            <a:avLst/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117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7" grpId="0"/>
      <p:bldP spid="28" grpId="0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7301" y="-542056"/>
            <a:ext cx="2446101" cy="24461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848336" y="7792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408606" y="1459119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262187" y="680993"/>
                <a:ext cx="13763625" cy="8824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Al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Al</m:t>
                              </m:r>
                            </m:e>
                          </m:d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27.2</m:t>
                          </m:r>
                        </m:num>
                        <m:den>
                          <m:r>
                            <a:rPr lang="en-US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27.2+16.3</m:t>
                          </m:r>
                        </m:den>
                      </m:f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=52,94%</m:t>
                      </m:r>
                    </m:oMath>
                  </m:oMathPara>
                </a14:m>
                <a:endParaRPr lang="en-US" sz="48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→ % 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 = 100% - %Al = 100% - 52,94% = </a:t>
                </a: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46,06%</a:t>
                </a:r>
                <a:endPara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87" y="680993"/>
                <a:ext cx="13763625" cy="8824595"/>
              </a:xfrm>
              <a:prstGeom prst="rect">
                <a:avLst/>
              </a:prstGeom>
              <a:blipFill>
                <a:blip r:embed="rId10"/>
                <a:stretch>
                  <a:fillRect l="-1993" r="-1373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1878" y="7962418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7301" y="-542056"/>
            <a:ext cx="2446101" cy="24461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848336" y="7792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799005" y="2562494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438400" y="1078252"/>
                <a:ext cx="14401800" cy="8130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indent="-6858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8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MgCl</a:t>
                </a:r>
                <a:r>
                  <a:rPr lang="en-US" sz="4800" b="1" baseline="-25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Mg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Mg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Cl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24+35,5 . 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=25,26%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→ %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Cl = 100% - %Mg = 100% - 25,26% = 74,74%</a:t>
                </a:r>
                <a:endParaRPr lang="en-US" sz="48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078252"/>
                <a:ext cx="14401800" cy="8130495"/>
              </a:xfrm>
              <a:prstGeom prst="rect">
                <a:avLst/>
              </a:prstGeom>
              <a:blipFill>
                <a:blip r:embed="rId10"/>
                <a:stretch>
                  <a:fillRect l="-1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1878" y="7962418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2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76400" y="-1249494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937439" y="189078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827206" y="1092517"/>
                <a:ext cx="13277850" cy="8018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Na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O: 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Na</m:t>
                              </m:r>
                            </m:e>
                          </m:d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Na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23.2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23 . 2+16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=74,19%</m:t>
                      </m:r>
                    </m:oMath>
                  </m:oMathPara>
                </a14:m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</a:t>
                </a: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%Na = 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100% - 74,19% 25,81%</a:t>
                </a:r>
                <a:endParaRPr lang="en-US" sz="48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206" y="1092517"/>
                <a:ext cx="13277850" cy="8018734"/>
              </a:xfrm>
              <a:prstGeom prst="rect">
                <a:avLst/>
              </a:prstGeom>
              <a:blipFill>
                <a:blip r:embed="rId10"/>
                <a:stretch>
                  <a:fillRect l="-2020" b="-2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7421694"/>
            <a:ext cx="2827206" cy="28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9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9800" y="-1104900"/>
            <a:ext cx="5108117" cy="289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0" y="4191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5108" y="2245118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0" name="Chevron 9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Chevron 10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60097" y="2245118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Chevron 13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" name="Chevron 14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5108" y="4985679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Chevron 16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Chevron 17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260097" y="4993370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Chevron 19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Chevron 20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14464" y="7749314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Chevron 22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Chevron 23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54056">
            <a:off x="14754559" y="89414"/>
            <a:ext cx="3131908" cy="184497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66682">
            <a:off x="16408605" y="8229599"/>
            <a:ext cx="4490357" cy="41148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0" y="-1560426"/>
            <a:ext cx="5074305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DA349-0228-ACBB-55EB-D0ED21BF72F5}"/>
              </a:ext>
            </a:extLst>
          </p:cNvPr>
          <p:cNvSpPr txBox="1"/>
          <p:nvPr/>
        </p:nvSpPr>
        <p:spPr>
          <a:xfrm>
            <a:off x="7048498" y="879667"/>
            <a:ext cx="4267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(NH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82B4A6-047D-249A-E35C-4783280527DD}"/>
                  </a:ext>
                </a:extLst>
              </p:cNvPr>
              <p:cNvSpPr/>
              <p:nvPr/>
            </p:nvSpPr>
            <p:spPr>
              <a:xfrm>
                <a:off x="444499" y="2029347"/>
                <a:ext cx="17399001" cy="7076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14.2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100%=35%</m:t>
                      </m:r>
                    </m:oMath>
                  </m:oMathPara>
                </a14:m>
                <a:endParaRPr lang="en-US" sz="40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1.8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=10%</m:t>
                      </m:r>
                    </m:oMath>
                  </m:oMathPara>
                </a14:m>
                <a:endParaRPr lang="en-US" sz="4000" b="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12.1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%=15%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( %N+ %H + %C) = 100% - (35% +10% + 15%)  =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40%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82B4A6-047D-249A-E35C-478328052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9" y="2029347"/>
                <a:ext cx="17399001" cy="7076553"/>
              </a:xfrm>
              <a:prstGeom prst="rect">
                <a:avLst/>
              </a:prstGeom>
              <a:blipFill>
                <a:blip r:embed="rId8"/>
                <a:stretch>
                  <a:fillRect l="-1191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011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90892" y="6172200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97705" y="-1320800"/>
            <a:ext cx="5074305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714500"/>
            <a:ext cx="11277600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phosphoric acid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hydrogen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phosphate.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phosphoric acid,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0449" y="6923416"/>
            <a:ext cx="3347049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01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9481" y="7429500"/>
            <a:ext cx="2116772" cy="2881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98952" y="844149"/>
                <a:ext cx="15468600" cy="8598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phosphoric acid: H</a:t>
                </a:r>
                <a:r>
                  <a:rPr lang="en-US" sz="40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PO</a:t>
                </a:r>
                <a:r>
                  <a:rPr lang="en-US" sz="40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%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1.3+31+16.4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10=3,06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4000" i="0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P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P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1.3+31+16.4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</m:t>
                      </m:r>
                      <m:r>
                        <a:rPr lang="en-US" sz="4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0%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=31,63%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%O = 100% - (%H + %P = 100% - (3,06% + 31,63% = 65,31%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O.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952" y="844149"/>
                <a:ext cx="15468600" cy="8598701"/>
              </a:xfrm>
              <a:prstGeom prst="rect">
                <a:avLst/>
              </a:prstGeom>
              <a:blipFill>
                <a:blip r:embed="rId6"/>
                <a:stretch>
                  <a:fillRect l="-1340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794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8496" y="6047690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9872" y="-350996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5857" y="1139224"/>
            <a:ext cx="10265952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7204" y="2857500"/>
            <a:ext cx="10423257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63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64%.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0449" y="6155666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96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66800" y="-1485900"/>
            <a:ext cx="411480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422333" y="619982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4808406" y="6519592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266700"/>
                <a:ext cx="13639800" cy="9403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- 63,64% = 36,36%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N</m:t>
                    </m:r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KLNT</m:t>
                        </m:r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e>
                        </m:d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KLPT</m:t>
                        </m:r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100%=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14.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44</m:t>
                        </m:r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 100</m:t>
                    </m:r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=63,64%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= 2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O</m:t>
                    </m:r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KLNT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O</m:t>
                            </m:r>
                          </m:e>
                        </m:d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KLPT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100%=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16.</m:t>
                        </m:r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44</m:t>
                        </m:r>
                      </m:den>
                    </m:f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 100%=36,64 %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= 1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3639800" cy="9403985"/>
              </a:xfrm>
              <a:prstGeom prst="rect">
                <a:avLst/>
              </a:prstGeom>
              <a:blipFill>
                <a:blip r:embed="rId13"/>
                <a:stretch>
                  <a:fillRect l="-1564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600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54056">
            <a:off x="15101511" y="-32179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30780" y="8582881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6561005" y="7013228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999" y="1028700"/>
            <a:ext cx="145542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32153" y="-1440096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9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35949" y="38100"/>
            <a:ext cx="1971101" cy="2176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3472" y="932359"/>
            <a:ext cx="1274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3685396"/>
            <a:ext cx="82677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75%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carbon.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144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95976" y="3685396"/>
                <a:ext cx="8001000" cy="5717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2 + 4: </a:t>
                </a:r>
                <a:endParaRPr lang="en-US" sz="40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Hợp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Fe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FE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70%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160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(Y).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976" y="3685396"/>
                <a:ext cx="8001000" cy="5717334"/>
              </a:xfrm>
              <a:prstGeom prst="rect">
                <a:avLst/>
              </a:prstGeom>
              <a:blipFill>
                <a:blip r:embed="rId18"/>
                <a:stretch>
                  <a:fillRect l="-2744" r="-2668" b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248150" y="1714501"/>
            <a:ext cx="990600" cy="17079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421073" y="1714500"/>
            <a:ext cx="550807" cy="170793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602022" y="8345994"/>
            <a:ext cx="4067632" cy="19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15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5567" y="6846993"/>
            <a:ext cx="2526842" cy="34400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153" y="-1409700"/>
            <a:ext cx="5074305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86000" y="190394"/>
                <a:ext cx="14502988" cy="10109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(X):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Al</a:t>
                </a:r>
                <a:r>
                  <a:rPr lang="en-US" sz="4000" baseline="-25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aseline="-25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Al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=75%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x= 4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12.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100%=100%−75%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y= 3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Al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90394"/>
                <a:ext cx="14502988" cy="10109306"/>
              </a:xfrm>
              <a:prstGeom prst="rect">
                <a:avLst/>
              </a:prstGeom>
              <a:blipFill>
                <a:blip r:embed="rId6"/>
                <a:stretch>
                  <a:fillRect l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2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-11049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47173" y="-1530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280846" y="6322233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22170" y="888133"/>
                <a:ext cx="13792200" cy="8262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Fe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Fe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Fe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56.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160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100%=70 %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x= 2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O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</m:d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Fe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160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100%=100%−70%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y= 3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Fe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170" y="888133"/>
                <a:ext cx="13792200" cy="8262647"/>
              </a:xfrm>
              <a:prstGeom prst="rect">
                <a:avLst/>
              </a:prstGeom>
              <a:blipFill>
                <a:blip r:embed="rId13"/>
                <a:stretch>
                  <a:fillRect l="-1547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480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71600" y="1458459"/>
            <a:ext cx="15697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hợp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05000" y="565663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1600" y="6898328"/>
            <a:ext cx="43924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5150" y="8031659"/>
            <a:ext cx="3619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96200" y="5155222"/>
                <a:ext cx="2057400" cy="188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UppPr>
                          <m:e>
                            <m:r>
                              <m:rPr>
                                <m:sty m:val="p"/>
                              </m:rPr>
                              <a:rPr lang="vi-VN" sz="48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vi-VN" sz="480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lim>
                        </m:limUpp>
                      </m:e>
                      <m:sub>
                        <m:r>
                          <m:rPr>
                            <m:sty m:val="p"/>
                          </m:rPr>
                          <a:rPr lang="vi-VN" sz="48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x</m:t>
                        </m:r>
                      </m:sub>
                    </m:sSub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UppPr>
                          <m:e>
                            <m:r>
                              <m:rPr>
                                <m:sty m:val="p"/>
                              </m:rPr>
                              <a:rPr lang="vi-VN" sz="48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vi-VN" sz="480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b</m:t>
                            </m:r>
                          </m:lim>
                        </m:limUpp>
                      </m:e>
                      <m:sub>
                        <m:r>
                          <m:rPr>
                            <m:sty m:val="p"/>
                          </m:rPr>
                          <a:rPr lang="vi-VN" sz="48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vi-VN" sz="4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5155222"/>
                <a:ext cx="2057400" cy="18858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54150" y="5974259"/>
            <a:ext cx="4114800" cy="41148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32153" y="-1181100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27688" y="266700"/>
            <a:ext cx="3147015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endParaRPr lang="en-US" sz="5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095498"/>
            <a:ext cx="8458200" cy="7208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040" y="2669098"/>
            <a:ext cx="6911648" cy="60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Cl, S, P, 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7.1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65950"/>
            <a:ext cx="165354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sulfur dioxide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4400" y="3676732"/>
            <a:ext cx="67329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838200" y="4885627"/>
                <a:ext cx="16535400" cy="5230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x. IV = y. II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r>
                  <a:rPr kumimoji="0" lang="en-US" altLang="en-US" sz="4000" b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IV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giảm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1, y = 2.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4885627"/>
                <a:ext cx="16535400" cy="5230663"/>
              </a:xfrm>
              <a:prstGeom prst="rect">
                <a:avLst/>
              </a:prstGeom>
              <a:blipFill>
                <a:blip r:embed="rId2"/>
                <a:stretch>
                  <a:fillRect l="-1327" r="-1291" b="-25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7200" y="3390900"/>
                <a:ext cx="1982979" cy="1416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IV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390900"/>
                <a:ext cx="1982979" cy="14162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465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6280" y="-38100"/>
            <a:ext cx="1726692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aluminium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sunfate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6280" y="3116764"/>
            <a:ext cx="687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716280" y="3924300"/>
                <a:ext cx="17266920" cy="6153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x.III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y.II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lang="en-US" altLang="en-US" sz="400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altLang="en-US" sz="4000" b="0" i="0" smtClean="0">
                            <a:latin typeface="Cambria Math" panose="02040503050406030204" pitchFamily="18" charset="0"/>
                          </a:rPr>
                          <m:t>II</m:t>
                        </m:r>
                      </m:den>
                    </m:f>
                    <m:r>
                      <a:rPr lang="en-US" altLang="en-US" sz="400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4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2, y = 3.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này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Al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4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3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80" y="3924300"/>
                <a:ext cx="17266920" cy="6153992"/>
              </a:xfrm>
              <a:prstGeom prst="rect">
                <a:avLst/>
              </a:prstGeom>
              <a:blipFill>
                <a:blip r:embed="rId2"/>
                <a:stretch>
                  <a:fillRect l="-1271" b="-2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8600" y="2913662"/>
                <a:ext cx="3312637" cy="1467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d>
                                <m:d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SO</m:t>
                                      </m:r>
                                    </m:e>
                                    <m:sub>
                                      <m: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2913662"/>
                <a:ext cx="3312637" cy="14678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773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-2061276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71032" y="-289719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570407" y="6378826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901949"/>
            <a:ext cx="1376681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21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96378"/>
            <a:ext cx="3848715" cy="3848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041333" y="-64660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1145733" y="8203578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4275006" y="6091510"/>
            <a:ext cx="4490357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4554162"/>
            <a:ext cx="8153400" cy="305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NH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SO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P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0449" y="6358140"/>
            <a:ext cx="3912326" cy="39123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6600" y="2247900"/>
            <a:ext cx="122869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(2),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12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8767" y="6413617"/>
            <a:ext cx="2699777" cy="367543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9310" y="984473"/>
            <a:ext cx="14109375" cy="209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a,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NH</a:t>
            </a:r>
            <a:r>
              <a:rPr kumimoji="0" lang="en-US" altLang="en-US" sz="44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08197" y="5029405"/>
            <a:ext cx="10071603" cy="438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I.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III</a:t>
            </a:r>
            <a:r>
              <a:rPr lang="en-US" altLang="en-US" sz="4800">
                <a:latin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NH</a:t>
            </a:r>
            <a:r>
              <a:rPr kumimoji="0" lang="en-US" altLang="en-US" sz="4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III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891734" y="3211067"/>
                <a:ext cx="2504532" cy="20851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88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734" y="3211067"/>
                <a:ext cx="2504532" cy="20851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400" y="-634710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45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00490" y="8624152"/>
            <a:ext cx="1187510" cy="161666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37520" y="876299"/>
            <a:ext cx="4317209" cy="9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b,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33933" y="2363729"/>
                <a:ext cx="2124382" cy="2093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8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II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933" y="2363729"/>
                <a:ext cx="2124382" cy="20939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1000" y="4557307"/>
            <a:ext cx="8763000" cy="4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II.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IV</a:t>
            </a:r>
            <a:r>
              <a:rPr lang="en-US" altLang="en-US" sz="4400">
                <a:latin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IV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55566" y="-1617223"/>
            <a:ext cx="5074305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ABE84E-F2F9-8FAE-ABFB-0A53819513A5}"/>
              </a:ext>
            </a:extLst>
          </p:cNvPr>
          <p:cNvSpPr/>
          <p:nvPr/>
        </p:nvSpPr>
        <p:spPr>
          <a:xfrm>
            <a:off x="12039600" y="876299"/>
            <a:ext cx="350128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lang="en-US" alt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lang="en-US" alt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lang="en-US" altLang="en-US" sz="4400" b="1" baseline="-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endParaRPr lang="en-US" altLang="en-US" sz="44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60842C-07FC-63FE-0BEA-ABC675B874D4}"/>
                  </a:ext>
                </a:extLst>
              </p:cNvPr>
              <p:cNvSpPr/>
              <p:nvPr/>
            </p:nvSpPr>
            <p:spPr>
              <a:xfrm>
                <a:off x="12839761" y="2363729"/>
                <a:ext cx="1900957" cy="2093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II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60842C-07FC-63FE-0BEA-ABC675B87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9761" y="2363729"/>
                <a:ext cx="1900957" cy="20939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112F956-58E0-9AAF-16EF-7DEF27BFB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4553807"/>
            <a:ext cx="8991600" cy="4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II.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VI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231EBA-114C-C264-4A02-4C113E7E8ACF}"/>
              </a:ext>
            </a:extLst>
          </p:cNvPr>
          <p:cNvCxnSpPr/>
          <p:nvPr/>
        </p:nvCxnSpPr>
        <p:spPr>
          <a:xfrm>
            <a:off x="9220200" y="440177"/>
            <a:ext cx="0" cy="9275323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92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2" grpId="0"/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8040" y="5550345"/>
            <a:ext cx="3469960" cy="472395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00061" y="883503"/>
            <a:ext cx="4887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US" altLang="en-US" sz="4800" b="1"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hân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kumimoji="0" lang="en-US" altLang="en-US" sz="4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463182" y="4610100"/>
            <a:ext cx="7361631" cy="402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</a:t>
            </a:r>
            <a:r>
              <a:rPr lang="en-US" altLang="en-US" sz="44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400" b="1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2= II.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V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7758425" y="2153414"/>
                <a:ext cx="2771143" cy="2093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lim>
                          </m:limUpp>
                        </m:e>
                        <m:sub>
                          <m: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8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425" y="2153414"/>
                <a:ext cx="2771143" cy="20939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37115" y="-983665"/>
            <a:ext cx="5756448" cy="46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2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7726" y="496698"/>
            <a:ext cx="48397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030" y="1837471"/>
            <a:ext cx="142771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9147" y="3472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9747" y="3472576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59147" y="6901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87000" y="6901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9147" y="3472577"/>
            <a:ext cx="6553200" cy="258532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00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6" grpId="0" animBg="1"/>
      <p:bldP spid="18" grpId="0" animBg="1"/>
      <p:bldP spid="20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45645" y="1341587"/>
            <a:ext cx="9573455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573" y="3649980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98545" y="3649980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7573" y="6764357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25000" y="6764357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2229" y="3619500"/>
            <a:ext cx="7924800" cy="1754326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18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6" grpId="0" animBg="1"/>
      <p:bldP spid="18" grpId="0" animBg="1"/>
      <p:bldP spid="20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495300"/>
            <a:ext cx="4564070" cy="1387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8635" y="2204978"/>
            <a:ext cx="1524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(M)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calcium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sulfate.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(M).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81" y="5389803"/>
            <a:ext cx="8590108" cy="41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6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19200" y="-1256321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373139" y="2529389"/>
            <a:ext cx="716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Cl, S, P, C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1, 2, 3, 4.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7" t="1601" r="877" b="10294"/>
          <a:stretch/>
        </p:blipFill>
        <p:spPr>
          <a:xfrm>
            <a:off x="1371600" y="2628900"/>
            <a:ext cx="7109516" cy="54332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97326" y="745059"/>
            <a:ext cx="8234947" cy="106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1466081" y="3982087"/>
                <a:ext cx="15197004" cy="5200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x.II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y.II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giảm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1, y = 1.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CaSO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4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6081" y="3982087"/>
                <a:ext cx="15197004" cy="5200013"/>
              </a:xfrm>
              <a:prstGeom prst="rect">
                <a:avLst/>
              </a:prstGeom>
              <a:blipFill>
                <a:blip r:embed="rId13"/>
                <a:stretch>
                  <a:fillRect l="-1404" r="-1444" b="-2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197213" y="2095500"/>
                <a:ext cx="3435171" cy="1467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b="0" i="0" smtClean="0">
                                  <a:latin typeface="Cambria Math" panose="02040503050406030204" pitchFamily="18" charset="0"/>
                                </a:rPr>
                                <m:t>Ca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d>
                                <m:d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SO</m:t>
                                      </m:r>
                                    </m:e>
                                    <m:sub>
                                      <m: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3" y="2095500"/>
                <a:ext cx="3435171" cy="14678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46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9657" y="266700"/>
            <a:ext cx="124968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thạch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7" y="2019300"/>
            <a:ext cx="5627913" cy="465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433" y="2019299"/>
            <a:ext cx="5334001" cy="465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286" y="2019299"/>
            <a:ext cx="4942114" cy="46046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6440" y="6972300"/>
            <a:ext cx="5078826" cy="274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9236" y="6972300"/>
            <a:ext cx="495039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5272" y="6812673"/>
            <a:ext cx="4202369" cy="306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mỹ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khuôn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29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  <p:bldP spid="4" grpId="0" build="p"/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863613" y="1181101"/>
            <a:ext cx="16383000" cy="807719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64848" y="7200900"/>
            <a:ext cx="507430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4837">
            <a:off x="-591476" y="-349666"/>
            <a:ext cx="4490357" cy="4114800"/>
          </a:xfrm>
          <a:prstGeom prst="rect">
            <a:avLst/>
          </a:prstGeom>
        </p:spPr>
      </p:pic>
      <p:sp>
        <p:nvSpPr>
          <p:cNvPr id="9" name="Google Shape;2902;p52"/>
          <p:cNvSpPr txBox="1">
            <a:spLocks/>
          </p:cNvSpPr>
          <p:nvPr/>
        </p:nvSpPr>
        <p:spPr>
          <a:xfrm>
            <a:off x="2492016" y="2149826"/>
            <a:ext cx="12595584" cy="822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0" name="Google Shape;2907;p52"/>
          <p:cNvGrpSpPr/>
          <p:nvPr/>
        </p:nvGrpSpPr>
        <p:grpSpPr>
          <a:xfrm>
            <a:off x="2940940" y="4093017"/>
            <a:ext cx="697607" cy="934072"/>
            <a:chOff x="3601939" y="4161192"/>
            <a:chExt cx="275178" cy="388912"/>
          </a:xfrm>
        </p:grpSpPr>
        <p:sp>
          <p:nvSpPr>
            <p:cNvPr id="11" name="Google Shape;2908;p52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909;p52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910;p52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911;p52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912;p52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913;p52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914;p52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915;p52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916;p52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917;p52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oogle Shape;2918;p52"/>
          <p:cNvGrpSpPr/>
          <p:nvPr/>
        </p:nvGrpSpPr>
        <p:grpSpPr>
          <a:xfrm>
            <a:off x="7903896" y="4109366"/>
            <a:ext cx="999873" cy="911306"/>
            <a:chOff x="5812588" y="2708991"/>
            <a:chExt cx="612637" cy="597721"/>
          </a:xfrm>
        </p:grpSpPr>
        <p:sp>
          <p:nvSpPr>
            <p:cNvPr id="22" name="Google Shape;2919;p52"/>
            <p:cNvSpPr/>
            <p:nvPr/>
          </p:nvSpPr>
          <p:spPr>
            <a:xfrm>
              <a:off x="6287588" y="2932772"/>
              <a:ext cx="90301" cy="149811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920;p52"/>
            <p:cNvGrpSpPr/>
            <p:nvPr/>
          </p:nvGrpSpPr>
          <p:grpSpPr>
            <a:xfrm>
              <a:off x="5812588" y="2708991"/>
              <a:ext cx="612637" cy="597721"/>
              <a:chOff x="5802038" y="2708991"/>
              <a:chExt cx="612637" cy="597721"/>
            </a:xfrm>
          </p:grpSpPr>
          <p:sp>
            <p:nvSpPr>
              <p:cNvPr id="24" name="Google Shape;2921;p52"/>
              <p:cNvSpPr/>
              <p:nvPr/>
            </p:nvSpPr>
            <p:spPr>
              <a:xfrm>
                <a:off x="5867927" y="3130497"/>
                <a:ext cx="116003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5" extrusionOk="0">
                    <a:moveTo>
                      <a:pt x="299" y="1"/>
                    </a:moveTo>
                    <a:cubicBezTo>
                      <a:pt x="0" y="1"/>
                      <a:pt x="0" y="441"/>
                      <a:pt x="299" y="441"/>
                    </a:cubicBezTo>
                    <a:lnTo>
                      <a:pt x="2258" y="441"/>
                    </a:lnTo>
                    <a:lnTo>
                      <a:pt x="2258" y="2401"/>
                    </a:lnTo>
                    <a:cubicBezTo>
                      <a:pt x="2258" y="2523"/>
                      <a:pt x="2353" y="2625"/>
                      <a:pt x="2475" y="2625"/>
                    </a:cubicBezTo>
                    <a:cubicBezTo>
                      <a:pt x="2597" y="2625"/>
                      <a:pt x="2699" y="2523"/>
                      <a:pt x="2699" y="2401"/>
                    </a:cubicBezTo>
                    <a:lnTo>
                      <a:pt x="2699" y="224"/>
                    </a:lnTo>
                    <a:cubicBezTo>
                      <a:pt x="2699" y="102"/>
                      <a:pt x="2597" y="1"/>
                      <a:pt x="2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2922;p52"/>
              <p:cNvSpPr/>
              <p:nvPr/>
            </p:nvSpPr>
            <p:spPr>
              <a:xfrm>
                <a:off x="6232788" y="2773939"/>
                <a:ext cx="116046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0" extrusionOk="0">
                    <a:moveTo>
                      <a:pt x="221" y="0"/>
                    </a:moveTo>
                    <a:cubicBezTo>
                      <a:pt x="111" y="0"/>
                      <a:pt x="1" y="73"/>
                      <a:pt x="1" y="219"/>
                    </a:cubicBezTo>
                    <a:lnTo>
                      <a:pt x="1" y="2402"/>
                    </a:lnTo>
                    <a:cubicBezTo>
                      <a:pt x="1" y="2524"/>
                      <a:pt x="102" y="2619"/>
                      <a:pt x="224" y="2619"/>
                    </a:cubicBezTo>
                    <a:lnTo>
                      <a:pt x="2408" y="2619"/>
                    </a:lnTo>
                    <a:cubicBezTo>
                      <a:pt x="2699" y="2619"/>
                      <a:pt x="2699" y="2179"/>
                      <a:pt x="2408" y="2179"/>
                    </a:cubicBezTo>
                    <a:lnTo>
                      <a:pt x="441" y="2179"/>
                    </a:lnTo>
                    <a:lnTo>
                      <a:pt x="441" y="219"/>
                    </a:lnTo>
                    <a:cubicBezTo>
                      <a:pt x="441" y="73"/>
                      <a:pt x="331" y="0"/>
                      <a:pt x="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923;p52"/>
              <p:cNvSpPr/>
              <p:nvPr/>
            </p:nvSpPr>
            <p:spPr>
              <a:xfrm>
                <a:off x="6028588" y="2746062"/>
                <a:ext cx="159628" cy="84269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989" extrusionOk="0">
                    <a:moveTo>
                      <a:pt x="314" y="0"/>
                    </a:moveTo>
                    <a:cubicBezTo>
                      <a:pt x="145" y="0"/>
                      <a:pt x="0" y="221"/>
                      <a:pt x="161" y="382"/>
                    </a:cubicBezTo>
                    <a:lnTo>
                      <a:pt x="1700" y="1928"/>
                    </a:lnTo>
                    <a:cubicBezTo>
                      <a:pt x="1741" y="1969"/>
                      <a:pt x="1795" y="1989"/>
                      <a:pt x="1856" y="1989"/>
                    </a:cubicBezTo>
                    <a:cubicBezTo>
                      <a:pt x="1917" y="1989"/>
                      <a:pt x="1971" y="1969"/>
                      <a:pt x="2012" y="1928"/>
                    </a:cubicBezTo>
                    <a:lnTo>
                      <a:pt x="3558" y="382"/>
                    </a:lnTo>
                    <a:cubicBezTo>
                      <a:pt x="3714" y="221"/>
                      <a:pt x="3567" y="0"/>
                      <a:pt x="3399" y="0"/>
                    </a:cubicBezTo>
                    <a:cubicBezTo>
                      <a:pt x="3347" y="0"/>
                      <a:pt x="3294" y="21"/>
                      <a:pt x="3246" y="70"/>
                    </a:cubicBezTo>
                    <a:lnTo>
                      <a:pt x="1856" y="1460"/>
                    </a:lnTo>
                    <a:lnTo>
                      <a:pt x="466" y="70"/>
                    </a:lnTo>
                    <a:cubicBezTo>
                      <a:pt x="419" y="21"/>
                      <a:pt x="365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924;p52"/>
              <p:cNvSpPr/>
              <p:nvPr/>
            </p:nvSpPr>
            <p:spPr>
              <a:xfrm>
                <a:off x="6028502" y="3185447"/>
                <a:ext cx="158854" cy="84142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986" extrusionOk="0">
                    <a:moveTo>
                      <a:pt x="1858" y="0"/>
                    </a:moveTo>
                    <a:cubicBezTo>
                      <a:pt x="1802" y="0"/>
                      <a:pt x="1746" y="23"/>
                      <a:pt x="1702" y="67"/>
                    </a:cubicBezTo>
                    <a:lnTo>
                      <a:pt x="163" y="1606"/>
                    </a:lnTo>
                    <a:cubicBezTo>
                      <a:pt x="1" y="1763"/>
                      <a:pt x="149" y="1984"/>
                      <a:pt x="322" y="1984"/>
                    </a:cubicBezTo>
                    <a:cubicBezTo>
                      <a:pt x="373" y="1984"/>
                      <a:pt x="427" y="1964"/>
                      <a:pt x="475" y="1918"/>
                    </a:cubicBezTo>
                    <a:lnTo>
                      <a:pt x="1858" y="528"/>
                    </a:lnTo>
                    <a:lnTo>
                      <a:pt x="3248" y="1918"/>
                    </a:lnTo>
                    <a:cubicBezTo>
                      <a:pt x="3289" y="1958"/>
                      <a:pt x="3343" y="1979"/>
                      <a:pt x="3404" y="1979"/>
                    </a:cubicBezTo>
                    <a:lnTo>
                      <a:pt x="3404" y="1985"/>
                    </a:lnTo>
                    <a:cubicBezTo>
                      <a:pt x="3601" y="1985"/>
                      <a:pt x="3696" y="1748"/>
                      <a:pt x="3560" y="1606"/>
                    </a:cubicBezTo>
                    <a:lnTo>
                      <a:pt x="2014" y="67"/>
                    </a:lnTo>
                    <a:cubicBezTo>
                      <a:pt x="1970" y="23"/>
                      <a:pt x="1914" y="0"/>
                      <a:pt x="1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925;p52"/>
              <p:cNvSpPr/>
              <p:nvPr/>
            </p:nvSpPr>
            <p:spPr>
              <a:xfrm>
                <a:off x="5839130" y="2932772"/>
                <a:ext cx="90301" cy="149811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536" extrusionOk="0">
                    <a:moveTo>
                      <a:pt x="314" y="1"/>
                    </a:moveTo>
                    <a:cubicBezTo>
                      <a:pt x="146" y="1"/>
                      <a:pt x="1" y="221"/>
                      <a:pt x="162" y="382"/>
                    </a:cubicBezTo>
                    <a:lnTo>
                      <a:pt x="1545" y="1772"/>
                    </a:lnTo>
                    <a:lnTo>
                      <a:pt x="155" y="3156"/>
                    </a:lnTo>
                    <a:cubicBezTo>
                      <a:pt x="19" y="3298"/>
                      <a:pt x="114" y="3535"/>
                      <a:pt x="311" y="3535"/>
                    </a:cubicBezTo>
                    <a:cubicBezTo>
                      <a:pt x="372" y="3535"/>
                      <a:pt x="426" y="3508"/>
                      <a:pt x="467" y="3468"/>
                    </a:cubicBezTo>
                    <a:lnTo>
                      <a:pt x="2013" y="1928"/>
                    </a:lnTo>
                    <a:cubicBezTo>
                      <a:pt x="2101" y="1840"/>
                      <a:pt x="2101" y="1698"/>
                      <a:pt x="2013" y="1616"/>
                    </a:cubicBezTo>
                    <a:lnTo>
                      <a:pt x="467" y="70"/>
                    </a:lnTo>
                    <a:cubicBezTo>
                      <a:pt x="419" y="21"/>
                      <a:pt x="366" y="1"/>
                      <a:pt x="3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926;p52"/>
              <p:cNvSpPr/>
              <p:nvPr/>
            </p:nvSpPr>
            <p:spPr>
              <a:xfrm>
                <a:off x="6232788" y="3130497"/>
                <a:ext cx="116046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5" extrusionOk="0">
                    <a:moveTo>
                      <a:pt x="224" y="1"/>
                    </a:moveTo>
                    <a:cubicBezTo>
                      <a:pt x="102" y="1"/>
                      <a:pt x="7" y="102"/>
                      <a:pt x="7" y="224"/>
                    </a:cubicBezTo>
                    <a:lnTo>
                      <a:pt x="7" y="2401"/>
                    </a:lnTo>
                    <a:cubicBezTo>
                      <a:pt x="1" y="2523"/>
                      <a:pt x="102" y="2625"/>
                      <a:pt x="224" y="2625"/>
                    </a:cubicBezTo>
                    <a:cubicBezTo>
                      <a:pt x="346" y="2625"/>
                      <a:pt x="448" y="2523"/>
                      <a:pt x="448" y="2401"/>
                    </a:cubicBezTo>
                    <a:lnTo>
                      <a:pt x="448" y="441"/>
                    </a:lnTo>
                    <a:lnTo>
                      <a:pt x="2408" y="441"/>
                    </a:lnTo>
                    <a:cubicBezTo>
                      <a:pt x="2699" y="441"/>
                      <a:pt x="2699" y="1"/>
                      <a:pt x="2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927;p52"/>
              <p:cNvSpPr/>
              <p:nvPr/>
            </p:nvSpPr>
            <p:spPr>
              <a:xfrm>
                <a:off x="5867927" y="2773939"/>
                <a:ext cx="116003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0" extrusionOk="0">
                    <a:moveTo>
                      <a:pt x="2478" y="0"/>
                    </a:moveTo>
                    <a:cubicBezTo>
                      <a:pt x="2368" y="0"/>
                      <a:pt x="2258" y="73"/>
                      <a:pt x="2258" y="219"/>
                    </a:cubicBezTo>
                    <a:lnTo>
                      <a:pt x="2258" y="2179"/>
                    </a:lnTo>
                    <a:lnTo>
                      <a:pt x="299" y="2179"/>
                    </a:lnTo>
                    <a:cubicBezTo>
                      <a:pt x="0" y="2179"/>
                      <a:pt x="0" y="2619"/>
                      <a:pt x="299" y="2619"/>
                    </a:cubicBezTo>
                    <a:lnTo>
                      <a:pt x="2475" y="2619"/>
                    </a:lnTo>
                    <a:cubicBezTo>
                      <a:pt x="2597" y="2619"/>
                      <a:pt x="2699" y="2524"/>
                      <a:pt x="2699" y="2402"/>
                    </a:cubicBezTo>
                    <a:lnTo>
                      <a:pt x="2699" y="219"/>
                    </a:lnTo>
                    <a:cubicBezTo>
                      <a:pt x="2699" y="73"/>
                      <a:pt x="2589" y="0"/>
                      <a:pt x="2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928;p52"/>
              <p:cNvSpPr/>
              <p:nvPr/>
            </p:nvSpPr>
            <p:spPr>
              <a:xfrm>
                <a:off x="5802038" y="2708991"/>
                <a:ext cx="612637" cy="597721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14108" extrusionOk="0">
                    <a:moveTo>
                      <a:pt x="7131" y="1"/>
                    </a:moveTo>
                    <a:cubicBezTo>
                      <a:pt x="7020" y="1"/>
                      <a:pt x="6910" y="74"/>
                      <a:pt x="6910" y="220"/>
                    </a:cubicBezTo>
                    <a:lnTo>
                      <a:pt x="6910" y="6519"/>
                    </a:lnTo>
                    <a:lnTo>
                      <a:pt x="2455" y="2064"/>
                    </a:lnTo>
                    <a:cubicBezTo>
                      <a:pt x="2406" y="2015"/>
                      <a:pt x="2351" y="1994"/>
                      <a:pt x="2299" y="1994"/>
                    </a:cubicBezTo>
                    <a:cubicBezTo>
                      <a:pt x="2128" y="1994"/>
                      <a:pt x="1982" y="2215"/>
                      <a:pt x="2143" y="2376"/>
                    </a:cubicBezTo>
                    <a:lnTo>
                      <a:pt x="6598" y="6831"/>
                    </a:lnTo>
                    <a:lnTo>
                      <a:pt x="292" y="6831"/>
                    </a:lnTo>
                    <a:cubicBezTo>
                      <a:pt x="1" y="6831"/>
                      <a:pt x="1" y="7271"/>
                      <a:pt x="292" y="7271"/>
                    </a:cubicBezTo>
                    <a:lnTo>
                      <a:pt x="6598" y="7271"/>
                    </a:lnTo>
                    <a:lnTo>
                      <a:pt x="2143" y="11726"/>
                    </a:lnTo>
                    <a:cubicBezTo>
                      <a:pt x="1982" y="11887"/>
                      <a:pt x="2128" y="12108"/>
                      <a:pt x="2299" y="12108"/>
                    </a:cubicBezTo>
                    <a:cubicBezTo>
                      <a:pt x="2351" y="12108"/>
                      <a:pt x="2406" y="12087"/>
                      <a:pt x="2455" y="12038"/>
                    </a:cubicBezTo>
                    <a:lnTo>
                      <a:pt x="6910" y="7583"/>
                    </a:lnTo>
                    <a:lnTo>
                      <a:pt x="6910" y="13889"/>
                    </a:lnTo>
                    <a:cubicBezTo>
                      <a:pt x="6910" y="14035"/>
                      <a:pt x="7020" y="14108"/>
                      <a:pt x="7131" y="14108"/>
                    </a:cubicBezTo>
                    <a:cubicBezTo>
                      <a:pt x="7241" y="14108"/>
                      <a:pt x="7351" y="14035"/>
                      <a:pt x="7351" y="13889"/>
                    </a:cubicBezTo>
                    <a:lnTo>
                      <a:pt x="7351" y="7583"/>
                    </a:lnTo>
                    <a:lnTo>
                      <a:pt x="11806" y="12038"/>
                    </a:lnTo>
                    <a:cubicBezTo>
                      <a:pt x="11853" y="12087"/>
                      <a:pt x="11907" y="12108"/>
                      <a:pt x="11958" y="12108"/>
                    </a:cubicBezTo>
                    <a:cubicBezTo>
                      <a:pt x="12127" y="12108"/>
                      <a:pt x="12274" y="11887"/>
                      <a:pt x="12118" y="11726"/>
                    </a:cubicBezTo>
                    <a:lnTo>
                      <a:pt x="7663" y="7271"/>
                    </a:lnTo>
                    <a:lnTo>
                      <a:pt x="13962" y="7271"/>
                    </a:lnTo>
                    <a:cubicBezTo>
                      <a:pt x="14254" y="7271"/>
                      <a:pt x="14254" y="6831"/>
                      <a:pt x="13962" y="6831"/>
                    </a:cubicBezTo>
                    <a:lnTo>
                      <a:pt x="7663" y="6831"/>
                    </a:lnTo>
                    <a:lnTo>
                      <a:pt x="12118" y="2376"/>
                    </a:lnTo>
                    <a:cubicBezTo>
                      <a:pt x="12274" y="2215"/>
                      <a:pt x="12127" y="1994"/>
                      <a:pt x="11958" y="1994"/>
                    </a:cubicBezTo>
                    <a:cubicBezTo>
                      <a:pt x="11907" y="1994"/>
                      <a:pt x="11853" y="2015"/>
                      <a:pt x="11806" y="2064"/>
                    </a:cubicBezTo>
                    <a:lnTo>
                      <a:pt x="7351" y="6519"/>
                    </a:lnTo>
                    <a:lnTo>
                      <a:pt x="7351" y="220"/>
                    </a:lnTo>
                    <a:cubicBezTo>
                      <a:pt x="7351" y="74"/>
                      <a:pt x="7241" y="1"/>
                      <a:pt x="7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929;p52"/>
              <p:cNvSpPr/>
              <p:nvPr/>
            </p:nvSpPr>
            <p:spPr>
              <a:xfrm>
                <a:off x="5965836" y="2867866"/>
                <a:ext cx="285043" cy="279922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607" extrusionOk="0">
                    <a:moveTo>
                      <a:pt x="3316" y="457"/>
                    </a:moveTo>
                    <a:lnTo>
                      <a:pt x="5330" y="1291"/>
                    </a:lnTo>
                    <a:lnTo>
                      <a:pt x="6164" y="3304"/>
                    </a:lnTo>
                    <a:lnTo>
                      <a:pt x="5330" y="5318"/>
                    </a:lnTo>
                    <a:lnTo>
                      <a:pt x="3316" y="6152"/>
                    </a:lnTo>
                    <a:lnTo>
                      <a:pt x="1302" y="5318"/>
                    </a:lnTo>
                    <a:lnTo>
                      <a:pt x="468" y="3304"/>
                    </a:lnTo>
                    <a:lnTo>
                      <a:pt x="1302" y="1291"/>
                    </a:lnTo>
                    <a:lnTo>
                      <a:pt x="3316" y="457"/>
                    </a:lnTo>
                    <a:close/>
                    <a:moveTo>
                      <a:pt x="3320" y="1"/>
                    </a:moveTo>
                    <a:cubicBezTo>
                      <a:pt x="3291" y="1"/>
                      <a:pt x="3262" y="6"/>
                      <a:pt x="3235" y="16"/>
                    </a:cubicBezTo>
                    <a:lnTo>
                      <a:pt x="1051" y="911"/>
                    </a:lnTo>
                    <a:cubicBezTo>
                      <a:pt x="997" y="938"/>
                      <a:pt x="957" y="979"/>
                      <a:pt x="929" y="1033"/>
                    </a:cubicBezTo>
                    <a:lnTo>
                      <a:pt x="28" y="3216"/>
                    </a:lnTo>
                    <a:cubicBezTo>
                      <a:pt x="0" y="3270"/>
                      <a:pt x="0" y="3332"/>
                      <a:pt x="28" y="3386"/>
                    </a:cubicBezTo>
                    <a:lnTo>
                      <a:pt x="929" y="5569"/>
                    </a:lnTo>
                    <a:cubicBezTo>
                      <a:pt x="950" y="5623"/>
                      <a:pt x="997" y="5664"/>
                      <a:pt x="1051" y="5691"/>
                    </a:cubicBezTo>
                    <a:lnTo>
                      <a:pt x="3235" y="6593"/>
                    </a:lnTo>
                    <a:cubicBezTo>
                      <a:pt x="3262" y="6607"/>
                      <a:pt x="3289" y="6607"/>
                      <a:pt x="3316" y="6607"/>
                    </a:cubicBezTo>
                    <a:cubicBezTo>
                      <a:pt x="3343" y="6607"/>
                      <a:pt x="3370" y="6600"/>
                      <a:pt x="3398" y="6593"/>
                    </a:cubicBezTo>
                    <a:lnTo>
                      <a:pt x="5588" y="5691"/>
                    </a:lnTo>
                    <a:cubicBezTo>
                      <a:pt x="5642" y="5671"/>
                      <a:pt x="5683" y="5630"/>
                      <a:pt x="5703" y="5576"/>
                    </a:cubicBezTo>
                    <a:lnTo>
                      <a:pt x="6612" y="3393"/>
                    </a:lnTo>
                    <a:cubicBezTo>
                      <a:pt x="6632" y="3338"/>
                      <a:pt x="6632" y="3277"/>
                      <a:pt x="6612" y="3223"/>
                    </a:cubicBezTo>
                    <a:lnTo>
                      <a:pt x="5703" y="1040"/>
                    </a:lnTo>
                    <a:cubicBezTo>
                      <a:pt x="5683" y="985"/>
                      <a:pt x="5642" y="945"/>
                      <a:pt x="5588" y="918"/>
                    </a:cubicBezTo>
                    <a:lnTo>
                      <a:pt x="3404" y="16"/>
                    </a:lnTo>
                    <a:cubicBezTo>
                      <a:pt x="3377" y="6"/>
                      <a:pt x="3348" y="1"/>
                      <a:pt x="3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oogle Shape;3053;p54"/>
          <p:cNvGrpSpPr/>
          <p:nvPr/>
        </p:nvGrpSpPr>
        <p:grpSpPr>
          <a:xfrm>
            <a:off x="13239994" y="4093825"/>
            <a:ext cx="999868" cy="934073"/>
            <a:chOff x="3508282" y="3810341"/>
            <a:chExt cx="351644" cy="351959"/>
          </a:xfrm>
        </p:grpSpPr>
        <p:sp>
          <p:nvSpPr>
            <p:cNvPr id="34" name="Google Shape;3054;p54"/>
            <p:cNvSpPr/>
            <p:nvPr/>
          </p:nvSpPr>
          <p:spPr>
            <a:xfrm>
              <a:off x="3508282" y="3810341"/>
              <a:ext cx="133180" cy="64232"/>
            </a:xfrm>
            <a:custGeom>
              <a:avLst/>
              <a:gdLst/>
              <a:ahLst/>
              <a:cxnLst/>
              <a:rect l="l" t="t" r="r" b="b"/>
              <a:pathLst>
                <a:path w="8895" h="4290" extrusionOk="0">
                  <a:moveTo>
                    <a:pt x="2503" y="1"/>
                  </a:moveTo>
                  <a:cubicBezTo>
                    <a:pt x="1115" y="1"/>
                    <a:pt x="1" y="1115"/>
                    <a:pt x="1" y="2503"/>
                  </a:cubicBezTo>
                  <a:cubicBezTo>
                    <a:pt x="1" y="3491"/>
                    <a:pt x="800" y="4290"/>
                    <a:pt x="1788" y="4290"/>
                  </a:cubicBezTo>
                  <a:cubicBezTo>
                    <a:pt x="2797" y="4290"/>
                    <a:pt x="7191" y="3491"/>
                    <a:pt x="7191" y="2503"/>
                  </a:cubicBezTo>
                  <a:lnTo>
                    <a:pt x="8600" y="2503"/>
                  </a:lnTo>
                  <a:cubicBezTo>
                    <a:pt x="8600" y="1809"/>
                    <a:pt x="8894" y="1178"/>
                    <a:pt x="8432" y="737"/>
                  </a:cubicBezTo>
                  <a:cubicBezTo>
                    <a:pt x="7990" y="274"/>
                    <a:pt x="3197" y="1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3055;p54"/>
            <p:cNvSpPr/>
            <p:nvPr/>
          </p:nvSpPr>
          <p:spPr>
            <a:xfrm>
              <a:off x="3535053" y="3847802"/>
              <a:ext cx="58872" cy="26771"/>
            </a:xfrm>
            <a:custGeom>
              <a:avLst/>
              <a:gdLst/>
              <a:ahLst/>
              <a:cxnLst/>
              <a:rect l="l" t="t" r="r" b="b"/>
              <a:pathLst>
                <a:path w="3932" h="1788" extrusionOk="0">
                  <a:moveTo>
                    <a:pt x="1808" y="1"/>
                  </a:moveTo>
                  <a:cubicBezTo>
                    <a:pt x="1808" y="989"/>
                    <a:pt x="1009" y="1788"/>
                    <a:pt x="0" y="1788"/>
                  </a:cubicBezTo>
                  <a:lnTo>
                    <a:pt x="3932" y="1788"/>
                  </a:lnTo>
                  <a:lnTo>
                    <a:pt x="3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056;p54"/>
            <p:cNvSpPr/>
            <p:nvPr/>
          </p:nvSpPr>
          <p:spPr>
            <a:xfrm>
              <a:off x="3545743" y="3810341"/>
              <a:ext cx="239261" cy="351959"/>
            </a:xfrm>
            <a:custGeom>
              <a:avLst/>
              <a:gdLst/>
              <a:ahLst/>
              <a:cxnLst/>
              <a:rect l="l" t="t" r="r" b="b"/>
              <a:pathLst>
                <a:path w="15980" h="23507" extrusionOk="0">
                  <a:moveTo>
                    <a:pt x="1" y="1"/>
                  </a:moveTo>
                  <a:cubicBezTo>
                    <a:pt x="653" y="1"/>
                    <a:pt x="1304" y="253"/>
                    <a:pt x="1767" y="737"/>
                  </a:cubicBezTo>
                  <a:cubicBezTo>
                    <a:pt x="1872" y="821"/>
                    <a:pt x="1956" y="926"/>
                    <a:pt x="2040" y="1031"/>
                  </a:cubicBezTo>
                  <a:cubicBezTo>
                    <a:pt x="2335" y="1451"/>
                    <a:pt x="2503" y="1977"/>
                    <a:pt x="2503" y="2503"/>
                  </a:cubicBezTo>
                  <a:lnTo>
                    <a:pt x="2503" y="21004"/>
                  </a:lnTo>
                  <a:cubicBezTo>
                    <a:pt x="2503" y="22371"/>
                    <a:pt x="3617" y="23506"/>
                    <a:pt x="5005" y="23506"/>
                  </a:cubicBezTo>
                  <a:lnTo>
                    <a:pt x="8747" y="23506"/>
                  </a:lnTo>
                  <a:cubicBezTo>
                    <a:pt x="9209" y="23065"/>
                    <a:pt x="11312" y="23212"/>
                    <a:pt x="11312" y="22539"/>
                  </a:cubicBezTo>
                  <a:lnTo>
                    <a:pt x="15979" y="19217"/>
                  </a:lnTo>
                  <a:lnTo>
                    <a:pt x="15979" y="2503"/>
                  </a:lnTo>
                  <a:cubicBezTo>
                    <a:pt x="15979" y="1115"/>
                    <a:pt x="14865" y="1"/>
                    <a:pt x="13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057;p54"/>
            <p:cNvSpPr/>
            <p:nvPr/>
          </p:nvSpPr>
          <p:spPr>
            <a:xfrm>
              <a:off x="3583205" y="4082317"/>
              <a:ext cx="201799" cy="79983"/>
            </a:xfrm>
            <a:custGeom>
              <a:avLst/>
              <a:gdLst/>
              <a:ahLst/>
              <a:cxnLst/>
              <a:rect l="l" t="t" r="r" b="b"/>
              <a:pathLst>
                <a:path w="13478" h="5342" extrusionOk="0">
                  <a:moveTo>
                    <a:pt x="1" y="1"/>
                  </a:moveTo>
                  <a:lnTo>
                    <a:pt x="1" y="2839"/>
                  </a:lnTo>
                  <a:cubicBezTo>
                    <a:pt x="1" y="4206"/>
                    <a:pt x="1115" y="5341"/>
                    <a:pt x="2503" y="5341"/>
                  </a:cubicBezTo>
                  <a:lnTo>
                    <a:pt x="6245" y="5341"/>
                  </a:lnTo>
                  <a:cubicBezTo>
                    <a:pt x="6707" y="4900"/>
                    <a:pt x="8810" y="5047"/>
                    <a:pt x="8810" y="4374"/>
                  </a:cubicBezTo>
                  <a:lnTo>
                    <a:pt x="13477" y="1052"/>
                  </a:lnTo>
                  <a:lnTo>
                    <a:pt x="1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058;p54"/>
            <p:cNvSpPr/>
            <p:nvPr/>
          </p:nvSpPr>
          <p:spPr>
            <a:xfrm>
              <a:off x="3545429" y="3810341"/>
              <a:ext cx="232328" cy="15437"/>
            </a:xfrm>
            <a:custGeom>
              <a:avLst/>
              <a:gdLst/>
              <a:ahLst/>
              <a:cxnLst/>
              <a:rect l="l" t="t" r="r" b="b"/>
              <a:pathLst>
                <a:path w="15517" h="1031" extrusionOk="0">
                  <a:moveTo>
                    <a:pt x="1" y="1"/>
                  </a:moveTo>
                  <a:cubicBezTo>
                    <a:pt x="674" y="1"/>
                    <a:pt x="1304" y="253"/>
                    <a:pt x="1788" y="737"/>
                  </a:cubicBezTo>
                  <a:cubicBezTo>
                    <a:pt x="1872" y="821"/>
                    <a:pt x="1956" y="926"/>
                    <a:pt x="2040" y="1031"/>
                  </a:cubicBezTo>
                  <a:lnTo>
                    <a:pt x="15517" y="1031"/>
                  </a:lnTo>
                  <a:cubicBezTo>
                    <a:pt x="15054" y="379"/>
                    <a:pt x="14297" y="1"/>
                    <a:pt x="13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059;p54"/>
            <p:cNvSpPr/>
            <p:nvPr/>
          </p:nvSpPr>
          <p:spPr>
            <a:xfrm>
              <a:off x="3620666" y="4097753"/>
              <a:ext cx="239261" cy="64546"/>
            </a:xfrm>
            <a:custGeom>
              <a:avLst/>
              <a:gdLst/>
              <a:ahLst/>
              <a:cxnLst/>
              <a:rect l="l" t="t" r="r" b="b"/>
              <a:pathLst>
                <a:path w="15980" h="4311" extrusionOk="0">
                  <a:moveTo>
                    <a:pt x="715" y="0"/>
                  </a:moveTo>
                  <a:cubicBezTo>
                    <a:pt x="1704" y="0"/>
                    <a:pt x="2503" y="820"/>
                    <a:pt x="2503" y="1808"/>
                  </a:cubicBezTo>
                  <a:cubicBezTo>
                    <a:pt x="2503" y="2355"/>
                    <a:pt x="2313" y="2901"/>
                    <a:pt x="1977" y="3343"/>
                  </a:cubicBezTo>
                  <a:cubicBezTo>
                    <a:pt x="1914" y="3406"/>
                    <a:pt x="1851" y="3490"/>
                    <a:pt x="1767" y="3574"/>
                  </a:cubicBezTo>
                  <a:cubicBezTo>
                    <a:pt x="1304" y="4037"/>
                    <a:pt x="673" y="4310"/>
                    <a:pt x="1" y="4310"/>
                  </a:cubicBezTo>
                  <a:lnTo>
                    <a:pt x="13477" y="4310"/>
                  </a:lnTo>
                  <a:cubicBezTo>
                    <a:pt x="14129" y="4310"/>
                    <a:pt x="14760" y="4037"/>
                    <a:pt x="15243" y="3574"/>
                  </a:cubicBezTo>
                  <a:cubicBezTo>
                    <a:pt x="15306" y="3490"/>
                    <a:pt x="15390" y="3406"/>
                    <a:pt x="15454" y="3343"/>
                  </a:cubicBezTo>
                  <a:cubicBezTo>
                    <a:pt x="15790" y="2901"/>
                    <a:pt x="15979" y="2355"/>
                    <a:pt x="15979" y="1808"/>
                  </a:cubicBezTo>
                  <a:cubicBezTo>
                    <a:pt x="15979" y="820"/>
                    <a:pt x="15180" y="21"/>
                    <a:pt x="14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3060;p54"/>
            <p:cNvSpPr/>
            <p:nvPr/>
          </p:nvSpPr>
          <p:spPr>
            <a:xfrm>
              <a:off x="3620666" y="4147791"/>
              <a:ext cx="231385" cy="14508"/>
            </a:xfrm>
            <a:custGeom>
              <a:avLst/>
              <a:gdLst/>
              <a:ahLst/>
              <a:cxnLst/>
              <a:rect l="l" t="t" r="r" b="b"/>
              <a:pathLst>
                <a:path w="15454" h="969" extrusionOk="0">
                  <a:moveTo>
                    <a:pt x="1977" y="1"/>
                  </a:moveTo>
                  <a:cubicBezTo>
                    <a:pt x="1914" y="64"/>
                    <a:pt x="1851" y="148"/>
                    <a:pt x="1767" y="232"/>
                  </a:cubicBezTo>
                  <a:cubicBezTo>
                    <a:pt x="1304" y="695"/>
                    <a:pt x="673" y="968"/>
                    <a:pt x="1" y="968"/>
                  </a:cubicBezTo>
                  <a:lnTo>
                    <a:pt x="13477" y="968"/>
                  </a:lnTo>
                  <a:cubicBezTo>
                    <a:pt x="14129" y="968"/>
                    <a:pt x="14760" y="695"/>
                    <a:pt x="15243" y="232"/>
                  </a:cubicBezTo>
                  <a:cubicBezTo>
                    <a:pt x="15306" y="148"/>
                    <a:pt x="15390" y="64"/>
                    <a:pt x="15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3061;p54"/>
            <p:cNvSpPr/>
            <p:nvPr/>
          </p:nvSpPr>
          <p:spPr>
            <a:xfrm>
              <a:off x="3604301" y="4097753"/>
              <a:ext cx="53841" cy="27085"/>
            </a:xfrm>
            <a:custGeom>
              <a:avLst/>
              <a:gdLst/>
              <a:ahLst/>
              <a:cxnLst/>
              <a:rect l="l" t="t" r="r" b="b"/>
              <a:pathLst>
                <a:path w="3596" h="1809" extrusionOk="0">
                  <a:moveTo>
                    <a:pt x="1787" y="0"/>
                  </a:moveTo>
                  <a:cubicBezTo>
                    <a:pt x="799" y="0"/>
                    <a:pt x="0" y="820"/>
                    <a:pt x="0" y="1808"/>
                  </a:cubicBezTo>
                  <a:lnTo>
                    <a:pt x="3596" y="1808"/>
                  </a:lnTo>
                  <a:cubicBezTo>
                    <a:pt x="3575" y="820"/>
                    <a:pt x="27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062;p54"/>
            <p:cNvSpPr/>
            <p:nvPr/>
          </p:nvSpPr>
          <p:spPr>
            <a:xfrm>
              <a:off x="3606187" y="3867401"/>
              <a:ext cx="159292" cy="25124"/>
            </a:xfrm>
            <a:custGeom>
              <a:avLst/>
              <a:gdLst/>
              <a:ahLst/>
              <a:cxnLst/>
              <a:rect l="l" t="t" r="r" b="b"/>
              <a:pathLst>
                <a:path w="10639" h="1678" extrusionOk="0">
                  <a:moveTo>
                    <a:pt x="4353" y="0"/>
                  </a:moveTo>
                  <a:cubicBezTo>
                    <a:pt x="3901" y="0"/>
                    <a:pt x="3449" y="195"/>
                    <a:pt x="3133" y="584"/>
                  </a:cubicBezTo>
                  <a:cubicBezTo>
                    <a:pt x="2954" y="836"/>
                    <a:pt x="2681" y="962"/>
                    <a:pt x="2410" y="962"/>
                  </a:cubicBezTo>
                  <a:cubicBezTo>
                    <a:pt x="2140" y="962"/>
                    <a:pt x="1872" y="836"/>
                    <a:pt x="1703" y="584"/>
                  </a:cubicBezTo>
                  <a:cubicBezTo>
                    <a:pt x="1388" y="226"/>
                    <a:pt x="947" y="16"/>
                    <a:pt x="484" y="16"/>
                  </a:cubicBezTo>
                  <a:cubicBezTo>
                    <a:pt x="477" y="16"/>
                    <a:pt x="471" y="16"/>
                    <a:pt x="464" y="16"/>
                  </a:cubicBezTo>
                  <a:cubicBezTo>
                    <a:pt x="1" y="16"/>
                    <a:pt x="7" y="731"/>
                    <a:pt x="484" y="731"/>
                  </a:cubicBezTo>
                  <a:cubicBezTo>
                    <a:pt x="757" y="731"/>
                    <a:pt x="1031" y="878"/>
                    <a:pt x="1199" y="1109"/>
                  </a:cubicBezTo>
                  <a:cubicBezTo>
                    <a:pt x="1514" y="1488"/>
                    <a:pt x="1966" y="1677"/>
                    <a:pt x="2418" y="1677"/>
                  </a:cubicBezTo>
                  <a:cubicBezTo>
                    <a:pt x="2870" y="1677"/>
                    <a:pt x="3322" y="1488"/>
                    <a:pt x="3638" y="1109"/>
                  </a:cubicBezTo>
                  <a:cubicBezTo>
                    <a:pt x="3806" y="857"/>
                    <a:pt x="4079" y="731"/>
                    <a:pt x="4353" y="731"/>
                  </a:cubicBezTo>
                  <a:cubicBezTo>
                    <a:pt x="4626" y="731"/>
                    <a:pt x="4899" y="857"/>
                    <a:pt x="5067" y="1109"/>
                  </a:cubicBezTo>
                  <a:cubicBezTo>
                    <a:pt x="5383" y="1488"/>
                    <a:pt x="5835" y="1677"/>
                    <a:pt x="6287" y="1677"/>
                  </a:cubicBezTo>
                  <a:cubicBezTo>
                    <a:pt x="6739" y="1677"/>
                    <a:pt x="7191" y="1488"/>
                    <a:pt x="7506" y="1109"/>
                  </a:cubicBezTo>
                  <a:cubicBezTo>
                    <a:pt x="7685" y="857"/>
                    <a:pt x="7958" y="731"/>
                    <a:pt x="8229" y="731"/>
                  </a:cubicBezTo>
                  <a:cubicBezTo>
                    <a:pt x="8500" y="731"/>
                    <a:pt x="8768" y="857"/>
                    <a:pt x="8936" y="1109"/>
                  </a:cubicBezTo>
                  <a:cubicBezTo>
                    <a:pt x="9251" y="1467"/>
                    <a:pt x="9693" y="1677"/>
                    <a:pt x="10176" y="1677"/>
                  </a:cubicBezTo>
                  <a:cubicBezTo>
                    <a:pt x="10639" y="1677"/>
                    <a:pt x="10639" y="962"/>
                    <a:pt x="10176" y="962"/>
                  </a:cubicBezTo>
                  <a:cubicBezTo>
                    <a:pt x="9882" y="962"/>
                    <a:pt x="9609" y="815"/>
                    <a:pt x="9461" y="584"/>
                  </a:cubicBezTo>
                  <a:cubicBezTo>
                    <a:pt x="9136" y="195"/>
                    <a:pt x="8678" y="0"/>
                    <a:pt x="8224" y="0"/>
                  </a:cubicBezTo>
                  <a:cubicBezTo>
                    <a:pt x="7769" y="0"/>
                    <a:pt x="7317" y="195"/>
                    <a:pt x="7002" y="584"/>
                  </a:cubicBezTo>
                  <a:cubicBezTo>
                    <a:pt x="6833" y="836"/>
                    <a:pt x="6565" y="962"/>
                    <a:pt x="6295" y="962"/>
                  </a:cubicBezTo>
                  <a:cubicBezTo>
                    <a:pt x="6024" y="962"/>
                    <a:pt x="5751" y="836"/>
                    <a:pt x="5572" y="584"/>
                  </a:cubicBezTo>
                  <a:cubicBezTo>
                    <a:pt x="5257" y="195"/>
                    <a:pt x="4805" y="0"/>
                    <a:pt x="4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3063;p54"/>
            <p:cNvSpPr/>
            <p:nvPr/>
          </p:nvSpPr>
          <p:spPr>
            <a:xfrm>
              <a:off x="3606187" y="3904159"/>
              <a:ext cx="159292" cy="25184"/>
            </a:xfrm>
            <a:custGeom>
              <a:avLst/>
              <a:gdLst/>
              <a:ahLst/>
              <a:cxnLst/>
              <a:rect l="l" t="t" r="r" b="b"/>
              <a:pathLst>
                <a:path w="10639" h="1682" extrusionOk="0">
                  <a:moveTo>
                    <a:pt x="484" y="0"/>
                  </a:moveTo>
                  <a:cubicBezTo>
                    <a:pt x="1" y="0"/>
                    <a:pt x="1" y="736"/>
                    <a:pt x="484" y="736"/>
                  </a:cubicBezTo>
                  <a:cubicBezTo>
                    <a:pt x="757" y="736"/>
                    <a:pt x="1031" y="883"/>
                    <a:pt x="1199" y="1093"/>
                  </a:cubicBezTo>
                  <a:cubicBezTo>
                    <a:pt x="1514" y="1482"/>
                    <a:pt x="1966" y="1677"/>
                    <a:pt x="2418" y="1677"/>
                  </a:cubicBezTo>
                  <a:cubicBezTo>
                    <a:pt x="2870" y="1677"/>
                    <a:pt x="3322" y="1482"/>
                    <a:pt x="3638" y="1093"/>
                  </a:cubicBezTo>
                  <a:cubicBezTo>
                    <a:pt x="3806" y="852"/>
                    <a:pt x="4079" y="731"/>
                    <a:pt x="4353" y="731"/>
                  </a:cubicBezTo>
                  <a:cubicBezTo>
                    <a:pt x="4626" y="731"/>
                    <a:pt x="4899" y="852"/>
                    <a:pt x="5067" y="1093"/>
                  </a:cubicBezTo>
                  <a:cubicBezTo>
                    <a:pt x="5383" y="1482"/>
                    <a:pt x="5835" y="1677"/>
                    <a:pt x="6287" y="1677"/>
                  </a:cubicBezTo>
                  <a:cubicBezTo>
                    <a:pt x="6739" y="1677"/>
                    <a:pt x="7191" y="1482"/>
                    <a:pt x="7506" y="1093"/>
                  </a:cubicBezTo>
                  <a:cubicBezTo>
                    <a:pt x="7685" y="852"/>
                    <a:pt x="7958" y="731"/>
                    <a:pt x="8229" y="731"/>
                  </a:cubicBezTo>
                  <a:cubicBezTo>
                    <a:pt x="8500" y="731"/>
                    <a:pt x="8768" y="852"/>
                    <a:pt x="8936" y="1093"/>
                  </a:cubicBezTo>
                  <a:cubicBezTo>
                    <a:pt x="9251" y="1472"/>
                    <a:pt x="9693" y="1682"/>
                    <a:pt x="10176" y="1682"/>
                  </a:cubicBezTo>
                  <a:cubicBezTo>
                    <a:pt x="10639" y="1682"/>
                    <a:pt x="10639" y="967"/>
                    <a:pt x="10176" y="967"/>
                  </a:cubicBezTo>
                  <a:cubicBezTo>
                    <a:pt x="9882" y="967"/>
                    <a:pt x="9609" y="820"/>
                    <a:pt x="9461" y="589"/>
                  </a:cubicBezTo>
                  <a:cubicBezTo>
                    <a:pt x="9136" y="200"/>
                    <a:pt x="8678" y="5"/>
                    <a:pt x="8224" y="5"/>
                  </a:cubicBezTo>
                  <a:cubicBezTo>
                    <a:pt x="7769" y="5"/>
                    <a:pt x="7317" y="200"/>
                    <a:pt x="7002" y="589"/>
                  </a:cubicBezTo>
                  <a:cubicBezTo>
                    <a:pt x="6833" y="841"/>
                    <a:pt x="6565" y="967"/>
                    <a:pt x="6295" y="967"/>
                  </a:cubicBezTo>
                  <a:cubicBezTo>
                    <a:pt x="6024" y="967"/>
                    <a:pt x="5751" y="841"/>
                    <a:pt x="5572" y="589"/>
                  </a:cubicBezTo>
                  <a:cubicBezTo>
                    <a:pt x="5257" y="200"/>
                    <a:pt x="4805" y="5"/>
                    <a:pt x="4353" y="5"/>
                  </a:cubicBezTo>
                  <a:cubicBezTo>
                    <a:pt x="3901" y="5"/>
                    <a:pt x="3449" y="200"/>
                    <a:pt x="3133" y="589"/>
                  </a:cubicBezTo>
                  <a:cubicBezTo>
                    <a:pt x="2954" y="841"/>
                    <a:pt x="2681" y="967"/>
                    <a:pt x="2410" y="967"/>
                  </a:cubicBezTo>
                  <a:cubicBezTo>
                    <a:pt x="2140" y="967"/>
                    <a:pt x="1872" y="841"/>
                    <a:pt x="1703" y="589"/>
                  </a:cubicBezTo>
                  <a:cubicBezTo>
                    <a:pt x="1388" y="231"/>
                    <a:pt x="947" y="21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064;p54"/>
            <p:cNvSpPr/>
            <p:nvPr/>
          </p:nvSpPr>
          <p:spPr>
            <a:xfrm>
              <a:off x="3606187" y="3940976"/>
              <a:ext cx="159292" cy="25199"/>
            </a:xfrm>
            <a:custGeom>
              <a:avLst/>
              <a:gdLst/>
              <a:ahLst/>
              <a:cxnLst/>
              <a:rect l="l" t="t" r="r" b="b"/>
              <a:pathLst>
                <a:path w="10639" h="1683" extrusionOk="0">
                  <a:moveTo>
                    <a:pt x="484" y="1"/>
                  </a:moveTo>
                  <a:cubicBezTo>
                    <a:pt x="1" y="1"/>
                    <a:pt x="1" y="737"/>
                    <a:pt x="484" y="737"/>
                  </a:cubicBezTo>
                  <a:cubicBezTo>
                    <a:pt x="757" y="737"/>
                    <a:pt x="1031" y="884"/>
                    <a:pt x="1199" y="1094"/>
                  </a:cubicBezTo>
                  <a:cubicBezTo>
                    <a:pt x="1514" y="1483"/>
                    <a:pt x="1966" y="1678"/>
                    <a:pt x="2418" y="1678"/>
                  </a:cubicBezTo>
                  <a:cubicBezTo>
                    <a:pt x="2870" y="1678"/>
                    <a:pt x="3322" y="1483"/>
                    <a:pt x="3638" y="1094"/>
                  </a:cubicBezTo>
                  <a:cubicBezTo>
                    <a:pt x="3806" y="852"/>
                    <a:pt x="4079" y="732"/>
                    <a:pt x="4353" y="732"/>
                  </a:cubicBezTo>
                  <a:cubicBezTo>
                    <a:pt x="4626" y="732"/>
                    <a:pt x="4899" y="852"/>
                    <a:pt x="5067" y="1094"/>
                  </a:cubicBezTo>
                  <a:cubicBezTo>
                    <a:pt x="5383" y="1483"/>
                    <a:pt x="5835" y="1678"/>
                    <a:pt x="6287" y="1678"/>
                  </a:cubicBezTo>
                  <a:cubicBezTo>
                    <a:pt x="6739" y="1678"/>
                    <a:pt x="7191" y="1483"/>
                    <a:pt x="7506" y="1094"/>
                  </a:cubicBezTo>
                  <a:cubicBezTo>
                    <a:pt x="7685" y="852"/>
                    <a:pt x="7958" y="732"/>
                    <a:pt x="8229" y="732"/>
                  </a:cubicBezTo>
                  <a:cubicBezTo>
                    <a:pt x="8500" y="732"/>
                    <a:pt x="8768" y="852"/>
                    <a:pt x="8936" y="1094"/>
                  </a:cubicBezTo>
                  <a:cubicBezTo>
                    <a:pt x="9251" y="1473"/>
                    <a:pt x="9693" y="1683"/>
                    <a:pt x="10176" y="1683"/>
                  </a:cubicBezTo>
                  <a:cubicBezTo>
                    <a:pt x="10639" y="1683"/>
                    <a:pt x="10639" y="968"/>
                    <a:pt x="10176" y="968"/>
                  </a:cubicBezTo>
                  <a:cubicBezTo>
                    <a:pt x="9882" y="968"/>
                    <a:pt x="9609" y="821"/>
                    <a:pt x="9461" y="590"/>
                  </a:cubicBezTo>
                  <a:cubicBezTo>
                    <a:pt x="9136" y="201"/>
                    <a:pt x="8678" y="6"/>
                    <a:pt x="8224" y="6"/>
                  </a:cubicBezTo>
                  <a:cubicBezTo>
                    <a:pt x="7769" y="6"/>
                    <a:pt x="7317" y="201"/>
                    <a:pt x="7002" y="590"/>
                  </a:cubicBezTo>
                  <a:cubicBezTo>
                    <a:pt x="6833" y="842"/>
                    <a:pt x="6565" y="968"/>
                    <a:pt x="6295" y="968"/>
                  </a:cubicBezTo>
                  <a:cubicBezTo>
                    <a:pt x="6024" y="968"/>
                    <a:pt x="5751" y="842"/>
                    <a:pt x="5572" y="590"/>
                  </a:cubicBezTo>
                  <a:cubicBezTo>
                    <a:pt x="5257" y="201"/>
                    <a:pt x="4805" y="6"/>
                    <a:pt x="4353" y="6"/>
                  </a:cubicBezTo>
                  <a:cubicBezTo>
                    <a:pt x="3901" y="6"/>
                    <a:pt x="3449" y="201"/>
                    <a:pt x="3133" y="590"/>
                  </a:cubicBezTo>
                  <a:cubicBezTo>
                    <a:pt x="2954" y="842"/>
                    <a:pt x="2681" y="968"/>
                    <a:pt x="2410" y="968"/>
                  </a:cubicBezTo>
                  <a:cubicBezTo>
                    <a:pt x="2140" y="968"/>
                    <a:pt x="1872" y="842"/>
                    <a:pt x="1703" y="590"/>
                  </a:cubicBezTo>
                  <a:cubicBezTo>
                    <a:pt x="1388" y="232"/>
                    <a:pt x="947" y="22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3065;p54"/>
            <p:cNvSpPr/>
            <p:nvPr/>
          </p:nvSpPr>
          <p:spPr>
            <a:xfrm>
              <a:off x="3711639" y="3882434"/>
              <a:ext cx="147030" cy="147015"/>
            </a:xfrm>
            <a:custGeom>
              <a:avLst/>
              <a:gdLst/>
              <a:ahLst/>
              <a:cxnLst/>
              <a:rect l="l" t="t" r="r" b="b"/>
              <a:pathLst>
                <a:path w="9820" h="9819" extrusionOk="0">
                  <a:moveTo>
                    <a:pt x="9819" y="0"/>
                  </a:moveTo>
                  <a:cubicBezTo>
                    <a:pt x="6665" y="169"/>
                    <a:pt x="3953" y="1220"/>
                    <a:pt x="1977" y="3196"/>
                  </a:cubicBezTo>
                  <a:cubicBezTo>
                    <a:pt x="1" y="5193"/>
                    <a:pt x="421" y="6434"/>
                    <a:pt x="232" y="9587"/>
                  </a:cubicBezTo>
                  <a:cubicBezTo>
                    <a:pt x="3407" y="9398"/>
                    <a:pt x="4647" y="9819"/>
                    <a:pt x="6623" y="7842"/>
                  </a:cubicBezTo>
                  <a:cubicBezTo>
                    <a:pt x="7107" y="7359"/>
                    <a:pt x="7548" y="6812"/>
                    <a:pt x="7927" y="6245"/>
                  </a:cubicBezTo>
                  <a:lnTo>
                    <a:pt x="6203" y="5950"/>
                  </a:lnTo>
                  <a:lnTo>
                    <a:pt x="6224" y="5929"/>
                  </a:lnTo>
                  <a:cubicBezTo>
                    <a:pt x="8326" y="4668"/>
                    <a:pt x="9672" y="2460"/>
                    <a:pt x="9819" y="42"/>
                  </a:cubicBezTo>
                  <a:lnTo>
                    <a:pt x="98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3066;p54"/>
            <p:cNvSpPr/>
            <p:nvPr/>
          </p:nvSpPr>
          <p:spPr>
            <a:xfrm>
              <a:off x="3682996" y="3930915"/>
              <a:ext cx="127191" cy="127176"/>
            </a:xfrm>
            <a:custGeom>
              <a:avLst/>
              <a:gdLst/>
              <a:ahLst/>
              <a:cxnLst/>
              <a:rect l="l" t="t" r="r" b="b"/>
              <a:pathLst>
                <a:path w="8495" h="8494" extrusionOk="0">
                  <a:moveTo>
                    <a:pt x="8494" y="0"/>
                  </a:moveTo>
                  <a:lnTo>
                    <a:pt x="8494" y="0"/>
                  </a:lnTo>
                  <a:cubicBezTo>
                    <a:pt x="4983" y="2061"/>
                    <a:pt x="2061" y="4983"/>
                    <a:pt x="0" y="8494"/>
                  </a:cubicBezTo>
                  <a:cubicBezTo>
                    <a:pt x="3512" y="6434"/>
                    <a:pt x="6434" y="3511"/>
                    <a:pt x="8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143000" y="5490508"/>
            <a:ext cx="4293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36196" y="5479679"/>
            <a:ext cx="42357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958766" y="5489405"/>
            <a:ext cx="6110034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8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63141">
            <a:off x="97608" y="3196680"/>
            <a:ext cx="2586579" cy="4007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0609">
            <a:off x="1536152" y="-1028700"/>
            <a:ext cx="465666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45134" y="-1336682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63081" y="2778118"/>
            <a:ext cx="519068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9243">
            <a:off x="13491282" y="6752613"/>
            <a:ext cx="2943599" cy="4007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6614" y="7519733"/>
            <a:ext cx="3135742" cy="34771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85007" y="4031451"/>
            <a:ext cx="517527" cy="8040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614312" y="8756300"/>
            <a:ext cx="517527" cy="804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446" y="2825564"/>
            <a:ext cx="119827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342900"/>
            <a:ext cx="171450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8688" y="8110886"/>
            <a:ext cx="4428688" cy="3510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1572" y="1066086"/>
            <a:ext cx="1274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4054494"/>
            <a:ext cx="655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4400" y="3873266"/>
            <a:ext cx="86868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+ 4: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6700" y="2173873"/>
            <a:ext cx="990600" cy="170793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02397" y="2140168"/>
            <a:ext cx="550807" cy="170793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85141"/>
            <a:ext cx="2678349" cy="19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7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7992" y="2238840"/>
            <a:ext cx="12223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(I, II…)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81823" y="462721"/>
            <a:ext cx="10616200" cy="93615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53623" y="462721"/>
            <a:ext cx="10616200" cy="9361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37901" y="1790700"/>
            <a:ext cx="12631443" cy="6752414"/>
            <a:chOff x="0" y="0"/>
            <a:chExt cx="3062602" cy="984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2602" cy="984298"/>
            </a:xfrm>
            <a:custGeom>
              <a:avLst/>
              <a:gdLst/>
              <a:ahLst/>
              <a:cxnLst/>
              <a:rect l="l" t="t" r="r" b="b"/>
              <a:pathLst>
                <a:path w="3062602" h="984298">
                  <a:moveTo>
                    <a:pt x="0" y="0"/>
                  </a:moveTo>
                  <a:lnTo>
                    <a:pt x="3062602" y="0"/>
                  </a:lnTo>
                  <a:lnTo>
                    <a:pt x="3062602" y="984298"/>
                  </a:lnTo>
                  <a:lnTo>
                    <a:pt x="0" y="9842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4881622" y="3986517"/>
            <a:ext cx="9144000" cy="36715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232325"/>
            <a:ext cx="83058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3361</Words>
  <PresentationFormat>Custom</PresentationFormat>
  <Paragraphs>331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Lucida Sans Unicode</vt:lpstr>
      <vt:lpstr>Wingdings</vt:lpstr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2022-09-23T03:25:56Z</dcterms:modified>
  <dc:identifier>DAFKtymefB0</dc:identifier>
</cp:coreProperties>
</file>