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66" r:id="rId2"/>
    <p:sldId id="256" r:id="rId3"/>
    <p:sldId id="273" r:id="rId4"/>
    <p:sldId id="321" r:id="rId5"/>
    <p:sldId id="277" r:id="rId6"/>
    <p:sldId id="276" r:id="rId7"/>
    <p:sldId id="271" r:id="rId8"/>
    <p:sldId id="257" r:id="rId9"/>
    <p:sldId id="263" r:id="rId10"/>
    <p:sldId id="265" r:id="rId11"/>
    <p:sldId id="261" r:id="rId12"/>
    <p:sldId id="275" r:id="rId13"/>
    <p:sldId id="324" r:id="rId14"/>
    <p:sldId id="278" r:id="rId15"/>
    <p:sldId id="258" r:id="rId16"/>
    <p:sldId id="259" r:id="rId17"/>
    <p:sldId id="281" r:id="rId18"/>
    <p:sldId id="283" r:id="rId19"/>
    <p:sldId id="284" r:id="rId20"/>
    <p:sldId id="287" r:id="rId21"/>
    <p:sldId id="288" r:id="rId22"/>
    <p:sldId id="289" r:id="rId23"/>
    <p:sldId id="285" r:id="rId24"/>
    <p:sldId id="290" r:id="rId25"/>
    <p:sldId id="268" r:id="rId26"/>
    <p:sldId id="293" r:id="rId27"/>
    <p:sldId id="291" r:id="rId28"/>
    <p:sldId id="297" r:id="rId29"/>
    <p:sldId id="294" r:id="rId30"/>
    <p:sldId id="295" r:id="rId31"/>
    <p:sldId id="296" r:id="rId32"/>
    <p:sldId id="299" r:id="rId33"/>
    <p:sldId id="272" r:id="rId34"/>
    <p:sldId id="298" r:id="rId35"/>
    <p:sldId id="282" r:id="rId36"/>
    <p:sldId id="292" r:id="rId37"/>
    <p:sldId id="300" r:id="rId38"/>
    <p:sldId id="303" r:id="rId39"/>
    <p:sldId id="301" r:id="rId40"/>
    <p:sldId id="322" r:id="rId41"/>
    <p:sldId id="308" r:id="rId42"/>
    <p:sldId id="306" r:id="rId43"/>
    <p:sldId id="307" r:id="rId44"/>
    <p:sldId id="325" r:id="rId45"/>
    <p:sldId id="305" r:id="rId46"/>
    <p:sldId id="309" r:id="rId47"/>
    <p:sldId id="310" r:id="rId48"/>
    <p:sldId id="286" r:id="rId49"/>
    <p:sldId id="313" r:id="rId50"/>
    <p:sldId id="314" r:id="rId51"/>
    <p:sldId id="323" r:id="rId52"/>
    <p:sldId id="319" r:id="rId53"/>
    <p:sldId id="317" r:id="rId54"/>
    <p:sldId id="316" r:id="rId55"/>
    <p:sldId id="318" r:id="rId56"/>
    <p:sldId id="320" r:id="rId57"/>
    <p:sldId id="274" r:id="rId58"/>
  </p:sldIdLst>
  <p:sldSz cx="18288000" cy="10287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94622" autoAdjust="0"/>
  </p:normalViewPr>
  <p:slideViewPr>
    <p:cSldViewPr>
      <p:cViewPr varScale="1">
        <p:scale>
          <a:sx n="50" d="100"/>
          <a:sy n="50" d="100"/>
        </p:scale>
        <p:origin x="101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7F3FD-8D35-48AA-B288-3137F27BB8E6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CDD60A-4593-4B34-A6AD-60537F43EE60}">
      <dgm:prSet phldrT="[Text]" custT="1"/>
      <dgm:spPr/>
      <dgm:t>
        <a:bodyPr/>
        <a:lstStyle/>
        <a:p>
          <a:pPr algn="ctr"/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5C47D3BE-D1A8-4E37-A5C5-3948B70936FB}" type="parTrans" cxnId="{C32B24DE-957E-4F1D-8B05-9D185C570098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61B16-49E1-46AC-97F1-C0FADE5DA37A}" type="sibTrans" cxnId="{C32B24DE-957E-4F1D-8B05-9D185C570098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B88F2-892B-417D-A4CB-AB304C965C86}">
      <dgm:prSet phldrT="[Text]" custT="1"/>
      <dgm:spPr/>
      <dgm:t>
        <a:bodyPr/>
        <a:lstStyle/>
        <a:p>
          <a:pPr algn="ctr"/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tử</a:t>
          </a:r>
          <a:endParaRPr lang="en-US" sz="4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5475E8-0C8E-4EBB-9572-FACC010F5D91}" type="parTrans" cxnId="{16A23F3B-518F-4CD7-A9C0-A55E19F77865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686D59-184C-47D6-B570-9F9004C36493}" type="sibTrans" cxnId="{16A23F3B-518F-4CD7-A9C0-A55E19F77865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A045B1-E621-4C2B-93FF-431CAB0B6218}">
      <dgm:prSet phldrT="[Text]" custT="1"/>
      <dgm:spPr/>
      <dgm:t>
        <a:bodyPr/>
        <a:lstStyle/>
        <a:p>
          <a:pPr algn="ctr"/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2205A0F7-D84B-41E3-A9B0-F7918BBC9263}" type="parTrans" cxnId="{8DEC0A1E-2924-4B47-BC76-46605FECDB93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B91A0F-0B59-4F93-9E92-C8F24269D06C}" type="sibTrans" cxnId="{8DEC0A1E-2924-4B47-BC76-46605FECDB93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10346-B879-4D6B-91F7-693701CE4795}">
      <dgm:prSet phldrT="[Text]" custT="1"/>
      <dgm:spPr/>
      <dgm:t>
        <a:bodyPr/>
        <a:lstStyle/>
        <a:p>
          <a:pPr algn="ctr"/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4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5F7C24-118B-460B-A637-06874E5C2FD6}" type="parTrans" cxnId="{8B72C1B6-E859-475F-8C5C-E07438A95406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97AF7-FA6A-466F-9256-DD8143525D06}" type="sibTrans" cxnId="{8B72C1B6-E859-475F-8C5C-E07438A95406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3D6D98-B238-44A2-BEE7-869738E2D1B1}">
      <dgm:prSet phldrT="[Text]" custT="1"/>
      <dgm:spPr/>
      <dgm:t>
        <a:bodyPr/>
        <a:lstStyle/>
        <a:p>
          <a:pPr algn="ctr"/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8153A593-B3AC-4B1A-B1D0-908077D28F63}" type="parTrans" cxnId="{D7C0633B-BD64-4E42-A152-E875C8C6E528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82D61B-B249-4E6A-AE8E-26ACA38C612D}" type="sibTrans" cxnId="{D7C0633B-BD64-4E42-A152-E875C8C6E528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F87C3C-8010-429E-9BEA-50E03D9AFD09}">
      <dgm:prSet phldrT="[Text]" custT="1"/>
      <dgm:spPr/>
      <dgm:t>
        <a:bodyPr/>
        <a:lstStyle/>
        <a:p>
          <a:pPr algn="ctr"/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4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1705A-077D-4AE0-83E9-44FADAA0584B}" type="parTrans" cxnId="{FBCB73B9-5B4B-4CDE-8428-33449B7D3B1F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47A84-447A-4B36-8F61-1911B8513E50}" type="sibTrans" cxnId="{FBCB73B9-5B4B-4CDE-8428-33449B7D3B1F}">
      <dgm:prSet/>
      <dgm:spPr/>
      <dgm:t>
        <a:bodyPr/>
        <a:lstStyle/>
        <a:p>
          <a:pPr algn="ctr"/>
          <a:endParaRPr lang="en-US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4E0BE4-C087-4FEB-81D3-31E008587A08}" type="pres">
      <dgm:prSet presAssocID="{9D47F3FD-8D35-48AA-B288-3137F27BB8E6}" presName="linearFlow" presStyleCnt="0">
        <dgm:presLayoutVars>
          <dgm:dir/>
          <dgm:animLvl val="lvl"/>
          <dgm:resizeHandles val="exact"/>
        </dgm:presLayoutVars>
      </dgm:prSet>
      <dgm:spPr/>
    </dgm:pt>
    <dgm:pt modelId="{85094674-8D80-419E-A2B0-497760E76A94}" type="pres">
      <dgm:prSet presAssocID="{D1CDD60A-4593-4B34-A6AD-60537F43EE60}" presName="composite" presStyleCnt="0"/>
      <dgm:spPr/>
    </dgm:pt>
    <dgm:pt modelId="{F2107C04-C794-42FB-9395-70DC935DAF12}" type="pres">
      <dgm:prSet presAssocID="{D1CDD60A-4593-4B34-A6AD-60537F43EE6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A59B974-33DE-4706-8A03-092FE8A8BF1B}" type="pres">
      <dgm:prSet presAssocID="{D1CDD60A-4593-4B34-A6AD-60537F43EE60}" presName="descendantText" presStyleLbl="alignAcc1" presStyleIdx="0" presStyleCnt="3">
        <dgm:presLayoutVars>
          <dgm:bulletEnabled val="1"/>
        </dgm:presLayoutVars>
      </dgm:prSet>
      <dgm:spPr/>
    </dgm:pt>
    <dgm:pt modelId="{BB7694E7-E87F-4FCC-99E1-7E596DE6B7FC}" type="pres">
      <dgm:prSet presAssocID="{C8661B16-49E1-46AC-97F1-C0FADE5DA37A}" presName="sp" presStyleCnt="0"/>
      <dgm:spPr/>
    </dgm:pt>
    <dgm:pt modelId="{D5CD6D60-41A9-49E1-9DFB-EB8478AE19D9}" type="pres">
      <dgm:prSet presAssocID="{28A045B1-E621-4C2B-93FF-431CAB0B6218}" presName="composite" presStyleCnt="0"/>
      <dgm:spPr/>
    </dgm:pt>
    <dgm:pt modelId="{0D2B948A-2C69-4990-92FF-8E6A7EDACE3B}" type="pres">
      <dgm:prSet presAssocID="{28A045B1-E621-4C2B-93FF-431CAB0B621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C3AC3AB-0128-4FF8-99AA-40D6519EADA8}" type="pres">
      <dgm:prSet presAssocID="{28A045B1-E621-4C2B-93FF-431CAB0B6218}" presName="descendantText" presStyleLbl="alignAcc1" presStyleIdx="1" presStyleCnt="3">
        <dgm:presLayoutVars>
          <dgm:bulletEnabled val="1"/>
        </dgm:presLayoutVars>
      </dgm:prSet>
      <dgm:spPr/>
    </dgm:pt>
    <dgm:pt modelId="{98176910-1268-4986-9959-88E0494980AD}" type="pres">
      <dgm:prSet presAssocID="{AFB91A0F-0B59-4F93-9E92-C8F24269D06C}" presName="sp" presStyleCnt="0"/>
      <dgm:spPr/>
    </dgm:pt>
    <dgm:pt modelId="{5C84A0A2-8915-489D-AEC9-D8E6E9E8E536}" type="pres">
      <dgm:prSet presAssocID="{723D6D98-B238-44A2-BEE7-869738E2D1B1}" presName="composite" presStyleCnt="0"/>
      <dgm:spPr/>
    </dgm:pt>
    <dgm:pt modelId="{063930F9-036E-472D-94BE-30306E3C8118}" type="pres">
      <dgm:prSet presAssocID="{723D6D98-B238-44A2-BEE7-869738E2D1B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0BE33E6-BF8A-4FE2-81F4-7FC82A971C49}" type="pres">
      <dgm:prSet presAssocID="{723D6D98-B238-44A2-BEE7-869738E2D1B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DEC0A1E-2924-4B47-BC76-46605FECDB93}" srcId="{9D47F3FD-8D35-48AA-B288-3137F27BB8E6}" destId="{28A045B1-E621-4C2B-93FF-431CAB0B6218}" srcOrd="1" destOrd="0" parTransId="{2205A0F7-D84B-41E3-A9B0-F7918BBC9263}" sibTransId="{AFB91A0F-0B59-4F93-9E92-C8F24269D06C}"/>
    <dgm:cxn modelId="{069DC426-D816-4E08-A6BB-6D7E7231DD75}" type="presOf" srcId="{86BB88F2-892B-417D-A4CB-AB304C965C86}" destId="{9A59B974-33DE-4706-8A03-092FE8A8BF1B}" srcOrd="0" destOrd="0" presId="urn:microsoft.com/office/officeart/2005/8/layout/chevron2"/>
    <dgm:cxn modelId="{F62FE036-C60D-4DFC-A319-D01A7CDFF914}" type="presOf" srcId="{B3B10346-B879-4D6B-91F7-693701CE4795}" destId="{3C3AC3AB-0128-4FF8-99AA-40D6519EADA8}" srcOrd="0" destOrd="0" presId="urn:microsoft.com/office/officeart/2005/8/layout/chevron2"/>
    <dgm:cxn modelId="{16A23F3B-518F-4CD7-A9C0-A55E19F77865}" srcId="{D1CDD60A-4593-4B34-A6AD-60537F43EE60}" destId="{86BB88F2-892B-417D-A4CB-AB304C965C86}" srcOrd="0" destOrd="0" parTransId="{B35475E8-0C8E-4EBB-9572-FACC010F5D91}" sibTransId="{79686D59-184C-47D6-B570-9F9004C36493}"/>
    <dgm:cxn modelId="{D7C0633B-BD64-4E42-A152-E875C8C6E528}" srcId="{9D47F3FD-8D35-48AA-B288-3137F27BB8E6}" destId="{723D6D98-B238-44A2-BEE7-869738E2D1B1}" srcOrd="2" destOrd="0" parTransId="{8153A593-B3AC-4B1A-B1D0-908077D28F63}" sibTransId="{D082D61B-B249-4E6A-AE8E-26ACA38C612D}"/>
    <dgm:cxn modelId="{98BFBC62-DFF5-49B9-8930-9DB7B53332B6}" type="presOf" srcId="{723D6D98-B238-44A2-BEE7-869738E2D1B1}" destId="{063930F9-036E-472D-94BE-30306E3C8118}" srcOrd="0" destOrd="0" presId="urn:microsoft.com/office/officeart/2005/8/layout/chevron2"/>
    <dgm:cxn modelId="{98D9E689-DE7C-423F-BDB8-288FE9862EF4}" type="presOf" srcId="{9D47F3FD-8D35-48AA-B288-3137F27BB8E6}" destId="{3A4E0BE4-C087-4FEB-81D3-31E008587A08}" srcOrd="0" destOrd="0" presId="urn:microsoft.com/office/officeart/2005/8/layout/chevron2"/>
    <dgm:cxn modelId="{39D4F490-3B6D-46C7-8E32-9CE9C496B588}" type="presOf" srcId="{28A045B1-E621-4C2B-93FF-431CAB0B6218}" destId="{0D2B948A-2C69-4990-92FF-8E6A7EDACE3B}" srcOrd="0" destOrd="0" presId="urn:microsoft.com/office/officeart/2005/8/layout/chevron2"/>
    <dgm:cxn modelId="{AE7D29B2-CCBB-46C0-92EE-994A9A009464}" type="presOf" srcId="{D1CDD60A-4593-4B34-A6AD-60537F43EE60}" destId="{F2107C04-C794-42FB-9395-70DC935DAF12}" srcOrd="0" destOrd="0" presId="urn:microsoft.com/office/officeart/2005/8/layout/chevron2"/>
    <dgm:cxn modelId="{8B72C1B6-E859-475F-8C5C-E07438A95406}" srcId="{28A045B1-E621-4C2B-93FF-431CAB0B6218}" destId="{B3B10346-B879-4D6B-91F7-693701CE4795}" srcOrd="0" destOrd="0" parTransId="{795F7C24-118B-460B-A637-06874E5C2FD6}" sibTransId="{8DA97AF7-FA6A-466F-9256-DD8143525D06}"/>
    <dgm:cxn modelId="{FBCB73B9-5B4B-4CDE-8428-33449B7D3B1F}" srcId="{723D6D98-B238-44A2-BEE7-869738E2D1B1}" destId="{9BF87C3C-8010-429E-9BEA-50E03D9AFD09}" srcOrd="0" destOrd="0" parTransId="{9111705A-077D-4AE0-83E9-44FADAA0584B}" sibTransId="{51B47A84-447A-4B36-8F61-1911B8513E50}"/>
    <dgm:cxn modelId="{EA9EAADC-B73A-4B91-BBDC-41B8246E9A56}" type="presOf" srcId="{9BF87C3C-8010-429E-9BEA-50E03D9AFD09}" destId="{70BE33E6-BF8A-4FE2-81F4-7FC82A971C49}" srcOrd="0" destOrd="0" presId="urn:microsoft.com/office/officeart/2005/8/layout/chevron2"/>
    <dgm:cxn modelId="{C32B24DE-957E-4F1D-8B05-9D185C570098}" srcId="{9D47F3FD-8D35-48AA-B288-3137F27BB8E6}" destId="{D1CDD60A-4593-4B34-A6AD-60537F43EE60}" srcOrd="0" destOrd="0" parTransId="{5C47D3BE-D1A8-4E37-A5C5-3948B70936FB}" sibTransId="{C8661B16-49E1-46AC-97F1-C0FADE5DA37A}"/>
    <dgm:cxn modelId="{B9311E86-1BB0-49BC-A57B-253952AC74C0}" type="presParOf" srcId="{3A4E0BE4-C087-4FEB-81D3-31E008587A08}" destId="{85094674-8D80-419E-A2B0-497760E76A94}" srcOrd="0" destOrd="0" presId="urn:microsoft.com/office/officeart/2005/8/layout/chevron2"/>
    <dgm:cxn modelId="{12C5FB21-6BE4-4613-BC2A-09BC72B46FDB}" type="presParOf" srcId="{85094674-8D80-419E-A2B0-497760E76A94}" destId="{F2107C04-C794-42FB-9395-70DC935DAF12}" srcOrd="0" destOrd="0" presId="urn:microsoft.com/office/officeart/2005/8/layout/chevron2"/>
    <dgm:cxn modelId="{989D5E9B-47CB-437D-9A6F-B09E137A7706}" type="presParOf" srcId="{85094674-8D80-419E-A2B0-497760E76A94}" destId="{9A59B974-33DE-4706-8A03-092FE8A8BF1B}" srcOrd="1" destOrd="0" presId="urn:microsoft.com/office/officeart/2005/8/layout/chevron2"/>
    <dgm:cxn modelId="{308019B3-2C68-4FE3-84CE-3574979AA72C}" type="presParOf" srcId="{3A4E0BE4-C087-4FEB-81D3-31E008587A08}" destId="{BB7694E7-E87F-4FCC-99E1-7E596DE6B7FC}" srcOrd="1" destOrd="0" presId="urn:microsoft.com/office/officeart/2005/8/layout/chevron2"/>
    <dgm:cxn modelId="{24142181-5CBC-47AE-A57A-C01E77FAFB31}" type="presParOf" srcId="{3A4E0BE4-C087-4FEB-81D3-31E008587A08}" destId="{D5CD6D60-41A9-49E1-9DFB-EB8478AE19D9}" srcOrd="2" destOrd="0" presId="urn:microsoft.com/office/officeart/2005/8/layout/chevron2"/>
    <dgm:cxn modelId="{7602EDB0-253C-4E0E-AE73-8667C4924D25}" type="presParOf" srcId="{D5CD6D60-41A9-49E1-9DFB-EB8478AE19D9}" destId="{0D2B948A-2C69-4990-92FF-8E6A7EDACE3B}" srcOrd="0" destOrd="0" presId="urn:microsoft.com/office/officeart/2005/8/layout/chevron2"/>
    <dgm:cxn modelId="{86F487FC-B328-4A81-9ACC-ADCBA50BA499}" type="presParOf" srcId="{D5CD6D60-41A9-49E1-9DFB-EB8478AE19D9}" destId="{3C3AC3AB-0128-4FF8-99AA-40D6519EADA8}" srcOrd="1" destOrd="0" presId="urn:microsoft.com/office/officeart/2005/8/layout/chevron2"/>
    <dgm:cxn modelId="{0100350B-15EA-4BF9-9A1D-140BF7D78781}" type="presParOf" srcId="{3A4E0BE4-C087-4FEB-81D3-31E008587A08}" destId="{98176910-1268-4986-9959-88E0494980AD}" srcOrd="3" destOrd="0" presId="urn:microsoft.com/office/officeart/2005/8/layout/chevron2"/>
    <dgm:cxn modelId="{AF83BD29-7B14-4F86-B220-6C34ABF54CAD}" type="presParOf" srcId="{3A4E0BE4-C087-4FEB-81D3-31E008587A08}" destId="{5C84A0A2-8915-489D-AEC9-D8E6E9E8E536}" srcOrd="4" destOrd="0" presId="urn:microsoft.com/office/officeart/2005/8/layout/chevron2"/>
    <dgm:cxn modelId="{03803B4C-B35D-45C3-BE07-891848CC7337}" type="presParOf" srcId="{5C84A0A2-8915-489D-AEC9-D8E6E9E8E536}" destId="{063930F9-036E-472D-94BE-30306E3C8118}" srcOrd="0" destOrd="0" presId="urn:microsoft.com/office/officeart/2005/8/layout/chevron2"/>
    <dgm:cxn modelId="{DD426215-61E1-4AE5-B050-012EB9BBC81E}" type="presParOf" srcId="{5C84A0A2-8915-489D-AEC9-D8E6E9E8E536}" destId="{70BE33E6-BF8A-4FE2-81F4-7FC82A971C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07C04-C794-42FB-9395-70DC935DAF12}">
      <dsp:nvSpPr>
        <dsp:cNvPr id="0" name=""/>
        <dsp:cNvSpPr/>
      </dsp:nvSpPr>
      <dsp:spPr>
        <a:xfrm rot="5400000">
          <a:off x="-349353" y="352199"/>
          <a:ext cx="2329020" cy="163031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 rot="-5400000">
        <a:off x="0" y="818003"/>
        <a:ext cx="1630314" cy="698706"/>
      </dsp:txXfrm>
    </dsp:sp>
    <dsp:sp modelId="{9A59B974-33DE-4706-8A03-092FE8A8BF1B}">
      <dsp:nvSpPr>
        <dsp:cNvPr id="0" name=""/>
        <dsp:cNvSpPr/>
      </dsp:nvSpPr>
      <dsp:spPr>
        <a:xfrm rot="5400000">
          <a:off x="4515925" y="-2882764"/>
          <a:ext cx="1513863" cy="72850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tử</a:t>
          </a:r>
          <a:endParaRPr lang="en-US" sz="4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30315" y="76747"/>
        <a:ext cx="7211184" cy="1366061"/>
      </dsp:txXfrm>
    </dsp:sp>
    <dsp:sp modelId="{0D2B948A-2C69-4990-92FF-8E6A7EDACE3B}">
      <dsp:nvSpPr>
        <dsp:cNvPr id="0" name=""/>
        <dsp:cNvSpPr/>
      </dsp:nvSpPr>
      <dsp:spPr>
        <a:xfrm rot="5400000">
          <a:off x="-349353" y="2492633"/>
          <a:ext cx="2329020" cy="163031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 rot="-5400000">
        <a:off x="0" y="2958437"/>
        <a:ext cx="1630314" cy="698706"/>
      </dsp:txXfrm>
    </dsp:sp>
    <dsp:sp modelId="{3C3AC3AB-0128-4FF8-99AA-40D6519EADA8}">
      <dsp:nvSpPr>
        <dsp:cNvPr id="0" name=""/>
        <dsp:cNvSpPr/>
      </dsp:nvSpPr>
      <dsp:spPr>
        <a:xfrm rot="5400000">
          <a:off x="4515925" y="-742330"/>
          <a:ext cx="1513863" cy="72850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4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30315" y="2217181"/>
        <a:ext cx="7211184" cy="1366061"/>
      </dsp:txXfrm>
    </dsp:sp>
    <dsp:sp modelId="{063930F9-036E-472D-94BE-30306E3C8118}">
      <dsp:nvSpPr>
        <dsp:cNvPr id="0" name=""/>
        <dsp:cNvSpPr/>
      </dsp:nvSpPr>
      <dsp:spPr>
        <a:xfrm rot="5400000">
          <a:off x="-349353" y="4633067"/>
          <a:ext cx="2329020" cy="163031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 rot="-5400000">
        <a:off x="0" y="5098871"/>
        <a:ext cx="1630314" cy="698706"/>
      </dsp:txXfrm>
    </dsp:sp>
    <dsp:sp modelId="{70BE33E6-BF8A-4FE2-81F4-7FC82A971C49}">
      <dsp:nvSpPr>
        <dsp:cNvPr id="0" name=""/>
        <dsp:cNvSpPr/>
      </dsp:nvSpPr>
      <dsp:spPr>
        <a:xfrm rot="5400000">
          <a:off x="4515925" y="1398103"/>
          <a:ext cx="1513863" cy="72850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kern="12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4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30315" y="4357615"/>
        <a:ext cx="7211184" cy="1366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66D8A-2C6F-41BD-98E8-20FD8E11BE9B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691BB-D29F-431B-BAF4-F3BA34FD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0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691BB-D29F-431B-BAF4-F3BA34FDE32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6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.sv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10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45.sv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0.svg"/><Relationship Id="rId7" Type="http://schemas.openxmlformats.org/officeDocument/2006/relationships/image" Target="../media/image5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4.svg"/><Relationship Id="rId7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2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4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6.svg"/><Relationship Id="rId7" Type="http://schemas.openxmlformats.org/officeDocument/2006/relationships/image" Target="../media/image1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svg"/><Relationship Id="rId2" Type="http://schemas.openxmlformats.org/officeDocument/2006/relationships/image" Target="../media/image1.png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7.png"/><Relationship Id="rId10" Type="http://schemas.openxmlformats.org/officeDocument/2006/relationships/image" Target="../media/image17.sv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6.svg"/><Relationship Id="rId7" Type="http://schemas.openxmlformats.org/officeDocument/2006/relationships/image" Target="../media/image2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2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svg"/><Relationship Id="rId5" Type="http://schemas.openxmlformats.org/officeDocument/2006/relationships/image" Target="../media/image8.sv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2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1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09.png"/><Relationship Id="rId5" Type="http://schemas.openxmlformats.org/officeDocument/2006/relationships/image" Target="../media/image107.png"/><Relationship Id="rId10" Type="http://schemas.openxmlformats.org/officeDocument/2006/relationships/image" Target="../media/image58.svg"/><Relationship Id="rId4" Type="http://schemas.openxmlformats.org/officeDocument/2006/relationships/image" Target="../media/image2.sv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2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svg"/><Relationship Id="rId7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03167" y="6515100"/>
            <a:ext cx="13984553" cy="304746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63800" y="190500"/>
            <a:ext cx="3124200" cy="3050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5140" y="1783308"/>
            <a:ext cx="12377720" cy="38173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1" y="661737"/>
            <a:ext cx="15468600" cy="9129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967448"/>
            <a:ext cx="1325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793" t="5794" r="29046" b="11948"/>
          <a:stretch/>
        </p:blipFill>
        <p:spPr>
          <a:xfrm>
            <a:off x="8305800" y="4890655"/>
            <a:ext cx="2380720" cy="4336311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8820" y="5832885"/>
            <a:ext cx="3151100" cy="4353852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67982" y="266700"/>
            <a:ext cx="3172833" cy="2324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" y="583970"/>
            <a:ext cx="15925800" cy="8802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87542" y="1982212"/>
            <a:ext cx="128778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dioxide.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dioxide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dioxide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1078" y="6743700"/>
            <a:ext cx="3390900" cy="33909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6811" y="6743700"/>
            <a:ext cx="2243354" cy="36289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104900"/>
            <a:ext cx="14401800" cy="79602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189"/>
            <a:ext cx="2883682" cy="1782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1685787"/>
            <a:ext cx="14478000" cy="901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933700"/>
            <a:ext cx="5540538" cy="34226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3411" y="6956885"/>
            <a:ext cx="113479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+ 3m</a:t>
            </a:r>
            <a:r>
              <a:rPr lang="en-US" sz="4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14 + 3 x 1 = 17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" y="6285807"/>
            <a:ext cx="4000500" cy="4000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88990" y="-3464"/>
            <a:ext cx="2854819" cy="31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6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42900"/>
            <a:ext cx="171450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811572" y="419100"/>
            <a:ext cx="1274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1829747" y="3342431"/>
            <a:ext cx="655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+ 3: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9220200" y="3162299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+ 4: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1048" y="1454369"/>
            <a:ext cx="990600" cy="1707931"/>
          </a:xfrm>
          <a:prstGeom prst="rect">
            <a:avLst/>
          </a:prstGeom>
        </p:spPr>
      </p:pic>
      <p:pic>
        <p:nvPicPr>
          <p:cNvPr id="19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40497" y="1454368"/>
            <a:ext cx="550807" cy="1707931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4"/>
          <a:srcRect t="3786" r="1782" b="20476"/>
          <a:stretch/>
        </p:blipFill>
        <p:spPr>
          <a:xfrm>
            <a:off x="1524947" y="7128083"/>
            <a:ext cx="6858000" cy="2374098"/>
          </a:xfrm>
          <a:prstGeom prst="rect">
            <a:avLst/>
          </a:prstGeom>
        </p:spPr>
      </p:pic>
      <p:pic>
        <p:nvPicPr>
          <p:cNvPr id="193" name="Picture 2" descr="Tìm hiểu về khí Ox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40" y="6974967"/>
            <a:ext cx="5528120" cy="27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5003" y="775418"/>
            <a:ext cx="2532582" cy="18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7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 build="p"/>
      <p:bldP spid="18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9100" y="432955"/>
            <a:ext cx="17335500" cy="937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47750" y="1052619"/>
            <a:ext cx="160782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x 2 = 2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sulfur dioxide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sulfur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32+16 x 2 = 64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methane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12+1 x 4 = 16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3706" y="8343900"/>
            <a:ext cx="11726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 x 2 = 32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" y="7821666"/>
            <a:ext cx="3352800" cy="226771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1"/>
            <a:ext cx="3124200" cy="23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2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9800" y="1943100"/>
            <a:ext cx="10484936" cy="579120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8030" y="453028"/>
            <a:ext cx="3441170" cy="95588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5968" y="3816208"/>
            <a:ext cx="9372600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6568" y="27813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50412" y="1"/>
            <a:ext cx="4237588" cy="31623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48" y="6707705"/>
            <a:ext cx="2930652" cy="3657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7018789"/>
            <a:ext cx="2590800" cy="32682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0606" y="339180"/>
            <a:ext cx="12846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562100"/>
            <a:ext cx="9296400" cy="83611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553200" y="3162300"/>
            <a:ext cx="3886200" cy="54864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53200" y="5144733"/>
            <a:ext cx="3886200" cy="16002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58000" y="4838700"/>
            <a:ext cx="3581400" cy="2514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522720" y="2803386"/>
            <a:ext cx="3916680" cy="62491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2929" y="2160150"/>
            <a:ext cx="4095271" cy="8029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2311"/>
            <a:ext cx="2883682" cy="178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8888" y="1633247"/>
            <a:ext cx="14910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sodium chloride.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sodium chloride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sodium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chlorine.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sodium chloride.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0788" y="8150198"/>
            <a:ext cx="147864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sodium chloride: 23 + 35,5 = 58,5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4659058"/>
            <a:ext cx="5372100" cy="33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72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866900"/>
            <a:ext cx="1238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calcium carbonate.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1837" y="8051907"/>
            <a:ext cx="17083523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calcium carbonate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 + 12+ 16 x 3 = 100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076700"/>
            <a:ext cx="4598798" cy="3449099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00" y="190500"/>
            <a:ext cx="1943984" cy="2355047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6029" y="724885"/>
            <a:ext cx="2469331" cy="32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1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90500"/>
            <a:ext cx="16535400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nghệ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xi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495675"/>
            <a:ext cx="8763000" cy="5915025"/>
          </a:xfrm>
          <a:prstGeom prst="rect">
            <a:avLst/>
          </a:prstGeom>
        </p:spPr>
      </p:pic>
      <p:pic>
        <p:nvPicPr>
          <p:cNvPr id="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554974"/>
            <a:ext cx="3810000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00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4682" y="1117142"/>
            <a:ext cx="10480918" cy="7226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0" y="6657290"/>
            <a:ext cx="2880360" cy="3443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83846"/>
            <a:ext cx="3200400" cy="88775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10963" y="1914364"/>
            <a:ext cx="9348355" cy="56323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khoa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02113" y="495300"/>
            <a:ext cx="1943984" cy="235504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299" y="342900"/>
            <a:ext cx="173736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: NH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S, CO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…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acid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mầm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bệnh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vi </a:t>
            </a:r>
            <a:r>
              <a:rPr lang="en-US" sz="4000" dirty="0" err="1"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khuẩn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vi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khuẩn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87" y="3619500"/>
            <a:ext cx="10106025" cy="5881707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554974"/>
            <a:ext cx="3810000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5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571500"/>
            <a:ext cx="17145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sung calcium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rẻ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3390900"/>
            <a:ext cx="8343900" cy="5562600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00900"/>
            <a:ext cx="4333496" cy="29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99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571500"/>
            <a:ext cx="1752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phấn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men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gốm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…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3009900"/>
            <a:ext cx="6858000" cy="6858000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97" y="6819900"/>
            <a:ext cx="4870245" cy="32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43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6300" y="1181100"/>
            <a:ext cx="89154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2442508"/>
            <a:ext cx="13639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11" y="4610100"/>
            <a:ext cx="6337578" cy="4909391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3762" y="4505498"/>
            <a:ext cx="3330278" cy="5393163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52235" y="465453"/>
            <a:ext cx="1943984" cy="235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28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42900"/>
            <a:ext cx="15969826" cy="937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5505"/>
            <a:ext cx="2819400" cy="3381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4713" y="340977"/>
            <a:ext cx="1295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ethanol.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ethanol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C,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ethanol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12 x 2 + 16 + 1 x 6 = 46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709" y="6434953"/>
            <a:ext cx="7258008" cy="3358671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4949" y="6658046"/>
            <a:ext cx="2243354" cy="36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0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288102"/>
            <a:ext cx="16960236" cy="922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3641016"/>
            <a:ext cx="65532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85800" y="4898202"/>
            <a:ext cx="136398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1104900"/>
            <a:ext cx="4792980" cy="8104492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4339698" cy="3238500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396" y="79566"/>
            <a:ext cx="3600638" cy="30065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8290" y="190500"/>
            <a:ext cx="16891419" cy="9488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290" y="1032577"/>
            <a:ext cx="1689141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5.5,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674625"/>
              </p:ext>
            </p:extLst>
          </p:nvPr>
        </p:nvGraphicFramePr>
        <p:xfrm>
          <a:off x="2844198" y="3083426"/>
          <a:ext cx="12599601" cy="617099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550924">
                  <a:extLst>
                    <a:ext uri="{9D8B030D-6E8A-4147-A177-3AD203B41FA5}">
                      <a16:colId xmlns:a16="http://schemas.microsoft.com/office/drawing/2014/main" val="462528413"/>
                    </a:ext>
                  </a:extLst>
                </a:gridCol>
                <a:gridCol w="3808064">
                  <a:extLst>
                    <a:ext uri="{9D8B030D-6E8A-4147-A177-3AD203B41FA5}">
                      <a16:colId xmlns:a16="http://schemas.microsoft.com/office/drawing/2014/main" val="989060772"/>
                    </a:ext>
                  </a:extLst>
                </a:gridCol>
                <a:gridCol w="5240613">
                  <a:extLst>
                    <a:ext uri="{9D8B030D-6E8A-4147-A177-3AD203B41FA5}">
                      <a16:colId xmlns:a16="http://schemas.microsoft.com/office/drawing/2014/main" val="1771250040"/>
                    </a:ext>
                  </a:extLst>
                </a:gridCol>
              </a:tblGrid>
              <a:tr h="666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đơn chất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2641788129"/>
                  </a:ext>
                </a:extLst>
              </a:tr>
              <a:tr h="452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1941721243"/>
                  </a:ext>
                </a:extLst>
              </a:tr>
              <a:tr h="4604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1046109202"/>
                  </a:ext>
                </a:extLst>
              </a:tr>
              <a:tr h="452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967545154"/>
                  </a:ext>
                </a:extLst>
              </a:tr>
              <a:tr h="4604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1935780488"/>
                  </a:ext>
                </a:extLst>
              </a:tr>
              <a:tr h="452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2222866376"/>
                  </a:ext>
                </a:extLst>
              </a:tr>
              <a:tr h="4604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 anchor="ctr"/>
                </a:tc>
                <a:extLst>
                  <a:ext uri="{0D108BD9-81ED-4DB2-BD59-A6C34878D82A}">
                    <a16:rowId xmlns:a16="http://schemas.microsoft.com/office/drawing/2014/main" val="3397275487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5277268"/>
            <a:ext cx="3109452" cy="44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66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419100"/>
            <a:ext cx="16891419" cy="933634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12455"/>
              </p:ext>
            </p:extLst>
          </p:nvPr>
        </p:nvGraphicFramePr>
        <p:xfrm>
          <a:off x="2451113" y="1777522"/>
          <a:ext cx="13360791" cy="6731956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765449">
                  <a:extLst>
                    <a:ext uri="{9D8B030D-6E8A-4147-A177-3AD203B41FA5}">
                      <a16:colId xmlns:a16="http://schemas.microsoft.com/office/drawing/2014/main" val="462528413"/>
                    </a:ext>
                  </a:extLst>
                </a:gridCol>
                <a:gridCol w="4038124">
                  <a:extLst>
                    <a:ext uri="{9D8B030D-6E8A-4147-A177-3AD203B41FA5}">
                      <a16:colId xmlns:a16="http://schemas.microsoft.com/office/drawing/2014/main" val="989060772"/>
                    </a:ext>
                  </a:extLst>
                </a:gridCol>
                <a:gridCol w="5557218">
                  <a:extLst>
                    <a:ext uri="{9D8B030D-6E8A-4147-A177-3AD203B41FA5}">
                      <a16:colId xmlns:a16="http://schemas.microsoft.com/office/drawing/2014/main" val="1771250040"/>
                    </a:ext>
                  </a:extLst>
                </a:gridCol>
              </a:tblGrid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tố</a:t>
                      </a:r>
                      <a:endParaRPr lang="en-US" sz="4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chất</a:t>
                      </a:r>
                      <a:endParaRPr lang="en-US" sz="4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đơn chất</a:t>
                      </a:r>
                      <a:endParaRPr lang="en-US" sz="4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2641788129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2563613810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1718729570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1845167546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1864330116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3772470066"/>
                  </a:ext>
                </a:extLst>
              </a:tr>
              <a:tr h="932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832" marR="52832" marT="0" marB="0"/>
                </a:tc>
                <a:extLst>
                  <a:ext uri="{0D108BD9-81ED-4DB2-BD59-A6C34878D82A}">
                    <a16:rowId xmlns:a16="http://schemas.microsoft.com/office/drawing/2014/main" val="263773537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396" y="5087273"/>
            <a:ext cx="3109452" cy="44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18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396661"/>
              </p:ext>
            </p:extLst>
          </p:nvPr>
        </p:nvGraphicFramePr>
        <p:xfrm>
          <a:off x="1805437" y="2019300"/>
          <a:ext cx="14677122" cy="71848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36910">
                  <a:extLst>
                    <a:ext uri="{9D8B030D-6E8A-4147-A177-3AD203B41FA5}">
                      <a16:colId xmlns:a16="http://schemas.microsoft.com/office/drawing/2014/main" val="809605268"/>
                    </a:ext>
                  </a:extLst>
                </a:gridCol>
                <a:gridCol w="3265983">
                  <a:extLst>
                    <a:ext uri="{9D8B030D-6E8A-4147-A177-3AD203B41FA5}">
                      <a16:colId xmlns:a16="http://schemas.microsoft.com/office/drawing/2014/main" val="4031389157"/>
                    </a:ext>
                  </a:extLst>
                </a:gridCol>
                <a:gridCol w="7274229">
                  <a:extLst>
                    <a:ext uri="{9D8B030D-6E8A-4147-A177-3AD203B41FA5}">
                      <a16:colId xmlns:a16="http://schemas.microsoft.com/office/drawing/2014/main" val="966108257"/>
                    </a:ext>
                  </a:extLst>
                </a:gridCol>
              </a:tblGrid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4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chất</a:t>
                      </a:r>
                      <a:endParaRPr lang="en-US" sz="4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đơn chất</a:t>
                      </a:r>
                      <a:endParaRPr lang="en-US" sz="4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2097821066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4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hydrogen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914368320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helium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1604454072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nitrogen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3307737290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4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fluorine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1179429409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3982987342"/>
                  </a:ext>
                </a:extLst>
              </a:tr>
              <a:tr h="10264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Magnesium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416017809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1598" y="854214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318162"/>
            <a:ext cx="1538966" cy="19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7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05251"/>
              </p:ext>
            </p:extLst>
          </p:nvPr>
        </p:nvGraphicFramePr>
        <p:xfrm>
          <a:off x="1550419" y="1071792"/>
          <a:ext cx="15187162" cy="81434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80671">
                  <a:extLst>
                    <a:ext uri="{9D8B030D-6E8A-4147-A177-3AD203B41FA5}">
                      <a16:colId xmlns:a16="http://schemas.microsoft.com/office/drawing/2014/main" val="809605268"/>
                    </a:ext>
                  </a:extLst>
                </a:gridCol>
                <a:gridCol w="3379477">
                  <a:extLst>
                    <a:ext uri="{9D8B030D-6E8A-4147-A177-3AD203B41FA5}">
                      <a16:colId xmlns:a16="http://schemas.microsoft.com/office/drawing/2014/main" val="4031389157"/>
                    </a:ext>
                  </a:extLst>
                </a:gridCol>
                <a:gridCol w="7527014">
                  <a:extLst>
                    <a:ext uri="{9D8B030D-6E8A-4147-A177-3AD203B41FA5}">
                      <a16:colId xmlns:a16="http://schemas.microsoft.com/office/drawing/2014/main" val="966108257"/>
                    </a:ext>
                  </a:extLst>
                </a:gridCol>
              </a:tblGrid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4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chất</a:t>
                      </a:r>
                      <a:endParaRPr lang="en-US" sz="4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4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2097821066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Phosphorus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1236509578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Sulfur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322175616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4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chlorine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3984793843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argon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2950264997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1978748691"/>
                  </a:ext>
                </a:extLst>
              </a:tr>
              <a:tr h="11633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</a:t>
                      </a:r>
                      <a:endParaRPr lang="en-US" sz="4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560" marR="52560" marT="0" marB="0" anchor="ctr"/>
                </a:tc>
                <a:extLst>
                  <a:ext uri="{0D108BD9-81ED-4DB2-BD59-A6C34878D82A}">
                    <a16:rowId xmlns:a16="http://schemas.microsoft.com/office/drawing/2014/main" val="280737656"/>
                  </a:ext>
                </a:extLst>
              </a:tr>
            </a:tbl>
          </a:graphicData>
        </a:graphic>
      </p:graphicFrame>
      <p:pic>
        <p:nvPicPr>
          <p:cNvPr id="5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313113"/>
            <a:ext cx="1538966" cy="19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26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095" y="1409700"/>
            <a:ext cx="4002855" cy="8877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0" y="6917297"/>
            <a:ext cx="5943600" cy="33482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67200" y="1409700"/>
            <a:ext cx="13639800" cy="51974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 PHÂN TỬ - </a:t>
            </a:r>
          </a:p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CHẤT - HỢP CHẤT</a:t>
            </a:r>
          </a:p>
        </p:txBody>
      </p:sp>
    </p:spTree>
    <p:extLst>
      <p:ext uri="{BB962C8B-B14F-4D97-AF65-F5344CB8AC3E}">
        <p14:creationId xmlns:p14="http://schemas.microsoft.com/office/powerpoint/2010/main" val="1956907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237859"/>
            <a:ext cx="17284909" cy="95538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5900" y="1142976"/>
            <a:ext cx="15316200" cy="30138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5.5,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1454" y="4610100"/>
            <a:ext cx="16611600" cy="32213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Al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aluminium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Fe (iron).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 (carbon), O</a:t>
            </a:r>
            <a:r>
              <a:rPr lang="en-US" sz="4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6811" y="7831494"/>
            <a:ext cx="1570899" cy="2541159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4033" y="7674007"/>
            <a:ext cx="3501498" cy="261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1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8290" y="342900"/>
            <a:ext cx="16891419" cy="93363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3026" y="1086258"/>
            <a:ext cx="15810819" cy="21714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5.6,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436" y="3162300"/>
            <a:ext cx="9906000" cy="6235854"/>
          </a:xfrm>
          <a:prstGeom prst="rect">
            <a:avLst/>
          </a:prstGeom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30400" y="5753100"/>
            <a:ext cx="3532909" cy="44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98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8290" y="342900"/>
            <a:ext cx="16891419" cy="93363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690" y="800100"/>
            <a:ext cx="16586617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→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5487799"/>
            <a:ext cx="381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444" t="11905" r="13175" b="16984"/>
          <a:stretch/>
        </p:blipFill>
        <p:spPr>
          <a:xfrm>
            <a:off x="9220200" y="5752712"/>
            <a:ext cx="3429000" cy="3368843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34151" y="5011074"/>
            <a:ext cx="3083875" cy="54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28791" y="1790699"/>
            <a:ext cx="8659618" cy="5791201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0256" y="676538"/>
            <a:ext cx="4197144" cy="9308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7200" y="3848100"/>
            <a:ext cx="7162800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1600" y="2623051"/>
            <a:ext cx="53340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0" y="6650875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9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8290" y="342900"/>
            <a:ext cx="16891419" cy="9336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863" y="1415874"/>
            <a:ext cx="14841355" cy="19981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90" y="4063598"/>
            <a:ext cx="4419600" cy="4813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30" y="4063598"/>
            <a:ext cx="4044230" cy="4813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541" y="4139798"/>
            <a:ext cx="3767659" cy="4813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011" y="4139799"/>
            <a:ext cx="3957743" cy="47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39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04053" cy="8357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31329"/>
            <a:ext cx="3048000" cy="36556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0559" y="1889371"/>
            <a:ext cx="9990427" cy="650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(a), (b), (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 tạo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nhôm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(aluminium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huỳnh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(sulfur);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20636" y="2781300"/>
            <a:ext cx="4238764" cy="74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04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6978" y="718491"/>
            <a:ext cx="16104439" cy="8901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9" y="38100"/>
            <a:ext cx="2883682" cy="178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916" y="2102261"/>
            <a:ext cx="15864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515" y="4229100"/>
            <a:ext cx="15475569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Nitrogen, oxygen, argon, helium,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hydrogren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nitrogen.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9400" y="7389686"/>
            <a:ext cx="3882498" cy="2897314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0649" y="356334"/>
            <a:ext cx="1943984" cy="235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2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59696" y="1340744"/>
            <a:ext cx="3568606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599" y="2404177"/>
            <a:ext cx="1554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7: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5.7,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991100"/>
            <a:ext cx="10336919" cy="378945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878008"/>
            <a:ext cx="3962400" cy="29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29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96100"/>
            <a:ext cx="2827241" cy="3390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2609473"/>
            <a:ext cx="11887200" cy="506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5.7 (a), (b)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5.7 (c)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99339" y="7010400"/>
            <a:ext cx="433969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66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50060" y="60740"/>
            <a:ext cx="2883682" cy="1782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0711" y="3045875"/>
            <a:ext cx="5614049" cy="581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0711" y="1574907"/>
            <a:ext cx="1430657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5.8)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979" y="3090683"/>
            <a:ext cx="8637021" cy="54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96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388018"/>
            <a:ext cx="16104439" cy="9327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02870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25006594"/>
              </p:ext>
            </p:extLst>
          </p:nvPr>
        </p:nvGraphicFramePr>
        <p:xfrm>
          <a:off x="4648200" y="2718918"/>
          <a:ext cx="8915400" cy="6615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3129" y="0"/>
            <a:ext cx="3609550" cy="3497982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655378" y="7222589"/>
            <a:ext cx="3632621" cy="303323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981" y="7048500"/>
            <a:ext cx="2133599" cy="345141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481789" y="0"/>
            <a:ext cx="2692542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7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07C04-C794-42FB-9395-70DC935DA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2107C04-C794-42FB-9395-70DC935DA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2B948A-2C69-4990-92FF-8E6A7EDAC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0D2B948A-2C69-4990-92FF-8E6A7EDAC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3930F9-036E-472D-94BE-30306E3C8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63930F9-036E-472D-94BE-30306E3C81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59B974-33DE-4706-8A03-092FE8A8B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9A59B974-33DE-4706-8A03-092FE8A8B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3AC3AB-0128-4FF8-99AA-40D6519EA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3C3AC3AB-0128-4FF8-99AA-40D6519EA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BE33E6-BF8A-4FE2-81F4-7FC82A971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70BE33E6-BF8A-4FE2-81F4-7FC82A971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lvl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2050" y="723900"/>
            <a:ext cx="157238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64593"/>
              </p:ext>
            </p:extLst>
          </p:nvPr>
        </p:nvGraphicFramePr>
        <p:xfrm>
          <a:off x="906780" y="2933700"/>
          <a:ext cx="16474440" cy="63344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41669">
                  <a:extLst>
                    <a:ext uri="{9D8B030D-6E8A-4147-A177-3AD203B41FA5}">
                      <a16:colId xmlns:a16="http://schemas.microsoft.com/office/drawing/2014/main" val="2814765603"/>
                    </a:ext>
                  </a:extLst>
                </a:gridCol>
                <a:gridCol w="10732771">
                  <a:extLst>
                    <a:ext uri="{9D8B030D-6E8A-4147-A177-3AD203B41FA5}">
                      <a16:colId xmlns:a16="http://schemas.microsoft.com/office/drawing/2014/main" val="1389400356"/>
                    </a:ext>
                  </a:extLst>
                </a:gridCol>
              </a:tblGrid>
              <a:tr h="8956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1759968"/>
                  </a:ext>
                </a:extLst>
              </a:tr>
              <a:tr h="1812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ammonia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nitrogen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hydrogen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1541184"/>
                  </a:ext>
                </a:extLst>
              </a:tr>
              <a:tr h="1812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ethanol (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cồn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khuẩn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carbon, 6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hydrogen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9477151"/>
                  </a:ext>
                </a:extLst>
              </a:tr>
              <a:tr h="1812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glucose (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nho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chin)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carbon, 12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hydrogen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4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19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712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80382" y="2324100"/>
            <a:ext cx="8659618" cy="5412721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723900"/>
            <a:ext cx="4175788" cy="92608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4891" y="4612621"/>
            <a:ext cx="861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90791" y="2985928"/>
            <a:ext cx="58674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50818" y="65913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74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9085" y="4431808"/>
            <a:ext cx="7391400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 dioxide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(carbon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190" y="1649852"/>
            <a:ext cx="1544362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Carbon dioxide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gas.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carbon dioxide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789" y="3757157"/>
            <a:ext cx="5519881" cy="53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5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" y="342900"/>
            <a:ext cx="17373599" cy="929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1622" y="3512005"/>
            <a:ext cx="6934200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potassium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iodine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potassium iodide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8821" y="1562100"/>
            <a:ext cx="155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822" y="4358905"/>
            <a:ext cx="9537778" cy="3519574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3263" y="252503"/>
            <a:ext cx="2001458" cy="19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80" y="267739"/>
            <a:ext cx="16840200" cy="9547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362200" cy="14602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100" y="1233556"/>
            <a:ext cx="15847033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73" y="3112313"/>
            <a:ext cx="6248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potassium.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9973" y="5194621"/>
            <a:ext cx="6172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iodine.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6673" y="7269047"/>
            <a:ext cx="6629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potassium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iodine.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4080" y="3021005"/>
            <a:ext cx="4851000" cy="572389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287265" y="3257760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88650" y="7570051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87265" y="5369867"/>
            <a:ext cx="1600200" cy="13514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/>
          <p:cNvCxnSpPr>
            <a:stCxn id="13" idx="3"/>
          </p:cNvCxnSpPr>
          <p:nvPr/>
        </p:nvCxnSpPr>
        <p:spPr>
          <a:xfrm>
            <a:off x="9887465" y="3933466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887465" y="6010629"/>
            <a:ext cx="4191000" cy="34945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87465" y="8245757"/>
            <a:ext cx="144780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335265" y="3933466"/>
            <a:ext cx="0" cy="4347235"/>
          </a:xfrm>
          <a:prstGeom prst="line">
            <a:avLst/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907265" y="3933466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9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9" grpId="0"/>
      <p:bldP spid="13" grpId="0" animBg="1"/>
      <p:bldP spid="15" grpId="0" animBg="1"/>
      <p:bldP spid="16" grpId="0" animBg="1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83682" cy="1782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1638300"/>
            <a:ext cx="14694110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potassium: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Potassium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potassion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kali).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kali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87942" y="7581899"/>
            <a:ext cx="3657413" cy="2729345"/>
          </a:xfrm>
          <a:prstGeom prst="rect">
            <a:avLst/>
          </a:prstGeom>
        </p:spPr>
      </p:pic>
      <p:pic>
        <p:nvPicPr>
          <p:cNvPr id="7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56" y="7820730"/>
            <a:ext cx="3577244" cy="24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1214470"/>
            <a:ext cx="1554480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iodine: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6645542"/>
            <a:ext cx="4143375" cy="2765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281" y="6645542"/>
            <a:ext cx="2867025" cy="2765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1000" y="6645542"/>
            <a:ext cx="3505200" cy="29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2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1104900"/>
            <a:ext cx="14973102" cy="82760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18" y="22860"/>
            <a:ext cx="2883682" cy="1782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4551" y="1506528"/>
            <a:ext cx="123444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potassium iodide: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Trộn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i-ốt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giáp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nấm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da…</a:t>
            </a:r>
            <a:endParaRPr lang="en-US" sz="40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6057900"/>
            <a:ext cx="4222244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1095" y="6057900"/>
            <a:ext cx="4236804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7597" y="6057900"/>
            <a:ext cx="404499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2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16960236" cy="922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485900"/>
            <a:ext cx="60960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8352" y="3143548"/>
            <a:ext cx="1419129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5524500"/>
            <a:ext cx="14630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Na,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Ca, 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Cl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MgO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NH</a:t>
            </a:r>
            <a:r>
              <a:rPr lang="en-US" sz="40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52799" cy="3249167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799" y="7896580"/>
            <a:ext cx="2359429" cy="2359429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8411" y="8211929"/>
            <a:ext cx="2530915" cy="17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1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6702" y="243206"/>
            <a:ext cx="249459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85575"/>
              </p:ext>
            </p:extLst>
          </p:nvPr>
        </p:nvGraphicFramePr>
        <p:xfrm>
          <a:off x="304800" y="1441597"/>
          <a:ext cx="17678399" cy="8151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125200">
                  <a:extLst>
                    <a:ext uri="{9D8B030D-6E8A-4147-A177-3AD203B41FA5}">
                      <a16:colId xmlns:a16="http://schemas.microsoft.com/office/drawing/2014/main" val="70313992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60291533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06716761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2389261659"/>
                    </a:ext>
                  </a:extLst>
                </a:gridCol>
              </a:tblGrid>
              <a:tr h="1465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tử đơn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188782"/>
                  </a:ext>
                </a:extLst>
              </a:tr>
              <a:tr h="14659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 monoxide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oxygen.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7092"/>
                  </a:ext>
                </a:extLst>
              </a:tr>
              <a:tr h="14659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calcium oxide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calium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oxygen.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503173"/>
                  </a:ext>
                </a:extLst>
              </a:tr>
              <a:tr h="7760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ozone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12547"/>
                  </a:ext>
                </a:extLst>
              </a:tr>
              <a:tr h="14659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nitrogen dioxide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nitrogen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oxygen.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831468"/>
                  </a:ext>
                </a:extLst>
              </a:tr>
              <a:tr h="1511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acetic acid (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carbon, 4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hydrogen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oxygen.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3966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602210" y="6907768"/>
            <a:ext cx="197842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24377" y="4686300"/>
            <a:ext cx="197842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24377" y="3166532"/>
            <a:ext cx="197842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24377" y="8472925"/>
            <a:ext cx="197842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15605" y="5829300"/>
            <a:ext cx="197842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4594" y="3162300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78757" y="4686300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4593" y="5836503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4592" y="6903303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5977" y="8427303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83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7700" y="495300"/>
            <a:ext cx="16916400" cy="937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" y="7621"/>
            <a:ext cx="2652979" cy="2849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7336875"/>
            <a:ext cx="2499360" cy="2988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0" y="422467"/>
            <a:ext cx="31999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847" y="5929199"/>
            <a:ext cx="11954306" cy="3938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5670" y="1562607"/>
            <a:ext cx="147828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2705100"/>
            <a:ext cx="1562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7634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7478"/>
            <a:ext cx="17449800" cy="96804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571500"/>
            <a:ext cx="168402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</a:p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Baking soda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Baking soda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84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baking soda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716" y="5734841"/>
            <a:ext cx="6492368" cy="4182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421116"/>
            <a:ext cx="3793375" cy="28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1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2521" y="2476500"/>
            <a:ext cx="1492579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Baking soda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sodium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hydrocarbonate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baking soda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+ 1 + 12 + 16 x 3 = 84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⇒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40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23 ⇒ X: Na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3800" y="-17318"/>
            <a:ext cx="3053160" cy="2980995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041" y="0"/>
            <a:ext cx="3070305" cy="33909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89754" y="6438900"/>
            <a:ext cx="3827206" cy="3827206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5795" y="7581901"/>
            <a:ext cx="3471866" cy="23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5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16960236" cy="944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9318" y="632125"/>
            <a:ext cx="60960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165539"/>
            <a:ext cx="1584960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44600" y="59055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14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6566" y="0"/>
            <a:ext cx="17158033" cy="95871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1773" y="918749"/>
            <a:ext cx="16427618" cy="774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cồn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,..);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,..);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(khí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carbon dioxide,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sulfur dioxide,…)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(carbon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dioxide, hydrogen,…)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(Hg)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05008" y="60579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1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9400" y="2958048"/>
            <a:ext cx="126242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fructrose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fructose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12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fructrose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fructose.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73200" y="6172200"/>
            <a:ext cx="4114800" cy="41148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-55866"/>
            <a:ext cx="3428999" cy="3323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6811" y="6743700"/>
            <a:ext cx="2243354" cy="36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2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2700" y="2673593"/>
            <a:ext cx="131826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fructose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fructose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12 x 6 + 1 x 12 + 16 x 6 =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329" y="6286500"/>
            <a:ext cx="2543695" cy="41148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6196445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-55866"/>
            <a:ext cx="3428999" cy="33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6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295400" y="1028701"/>
            <a:ext cx="16230600" cy="818441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905500"/>
            <a:ext cx="3125101" cy="4362450"/>
          </a:xfrm>
          <a:prstGeom prst="rect">
            <a:avLst/>
          </a:prstGeom>
        </p:spPr>
      </p:pic>
      <p:sp>
        <p:nvSpPr>
          <p:cNvPr id="8" name="Google Shape;2902;p52"/>
          <p:cNvSpPr txBox="1">
            <a:spLocks/>
          </p:cNvSpPr>
          <p:nvPr/>
        </p:nvSpPr>
        <p:spPr>
          <a:xfrm>
            <a:off x="3112908" y="1501712"/>
            <a:ext cx="12595584" cy="822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9" name="Google Shape;2907;p52"/>
          <p:cNvGrpSpPr/>
          <p:nvPr/>
        </p:nvGrpSpPr>
        <p:grpSpPr>
          <a:xfrm>
            <a:off x="3453402" y="3467100"/>
            <a:ext cx="697607" cy="934072"/>
            <a:chOff x="3601939" y="4161192"/>
            <a:chExt cx="275178" cy="388912"/>
          </a:xfrm>
        </p:grpSpPr>
        <p:sp>
          <p:nvSpPr>
            <p:cNvPr id="10" name="Google Shape;2908;p52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909;p52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910;p52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911;p52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912;p52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913;p52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914;p52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915;p52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916;p52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917;p52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oogle Shape;2918;p52"/>
          <p:cNvGrpSpPr/>
          <p:nvPr/>
        </p:nvGrpSpPr>
        <p:grpSpPr>
          <a:xfrm>
            <a:off x="7738910" y="3543300"/>
            <a:ext cx="999873" cy="911306"/>
            <a:chOff x="5812588" y="2708991"/>
            <a:chExt cx="612637" cy="597721"/>
          </a:xfrm>
        </p:grpSpPr>
        <p:sp>
          <p:nvSpPr>
            <p:cNvPr id="21" name="Google Shape;2919;p52"/>
            <p:cNvSpPr/>
            <p:nvPr/>
          </p:nvSpPr>
          <p:spPr>
            <a:xfrm>
              <a:off x="6287588" y="2932772"/>
              <a:ext cx="90301" cy="149811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920;p52"/>
            <p:cNvGrpSpPr/>
            <p:nvPr/>
          </p:nvGrpSpPr>
          <p:grpSpPr>
            <a:xfrm>
              <a:off x="5812588" y="2708991"/>
              <a:ext cx="612637" cy="597721"/>
              <a:chOff x="5802038" y="2708991"/>
              <a:chExt cx="612637" cy="597721"/>
            </a:xfrm>
          </p:grpSpPr>
          <p:sp>
            <p:nvSpPr>
              <p:cNvPr id="23" name="Google Shape;2921;p52"/>
              <p:cNvSpPr/>
              <p:nvPr/>
            </p:nvSpPr>
            <p:spPr>
              <a:xfrm>
                <a:off x="5867927" y="3130497"/>
                <a:ext cx="116003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5" extrusionOk="0">
                    <a:moveTo>
                      <a:pt x="299" y="1"/>
                    </a:moveTo>
                    <a:cubicBezTo>
                      <a:pt x="0" y="1"/>
                      <a:pt x="0" y="441"/>
                      <a:pt x="299" y="441"/>
                    </a:cubicBezTo>
                    <a:lnTo>
                      <a:pt x="2258" y="441"/>
                    </a:lnTo>
                    <a:lnTo>
                      <a:pt x="2258" y="2401"/>
                    </a:lnTo>
                    <a:cubicBezTo>
                      <a:pt x="2258" y="2523"/>
                      <a:pt x="2353" y="2625"/>
                      <a:pt x="2475" y="2625"/>
                    </a:cubicBezTo>
                    <a:cubicBezTo>
                      <a:pt x="2597" y="2625"/>
                      <a:pt x="2699" y="2523"/>
                      <a:pt x="2699" y="2401"/>
                    </a:cubicBezTo>
                    <a:lnTo>
                      <a:pt x="2699" y="224"/>
                    </a:lnTo>
                    <a:cubicBezTo>
                      <a:pt x="2699" y="102"/>
                      <a:pt x="2597" y="1"/>
                      <a:pt x="2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2922;p52"/>
              <p:cNvSpPr/>
              <p:nvPr/>
            </p:nvSpPr>
            <p:spPr>
              <a:xfrm>
                <a:off x="6232788" y="2773939"/>
                <a:ext cx="116046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0" extrusionOk="0">
                    <a:moveTo>
                      <a:pt x="221" y="0"/>
                    </a:moveTo>
                    <a:cubicBezTo>
                      <a:pt x="111" y="0"/>
                      <a:pt x="1" y="73"/>
                      <a:pt x="1" y="219"/>
                    </a:cubicBezTo>
                    <a:lnTo>
                      <a:pt x="1" y="2402"/>
                    </a:lnTo>
                    <a:cubicBezTo>
                      <a:pt x="1" y="2524"/>
                      <a:pt x="102" y="2619"/>
                      <a:pt x="224" y="2619"/>
                    </a:cubicBezTo>
                    <a:lnTo>
                      <a:pt x="2408" y="2619"/>
                    </a:lnTo>
                    <a:cubicBezTo>
                      <a:pt x="2699" y="2619"/>
                      <a:pt x="2699" y="2179"/>
                      <a:pt x="2408" y="2179"/>
                    </a:cubicBezTo>
                    <a:lnTo>
                      <a:pt x="441" y="2179"/>
                    </a:lnTo>
                    <a:lnTo>
                      <a:pt x="441" y="219"/>
                    </a:lnTo>
                    <a:cubicBezTo>
                      <a:pt x="441" y="73"/>
                      <a:pt x="331" y="0"/>
                      <a:pt x="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2923;p52"/>
              <p:cNvSpPr/>
              <p:nvPr/>
            </p:nvSpPr>
            <p:spPr>
              <a:xfrm>
                <a:off x="6028588" y="2746062"/>
                <a:ext cx="159628" cy="84269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989" extrusionOk="0">
                    <a:moveTo>
                      <a:pt x="314" y="0"/>
                    </a:moveTo>
                    <a:cubicBezTo>
                      <a:pt x="145" y="0"/>
                      <a:pt x="0" y="221"/>
                      <a:pt x="161" y="382"/>
                    </a:cubicBezTo>
                    <a:lnTo>
                      <a:pt x="1700" y="1928"/>
                    </a:lnTo>
                    <a:cubicBezTo>
                      <a:pt x="1741" y="1969"/>
                      <a:pt x="1795" y="1989"/>
                      <a:pt x="1856" y="1989"/>
                    </a:cubicBezTo>
                    <a:cubicBezTo>
                      <a:pt x="1917" y="1989"/>
                      <a:pt x="1971" y="1969"/>
                      <a:pt x="2012" y="1928"/>
                    </a:cubicBezTo>
                    <a:lnTo>
                      <a:pt x="3558" y="382"/>
                    </a:lnTo>
                    <a:cubicBezTo>
                      <a:pt x="3714" y="221"/>
                      <a:pt x="3567" y="0"/>
                      <a:pt x="3399" y="0"/>
                    </a:cubicBezTo>
                    <a:cubicBezTo>
                      <a:pt x="3347" y="0"/>
                      <a:pt x="3294" y="21"/>
                      <a:pt x="3246" y="70"/>
                    </a:cubicBezTo>
                    <a:lnTo>
                      <a:pt x="1856" y="1460"/>
                    </a:lnTo>
                    <a:lnTo>
                      <a:pt x="466" y="70"/>
                    </a:lnTo>
                    <a:cubicBezTo>
                      <a:pt x="419" y="21"/>
                      <a:pt x="365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924;p52"/>
              <p:cNvSpPr/>
              <p:nvPr/>
            </p:nvSpPr>
            <p:spPr>
              <a:xfrm>
                <a:off x="6028502" y="3185447"/>
                <a:ext cx="158854" cy="84142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986" extrusionOk="0">
                    <a:moveTo>
                      <a:pt x="1858" y="0"/>
                    </a:moveTo>
                    <a:cubicBezTo>
                      <a:pt x="1802" y="0"/>
                      <a:pt x="1746" y="23"/>
                      <a:pt x="1702" y="67"/>
                    </a:cubicBezTo>
                    <a:lnTo>
                      <a:pt x="163" y="1606"/>
                    </a:lnTo>
                    <a:cubicBezTo>
                      <a:pt x="1" y="1763"/>
                      <a:pt x="149" y="1984"/>
                      <a:pt x="322" y="1984"/>
                    </a:cubicBezTo>
                    <a:cubicBezTo>
                      <a:pt x="373" y="1984"/>
                      <a:pt x="427" y="1964"/>
                      <a:pt x="475" y="1918"/>
                    </a:cubicBezTo>
                    <a:lnTo>
                      <a:pt x="1858" y="528"/>
                    </a:lnTo>
                    <a:lnTo>
                      <a:pt x="3248" y="1918"/>
                    </a:lnTo>
                    <a:cubicBezTo>
                      <a:pt x="3289" y="1958"/>
                      <a:pt x="3343" y="1979"/>
                      <a:pt x="3404" y="1979"/>
                    </a:cubicBezTo>
                    <a:lnTo>
                      <a:pt x="3404" y="1985"/>
                    </a:lnTo>
                    <a:cubicBezTo>
                      <a:pt x="3601" y="1985"/>
                      <a:pt x="3696" y="1748"/>
                      <a:pt x="3560" y="1606"/>
                    </a:cubicBezTo>
                    <a:lnTo>
                      <a:pt x="2014" y="67"/>
                    </a:lnTo>
                    <a:cubicBezTo>
                      <a:pt x="1970" y="23"/>
                      <a:pt x="1914" y="0"/>
                      <a:pt x="1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925;p52"/>
              <p:cNvSpPr/>
              <p:nvPr/>
            </p:nvSpPr>
            <p:spPr>
              <a:xfrm>
                <a:off x="5839130" y="2932772"/>
                <a:ext cx="90301" cy="149811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536" extrusionOk="0">
                    <a:moveTo>
                      <a:pt x="314" y="1"/>
                    </a:moveTo>
                    <a:cubicBezTo>
                      <a:pt x="146" y="1"/>
                      <a:pt x="1" y="221"/>
                      <a:pt x="162" y="382"/>
                    </a:cubicBezTo>
                    <a:lnTo>
                      <a:pt x="1545" y="1772"/>
                    </a:lnTo>
                    <a:lnTo>
                      <a:pt x="155" y="3156"/>
                    </a:lnTo>
                    <a:cubicBezTo>
                      <a:pt x="19" y="3298"/>
                      <a:pt x="114" y="3535"/>
                      <a:pt x="311" y="3535"/>
                    </a:cubicBezTo>
                    <a:cubicBezTo>
                      <a:pt x="372" y="3535"/>
                      <a:pt x="426" y="3508"/>
                      <a:pt x="467" y="3468"/>
                    </a:cubicBezTo>
                    <a:lnTo>
                      <a:pt x="2013" y="1928"/>
                    </a:lnTo>
                    <a:cubicBezTo>
                      <a:pt x="2101" y="1840"/>
                      <a:pt x="2101" y="1698"/>
                      <a:pt x="2013" y="1616"/>
                    </a:cubicBezTo>
                    <a:lnTo>
                      <a:pt x="467" y="70"/>
                    </a:lnTo>
                    <a:cubicBezTo>
                      <a:pt x="419" y="21"/>
                      <a:pt x="366" y="1"/>
                      <a:pt x="3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926;p52"/>
              <p:cNvSpPr/>
              <p:nvPr/>
            </p:nvSpPr>
            <p:spPr>
              <a:xfrm>
                <a:off x="6232788" y="3130497"/>
                <a:ext cx="116046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5" extrusionOk="0">
                    <a:moveTo>
                      <a:pt x="224" y="1"/>
                    </a:moveTo>
                    <a:cubicBezTo>
                      <a:pt x="102" y="1"/>
                      <a:pt x="7" y="102"/>
                      <a:pt x="7" y="224"/>
                    </a:cubicBezTo>
                    <a:lnTo>
                      <a:pt x="7" y="2401"/>
                    </a:lnTo>
                    <a:cubicBezTo>
                      <a:pt x="1" y="2523"/>
                      <a:pt x="102" y="2625"/>
                      <a:pt x="224" y="2625"/>
                    </a:cubicBezTo>
                    <a:cubicBezTo>
                      <a:pt x="346" y="2625"/>
                      <a:pt x="448" y="2523"/>
                      <a:pt x="448" y="2401"/>
                    </a:cubicBezTo>
                    <a:lnTo>
                      <a:pt x="448" y="441"/>
                    </a:lnTo>
                    <a:lnTo>
                      <a:pt x="2408" y="441"/>
                    </a:lnTo>
                    <a:cubicBezTo>
                      <a:pt x="2699" y="441"/>
                      <a:pt x="2699" y="1"/>
                      <a:pt x="2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927;p52"/>
              <p:cNvSpPr/>
              <p:nvPr/>
            </p:nvSpPr>
            <p:spPr>
              <a:xfrm>
                <a:off x="5867927" y="2773939"/>
                <a:ext cx="116003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0" extrusionOk="0">
                    <a:moveTo>
                      <a:pt x="2478" y="0"/>
                    </a:moveTo>
                    <a:cubicBezTo>
                      <a:pt x="2368" y="0"/>
                      <a:pt x="2258" y="73"/>
                      <a:pt x="2258" y="219"/>
                    </a:cubicBezTo>
                    <a:lnTo>
                      <a:pt x="2258" y="2179"/>
                    </a:lnTo>
                    <a:lnTo>
                      <a:pt x="299" y="2179"/>
                    </a:lnTo>
                    <a:cubicBezTo>
                      <a:pt x="0" y="2179"/>
                      <a:pt x="0" y="2619"/>
                      <a:pt x="299" y="2619"/>
                    </a:cubicBezTo>
                    <a:lnTo>
                      <a:pt x="2475" y="2619"/>
                    </a:lnTo>
                    <a:cubicBezTo>
                      <a:pt x="2597" y="2619"/>
                      <a:pt x="2699" y="2524"/>
                      <a:pt x="2699" y="2402"/>
                    </a:cubicBezTo>
                    <a:lnTo>
                      <a:pt x="2699" y="219"/>
                    </a:lnTo>
                    <a:cubicBezTo>
                      <a:pt x="2699" y="73"/>
                      <a:pt x="2589" y="0"/>
                      <a:pt x="2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928;p52"/>
              <p:cNvSpPr/>
              <p:nvPr/>
            </p:nvSpPr>
            <p:spPr>
              <a:xfrm>
                <a:off x="5802038" y="2708991"/>
                <a:ext cx="612637" cy="597721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14108" extrusionOk="0">
                    <a:moveTo>
                      <a:pt x="7131" y="1"/>
                    </a:moveTo>
                    <a:cubicBezTo>
                      <a:pt x="7020" y="1"/>
                      <a:pt x="6910" y="74"/>
                      <a:pt x="6910" y="220"/>
                    </a:cubicBezTo>
                    <a:lnTo>
                      <a:pt x="6910" y="6519"/>
                    </a:lnTo>
                    <a:lnTo>
                      <a:pt x="2455" y="2064"/>
                    </a:lnTo>
                    <a:cubicBezTo>
                      <a:pt x="2406" y="2015"/>
                      <a:pt x="2351" y="1994"/>
                      <a:pt x="2299" y="1994"/>
                    </a:cubicBezTo>
                    <a:cubicBezTo>
                      <a:pt x="2128" y="1994"/>
                      <a:pt x="1982" y="2215"/>
                      <a:pt x="2143" y="2376"/>
                    </a:cubicBezTo>
                    <a:lnTo>
                      <a:pt x="6598" y="6831"/>
                    </a:lnTo>
                    <a:lnTo>
                      <a:pt x="292" y="6831"/>
                    </a:lnTo>
                    <a:cubicBezTo>
                      <a:pt x="1" y="6831"/>
                      <a:pt x="1" y="7271"/>
                      <a:pt x="292" y="7271"/>
                    </a:cubicBezTo>
                    <a:lnTo>
                      <a:pt x="6598" y="7271"/>
                    </a:lnTo>
                    <a:lnTo>
                      <a:pt x="2143" y="11726"/>
                    </a:lnTo>
                    <a:cubicBezTo>
                      <a:pt x="1982" y="11887"/>
                      <a:pt x="2128" y="12108"/>
                      <a:pt x="2299" y="12108"/>
                    </a:cubicBezTo>
                    <a:cubicBezTo>
                      <a:pt x="2351" y="12108"/>
                      <a:pt x="2406" y="12087"/>
                      <a:pt x="2455" y="12038"/>
                    </a:cubicBezTo>
                    <a:lnTo>
                      <a:pt x="6910" y="7583"/>
                    </a:lnTo>
                    <a:lnTo>
                      <a:pt x="6910" y="13889"/>
                    </a:lnTo>
                    <a:cubicBezTo>
                      <a:pt x="6910" y="14035"/>
                      <a:pt x="7020" y="14108"/>
                      <a:pt x="7131" y="14108"/>
                    </a:cubicBezTo>
                    <a:cubicBezTo>
                      <a:pt x="7241" y="14108"/>
                      <a:pt x="7351" y="14035"/>
                      <a:pt x="7351" y="13889"/>
                    </a:cubicBezTo>
                    <a:lnTo>
                      <a:pt x="7351" y="7583"/>
                    </a:lnTo>
                    <a:lnTo>
                      <a:pt x="11806" y="12038"/>
                    </a:lnTo>
                    <a:cubicBezTo>
                      <a:pt x="11853" y="12087"/>
                      <a:pt x="11907" y="12108"/>
                      <a:pt x="11958" y="12108"/>
                    </a:cubicBezTo>
                    <a:cubicBezTo>
                      <a:pt x="12127" y="12108"/>
                      <a:pt x="12274" y="11887"/>
                      <a:pt x="12118" y="11726"/>
                    </a:cubicBezTo>
                    <a:lnTo>
                      <a:pt x="7663" y="7271"/>
                    </a:lnTo>
                    <a:lnTo>
                      <a:pt x="13962" y="7271"/>
                    </a:lnTo>
                    <a:cubicBezTo>
                      <a:pt x="14254" y="7271"/>
                      <a:pt x="14254" y="6831"/>
                      <a:pt x="13962" y="6831"/>
                    </a:cubicBezTo>
                    <a:lnTo>
                      <a:pt x="7663" y="6831"/>
                    </a:lnTo>
                    <a:lnTo>
                      <a:pt x="12118" y="2376"/>
                    </a:lnTo>
                    <a:cubicBezTo>
                      <a:pt x="12274" y="2215"/>
                      <a:pt x="12127" y="1994"/>
                      <a:pt x="11958" y="1994"/>
                    </a:cubicBezTo>
                    <a:cubicBezTo>
                      <a:pt x="11907" y="1994"/>
                      <a:pt x="11853" y="2015"/>
                      <a:pt x="11806" y="2064"/>
                    </a:cubicBezTo>
                    <a:lnTo>
                      <a:pt x="7351" y="6519"/>
                    </a:lnTo>
                    <a:lnTo>
                      <a:pt x="7351" y="220"/>
                    </a:lnTo>
                    <a:cubicBezTo>
                      <a:pt x="7351" y="74"/>
                      <a:pt x="7241" y="1"/>
                      <a:pt x="7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929;p52"/>
              <p:cNvSpPr/>
              <p:nvPr/>
            </p:nvSpPr>
            <p:spPr>
              <a:xfrm>
                <a:off x="5965836" y="2867866"/>
                <a:ext cx="285043" cy="279922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607" extrusionOk="0">
                    <a:moveTo>
                      <a:pt x="3316" y="457"/>
                    </a:moveTo>
                    <a:lnTo>
                      <a:pt x="5330" y="1291"/>
                    </a:lnTo>
                    <a:lnTo>
                      <a:pt x="6164" y="3304"/>
                    </a:lnTo>
                    <a:lnTo>
                      <a:pt x="5330" y="5318"/>
                    </a:lnTo>
                    <a:lnTo>
                      <a:pt x="3316" y="6152"/>
                    </a:lnTo>
                    <a:lnTo>
                      <a:pt x="1302" y="5318"/>
                    </a:lnTo>
                    <a:lnTo>
                      <a:pt x="468" y="3304"/>
                    </a:lnTo>
                    <a:lnTo>
                      <a:pt x="1302" y="1291"/>
                    </a:lnTo>
                    <a:lnTo>
                      <a:pt x="3316" y="457"/>
                    </a:lnTo>
                    <a:close/>
                    <a:moveTo>
                      <a:pt x="3320" y="1"/>
                    </a:moveTo>
                    <a:cubicBezTo>
                      <a:pt x="3291" y="1"/>
                      <a:pt x="3262" y="6"/>
                      <a:pt x="3235" y="16"/>
                    </a:cubicBezTo>
                    <a:lnTo>
                      <a:pt x="1051" y="911"/>
                    </a:lnTo>
                    <a:cubicBezTo>
                      <a:pt x="997" y="938"/>
                      <a:pt x="957" y="979"/>
                      <a:pt x="929" y="1033"/>
                    </a:cubicBezTo>
                    <a:lnTo>
                      <a:pt x="28" y="3216"/>
                    </a:lnTo>
                    <a:cubicBezTo>
                      <a:pt x="0" y="3270"/>
                      <a:pt x="0" y="3332"/>
                      <a:pt x="28" y="3386"/>
                    </a:cubicBezTo>
                    <a:lnTo>
                      <a:pt x="929" y="5569"/>
                    </a:lnTo>
                    <a:cubicBezTo>
                      <a:pt x="950" y="5623"/>
                      <a:pt x="997" y="5664"/>
                      <a:pt x="1051" y="5691"/>
                    </a:cubicBezTo>
                    <a:lnTo>
                      <a:pt x="3235" y="6593"/>
                    </a:lnTo>
                    <a:cubicBezTo>
                      <a:pt x="3262" y="6607"/>
                      <a:pt x="3289" y="6607"/>
                      <a:pt x="3316" y="6607"/>
                    </a:cubicBezTo>
                    <a:cubicBezTo>
                      <a:pt x="3343" y="6607"/>
                      <a:pt x="3370" y="6600"/>
                      <a:pt x="3398" y="6593"/>
                    </a:cubicBezTo>
                    <a:lnTo>
                      <a:pt x="5588" y="5691"/>
                    </a:lnTo>
                    <a:cubicBezTo>
                      <a:pt x="5642" y="5671"/>
                      <a:pt x="5683" y="5630"/>
                      <a:pt x="5703" y="5576"/>
                    </a:cubicBezTo>
                    <a:lnTo>
                      <a:pt x="6612" y="3393"/>
                    </a:lnTo>
                    <a:cubicBezTo>
                      <a:pt x="6632" y="3338"/>
                      <a:pt x="6632" y="3277"/>
                      <a:pt x="6612" y="3223"/>
                    </a:cubicBezTo>
                    <a:lnTo>
                      <a:pt x="5703" y="1040"/>
                    </a:lnTo>
                    <a:cubicBezTo>
                      <a:pt x="5683" y="985"/>
                      <a:pt x="5642" y="945"/>
                      <a:pt x="5588" y="918"/>
                    </a:cubicBezTo>
                    <a:lnTo>
                      <a:pt x="3404" y="16"/>
                    </a:lnTo>
                    <a:cubicBezTo>
                      <a:pt x="3377" y="6"/>
                      <a:pt x="3348" y="1"/>
                      <a:pt x="3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oogle Shape;3053;p54"/>
          <p:cNvGrpSpPr/>
          <p:nvPr/>
        </p:nvGrpSpPr>
        <p:grpSpPr>
          <a:xfrm>
            <a:off x="13428311" y="3516861"/>
            <a:ext cx="999868" cy="934073"/>
            <a:chOff x="3508282" y="3810341"/>
            <a:chExt cx="351644" cy="351959"/>
          </a:xfrm>
        </p:grpSpPr>
        <p:sp>
          <p:nvSpPr>
            <p:cNvPr id="33" name="Google Shape;3054;p54"/>
            <p:cNvSpPr/>
            <p:nvPr/>
          </p:nvSpPr>
          <p:spPr>
            <a:xfrm>
              <a:off x="3508282" y="3810341"/>
              <a:ext cx="133180" cy="64232"/>
            </a:xfrm>
            <a:custGeom>
              <a:avLst/>
              <a:gdLst/>
              <a:ahLst/>
              <a:cxnLst/>
              <a:rect l="l" t="t" r="r" b="b"/>
              <a:pathLst>
                <a:path w="8895" h="4290" extrusionOk="0">
                  <a:moveTo>
                    <a:pt x="2503" y="1"/>
                  </a:moveTo>
                  <a:cubicBezTo>
                    <a:pt x="1115" y="1"/>
                    <a:pt x="1" y="1115"/>
                    <a:pt x="1" y="2503"/>
                  </a:cubicBezTo>
                  <a:cubicBezTo>
                    <a:pt x="1" y="3491"/>
                    <a:pt x="800" y="4290"/>
                    <a:pt x="1788" y="4290"/>
                  </a:cubicBezTo>
                  <a:cubicBezTo>
                    <a:pt x="2797" y="4290"/>
                    <a:pt x="7191" y="3491"/>
                    <a:pt x="7191" y="2503"/>
                  </a:cubicBezTo>
                  <a:lnTo>
                    <a:pt x="8600" y="2503"/>
                  </a:lnTo>
                  <a:cubicBezTo>
                    <a:pt x="8600" y="1809"/>
                    <a:pt x="8894" y="1178"/>
                    <a:pt x="8432" y="737"/>
                  </a:cubicBezTo>
                  <a:cubicBezTo>
                    <a:pt x="7990" y="274"/>
                    <a:pt x="3197" y="1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3055;p54"/>
            <p:cNvSpPr/>
            <p:nvPr/>
          </p:nvSpPr>
          <p:spPr>
            <a:xfrm>
              <a:off x="3535053" y="3847802"/>
              <a:ext cx="58872" cy="26771"/>
            </a:xfrm>
            <a:custGeom>
              <a:avLst/>
              <a:gdLst/>
              <a:ahLst/>
              <a:cxnLst/>
              <a:rect l="l" t="t" r="r" b="b"/>
              <a:pathLst>
                <a:path w="3932" h="1788" extrusionOk="0">
                  <a:moveTo>
                    <a:pt x="1808" y="1"/>
                  </a:moveTo>
                  <a:cubicBezTo>
                    <a:pt x="1808" y="989"/>
                    <a:pt x="1009" y="1788"/>
                    <a:pt x="0" y="1788"/>
                  </a:cubicBezTo>
                  <a:lnTo>
                    <a:pt x="3932" y="1788"/>
                  </a:lnTo>
                  <a:lnTo>
                    <a:pt x="3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3056;p54"/>
            <p:cNvSpPr/>
            <p:nvPr/>
          </p:nvSpPr>
          <p:spPr>
            <a:xfrm>
              <a:off x="3545743" y="3810341"/>
              <a:ext cx="239261" cy="351959"/>
            </a:xfrm>
            <a:custGeom>
              <a:avLst/>
              <a:gdLst/>
              <a:ahLst/>
              <a:cxnLst/>
              <a:rect l="l" t="t" r="r" b="b"/>
              <a:pathLst>
                <a:path w="15980" h="23507" extrusionOk="0">
                  <a:moveTo>
                    <a:pt x="1" y="1"/>
                  </a:moveTo>
                  <a:cubicBezTo>
                    <a:pt x="653" y="1"/>
                    <a:pt x="1304" y="253"/>
                    <a:pt x="1767" y="737"/>
                  </a:cubicBezTo>
                  <a:cubicBezTo>
                    <a:pt x="1872" y="821"/>
                    <a:pt x="1956" y="926"/>
                    <a:pt x="2040" y="1031"/>
                  </a:cubicBezTo>
                  <a:cubicBezTo>
                    <a:pt x="2335" y="1451"/>
                    <a:pt x="2503" y="1977"/>
                    <a:pt x="2503" y="2503"/>
                  </a:cubicBezTo>
                  <a:lnTo>
                    <a:pt x="2503" y="21004"/>
                  </a:lnTo>
                  <a:cubicBezTo>
                    <a:pt x="2503" y="22371"/>
                    <a:pt x="3617" y="23506"/>
                    <a:pt x="5005" y="23506"/>
                  </a:cubicBezTo>
                  <a:lnTo>
                    <a:pt x="8747" y="23506"/>
                  </a:lnTo>
                  <a:cubicBezTo>
                    <a:pt x="9209" y="23065"/>
                    <a:pt x="11312" y="23212"/>
                    <a:pt x="11312" y="22539"/>
                  </a:cubicBezTo>
                  <a:lnTo>
                    <a:pt x="15979" y="19217"/>
                  </a:lnTo>
                  <a:lnTo>
                    <a:pt x="15979" y="2503"/>
                  </a:lnTo>
                  <a:cubicBezTo>
                    <a:pt x="15979" y="1115"/>
                    <a:pt x="14865" y="1"/>
                    <a:pt x="13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057;p54"/>
            <p:cNvSpPr/>
            <p:nvPr/>
          </p:nvSpPr>
          <p:spPr>
            <a:xfrm>
              <a:off x="3583205" y="4082317"/>
              <a:ext cx="201799" cy="79983"/>
            </a:xfrm>
            <a:custGeom>
              <a:avLst/>
              <a:gdLst/>
              <a:ahLst/>
              <a:cxnLst/>
              <a:rect l="l" t="t" r="r" b="b"/>
              <a:pathLst>
                <a:path w="13478" h="5342" extrusionOk="0">
                  <a:moveTo>
                    <a:pt x="1" y="1"/>
                  </a:moveTo>
                  <a:lnTo>
                    <a:pt x="1" y="2839"/>
                  </a:lnTo>
                  <a:cubicBezTo>
                    <a:pt x="1" y="4206"/>
                    <a:pt x="1115" y="5341"/>
                    <a:pt x="2503" y="5341"/>
                  </a:cubicBezTo>
                  <a:lnTo>
                    <a:pt x="6245" y="5341"/>
                  </a:lnTo>
                  <a:cubicBezTo>
                    <a:pt x="6707" y="4900"/>
                    <a:pt x="8810" y="5047"/>
                    <a:pt x="8810" y="4374"/>
                  </a:cubicBezTo>
                  <a:lnTo>
                    <a:pt x="13477" y="1052"/>
                  </a:lnTo>
                  <a:lnTo>
                    <a:pt x="1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058;p54"/>
            <p:cNvSpPr/>
            <p:nvPr/>
          </p:nvSpPr>
          <p:spPr>
            <a:xfrm>
              <a:off x="3545429" y="3810341"/>
              <a:ext cx="232328" cy="15437"/>
            </a:xfrm>
            <a:custGeom>
              <a:avLst/>
              <a:gdLst/>
              <a:ahLst/>
              <a:cxnLst/>
              <a:rect l="l" t="t" r="r" b="b"/>
              <a:pathLst>
                <a:path w="15517" h="1031" extrusionOk="0">
                  <a:moveTo>
                    <a:pt x="1" y="1"/>
                  </a:moveTo>
                  <a:cubicBezTo>
                    <a:pt x="674" y="1"/>
                    <a:pt x="1304" y="253"/>
                    <a:pt x="1788" y="737"/>
                  </a:cubicBezTo>
                  <a:cubicBezTo>
                    <a:pt x="1872" y="821"/>
                    <a:pt x="1956" y="926"/>
                    <a:pt x="2040" y="1031"/>
                  </a:cubicBezTo>
                  <a:lnTo>
                    <a:pt x="15517" y="1031"/>
                  </a:lnTo>
                  <a:cubicBezTo>
                    <a:pt x="15054" y="379"/>
                    <a:pt x="14297" y="1"/>
                    <a:pt x="13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059;p54"/>
            <p:cNvSpPr/>
            <p:nvPr/>
          </p:nvSpPr>
          <p:spPr>
            <a:xfrm>
              <a:off x="3620666" y="4097753"/>
              <a:ext cx="239261" cy="64546"/>
            </a:xfrm>
            <a:custGeom>
              <a:avLst/>
              <a:gdLst/>
              <a:ahLst/>
              <a:cxnLst/>
              <a:rect l="l" t="t" r="r" b="b"/>
              <a:pathLst>
                <a:path w="15980" h="4311" extrusionOk="0">
                  <a:moveTo>
                    <a:pt x="715" y="0"/>
                  </a:moveTo>
                  <a:cubicBezTo>
                    <a:pt x="1704" y="0"/>
                    <a:pt x="2503" y="820"/>
                    <a:pt x="2503" y="1808"/>
                  </a:cubicBezTo>
                  <a:cubicBezTo>
                    <a:pt x="2503" y="2355"/>
                    <a:pt x="2313" y="2901"/>
                    <a:pt x="1977" y="3343"/>
                  </a:cubicBezTo>
                  <a:cubicBezTo>
                    <a:pt x="1914" y="3406"/>
                    <a:pt x="1851" y="3490"/>
                    <a:pt x="1767" y="3574"/>
                  </a:cubicBezTo>
                  <a:cubicBezTo>
                    <a:pt x="1304" y="4037"/>
                    <a:pt x="673" y="4310"/>
                    <a:pt x="1" y="4310"/>
                  </a:cubicBezTo>
                  <a:lnTo>
                    <a:pt x="13477" y="4310"/>
                  </a:lnTo>
                  <a:cubicBezTo>
                    <a:pt x="14129" y="4310"/>
                    <a:pt x="14760" y="4037"/>
                    <a:pt x="15243" y="3574"/>
                  </a:cubicBezTo>
                  <a:cubicBezTo>
                    <a:pt x="15306" y="3490"/>
                    <a:pt x="15390" y="3406"/>
                    <a:pt x="15454" y="3343"/>
                  </a:cubicBezTo>
                  <a:cubicBezTo>
                    <a:pt x="15790" y="2901"/>
                    <a:pt x="15979" y="2355"/>
                    <a:pt x="15979" y="1808"/>
                  </a:cubicBezTo>
                  <a:cubicBezTo>
                    <a:pt x="15979" y="820"/>
                    <a:pt x="15180" y="21"/>
                    <a:pt x="14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060;p54"/>
            <p:cNvSpPr/>
            <p:nvPr/>
          </p:nvSpPr>
          <p:spPr>
            <a:xfrm>
              <a:off x="3620666" y="4147791"/>
              <a:ext cx="231385" cy="14508"/>
            </a:xfrm>
            <a:custGeom>
              <a:avLst/>
              <a:gdLst/>
              <a:ahLst/>
              <a:cxnLst/>
              <a:rect l="l" t="t" r="r" b="b"/>
              <a:pathLst>
                <a:path w="15454" h="969" extrusionOk="0">
                  <a:moveTo>
                    <a:pt x="1977" y="1"/>
                  </a:moveTo>
                  <a:cubicBezTo>
                    <a:pt x="1914" y="64"/>
                    <a:pt x="1851" y="148"/>
                    <a:pt x="1767" y="232"/>
                  </a:cubicBezTo>
                  <a:cubicBezTo>
                    <a:pt x="1304" y="695"/>
                    <a:pt x="673" y="968"/>
                    <a:pt x="1" y="968"/>
                  </a:cubicBezTo>
                  <a:lnTo>
                    <a:pt x="13477" y="968"/>
                  </a:lnTo>
                  <a:cubicBezTo>
                    <a:pt x="14129" y="968"/>
                    <a:pt x="14760" y="695"/>
                    <a:pt x="15243" y="232"/>
                  </a:cubicBezTo>
                  <a:cubicBezTo>
                    <a:pt x="15306" y="148"/>
                    <a:pt x="15390" y="64"/>
                    <a:pt x="15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3061;p54"/>
            <p:cNvSpPr/>
            <p:nvPr/>
          </p:nvSpPr>
          <p:spPr>
            <a:xfrm>
              <a:off x="3604301" y="4097753"/>
              <a:ext cx="53841" cy="27085"/>
            </a:xfrm>
            <a:custGeom>
              <a:avLst/>
              <a:gdLst/>
              <a:ahLst/>
              <a:cxnLst/>
              <a:rect l="l" t="t" r="r" b="b"/>
              <a:pathLst>
                <a:path w="3596" h="1809" extrusionOk="0">
                  <a:moveTo>
                    <a:pt x="1787" y="0"/>
                  </a:moveTo>
                  <a:cubicBezTo>
                    <a:pt x="799" y="0"/>
                    <a:pt x="0" y="820"/>
                    <a:pt x="0" y="1808"/>
                  </a:cubicBezTo>
                  <a:lnTo>
                    <a:pt x="3596" y="1808"/>
                  </a:lnTo>
                  <a:cubicBezTo>
                    <a:pt x="3575" y="820"/>
                    <a:pt x="27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3062;p54"/>
            <p:cNvSpPr/>
            <p:nvPr/>
          </p:nvSpPr>
          <p:spPr>
            <a:xfrm>
              <a:off x="3606187" y="3867401"/>
              <a:ext cx="159292" cy="25124"/>
            </a:xfrm>
            <a:custGeom>
              <a:avLst/>
              <a:gdLst/>
              <a:ahLst/>
              <a:cxnLst/>
              <a:rect l="l" t="t" r="r" b="b"/>
              <a:pathLst>
                <a:path w="10639" h="1678" extrusionOk="0">
                  <a:moveTo>
                    <a:pt x="4353" y="0"/>
                  </a:moveTo>
                  <a:cubicBezTo>
                    <a:pt x="3901" y="0"/>
                    <a:pt x="3449" y="195"/>
                    <a:pt x="3133" y="584"/>
                  </a:cubicBezTo>
                  <a:cubicBezTo>
                    <a:pt x="2954" y="836"/>
                    <a:pt x="2681" y="962"/>
                    <a:pt x="2410" y="962"/>
                  </a:cubicBezTo>
                  <a:cubicBezTo>
                    <a:pt x="2140" y="962"/>
                    <a:pt x="1872" y="836"/>
                    <a:pt x="1703" y="584"/>
                  </a:cubicBezTo>
                  <a:cubicBezTo>
                    <a:pt x="1388" y="226"/>
                    <a:pt x="947" y="16"/>
                    <a:pt x="484" y="16"/>
                  </a:cubicBezTo>
                  <a:cubicBezTo>
                    <a:pt x="477" y="16"/>
                    <a:pt x="471" y="16"/>
                    <a:pt x="464" y="16"/>
                  </a:cubicBezTo>
                  <a:cubicBezTo>
                    <a:pt x="1" y="16"/>
                    <a:pt x="7" y="731"/>
                    <a:pt x="484" y="731"/>
                  </a:cubicBezTo>
                  <a:cubicBezTo>
                    <a:pt x="757" y="731"/>
                    <a:pt x="1031" y="878"/>
                    <a:pt x="1199" y="1109"/>
                  </a:cubicBezTo>
                  <a:cubicBezTo>
                    <a:pt x="1514" y="1488"/>
                    <a:pt x="1966" y="1677"/>
                    <a:pt x="2418" y="1677"/>
                  </a:cubicBezTo>
                  <a:cubicBezTo>
                    <a:pt x="2870" y="1677"/>
                    <a:pt x="3322" y="1488"/>
                    <a:pt x="3638" y="1109"/>
                  </a:cubicBezTo>
                  <a:cubicBezTo>
                    <a:pt x="3806" y="857"/>
                    <a:pt x="4079" y="731"/>
                    <a:pt x="4353" y="731"/>
                  </a:cubicBezTo>
                  <a:cubicBezTo>
                    <a:pt x="4626" y="731"/>
                    <a:pt x="4899" y="857"/>
                    <a:pt x="5067" y="1109"/>
                  </a:cubicBezTo>
                  <a:cubicBezTo>
                    <a:pt x="5383" y="1488"/>
                    <a:pt x="5835" y="1677"/>
                    <a:pt x="6287" y="1677"/>
                  </a:cubicBezTo>
                  <a:cubicBezTo>
                    <a:pt x="6739" y="1677"/>
                    <a:pt x="7191" y="1488"/>
                    <a:pt x="7506" y="1109"/>
                  </a:cubicBezTo>
                  <a:cubicBezTo>
                    <a:pt x="7685" y="857"/>
                    <a:pt x="7958" y="731"/>
                    <a:pt x="8229" y="731"/>
                  </a:cubicBezTo>
                  <a:cubicBezTo>
                    <a:pt x="8500" y="731"/>
                    <a:pt x="8768" y="857"/>
                    <a:pt x="8936" y="1109"/>
                  </a:cubicBezTo>
                  <a:cubicBezTo>
                    <a:pt x="9251" y="1467"/>
                    <a:pt x="9693" y="1677"/>
                    <a:pt x="10176" y="1677"/>
                  </a:cubicBezTo>
                  <a:cubicBezTo>
                    <a:pt x="10639" y="1677"/>
                    <a:pt x="10639" y="962"/>
                    <a:pt x="10176" y="962"/>
                  </a:cubicBezTo>
                  <a:cubicBezTo>
                    <a:pt x="9882" y="962"/>
                    <a:pt x="9609" y="815"/>
                    <a:pt x="9461" y="584"/>
                  </a:cubicBezTo>
                  <a:cubicBezTo>
                    <a:pt x="9136" y="195"/>
                    <a:pt x="8678" y="0"/>
                    <a:pt x="8224" y="0"/>
                  </a:cubicBezTo>
                  <a:cubicBezTo>
                    <a:pt x="7769" y="0"/>
                    <a:pt x="7317" y="195"/>
                    <a:pt x="7002" y="584"/>
                  </a:cubicBezTo>
                  <a:cubicBezTo>
                    <a:pt x="6833" y="836"/>
                    <a:pt x="6565" y="962"/>
                    <a:pt x="6295" y="962"/>
                  </a:cubicBezTo>
                  <a:cubicBezTo>
                    <a:pt x="6024" y="962"/>
                    <a:pt x="5751" y="836"/>
                    <a:pt x="5572" y="584"/>
                  </a:cubicBezTo>
                  <a:cubicBezTo>
                    <a:pt x="5257" y="195"/>
                    <a:pt x="4805" y="0"/>
                    <a:pt x="4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063;p54"/>
            <p:cNvSpPr/>
            <p:nvPr/>
          </p:nvSpPr>
          <p:spPr>
            <a:xfrm>
              <a:off x="3606187" y="3904159"/>
              <a:ext cx="159292" cy="25184"/>
            </a:xfrm>
            <a:custGeom>
              <a:avLst/>
              <a:gdLst/>
              <a:ahLst/>
              <a:cxnLst/>
              <a:rect l="l" t="t" r="r" b="b"/>
              <a:pathLst>
                <a:path w="10639" h="1682" extrusionOk="0">
                  <a:moveTo>
                    <a:pt x="484" y="0"/>
                  </a:moveTo>
                  <a:cubicBezTo>
                    <a:pt x="1" y="0"/>
                    <a:pt x="1" y="736"/>
                    <a:pt x="484" y="736"/>
                  </a:cubicBezTo>
                  <a:cubicBezTo>
                    <a:pt x="757" y="736"/>
                    <a:pt x="1031" y="883"/>
                    <a:pt x="1199" y="1093"/>
                  </a:cubicBezTo>
                  <a:cubicBezTo>
                    <a:pt x="1514" y="1482"/>
                    <a:pt x="1966" y="1677"/>
                    <a:pt x="2418" y="1677"/>
                  </a:cubicBezTo>
                  <a:cubicBezTo>
                    <a:pt x="2870" y="1677"/>
                    <a:pt x="3322" y="1482"/>
                    <a:pt x="3638" y="1093"/>
                  </a:cubicBezTo>
                  <a:cubicBezTo>
                    <a:pt x="3806" y="852"/>
                    <a:pt x="4079" y="731"/>
                    <a:pt x="4353" y="731"/>
                  </a:cubicBezTo>
                  <a:cubicBezTo>
                    <a:pt x="4626" y="731"/>
                    <a:pt x="4899" y="852"/>
                    <a:pt x="5067" y="1093"/>
                  </a:cubicBezTo>
                  <a:cubicBezTo>
                    <a:pt x="5383" y="1482"/>
                    <a:pt x="5835" y="1677"/>
                    <a:pt x="6287" y="1677"/>
                  </a:cubicBezTo>
                  <a:cubicBezTo>
                    <a:pt x="6739" y="1677"/>
                    <a:pt x="7191" y="1482"/>
                    <a:pt x="7506" y="1093"/>
                  </a:cubicBezTo>
                  <a:cubicBezTo>
                    <a:pt x="7685" y="852"/>
                    <a:pt x="7958" y="731"/>
                    <a:pt x="8229" y="731"/>
                  </a:cubicBezTo>
                  <a:cubicBezTo>
                    <a:pt x="8500" y="731"/>
                    <a:pt x="8768" y="852"/>
                    <a:pt x="8936" y="1093"/>
                  </a:cubicBezTo>
                  <a:cubicBezTo>
                    <a:pt x="9251" y="1472"/>
                    <a:pt x="9693" y="1682"/>
                    <a:pt x="10176" y="1682"/>
                  </a:cubicBezTo>
                  <a:cubicBezTo>
                    <a:pt x="10639" y="1682"/>
                    <a:pt x="10639" y="967"/>
                    <a:pt x="10176" y="967"/>
                  </a:cubicBezTo>
                  <a:cubicBezTo>
                    <a:pt x="9882" y="967"/>
                    <a:pt x="9609" y="820"/>
                    <a:pt x="9461" y="589"/>
                  </a:cubicBezTo>
                  <a:cubicBezTo>
                    <a:pt x="9136" y="200"/>
                    <a:pt x="8678" y="5"/>
                    <a:pt x="8224" y="5"/>
                  </a:cubicBezTo>
                  <a:cubicBezTo>
                    <a:pt x="7769" y="5"/>
                    <a:pt x="7317" y="200"/>
                    <a:pt x="7002" y="589"/>
                  </a:cubicBezTo>
                  <a:cubicBezTo>
                    <a:pt x="6833" y="841"/>
                    <a:pt x="6565" y="967"/>
                    <a:pt x="6295" y="967"/>
                  </a:cubicBezTo>
                  <a:cubicBezTo>
                    <a:pt x="6024" y="967"/>
                    <a:pt x="5751" y="841"/>
                    <a:pt x="5572" y="589"/>
                  </a:cubicBezTo>
                  <a:cubicBezTo>
                    <a:pt x="5257" y="200"/>
                    <a:pt x="4805" y="5"/>
                    <a:pt x="4353" y="5"/>
                  </a:cubicBezTo>
                  <a:cubicBezTo>
                    <a:pt x="3901" y="5"/>
                    <a:pt x="3449" y="200"/>
                    <a:pt x="3133" y="589"/>
                  </a:cubicBezTo>
                  <a:cubicBezTo>
                    <a:pt x="2954" y="841"/>
                    <a:pt x="2681" y="967"/>
                    <a:pt x="2410" y="967"/>
                  </a:cubicBezTo>
                  <a:cubicBezTo>
                    <a:pt x="2140" y="967"/>
                    <a:pt x="1872" y="841"/>
                    <a:pt x="1703" y="589"/>
                  </a:cubicBezTo>
                  <a:cubicBezTo>
                    <a:pt x="1388" y="231"/>
                    <a:pt x="947" y="21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3064;p54"/>
            <p:cNvSpPr/>
            <p:nvPr/>
          </p:nvSpPr>
          <p:spPr>
            <a:xfrm>
              <a:off x="3606187" y="3940976"/>
              <a:ext cx="159292" cy="25199"/>
            </a:xfrm>
            <a:custGeom>
              <a:avLst/>
              <a:gdLst/>
              <a:ahLst/>
              <a:cxnLst/>
              <a:rect l="l" t="t" r="r" b="b"/>
              <a:pathLst>
                <a:path w="10639" h="1683" extrusionOk="0">
                  <a:moveTo>
                    <a:pt x="484" y="1"/>
                  </a:moveTo>
                  <a:cubicBezTo>
                    <a:pt x="1" y="1"/>
                    <a:pt x="1" y="737"/>
                    <a:pt x="484" y="737"/>
                  </a:cubicBezTo>
                  <a:cubicBezTo>
                    <a:pt x="757" y="737"/>
                    <a:pt x="1031" y="884"/>
                    <a:pt x="1199" y="1094"/>
                  </a:cubicBezTo>
                  <a:cubicBezTo>
                    <a:pt x="1514" y="1483"/>
                    <a:pt x="1966" y="1678"/>
                    <a:pt x="2418" y="1678"/>
                  </a:cubicBezTo>
                  <a:cubicBezTo>
                    <a:pt x="2870" y="1678"/>
                    <a:pt x="3322" y="1483"/>
                    <a:pt x="3638" y="1094"/>
                  </a:cubicBezTo>
                  <a:cubicBezTo>
                    <a:pt x="3806" y="852"/>
                    <a:pt x="4079" y="732"/>
                    <a:pt x="4353" y="732"/>
                  </a:cubicBezTo>
                  <a:cubicBezTo>
                    <a:pt x="4626" y="732"/>
                    <a:pt x="4899" y="852"/>
                    <a:pt x="5067" y="1094"/>
                  </a:cubicBezTo>
                  <a:cubicBezTo>
                    <a:pt x="5383" y="1483"/>
                    <a:pt x="5835" y="1678"/>
                    <a:pt x="6287" y="1678"/>
                  </a:cubicBezTo>
                  <a:cubicBezTo>
                    <a:pt x="6739" y="1678"/>
                    <a:pt x="7191" y="1483"/>
                    <a:pt x="7506" y="1094"/>
                  </a:cubicBezTo>
                  <a:cubicBezTo>
                    <a:pt x="7685" y="852"/>
                    <a:pt x="7958" y="732"/>
                    <a:pt x="8229" y="732"/>
                  </a:cubicBezTo>
                  <a:cubicBezTo>
                    <a:pt x="8500" y="732"/>
                    <a:pt x="8768" y="852"/>
                    <a:pt x="8936" y="1094"/>
                  </a:cubicBezTo>
                  <a:cubicBezTo>
                    <a:pt x="9251" y="1473"/>
                    <a:pt x="9693" y="1683"/>
                    <a:pt x="10176" y="1683"/>
                  </a:cubicBezTo>
                  <a:cubicBezTo>
                    <a:pt x="10639" y="1683"/>
                    <a:pt x="10639" y="968"/>
                    <a:pt x="10176" y="968"/>
                  </a:cubicBezTo>
                  <a:cubicBezTo>
                    <a:pt x="9882" y="968"/>
                    <a:pt x="9609" y="821"/>
                    <a:pt x="9461" y="590"/>
                  </a:cubicBezTo>
                  <a:cubicBezTo>
                    <a:pt x="9136" y="201"/>
                    <a:pt x="8678" y="6"/>
                    <a:pt x="8224" y="6"/>
                  </a:cubicBezTo>
                  <a:cubicBezTo>
                    <a:pt x="7769" y="6"/>
                    <a:pt x="7317" y="201"/>
                    <a:pt x="7002" y="590"/>
                  </a:cubicBezTo>
                  <a:cubicBezTo>
                    <a:pt x="6833" y="842"/>
                    <a:pt x="6565" y="968"/>
                    <a:pt x="6295" y="968"/>
                  </a:cubicBezTo>
                  <a:cubicBezTo>
                    <a:pt x="6024" y="968"/>
                    <a:pt x="5751" y="842"/>
                    <a:pt x="5572" y="590"/>
                  </a:cubicBezTo>
                  <a:cubicBezTo>
                    <a:pt x="5257" y="201"/>
                    <a:pt x="4805" y="6"/>
                    <a:pt x="4353" y="6"/>
                  </a:cubicBezTo>
                  <a:cubicBezTo>
                    <a:pt x="3901" y="6"/>
                    <a:pt x="3449" y="201"/>
                    <a:pt x="3133" y="590"/>
                  </a:cubicBezTo>
                  <a:cubicBezTo>
                    <a:pt x="2954" y="842"/>
                    <a:pt x="2681" y="968"/>
                    <a:pt x="2410" y="968"/>
                  </a:cubicBezTo>
                  <a:cubicBezTo>
                    <a:pt x="2140" y="968"/>
                    <a:pt x="1872" y="842"/>
                    <a:pt x="1703" y="590"/>
                  </a:cubicBezTo>
                  <a:cubicBezTo>
                    <a:pt x="1388" y="232"/>
                    <a:pt x="947" y="22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065;p54"/>
            <p:cNvSpPr/>
            <p:nvPr/>
          </p:nvSpPr>
          <p:spPr>
            <a:xfrm>
              <a:off x="3711639" y="3882434"/>
              <a:ext cx="147030" cy="147015"/>
            </a:xfrm>
            <a:custGeom>
              <a:avLst/>
              <a:gdLst/>
              <a:ahLst/>
              <a:cxnLst/>
              <a:rect l="l" t="t" r="r" b="b"/>
              <a:pathLst>
                <a:path w="9820" h="9819" extrusionOk="0">
                  <a:moveTo>
                    <a:pt x="9819" y="0"/>
                  </a:moveTo>
                  <a:cubicBezTo>
                    <a:pt x="6665" y="169"/>
                    <a:pt x="3953" y="1220"/>
                    <a:pt x="1977" y="3196"/>
                  </a:cubicBezTo>
                  <a:cubicBezTo>
                    <a:pt x="1" y="5193"/>
                    <a:pt x="421" y="6434"/>
                    <a:pt x="232" y="9587"/>
                  </a:cubicBezTo>
                  <a:cubicBezTo>
                    <a:pt x="3407" y="9398"/>
                    <a:pt x="4647" y="9819"/>
                    <a:pt x="6623" y="7842"/>
                  </a:cubicBezTo>
                  <a:cubicBezTo>
                    <a:pt x="7107" y="7359"/>
                    <a:pt x="7548" y="6812"/>
                    <a:pt x="7927" y="6245"/>
                  </a:cubicBezTo>
                  <a:lnTo>
                    <a:pt x="6203" y="5950"/>
                  </a:lnTo>
                  <a:lnTo>
                    <a:pt x="6224" y="5929"/>
                  </a:lnTo>
                  <a:cubicBezTo>
                    <a:pt x="8326" y="4668"/>
                    <a:pt x="9672" y="2460"/>
                    <a:pt x="9819" y="42"/>
                  </a:cubicBezTo>
                  <a:lnTo>
                    <a:pt x="98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3066;p54"/>
            <p:cNvSpPr/>
            <p:nvPr/>
          </p:nvSpPr>
          <p:spPr>
            <a:xfrm>
              <a:off x="3682996" y="3930915"/>
              <a:ext cx="127191" cy="127176"/>
            </a:xfrm>
            <a:custGeom>
              <a:avLst/>
              <a:gdLst/>
              <a:ahLst/>
              <a:cxnLst/>
              <a:rect l="l" t="t" r="r" b="b"/>
              <a:pathLst>
                <a:path w="8495" h="8494" extrusionOk="0">
                  <a:moveTo>
                    <a:pt x="8494" y="0"/>
                  </a:moveTo>
                  <a:lnTo>
                    <a:pt x="8494" y="0"/>
                  </a:lnTo>
                  <a:cubicBezTo>
                    <a:pt x="4983" y="2061"/>
                    <a:pt x="2061" y="4983"/>
                    <a:pt x="0" y="8494"/>
                  </a:cubicBezTo>
                  <a:cubicBezTo>
                    <a:pt x="3512" y="6434"/>
                    <a:pt x="6434" y="3511"/>
                    <a:pt x="8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447800" y="5033308"/>
            <a:ext cx="4402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51159" y="5033308"/>
            <a:ext cx="42357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386928" y="5000846"/>
            <a:ext cx="708263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6 :</a:t>
            </a: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-55866"/>
            <a:ext cx="3428999" cy="3323012"/>
          </a:xfrm>
          <a:prstGeom prst="rect">
            <a:avLst/>
          </a:prstGeom>
        </p:spPr>
      </p:pic>
      <p:pic>
        <p:nvPicPr>
          <p:cNvPr id="5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5200" y="6958445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8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6" grpId="0"/>
      <p:bldP spid="47" grpId="0"/>
      <p:bldP spid="4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5670" y="342900"/>
            <a:ext cx="17232730" cy="9525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00" y="5894180"/>
            <a:ext cx="4343400" cy="439282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324" y="0"/>
            <a:ext cx="3304622" cy="320247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73399" y="7119258"/>
            <a:ext cx="2538153" cy="3167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74437" y="0"/>
            <a:ext cx="3860849" cy="3225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2746" y="2552700"/>
            <a:ext cx="12975854" cy="38173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600" b="1" dirty="0"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</a:p>
        </p:txBody>
      </p:sp>
    </p:spTree>
    <p:extLst>
      <p:ext uri="{BB962C8B-B14F-4D97-AF65-F5344CB8AC3E}">
        <p14:creationId xmlns:p14="http://schemas.microsoft.com/office/powerpoint/2010/main" val="3149289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2247900"/>
            <a:ext cx="11506200" cy="5770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6187" y="3522273"/>
            <a:ext cx="10791825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(a), (b), (d)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(c)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72317" y="301752"/>
            <a:ext cx="3725764" cy="41148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103" y="5753100"/>
            <a:ext cx="4114800" cy="411480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21212" y="6548049"/>
            <a:ext cx="2209388" cy="35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4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1" y="1638300"/>
            <a:ext cx="10363200" cy="6613832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1302223"/>
            <a:ext cx="4002311" cy="89847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40361" y="3779860"/>
            <a:ext cx="9369679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8200" y="2781144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68600" y="6113428"/>
            <a:ext cx="2644216" cy="427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7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7917" y="190500"/>
            <a:ext cx="16928835" cy="960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5505"/>
            <a:ext cx="2819400" cy="338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8807" y="1075914"/>
            <a:ext cx="1624705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VD1,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31" name="image5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9973"/>
            <a:ext cx="9227396" cy="18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27" y="7550769"/>
            <a:ext cx="8467346" cy="19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918713" y="3058432"/>
            <a:ext cx="11798423" cy="90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918713" y="6335391"/>
            <a:ext cx="11941089" cy="90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1275" y="6704357"/>
            <a:ext cx="2243354" cy="36289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495300"/>
            <a:ext cx="16104439" cy="8901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0" y="1661123"/>
            <a:ext cx="12210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 </a:t>
            </a:r>
            <a:r>
              <a:rPr lang="en-US" sz="4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104" y="2907468"/>
            <a:ext cx="8461221" cy="3081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6285098"/>
            <a:ext cx="3038924" cy="2439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0547" y="6970898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97200" y="6751320"/>
            <a:ext cx="2243354" cy="362895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69" y="7505700"/>
            <a:ext cx="5767211" cy="27250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2507</Words>
  <PresentationFormat>Custom</PresentationFormat>
  <Paragraphs>277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2022-09-23T02:47:06Z</dcterms:modified>
  <dc:identifier>DAFMWkh2L2c</dc:identifier>
</cp:coreProperties>
</file>