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8" r:id="rId3"/>
    <p:sldId id="259" r:id="rId4"/>
    <p:sldId id="256" r:id="rId5"/>
    <p:sldId id="261" r:id="rId6"/>
    <p:sldId id="269" r:id="rId7"/>
    <p:sldId id="270" r:id="rId8"/>
    <p:sldId id="273" r:id="rId9"/>
    <p:sldId id="274" r:id="rId10"/>
    <p:sldId id="276" r:id="rId11"/>
    <p:sldId id="272" r:id="rId12"/>
    <p:sldId id="279" r:id="rId13"/>
    <p:sldId id="271" r:id="rId14"/>
    <p:sldId id="277" r:id="rId15"/>
    <p:sldId id="281" r:id="rId16"/>
    <p:sldId id="284" r:id="rId17"/>
    <p:sldId id="278" r:id="rId18"/>
    <p:sldId id="282" r:id="rId19"/>
    <p:sldId id="275" r:id="rId20"/>
    <p:sldId id="283" r:id="rId21"/>
    <p:sldId id="290" r:id="rId22"/>
    <p:sldId id="285" r:id="rId23"/>
    <p:sldId id="286" r:id="rId24"/>
    <p:sldId id="291" r:id="rId25"/>
    <p:sldId id="287" r:id="rId26"/>
    <p:sldId id="288" r:id="rId27"/>
    <p:sldId id="280" r:id="rId28"/>
    <p:sldId id="289" r:id="rId29"/>
    <p:sldId id="292" r:id="rId30"/>
    <p:sldId id="296" r:id="rId31"/>
    <p:sldId id="298" r:id="rId32"/>
    <p:sldId id="293" r:id="rId33"/>
    <p:sldId id="300" r:id="rId34"/>
    <p:sldId id="294" r:id="rId35"/>
    <p:sldId id="295" r:id="rId36"/>
    <p:sldId id="297" r:id="rId37"/>
    <p:sldId id="299" r:id="rId38"/>
    <p:sldId id="301" r:id="rId39"/>
    <p:sldId id="304" r:id="rId40"/>
    <p:sldId id="302" r:id="rId41"/>
    <p:sldId id="303" r:id="rId42"/>
    <p:sldId id="305" r:id="rId43"/>
    <p:sldId id="265" r:id="rId44"/>
  </p:sldIdLst>
  <p:sldSz cx="18288000" cy="10287000"/>
  <p:notesSz cx="6858000" cy="9144000"/>
  <p:embeddedFontLst>
    <p:embeddedFont>
      <p:font typeface="SimSun" panose="02010600030101010101" pitchFamily="2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FFCCCC"/>
    <a:srgbClr val="99CC00"/>
    <a:srgbClr val="CCFFCC"/>
    <a:srgbClr val="66FFFF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2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9" Type="http://schemas.openxmlformats.org/officeDocument/2006/relationships/image" Target="../media/image3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51153" y="2177517"/>
            <a:ext cx="3341915" cy="6541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09981" y="3973130"/>
            <a:ext cx="4268400" cy="5576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797189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MỚI.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5200" y="342900"/>
            <a:ext cx="11887200" cy="84224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210561"/>
            <a:ext cx="4351293" cy="5038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98534" y="2857500"/>
            <a:ext cx="7700532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1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38400" y="180930"/>
            <a:ext cx="14325600" cy="90773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5749090"/>
            <a:ext cx="3886200" cy="44998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67300" y="647700"/>
            <a:ext cx="8763000" cy="13871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6201" y="1817628"/>
            <a:ext cx="11277600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electron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cột</a:t>
            </a:r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53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97064" y="5153336"/>
            <a:ext cx="4190936" cy="51336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86381" y="38100"/>
            <a:ext cx="13515238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8461" y="965307"/>
            <a:ext cx="1471107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061" y="1714500"/>
            <a:ext cx="1471107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70861" y="2231548"/>
            <a:ext cx="6295477" cy="92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57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5295900"/>
            <a:ext cx="3431494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1677134"/>
            <a:ext cx="12725400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: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bởi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lanthnide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actinide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73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691" y="266700"/>
            <a:ext cx="172694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690" y="1282363"/>
            <a:ext cx="1707850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5826" y="4133982"/>
            <a:ext cx="11125200" cy="43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7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6199" y="6210300"/>
            <a:ext cx="2841706" cy="4038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1755" y="723900"/>
            <a:ext cx="13637445" cy="706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endParaRPr lang="en-US" sz="40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electron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99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11400" y="6273346"/>
            <a:ext cx="3276600" cy="4013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259" y="355707"/>
            <a:ext cx="1744548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9017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200" y="2816983"/>
            <a:ext cx="2960568" cy="4159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2200" y="1943100"/>
            <a:ext cx="111252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Oxygen: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8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O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oxygen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16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79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9137" y="647700"/>
            <a:ext cx="16304463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c)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3268" y="1756708"/>
            <a:ext cx="15657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9017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4819" y="3664486"/>
            <a:ext cx="1565793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electron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ngang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7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78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5676900"/>
            <a:ext cx="3252770" cy="462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239929"/>
            <a:ext cx="146304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4.4,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011" y="4260929"/>
            <a:ext cx="7567978" cy="39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24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7600" y="6366687"/>
            <a:ext cx="3200400" cy="39203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1700" y="507345"/>
            <a:ext cx="13944600" cy="768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lời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thúc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VIIIA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 electron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electron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thúc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8 electron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75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2" name="Bảng tuần hoàn các nguyên tố hóa học - 100 khám phá vĩ đại (Hóa họ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419100"/>
            <a:ext cx="17030700" cy="95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78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5372100"/>
            <a:ext cx="4211783" cy="4876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7600" y="1680508"/>
            <a:ext cx="12161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d.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3728978"/>
            <a:ext cx="1143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08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3025" y="967362"/>
            <a:ext cx="143019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4.5,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96799" y="2322325"/>
            <a:ext cx="4114801" cy="6250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51000" y="2857500"/>
            <a:ext cx="11684000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H, Li, Na, K,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Cs, Fr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F, Cl, Br, I, At,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Ts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He, Ne,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Kr,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Rn,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22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888" y="114300"/>
            <a:ext cx="1762822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9017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445321"/>
              </p:ext>
            </p:extLst>
          </p:nvPr>
        </p:nvGraphicFramePr>
        <p:xfrm>
          <a:off x="2646520" y="1564529"/>
          <a:ext cx="12994957" cy="333492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47513">
                  <a:extLst>
                    <a:ext uri="{9D8B030D-6E8A-4147-A177-3AD203B41FA5}">
                      <a16:colId xmlns:a16="http://schemas.microsoft.com/office/drawing/2014/main" val="2784946830"/>
                    </a:ext>
                  </a:extLst>
                </a:gridCol>
                <a:gridCol w="3777319">
                  <a:extLst>
                    <a:ext uri="{9D8B030D-6E8A-4147-A177-3AD203B41FA5}">
                      <a16:colId xmlns:a16="http://schemas.microsoft.com/office/drawing/2014/main" val="3618654128"/>
                    </a:ext>
                  </a:extLst>
                </a:gridCol>
                <a:gridCol w="3129778">
                  <a:extLst>
                    <a:ext uri="{9D8B030D-6E8A-4147-A177-3AD203B41FA5}">
                      <a16:colId xmlns:a16="http://schemas.microsoft.com/office/drawing/2014/main" val="4205055133"/>
                    </a:ext>
                  </a:extLst>
                </a:gridCol>
                <a:gridCol w="2840347">
                  <a:extLst>
                    <a:ext uri="{9D8B030D-6E8A-4147-A177-3AD203B41FA5}">
                      <a16:colId xmlns:a16="http://schemas.microsoft.com/office/drawing/2014/main" val="1630977407"/>
                    </a:ext>
                  </a:extLst>
                </a:gridCol>
              </a:tblGrid>
              <a:tr h="833730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Nguyên tố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Kí hiệu hóa học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Nhóm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Chu </a:t>
                      </a:r>
                      <a:r>
                        <a:rPr lang="en-US" sz="3600" dirty="0" err="1">
                          <a:effectLst/>
                        </a:rPr>
                        <a:t>kì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380597"/>
                  </a:ext>
                </a:extLst>
              </a:tr>
              <a:tr h="833730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Calcium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551266"/>
                  </a:ext>
                </a:extLst>
              </a:tr>
              <a:tr h="833730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P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7486327"/>
                  </a:ext>
                </a:extLst>
              </a:tr>
              <a:tr h="833730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Xenon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105574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60943"/>
              </p:ext>
            </p:extLst>
          </p:nvPr>
        </p:nvGraphicFramePr>
        <p:xfrm>
          <a:off x="2646521" y="5753100"/>
          <a:ext cx="12994957" cy="325175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712031">
                  <a:extLst>
                    <a:ext uri="{9D8B030D-6E8A-4147-A177-3AD203B41FA5}">
                      <a16:colId xmlns:a16="http://schemas.microsoft.com/office/drawing/2014/main" val="958019449"/>
                    </a:ext>
                  </a:extLst>
                </a:gridCol>
                <a:gridCol w="4036551">
                  <a:extLst>
                    <a:ext uri="{9D8B030D-6E8A-4147-A177-3AD203B41FA5}">
                      <a16:colId xmlns:a16="http://schemas.microsoft.com/office/drawing/2014/main" val="3628317637"/>
                    </a:ext>
                  </a:extLst>
                </a:gridCol>
                <a:gridCol w="2823876">
                  <a:extLst>
                    <a:ext uri="{9D8B030D-6E8A-4147-A177-3AD203B41FA5}">
                      <a16:colId xmlns:a16="http://schemas.microsoft.com/office/drawing/2014/main" val="687291983"/>
                    </a:ext>
                  </a:extLst>
                </a:gridCol>
                <a:gridCol w="2422499">
                  <a:extLst>
                    <a:ext uri="{9D8B030D-6E8A-4147-A177-3AD203B41FA5}">
                      <a16:colId xmlns:a16="http://schemas.microsoft.com/office/drawing/2014/main" val="2217821645"/>
                    </a:ext>
                  </a:extLst>
                </a:gridCol>
              </a:tblGrid>
              <a:tr h="1048621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Nguyên tố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 err="1">
                          <a:effectLst/>
                        </a:rPr>
                        <a:t>Kí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hóa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 err="1">
                          <a:effectLst/>
                        </a:rPr>
                        <a:t>Nhóm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Chu kì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5464903"/>
                  </a:ext>
                </a:extLst>
              </a:tr>
              <a:tr h="727855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Calcium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Ca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IIA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4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3253884"/>
                  </a:ext>
                </a:extLst>
              </a:tr>
              <a:tr h="587581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P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VA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239597"/>
                  </a:ext>
                </a:extLst>
              </a:tr>
              <a:tr h="587581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Xenon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Xe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VIIIA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5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1981479"/>
                  </a:ext>
                </a:extLst>
              </a:tr>
            </a:tbl>
          </a:graphicData>
        </a:graphic>
      </p:graphicFrame>
      <p:sp>
        <p:nvSpPr>
          <p:cNvPr id="21" name="Curved Right Arrow 20"/>
          <p:cNvSpPr/>
          <p:nvPr/>
        </p:nvSpPr>
        <p:spPr>
          <a:xfrm>
            <a:off x="355288" y="2857500"/>
            <a:ext cx="2316632" cy="5334000"/>
          </a:xfrm>
          <a:prstGeom prst="curvedRightArrow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69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70964" y="6591300"/>
            <a:ext cx="3017035" cy="369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4300"/>
            <a:ext cx="1828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endParaRPr lang="en-US" sz="4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93907"/>
            <a:ext cx="18288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2301903"/>
            <a:ext cx="11887200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IA, IIA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hydrogen), IIIA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boron)...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kiềm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IIA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kiềm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thổ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82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97064" y="5153336"/>
            <a:ext cx="4190936" cy="5133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6536" y="1790700"/>
            <a:ext cx="12094926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20955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K, Mg, Al?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9" y="3955215"/>
            <a:ext cx="9144000" cy="30675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IA,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IIA,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IIIA,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55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307678"/>
            <a:ext cx="3761555" cy="5345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613237"/>
            <a:ext cx="1828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2825221"/>
            <a:ext cx="1158240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iron, copper, silver,...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01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1062027"/>
            <a:ext cx="1478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Cho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8838" y="4668827"/>
            <a:ext cx="8953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Mercury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Hg,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IIB,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6.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9200" y="3911649"/>
            <a:ext cx="30003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2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5200" y="342900"/>
            <a:ext cx="11887200" cy="84224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210561"/>
            <a:ext cx="4351293" cy="5038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0" y="2881848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80%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7300" y="1546525"/>
            <a:ext cx="8763000" cy="13871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61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54286" y="6570868"/>
            <a:ext cx="3033714" cy="37161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5486" y="190500"/>
            <a:ext cx="142970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20955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3086100"/>
            <a:ext cx="14082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5486" y="5046384"/>
            <a:ext cx="132588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sức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Gold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Au, ô 79,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6,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IB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Silver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Ag, ô 47,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5,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IB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81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5981700"/>
            <a:ext cx="3029366" cy="4305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4300"/>
            <a:ext cx="1828799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endParaRPr lang="en-US" sz="4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5999" y="1257300"/>
            <a:ext cx="14859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8: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nitrogen, oxygen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chlorine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gũi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17426"/>
              </p:ext>
            </p:extLst>
          </p:nvPr>
        </p:nvGraphicFramePr>
        <p:xfrm>
          <a:off x="3532821" y="4432615"/>
          <a:ext cx="11831955" cy="3606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44748">
                  <a:extLst>
                    <a:ext uri="{9D8B030D-6E8A-4147-A177-3AD203B41FA5}">
                      <a16:colId xmlns:a16="http://schemas.microsoft.com/office/drawing/2014/main" val="202014898"/>
                    </a:ext>
                  </a:extLst>
                </a:gridCol>
                <a:gridCol w="2833847">
                  <a:extLst>
                    <a:ext uri="{9D8B030D-6E8A-4147-A177-3AD203B41FA5}">
                      <a16:colId xmlns:a16="http://schemas.microsoft.com/office/drawing/2014/main" val="986721043"/>
                    </a:ext>
                  </a:extLst>
                </a:gridCol>
                <a:gridCol w="3253360">
                  <a:extLst>
                    <a:ext uri="{9D8B030D-6E8A-4147-A177-3AD203B41FA5}">
                      <a16:colId xmlns:a16="http://schemas.microsoft.com/office/drawing/2014/main" val="39635916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nguyên tố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 kì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2024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9219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4340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Oxygen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141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Chlorine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810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478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8433339"/>
            <a:ext cx="18288000" cy="1853661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05366" y="3376450"/>
            <a:ext cx="3625359" cy="58818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91032" y="4419505"/>
            <a:ext cx="3415509" cy="51607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1169730"/>
            <a:ext cx="10134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5200" y="342900"/>
            <a:ext cx="11887200" cy="84224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210561"/>
            <a:ext cx="4351293" cy="5038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300" y="1104900"/>
            <a:ext cx="8763000" cy="13871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0" y="2400300"/>
            <a:ext cx="9144000" cy="51335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IA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IVA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Hầu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VA, VIA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VIIA.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6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591300"/>
            <a:ext cx="2562523" cy="36418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3150" y="342900"/>
            <a:ext cx="13601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3150" y="4000500"/>
            <a:ext cx="140970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Fluorine (F)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răng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Chlorine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(Cl)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VIIA,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VIIA,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81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4300"/>
            <a:ext cx="18287999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hiếm</a:t>
            </a:r>
            <a:endParaRPr lang="en-US" sz="4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9071" y="1096813"/>
            <a:ext cx="14589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4.1,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electon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4018318"/>
            <a:ext cx="6477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8 electron ở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riêng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He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electron).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0" y="3316109"/>
            <a:ext cx="7184415" cy="502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63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5200" y="342900"/>
            <a:ext cx="11887200" cy="84224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210561"/>
            <a:ext cx="4351293" cy="5038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300" y="1832081"/>
            <a:ext cx="8763000" cy="13871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79383" y="3347978"/>
            <a:ext cx="71388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VIIIA).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92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2" name="Rectangle 1"/>
          <p:cNvSpPr/>
          <p:nvPr/>
        </p:nvSpPr>
        <p:spPr>
          <a:xfrm>
            <a:off x="914400" y="495300"/>
            <a:ext cx="1623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4280952"/>
            <a:ext cx="845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bơm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helium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khinh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nhẹ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ở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kiện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heli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trơ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hỗ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trợ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cháy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độc</a:t>
            </a:r>
            <a:r>
              <a:rPr lang="en-US" sz="4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38481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05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6700441"/>
            <a:ext cx="2514696" cy="357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4300"/>
            <a:ext cx="18287999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6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US" sz="6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26" y="1485900"/>
            <a:ext cx="170141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2894935"/>
            <a:ext cx="6126480" cy="2286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000" y="5815085"/>
            <a:ext cx="6126480" cy="2286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11695" y="2894935"/>
            <a:ext cx="6126480" cy="2286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11695" y="5799742"/>
            <a:ext cx="6126480" cy="2286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neutron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5829300"/>
            <a:ext cx="612648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35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4145" y="2324100"/>
            <a:ext cx="137303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4145" y="4575075"/>
            <a:ext cx="2011680" cy="1015663"/>
          </a:xfrm>
          <a:prstGeom prst="rect">
            <a:avLst/>
          </a:prstGeom>
          <a:solidFill>
            <a:srgbClr val="FFCC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2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5898" y="4570344"/>
            <a:ext cx="2011680" cy="1015663"/>
          </a:xfrm>
          <a:prstGeom prst="rect">
            <a:avLst/>
          </a:prstGeom>
          <a:solidFill>
            <a:srgbClr val="FFCC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3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57651" y="4570344"/>
            <a:ext cx="2011680" cy="1015663"/>
          </a:xfrm>
          <a:prstGeom prst="rect">
            <a:avLst/>
          </a:prstGeom>
          <a:solidFill>
            <a:srgbClr val="FFCC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4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39404" y="4570344"/>
            <a:ext cx="2011680" cy="1015663"/>
          </a:xfrm>
          <a:prstGeom prst="rect">
            <a:avLst/>
          </a:prstGeom>
          <a:solidFill>
            <a:srgbClr val="FFCC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5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2200" y="4585037"/>
            <a:ext cx="2011680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4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73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35516" y="6057900"/>
            <a:ext cx="3452483" cy="422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800592"/>
            <a:ext cx="143256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3417564"/>
            <a:ext cx="4572000" cy="1371600"/>
          </a:xfrm>
          <a:prstGeom prst="rect">
            <a:avLst/>
          </a:prstGeom>
          <a:solidFill>
            <a:srgbClr val="99CC00"/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K, Na, Li,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5692784"/>
            <a:ext cx="4572000" cy="1371600"/>
          </a:xfrm>
          <a:prstGeom prst="rect">
            <a:avLst/>
          </a:prstGeom>
          <a:solidFill>
            <a:srgbClr val="99CC00"/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Li, K,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2200" y="3417564"/>
            <a:ext cx="4572000" cy="1371600"/>
          </a:xfrm>
          <a:prstGeom prst="rect">
            <a:avLst/>
          </a:prstGeom>
          <a:solidFill>
            <a:srgbClr val="99CC00"/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Na, Li,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5610806"/>
            <a:ext cx="4572000" cy="1371600"/>
          </a:xfrm>
          <a:prstGeom prst="rect">
            <a:avLst/>
          </a:prstGeom>
          <a:solidFill>
            <a:srgbClr val="99CC00"/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Li, Na, K,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82200" y="5600700"/>
            <a:ext cx="4572000" cy="1371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Li, Na, K,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09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5375644"/>
            <a:ext cx="3429000" cy="4873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5467" y="1498707"/>
            <a:ext cx="163067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7545" y="3559009"/>
            <a:ext cx="3657600" cy="10972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O, S, Se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09630" y="3559009"/>
            <a:ext cx="3657600" cy="10972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N, O, F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77115" y="3559009"/>
            <a:ext cx="3657600" cy="10972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Na, Mg, K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944600" y="3457483"/>
            <a:ext cx="3657600" cy="10972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Ne, Na, Mg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543300"/>
            <a:ext cx="3657600" cy="10972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O, S, Se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54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5375644"/>
            <a:ext cx="3429000" cy="4873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2594" y="1460837"/>
            <a:ext cx="16362813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5: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2594" y="3539470"/>
            <a:ext cx="3108960" cy="1188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Li, Si, Ne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6841" y="3539470"/>
            <a:ext cx="3108960" cy="1188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Mg, P,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71088" y="3539470"/>
            <a:ext cx="3108960" cy="1188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K, Fe, Ag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25335" y="3577570"/>
            <a:ext cx="3108960" cy="1188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anchor="ctr"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B, Al, In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0" y="3543300"/>
            <a:ext cx="3108960" cy="11887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Mg, P,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06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20060" y="6135407"/>
            <a:ext cx="5866088" cy="3274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7398" y="3467100"/>
            <a:ext cx="3654530" cy="6655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9600" y="-70981"/>
            <a:ext cx="2250633" cy="23623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09800" y="2612928"/>
            <a:ext cx="145161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6400" b="1" kern="1800" dirty="0">
                <a:solidFill>
                  <a:srgbClr val="36609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 4. SƠ LƯỢC BẢNG TUẦN HOÀN </a:t>
            </a:r>
            <a:endParaRPr lang="en-US" sz="6400" b="1" kern="0" dirty="0">
              <a:solidFill>
                <a:srgbClr val="36609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6400" b="1" kern="1800" dirty="0">
                <a:solidFill>
                  <a:srgbClr val="36609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NGUYÊN TỐ HÓA HỌC</a:t>
            </a:r>
            <a:endParaRPr lang="en-US" sz="6400" b="1" kern="0" dirty="0">
              <a:solidFill>
                <a:srgbClr val="36609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sp>
        <p:nvSpPr>
          <p:cNvPr id="2" name="Rectangle 1"/>
          <p:cNvSpPr/>
          <p:nvPr/>
        </p:nvSpPr>
        <p:spPr>
          <a:xfrm>
            <a:off x="0" y="38100"/>
            <a:ext cx="18287999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6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5448" y="1548466"/>
            <a:ext cx="14897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Ge, S, Br,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C, Mo, Ba,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Hg.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1530"/>
              </p:ext>
            </p:extLst>
          </p:nvPr>
        </p:nvGraphicFramePr>
        <p:xfrm>
          <a:off x="1695448" y="3797202"/>
          <a:ext cx="14770419" cy="163195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923473">
                  <a:extLst>
                    <a:ext uri="{9D8B030D-6E8A-4147-A177-3AD203B41FA5}">
                      <a16:colId xmlns:a16="http://schemas.microsoft.com/office/drawing/2014/main" val="2360894264"/>
                    </a:ext>
                  </a:extLst>
                </a:gridCol>
                <a:gridCol w="4923473">
                  <a:extLst>
                    <a:ext uri="{9D8B030D-6E8A-4147-A177-3AD203B41FA5}">
                      <a16:colId xmlns:a16="http://schemas.microsoft.com/office/drawing/2014/main" val="2245907580"/>
                    </a:ext>
                  </a:extLst>
                </a:gridCol>
                <a:gridCol w="4923473">
                  <a:extLst>
                    <a:ext uri="{9D8B030D-6E8A-4147-A177-3AD203B41FA5}">
                      <a16:colId xmlns:a16="http://schemas.microsoft.com/office/drawing/2014/main" val="28704416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Kim loại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Phi kim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Khí  hiếm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022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80107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11836"/>
              </p:ext>
            </p:extLst>
          </p:nvPr>
        </p:nvGraphicFramePr>
        <p:xfrm>
          <a:off x="1695448" y="6057900"/>
          <a:ext cx="14770419" cy="16319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923473">
                  <a:extLst>
                    <a:ext uri="{9D8B030D-6E8A-4147-A177-3AD203B41FA5}">
                      <a16:colId xmlns:a16="http://schemas.microsoft.com/office/drawing/2014/main" val="299951879"/>
                    </a:ext>
                  </a:extLst>
                </a:gridCol>
                <a:gridCol w="4923473">
                  <a:extLst>
                    <a:ext uri="{9D8B030D-6E8A-4147-A177-3AD203B41FA5}">
                      <a16:colId xmlns:a16="http://schemas.microsoft.com/office/drawing/2014/main" val="2819461849"/>
                    </a:ext>
                  </a:extLst>
                </a:gridCol>
                <a:gridCol w="4923473">
                  <a:extLst>
                    <a:ext uri="{9D8B030D-6E8A-4147-A177-3AD203B41FA5}">
                      <a16:colId xmlns:a16="http://schemas.microsoft.com/office/drawing/2014/main" val="160771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Kim loại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Phi kim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Khí  hiếm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8632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Ge, Pb, Mo, Ba, Hg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>
                          <a:effectLst/>
                        </a:rPr>
                        <a:t>S, Br, C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4000" dirty="0" err="1">
                          <a:effectLst/>
                        </a:rPr>
                        <a:t>Ar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6400046"/>
                  </a:ext>
                </a:extLst>
              </a:tr>
            </a:tbl>
          </a:graphicData>
        </a:graphic>
      </p:graphicFrame>
      <p:sp>
        <p:nvSpPr>
          <p:cNvPr id="9" name="Curved Right Arrow 8"/>
          <p:cNvSpPr/>
          <p:nvPr/>
        </p:nvSpPr>
        <p:spPr>
          <a:xfrm>
            <a:off x="685800" y="4546551"/>
            <a:ext cx="1009648" cy="2667000"/>
          </a:xfrm>
          <a:prstGeom prst="curvedRightArrow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55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724900"/>
            <a:ext cx="18288000" cy="1562100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97064" y="5153336"/>
            <a:ext cx="4190936" cy="51336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66700"/>
            <a:ext cx="14325600" cy="39395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(ô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AutoNum type="alphaLcParenR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Magnesium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(Mg)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AutoNum type="alphaLcParenR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Neon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(Ne)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3860542"/>
            <a:ext cx="12115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Mg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12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IIA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88400" y="4838700"/>
            <a:ext cx="4572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Ne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10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VIIIA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68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2171972" y="1255041"/>
            <a:ext cx="14222685" cy="7643306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5881238"/>
            <a:ext cx="3142481" cy="4386712"/>
          </a:xfrm>
          <a:prstGeom prst="rect">
            <a:avLst/>
          </a:prstGeom>
        </p:spPr>
      </p:pic>
      <p:sp>
        <p:nvSpPr>
          <p:cNvPr id="9" name="Google Shape;2902;p52"/>
          <p:cNvSpPr txBox="1">
            <a:spLocks/>
          </p:cNvSpPr>
          <p:nvPr/>
        </p:nvSpPr>
        <p:spPr>
          <a:xfrm>
            <a:off x="2492016" y="1730312"/>
            <a:ext cx="12595584" cy="822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2907;p52"/>
          <p:cNvGrpSpPr/>
          <p:nvPr/>
        </p:nvGrpSpPr>
        <p:grpSpPr>
          <a:xfrm>
            <a:off x="3967039" y="3324259"/>
            <a:ext cx="697607" cy="934072"/>
            <a:chOff x="3601939" y="4161192"/>
            <a:chExt cx="275178" cy="388912"/>
          </a:xfrm>
        </p:grpSpPr>
        <p:sp>
          <p:nvSpPr>
            <p:cNvPr id="11" name="Google Shape;2908;p52"/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909;p52"/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910;p52"/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911;p52"/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912;p52"/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913;p52"/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914;p52"/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915;p52"/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916;p52"/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917;p52"/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oogle Shape;2918;p52"/>
          <p:cNvGrpSpPr/>
          <p:nvPr/>
        </p:nvGrpSpPr>
        <p:grpSpPr>
          <a:xfrm>
            <a:off x="8283442" y="3274317"/>
            <a:ext cx="999873" cy="911306"/>
            <a:chOff x="5812588" y="2708991"/>
            <a:chExt cx="612637" cy="597721"/>
          </a:xfrm>
        </p:grpSpPr>
        <p:sp>
          <p:nvSpPr>
            <p:cNvPr id="23" name="Google Shape;2919;p52"/>
            <p:cNvSpPr/>
            <p:nvPr/>
          </p:nvSpPr>
          <p:spPr>
            <a:xfrm>
              <a:off x="6287588" y="2932772"/>
              <a:ext cx="90301" cy="149811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oogle Shape;2920;p52"/>
            <p:cNvGrpSpPr/>
            <p:nvPr/>
          </p:nvGrpSpPr>
          <p:grpSpPr>
            <a:xfrm>
              <a:off x="5812588" y="2708991"/>
              <a:ext cx="612637" cy="597721"/>
              <a:chOff x="5802038" y="2708991"/>
              <a:chExt cx="612637" cy="597721"/>
            </a:xfrm>
          </p:grpSpPr>
          <p:sp>
            <p:nvSpPr>
              <p:cNvPr id="25" name="Google Shape;2921;p52"/>
              <p:cNvSpPr/>
              <p:nvPr/>
            </p:nvSpPr>
            <p:spPr>
              <a:xfrm>
                <a:off x="5867927" y="3130497"/>
                <a:ext cx="116003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5" extrusionOk="0">
                    <a:moveTo>
                      <a:pt x="299" y="1"/>
                    </a:moveTo>
                    <a:cubicBezTo>
                      <a:pt x="0" y="1"/>
                      <a:pt x="0" y="441"/>
                      <a:pt x="299" y="441"/>
                    </a:cubicBezTo>
                    <a:lnTo>
                      <a:pt x="2258" y="441"/>
                    </a:lnTo>
                    <a:lnTo>
                      <a:pt x="2258" y="2401"/>
                    </a:lnTo>
                    <a:cubicBezTo>
                      <a:pt x="2258" y="2523"/>
                      <a:pt x="2353" y="2625"/>
                      <a:pt x="2475" y="2625"/>
                    </a:cubicBezTo>
                    <a:cubicBezTo>
                      <a:pt x="2597" y="2625"/>
                      <a:pt x="2699" y="2523"/>
                      <a:pt x="2699" y="2401"/>
                    </a:cubicBezTo>
                    <a:lnTo>
                      <a:pt x="2699" y="224"/>
                    </a:lnTo>
                    <a:cubicBezTo>
                      <a:pt x="2699" y="102"/>
                      <a:pt x="2597" y="1"/>
                      <a:pt x="2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2922;p52"/>
              <p:cNvSpPr/>
              <p:nvPr/>
            </p:nvSpPr>
            <p:spPr>
              <a:xfrm>
                <a:off x="6232788" y="2773939"/>
                <a:ext cx="116046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0" extrusionOk="0">
                    <a:moveTo>
                      <a:pt x="221" y="0"/>
                    </a:moveTo>
                    <a:cubicBezTo>
                      <a:pt x="111" y="0"/>
                      <a:pt x="1" y="73"/>
                      <a:pt x="1" y="219"/>
                    </a:cubicBezTo>
                    <a:lnTo>
                      <a:pt x="1" y="2402"/>
                    </a:lnTo>
                    <a:cubicBezTo>
                      <a:pt x="1" y="2524"/>
                      <a:pt x="102" y="2619"/>
                      <a:pt x="224" y="2619"/>
                    </a:cubicBezTo>
                    <a:lnTo>
                      <a:pt x="2408" y="2619"/>
                    </a:lnTo>
                    <a:cubicBezTo>
                      <a:pt x="2699" y="2619"/>
                      <a:pt x="2699" y="2179"/>
                      <a:pt x="2408" y="2179"/>
                    </a:cubicBezTo>
                    <a:lnTo>
                      <a:pt x="441" y="2179"/>
                    </a:lnTo>
                    <a:lnTo>
                      <a:pt x="441" y="219"/>
                    </a:lnTo>
                    <a:cubicBezTo>
                      <a:pt x="441" y="73"/>
                      <a:pt x="331" y="0"/>
                      <a:pt x="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923;p52"/>
              <p:cNvSpPr/>
              <p:nvPr/>
            </p:nvSpPr>
            <p:spPr>
              <a:xfrm>
                <a:off x="6028588" y="2746062"/>
                <a:ext cx="159628" cy="84269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989" extrusionOk="0">
                    <a:moveTo>
                      <a:pt x="314" y="0"/>
                    </a:moveTo>
                    <a:cubicBezTo>
                      <a:pt x="145" y="0"/>
                      <a:pt x="0" y="221"/>
                      <a:pt x="161" y="382"/>
                    </a:cubicBezTo>
                    <a:lnTo>
                      <a:pt x="1700" y="1928"/>
                    </a:lnTo>
                    <a:cubicBezTo>
                      <a:pt x="1741" y="1969"/>
                      <a:pt x="1795" y="1989"/>
                      <a:pt x="1856" y="1989"/>
                    </a:cubicBezTo>
                    <a:cubicBezTo>
                      <a:pt x="1917" y="1989"/>
                      <a:pt x="1971" y="1969"/>
                      <a:pt x="2012" y="1928"/>
                    </a:cubicBezTo>
                    <a:lnTo>
                      <a:pt x="3558" y="382"/>
                    </a:lnTo>
                    <a:cubicBezTo>
                      <a:pt x="3714" y="221"/>
                      <a:pt x="3567" y="0"/>
                      <a:pt x="3399" y="0"/>
                    </a:cubicBezTo>
                    <a:cubicBezTo>
                      <a:pt x="3347" y="0"/>
                      <a:pt x="3294" y="21"/>
                      <a:pt x="3246" y="70"/>
                    </a:cubicBezTo>
                    <a:lnTo>
                      <a:pt x="1856" y="1460"/>
                    </a:lnTo>
                    <a:lnTo>
                      <a:pt x="466" y="70"/>
                    </a:lnTo>
                    <a:cubicBezTo>
                      <a:pt x="419" y="21"/>
                      <a:pt x="365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924;p52"/>
              <p:cNvSpPr/>
              <p:nvPr/>
            </p:nvSpPr>
            <p:spPr>
              <a:xfrm>
                <a:off x="6028502" y="3185447"/>
                <a:ext cx="158854" cy="84142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986" extrusionOk="0">
                    <a:moveTo>
                      <a:pt x="1858" y="0"/>
                    </a:moveTo>
                    <a:cubicBezTo>
                      <a:pt x="1802" y="0"/>
                      <a:pt x="1746" y="23"/>
                      <a:pt x="1702" y="67"/>
                    </a:cubicBezTo>
                    <a:lnTo>
                      <a:pt x="163" y="1606"/>
                    </a:lnTo>
                    <a:cubicBezTo>
                      <a:pt x="1" y="1763"/>
                      <a:pt x="149" y="1984"/>
                      <a:pt x="322" y="1984"/>
                    </a:cubicBezTo>
                    <a:cubicBezTo>
                      <a:pt x="373" y="1984"/>
                      <a:pt x="427" y="1964"/>
                      <a:pt x="475" y="1918"/>
                    </a:cubicBezTo>
                    <a:lnTo>
                      <a:pt x="1858" y="528"/>
                    </a:lnTo>
                    <a:lnTo>
                      <a:pt x="3248" y="1918"/>
                    </a:lnTo>
                    <a:cubicBezTo>
                      <a:pt x="3289" y="1958"/>
                      <a:pt x="3343" y="1979"/>
                      <a:pt x="3404" y="1979"/>
                    </a:cubicBezTo>
                    <a:lnTo>
                      <a:pt x="3404" y="1985"/>
                    </a:lnTo>
                    <a:cubicBezTo>
                      <a:pt x="3601" y="1985"/>
                      <a:pt x="3696" y="1748"/>
                      <a:pt x="3560" y="1606"/>
                    </a:cubicBezTo>
                    <a:lnTo>
                      <a:pt x="2014" y="67"/>
                    </a:lnTo>
                    <a:cubicBezTo>
                      <a:pt x="1970" y="23"/>
                      <a:pt x="1914" y="0"/>
                      <a:pt x="1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925;p52"/>
              <p:cNvSpPr/>
              <p:nvPr/>
            </p:nvSpPr>
            <p:spPr>
              <a:xfrm>
                <a:off x="5839130" y="2932772"/>
                <a:ext cx="90301" cy="149811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536" extrusionOk="0">
                    <a:moveTo>
                      <a:pt x="314" y="1"/>
                    </a:moveTo>
                    <a:cubicBezTo>
                      <a:pt x="146" y="1"/>
                      <a:pt x="1" y="221"/>
                      <a:pt x="162" y="382"/>
                    </a:cubicBezTo>
                    <a:lnTo>
                      <a:pt x="1545" y="1772"/>
                    </a:lnTo>
                    <a:lnTo>
                      <a:pt x="155" y="3156"/>
                    </a:lnTo>
                    <a:cubicBezTo>
                      <a:pt x="19" y="3298"/>
                      <a:pt x="114" y="3535"/>
                      <a:pt x="311" y="3535"/>
                    </a:cubicBezTo>
                    <a:cubicBezTo>
                      <a:pt x="372" y="3535"/>
                      <a:pt x="426" y="3508"/>
                      <a:pt x="467" y="3468"/>
                    </a:cubicBezTo>
                    <a:lnTo>
                      <a:pt x="2013" y="1928"/>
                    </a:lnTo>
                    <a:cubicBezTo>
                      <a:pt x="2101" y="1840"/>
                      <a:pt x="2101" y="1698"/>
                      <a:pt x="2013" y="1616"/>
                    </a:cubicBezTo>
                    <a:lnTo>
                      <a:pt x="467" y="70"/>
                    </a:lnTo>
                    <a:cubicBezTo>
                      <a:pt x="419" y="21"/>
                      <a:pt x="366" y="1"/>
                      <a:pt x="3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926;p52"/>
              <p:cNvSpPr/>
              <p:nvPr/>
            </p:nvSpPr>
            <p:spPr>
              <a:xfrm>
                <a:off x="6232788" y="3130497"/>
                <a:ext cx="116046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5" extrusionOk="0">
                    <a:moveTo>
                      <a:pt x="224" y="1"/>
                    </a:moveTo>
                    <a:cubicBezTo>
                      <a:pt x="102" y="1"/>
                      <a:pt x="7" y="102"/>
                      <a:pt x="7" y="224"/>
                    </a:cubicBezTo>
                    <a:lnTo>
                      <a:pt x="7" y="2401"/>
                    </a:lnTo>
                    <a:cubicBezTo>
                      <a:pt x="1" y="2523"/>
                      <a:pt x="102" y="2625"/>
                      <a:pt x="224" y="2625"/>
                    </a:cubicBezTo>
                    <a:cubicBezTo>
                      <a:pt x="346" y="2625"/>
                      <a:pt x="448" y="2523"/>
                      <a:pt x="448" y="2401"/>
                    </a:cubicBezTo>
                    <a:lnTo>
                      <a:pt x="448" y="441"/>
                    </a:lnTo>
                    <a:lnTo>
                      <a:pt x="2408" y="441"/>
                    </a:lnTo>
                    <a:cubicBezTo>
                      <a:pt x="2699" y="441"/>
                      <a:pt x="2699" y="1"/>
                      <a:pt x="2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927;p52"/>
              <p:cNvSpPr/>
              <p:nvPr/>
            </p:nvSpPr>
            <p:spPr>
              <a:xfrm>
                <a:off x="5867927" y="2773939"/>
                <a:ext cx="116003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0" extrusionOk="0">
                    <a:moveTo>
                      <a:pt x="2478" y="0"/>
                    </a:moveTo>
                    <a:cubicBezTo>
                      <a:pt x="2368" y="0"/>
                      <a:pt x="2258" y="73"/>
                      <a:pt x="2258" y="219"/>
                    </a:cubicBezTo>
                    <a:lnTo>
                      <a:pt x="2258" y="2179"/>
                    </a:lnTo>
                    <a:lnTo>
                      <a:pt x="299" y="2179"/>
                    </a:lnTo>
                    <a:cubicBezTo>
                      <a:pt x="0" y="2179"/>
                      <a:pt x="0" y="2619"/>
                      <a:pt x="299" y="2619"/>
                    </a:cubicBezTo>
                    <a:lnTo>
                      <a:pt x="2475" y="2619"/>
                    </a:lnTo>
                    <a:cubicBezTo>
                      <a:pt x="2597" y="2619"/>
                      <a:pt x="2699" y="2524"/>
                      <a:pt x="2699" y="2402"/>
                    </a:cubicBezTo>
                    <a:lnTo>
                      <a:pt x="2699" y="219"/>
                    </a:lnTo>
                    <a:cubicBezTo>
                      <a:pt x="2699" y="73"/>
                      <a:pt x="2589" y="0"/>
                      <a:pt x="2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928;p52"/>
              <p:cNvSpPr/>
              <p:nvPr/>
            </p:nvSpPr>
            <p:spPr>
              <a:xfrm>
                <a:off x="5802038" y="2708991"/>
                <a:ext cx="612637" cy="597721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14108" extrusionOk="0">
                    <a:moveTo>
                      <a:pt x="7131" y="1"/>
                    </a:moveTo>
                    <a:cubicBezTo>
                      <a:pt x="7020" y="1"/>
                      <a:pt x="6910" y="74"/>
                      <a:pt x="6910" y="220"/>
                    </a:cubicBezTo>
                    <a:lnTo>
                      <a:pt x="6910" y="6519"/>
                    </a:lnTo>
                    <a:lnTo>
                      <a:pt x="2455" y="2064"/>
                    </a:lnTo>
                    <a:cubicBezTo>
                      <a:pt x="2406" y="2015"/>
                      <a:pt x="2351" y="1994"/>
                      <a:pt x="2299" y="1994"/>
                    </a:cubicBezTo>
                    <a:cubicBezTo>
                      <a:pt x="2128" y="1994"/>
                      <a:pt x="1982" y="2215"/>
                      <a:pt x="2143" y="2376"/>
                    </a:cubicBezTo>
                    <a:lnTo>
                      <a:pt x="6598" y="6831"/>
                    </a:lnTo>
                    <a:lnTo>
                      <a:pt x="292" y="6831"/>
                    </a:lnTo>
                    <a:cubicBezTo>
                      <a:pt x="1" y="6831"/>
                      <a:pt x="1" y="7271"/>
                      <a:pt x="292" y="7271"/>
                    </a:cubicBezTo>
                    <a:lnTo>
                      <a:pt x="6598" y="7271"/>
                    </a:lnTo>
                    <a:lnTo>
                      <a:pt x="2143" y="11726"/>
                    </a:lnTo>
                    <a:cubicBezTo>
                      <a:pt x="1982" y="11887"/>
                      <a:pt x="2128" y="12108"/>
                      <a:pt x="2299" y="12108"/>
                    </a:cubicBezTo>
                    <a:cubicBezTo>
                      <a:pt x="2351" y="12108"/>
                      <a:pt x="2406" y="12087"/>
                      <a:pt x="2455" y="12038"/>
                    </a:cubicBezTo>
                    <a:lnTo>
                      <a:pt x="6910" y="7583"/>
                    </a:lnTo>
                    <a:lnTo>
                      <a:pt x="6910" y="13889"/>
                    </a:lnTo>
                    <a:cubicBezTo>
                      <a:pt x="6910" y="14035"/>
                      <a:pt x="7020" y="14108"/>
                      <a:pt x="7131" y="14108"/>
                    </a:cubicBezTo>
                    <a:cubicBezTo>
                      <a:pt x="7241" y="14108"/>
                      <a:pt x="7351" y="14035"/>
                      <a:pt x="7351" y="13889"/>
                    </a:cubicBezTo>
                    <a:lnTo>
                      <a:pt x="7351" y="7583"/>
                    </a:lnTo>
                    <a:lnTo>
                      <a:pt x="11806" y="12038"/>
                    </a:lnTo>
                    <a:cubicBezTo>
                      <a:pt x="11853" y="12087"/>
                      <a:pt x="11907" y="12108"/>
                      <a:pt x="11958" y="12108"/>
                    </a:cubicBezTo>
                    <a:cubicBezTo>
                      <a:pt x="12127" y="12108"/>
                      <a:pt x="12274" y="11887"/>
                      <a:pt x="12118" y="11726"/>
                    </a:cubicBezTo>
                    <a:lnTo>
                      <a:pt x="7663" y="7271"/>
                    </a:lnTo>
                    <a:lnTo>
                      <a:pt x="13962" y="7271"/>
                    </a:lnTo>
                    <a:cubicBezTo>
                      <a:pt x="14254" y="7271"/>
                      <a:pt x="14254" y="6831"/>
                      <a:pt x="13962" y="6831"/>
                    </a:cubicBezTo>
                    <a:lnTo>
                      <a:pt x="7663" y="6831"/>
                    </a:lnTo>
                    <a:lnTo>
                      <a:pt x="12118" y="2376"/>
                    </a:lnTo>
                    <a:cubicBezTo>
                      <a:pt x="12274" y="2215"/>
                      <a:pt x="12127" y="1994"/>
                      <a:pt x="11958" y="1994"/>
                    </a:cubicBezTo>
                    <a:cubicBezTo>
                      <a:pt x="11907" y="1994"/>
                      <a:pt x="11853" y="2015"/>
                      <a:pt x="11806" y="2064"/>
                    </a:cubicBezTo>
                    <a:lnTo>
                      <a:pt x="7351" y="6519"/>
                    </a:lnTo>
                    <a:lnTo>
                      <a:pt x="7351" y="220"/>
                    </a:lnTo>
                    <a:cubicBezTo>
                      <a:pt x="7351" y="74"/>
                      <a:pt x="7241" y="1"/>
                      <a:pt x="7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929;p52"/>
              <p:cNvSpPr/>
              <p:nvPr/>
            </p:nvSpPr>
            <p:spPr>
              <a:xfrm>
                <a:off x="5965836" y="2867866"/>
                <a:ext cx="285043" cy="279922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6607" extrusionOk="0">
                    <a:moveTo>
                      <a:pt x="3316" y="457"/>
                    </a:moveTo>
                    <a:lnTo>
                      <a:pt x="5330" y="1291"/>
                    </a:lnTo>
                    <a:lnTo>
                      <a:pt x="6164" y="3304"/>
                    </a:lnTo>
                    <a:lnTo>
                      <a:pt x="5330" y="5318"/>
                    </a:lnTo>
                    <a:lnTo>
                      <a:pt x="3316" y="6152"/>
                    </a:lnTo>
                    <a:lnTo>
                      <a:pt x="1302" y="5318"/>
                    </a:lnTo>
                    <a:lnTo>
                      <a:pt x="468" y="3304"/>
                    </a:lnTo>
                    <a:lnTo>
                      <a:pt x="1302" y="1291"/>
                    </a:lnTo>
                    <a:lnTo>
                      <a:pt x="3316" y="457"/>
                    </a:lnTo>
                    <a:close/>
                    <a:moveTo>
                      <a:pt x="3320" y="1"/>
                    </a:moveTo>
                    <a:cubicBezTo>
                      <a:pt x="3291" y="1"/>
                      <a:pt x="3262" y="6"/>
                      <a:pt x="3235" y="16"/>
                    </a:cubicBezTo>
                    <a:lnTo>
                      <a:pt x="1051" y="911"/>
                    </a:lnTo>
                    <a:cubicBezTo>
                      <a:pt x="997" y="938"/>
                      <a:pt x="957" y="979"/>
                      <a:pt x="929" y="1033"/>
                    </a:cubicBezTo>
                    <a:lnTo>
                      <a:pt x="28" y="3216"/>
                    </a:lnTo>
                    <a:cubicBezTo>
                      <a:pt x="0" y="3270"/>
                      <a:pt x="0" y="3332"/>
                      <a:pt x="28" y="3386"/>
                    </a:cubicBezTo>
                    <a:lnTo>
                      <a:pt x="929" y="5569"/>
                    </a:lnTo>
                    <a:cubicBezTo>
                      <a:pt x="950" y="5623"/>
                      <a:pt x="997" y="5664"/>
                      <a:pt x="1051" y="5691"/>
                    </a:cubicBezTo>
                    <a:lnTo>
                      <a:pt x="3235" y="6593"/>
                    </a:lnTo>
                    <a:cubicBezTo>
                      <a:pt x="3262" y="6607"/>
                      <a:pt x="3289" y="6607"/>
                      <a:pt x="3316" y="6607"/>
                    </a:cubicBezTo>
                    <a:cubicBezTo>
                      <a:pt x="3343" y="6607"/>
                      <a:pt x="3370" y="6600"/>
                      <a:pt x="3398" y="6593"/>
                    </a:cubicBezTo>
                    <a:lnTo>
                      <a:pt x="5588" y="5691"/>
                    </a:lnTo>
                    <a:cubicBezTo>
                      <a:pt x="5642" y="5671"/>
                      <a:pt x="5683" y="5630"/>
                      <a:pt x="5703" y="5576"/>
                    </a:cubicBezTo>
                    <a:lnTo>
                      <a:pt x="6612" y="3393"/>
                    </a:lnTo>
                    <a:cubicBezTo>
                      <a:pt x="6632" y="3338"/>
                      <a:pt x="6632" y="3277"/>
                      <a:pt x="6612" y="3223"/>
                    </a:cubicBezTo>
                    <a:lnTo>
                      <a:pt x="5703" y="1040"/>
                    </a:lnTo>
                    <a:cubicBezTo>
                      <a:pt x="5683" y="985"/>
                      <a:pt x="5642" y="945"/>
                      <a:pt x="5588" y="918"/>
                    </a:cubicBezTo>
                    <a:lnTo>
                      <a:pt x="3404" y="16"/>
                    </a:lnTo>
                    <a:cubicBezTo>
                      <a:pt x="3377" y="6"/>
                      <a:pt x="3348" y="1"/>
                      <a:pt x="3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oogle Shape;3053;p54"/>
          <p:cNvGrpSpPr/>
          <p:nvPr/>
        </p:nvGrpSpPr>
        <p:grpSpPr>
          <a:xfrm>
            <a:off x="13148713" y="3226628"/>
            <a:ext cx="999868" cy="934073"/>
            <a:chOff x="3508282" y="3810341"/>
            <a:chExt cx="351644" cy="351959"/>
          </a:xfrm>
        </p:grpSpPr>
        <p:sp>
          <p:nvSpPr>
            <p:cNvPr id="35" name="Google Shape;3054;p54"/>
            <p:cNvSpPr/>
            <p:nvPr/>
          </p:nvSpPr>
          <p:spPr>
            <a:xfrm>
              <a:off x="3508282" y="3810341"/>
              <a:ext cx="133180" cy="64232"/>
            </a:xfrm>
            <a:custGeom>
              <a:avLst/>
              <a:gdLst/>
              <a:ahLst/>
              <a:cxnLst/>
              <a:rect l="l" t="t" r="r" b="b"/>
              <a:pathLst>
                <a:path w="8895" h="4290" extrusionOk="0">
                  <a:moveTo>
                    <a:pt x="2503" y="1"/>
                  </a:moveTo>
                  <a:cubicBezTo>
                    <a:pt x="1115" y="1"/>
                    <a:pt x="1" y="1115"/>
                    <a:pt x="1" y="2503"/>
                  </a:cubicBezTo>
                  <a:cubicBezTo>
                    <a:pt x="1" y="3491"/>
                    <a:pt x="800" y="4290"/>
                    <a:pt x="1788" y="4290"/>
                  </a:cubicBezTo>
                  <a:cubicBezTo>
                    <a:pt x="2797" y="4290"/>
                    <a:pt x="7191" y="3491"/>
                    <a:pt x="7191" y="2503"/>
                  </a:cubicBezTo>
                  <a:lnTo>
                    <a:pt x="8600" y="2503"/>
                  </a:lnTo>
                  <a:cubicBezTo>
                    <a:pt x="8600" y="1809"/>
                    <a:pt x="8894" y="1178"/>
                    <a:pt x="8432" y="737"/>
                  </a:cubicBezTo>
                  <a:cubicBezTo>
                    <a:pt x="7990" y="274"/>
                    <a:pt x="3197" y="1"/>
                    <a:pt x="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055;p54"/>
            <p:cNvSpPr/>
            <p:nvPr/>
          </p:nvSpPr>
          <p:spPr>
            <a:xfrm>
              <a:off x="3535053" y="3847802"/>
              <a:ext cx="58872" cy="26771"/>
            </a:xfrm>
            <a:custGeom>
              <a:avLst/>
              <a:gdLst/>
              <a:ahLst/>
              <a:cxnLst/>
              <a:rect l="l" t="t" r="r" b="b"/>
              <a:pathLst>
                <a:path w="3932" h="1788" extrusionOk="0">
                  <a:moveTo>
                    <a:pt x="1808" y="1"/>
                  </a:moveTo>
                  <a:cubicBezTo>
                    <a:pt x="1808" y="989"/>
                    <a:pt x="1009" y="1788"/>
                    <a:pt x="0" y="1788"/>
                  </a:cubicBezTo>
                  <a:lnTo>
                    <a:pt x="3932" y="1788"/>
                  </a:lnTo>
                  <a:lnTo>
                    <a:pt x="3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3056;p54"/>
            <p:cNvSpPr/>
            <p:nvPr/>
          </p:nvSpPr>
          <p:spPr>
            <a:xfrm>
              <a:off x="3545743" y="3810341"/>
              <a:ext cx="239261" cy="351959"/>
            </a:xfrm>
            <a:custGeom>
              <a:avLst/>
              <a:gdLst/>
              <a:ahLst/>
              <a:cxnLst/>
              <a:rect l="l" t="t" r="r" b="b"/>
              <a:pathLst>
                <a:path w="15980" h="23507" extrusionOk="0">
                  <a:moveTo>
                    <a:pt x="1" y="1"/>
                  </a:moveTo>
                  <a:cubicBezTo>
                    <a:pt x="653" y="1"/>
                    <a:pt x="1304" y="253"/>
                    <a:pt x="1767" y="737"/>
                  </a:cubicBezTo>
                  <a:cubicBezTo>
                    <a:pt x="1872" y="821"/>
                    <a:pt x="1956" y="926"/>
                    <a:pt x="2040" y="1031"/>
                  </a:cubicBezTo>
                  <a:cubicBezTo>
                    <a:pt x="2335" y="1451"/>
                    <a:pt x="2503" y="1977"/>
                    <a:pt x="2503" y="2503"/>
                  </a:cubicBezTo>
                  <a:lnTo>
                    <a:pt x="2503" y="21004"/>
                  </a:lnTo>
                  <a:cubicBezTo>
                    <a:pt x="2503" y="22371"/>
                    <a:pt x="3617" y="23506"/>
                    <a:pt x="5005" y="23506"/>
                  </a:cubicBezTo>
                  <a:lnTo>
                    <a:pt x="8747" y="23506"/>
                  </a:lnTo>
                  <a:cubicBezTo>
                    <a:pt x="9209" y="23065"/>
                    <a:pt x="11312" y="23212"/>
                    <a:pt x="11312" y="22539"/>
                  </a:cubicBezTo>
                  <a:lnTo>
                    <a:pt x="15979" y="19217"/>
                  </a:lnTo>
                  <a:lnTo>
                    <a:pt x="15979" y="2503"/>
                  </a:lnTo>
                  <a:cubicBezTo>
                    <a:pt x="15979" y="1115"/>
                    <a:pt x="14865" y="1"/>
                    <a:pt x="13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3057;p54"/>
            <p:cNvSpPr/>
            <p:nvPr/>
          </p:nvSpPr>
          <p:spPr>
            <a:xfrm>
              <a:off x="3583205" y="4082317"/>
              <a:ext cx="201799" cy="79983"/>
            </a:xfrm>
            <a:custGeom>
              <a:avLst/>
              <a:gdLst/>
              <a:ahLst/>
              <a:cxnLst/>
              <a:rect l="l" t="t" r="r" b="b"/>
              <a:pathLst>
                <a:path w="13478" h="5342" extrusionOk="0">
                  <a:moveTo>
                    <a:pt x="1" y="1"/>
                  </a:moveTo>
                  <a:lnTo>
                    <a:pt x="1" y="2839"/>
                  </a:lnTo>
                  <a:cubicBezTo>
                    <a:pt x="1" y="4206"/>
                    <a:pt x="1115" y="5341"/>
                    <a:pt x="2503" y="5341"/>
                  </a:cubicBezTo>
                  <a:lnTo>
                    <a:pt x="6245" y="5341"/>
                  </a:lnTo>
                  <a:cubicBezTo>
                    <a:pt x="6707" y="4900"/>
                    <a:pt x="8810" y="5047"/>
                    <a:pt x="8810" y="4374"/>
                  </a:cubicBezTo>
                  <a:lnTo>
                    <a:pt x="13477" y="1052"/>
                  </a:lnTo>
                  <a:lnTo>
                    <a:pt x="13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3058;p54"/>
            <p:cNvSpPr/>
            <p:nvPr/>
          </p:nvSpPr>
          <p:spPr>
            <a:xfrm>
              <a:off x="3545429" y="3810341"/>
              <a:ext cx="232328" cy="15437"/>
            </a:xfrm>
            <a:custGeom>
              <a:avLst/>
              <a:gdLst/>
              <a:ahLst/>
              <a:cxnLst/>
              <a:rect l="l" t="t" r="r" b="b"/>
              <a:pathLst>
                <a:path w="15517" h="1031" extrusionOk="0">
                  <a:moveTo>
                    <a:pt x="1" y="1"/>
                  </a:moveTo>
                  <a:cubicBezTo>
                    <a:pt x="674" y="1"/>
                    <a:pt x="1304" y="253"/>
                    <a:pt x="1788" y="737"/>
                  </a:cubicBezTo>
                  <a:cubicBezTo>
                    <a:pt x="1872" y="821"/>
                    <a:pt x="1956" y="926"/>
                    <a:pt x="2040" y="1031"/>
                  </a:cubicBezTo>
                  <a:lnTo>
                    <a:pt x="15517" y="1031"/>
                  </a:lnTo>
                  <a:cubicBezTo>
                    <a:pt x="15054" y="379"/>
                    <a:pt x="14297" y="1"/>
                    <a:pt x="13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3059;p54"/>
            <p:cNvSpPr/>
            <p:nvPr/>
          </p:nvSpPr>
          <p:spPr>
            <a:xfrm>
              <a:off x="3620666" y="4097753"/>
              <a:ext cx="239261" cy="64546"/>
            </a:xfrm>
            <a:custGeom>
              <a:avLst/>
              <a:gdLst/>
              <a:ahLst/>
              <a:cxnLst/>
              <a:rect l="l" t="t" r="r" b="b"/>
              <a:pathLst>
                <a:path w="15980" h="4311" extrusionOk="0">
                  <a:moveTo>
                    <a:pt x="715" y="0"/>
                  </a:moveTo>
                  <a:cubicBezTo>
                    <a:pt x="1704" y="0"/>
                    <a:pt x="2503" y="820"/>
                    <a:pt x="2503" y="1808"/>
                  </a:cubicBezTo>
                  <a:cubicBezTo>
                    <a:pt x="2503" y="2355"/>
                    <a:pt x="2313" y="2901"/>
                    <a:pt x="1977" y="3343"/>
                  </a:cubicBezTo>
                  <a:cubicBezTo>
                    <a:pt x="1914" y="3406"/>
                    <a:pt x="1851" y="3490"/>
                    <a:pt x="1767" y="3574"/>
                  </a:cubicBezTo>
                  <a:cubicBezTo>
                    <a:pt x="1304" y="4037"/>
                    <a:pt x="673" y="4310"/>
                    <a:pt x="1" y="4310"/>
                  </a:cubicBezTo>
                  <a:lnTo>
                    <a:pt x="13477" y="4310"/>
                  </a:lnTo>
                  <a:cubicBezTo>
                    <a:pt x="14129" y="4310"/>
                    <a:pt x="14760" y="4037"/>
                    <a:pt x="15243" y="3574"/>
                  </a:cubicBezTo>
                  <a:cubicBezTo>
                    <a:pt x="15306" y="3490"/>
                    <a:pt x="15390" y="3406"/>
                    <a:pt x="15454" y="3343"/>
                  </a:cubicBezTo>
                  <a:cubicBezTo>
                    <a:pt x="15790" y="2901"/>
                    <a:pt x="15979" y="2355"/>
                    <a:pt x="15979" y="1808"/>
                  </a:cubicBezTo>
                  <a:cubicBezTo>
                    <a:pt x="15979" y="820"/>
                    <a:pt x="15180" y="21"/>
                    <a:pt x="14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3060;p54"/>
            <p:cNvSpPr/>
            <p:nvPr/>
          </p:nvSpPr>
          <p:spPr>
            <a:xfrm>
              <a:off x="3620666" y="4147791"/>
              <a:ext cx="231385" cy="14508"/>
            </a:xfrm>
            <a:custGeom>
              <a:avLst/>
              <a:gdLst/>
              <a:ahLst/>
              <a:cxnLst/>
              <a:rect l="l" t="t" r="r" b="b"/>
              <a:pathLst>
                <a:path w="15454" h="969" extrusionOk="0">
                  <a:moveTo>
                    <a:pt x="1977" y="1"/>
                  </a:moveTo>
                  <a:cubicBezTo>
                    <a:pt x="1914" y="64"/>
                    <a:pt x="1851" y="148"/>
                    <a:pt x="1767" y="232"/>
                  </a:cubicBezTo>
                  <a:cubicBezTo>
                    <a:pt x="1304" y="695"/>
                    <a:pt x="673" y="968"/>
                    <a:pt x="1" y="968"/>
                  </a:cubicBezTo>
                  <a:lnTo>
                    <a:pt x="13477" y="968"/>
                  </a:lnTo>
                  <a:cubicBezTo>
                    <a:pt x="14129" y="968"/>
                    <a:pt x="14760" y="695"/>
                    <a:pt x="15243" y="232"/>
                  </a:cubicBezTo>
                  <a:cubicBezTo>
                    <a:pt x="15306" y="148"/>
                    <a:pt x="15390" y="64"/>
                    <a:pt x="15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3061;p54"/>
            <p:cNvSpPr/>
            <p:nvPr/>
          </p:nvSpPr>
          <p:spPr>
            <a:xfrm>
              <a:off x="3604301" y="4097753"/>
              <a:ext cx="53841" cy="27085"/>
            </a:xfrm>
            <a:custGeom>
              <a:avLst/>
              <a:gdLst/>
              <a:ahLst/>
              <a:cxnLst/>
              <a:rect l="l" t="t" r="r" b="b"/>
              <a:pathLst>
                <a:path w="3596" h="1809" extrusionOk="0">
                  <a:moveTo>
                    <a:pt x="1787" y="0"/>
                  </a:moveTo>
                  <a:cubicBezTo>
                    <a:pt x="799" y="0"/>
                    <a:pt x="0" y="820"/>
                    <a:pt x="0" y="1808"/>
                  </a:cubicBezTo>
                  <a:lnTo>
                    <a:pt x="3596" y="1808"/>
                  </a:lnTo>
                  <a:cubicBezTo>
                    <a:pt x="3575" y="820"/>
                    <a:pt x="2776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3062;p54"/>
            <p:cNvSpPr/>
            <p:nvPr/>
          </p:nvSpPr>
          <p:spPr>
            <a:xfrm>
              <a:off x="3606187" y="3867401"/>
              <a:ext cx="159292" cy="25124"/>
            </a:xfrm>
            <a:custGeom>
              <a:avLst/>
              <a:gdLst/>
              <a:ahLst/>
              <a:cxnLst/>
              <a:rect l="l" t="t" r="r" b="b"/>
              <a:pathLst>
                <a:path w="10639" h="1678" extrusionOk="0">
                  <a:moveTo>
                    <a:pt x="4353" y="0"/>
                  </a:moveTo>
                  <a:cubicBezTo>
                    <a:pt x="3901" y="0"/>
                    <a:pt x="3449" y="195"/>
                    <a:pt x="3133" y="584"/>
                  </a:cubicBezTo>
                  <a:cubicBezTo>
                    <a:pt x="2954" y="836"/>
                    <a:pt x="2681" y="962"/>
                    <a:pt x="2410" y="962"/>
                  </a:cubicBezTo>
                  <a:cubicBezTo>
                    <a:pt x="2140" y="962"/>
                    <a:pt x="1872" y="836"/>
                    <a:pt x="1703" y="584"/>
                  </a:cubicBezTo>
                  <a:cubicBezTo>
                    <a:pt x="1388" y="226"/>
                    <a:pt x="947" y="16"/>
                    <a:pt x="484" y="16"/>
                  </a:cubicBezTo>
                  <a:cubicBezTo>
                    <a:pt x="477" y="16"/>
                    <a:pt x="471" y="16"/>
                    <a:pt x="464" y="16"/>
                  </a:cubicBezTo>
                  <a:cubicBezTo>
                    <a:pt x="1" y="16"/>
                    <a:pt x="7" y="731"/>
                    <a:pt x="484" y="731"/>
                  </a:cubicBezTo>
                  <a:cubicBezTo>
                    <a:pt x="757" y="731"/>
                    <a:pt x="1031" y="878"/>
                    <a:pt x="1199" y="1109"/>
                  </a:cubicBezTo>
                  <a:cubicBezTo>
                    <a:pt x="1514" y="1488"/>
                    <a:pt x="1966" y="1677"/>
                    <a:pt x="2418" y="1677"/>
                  </a:cubicBezTo>
                  <a:cubicBezTo>
                    <a:pt x="2870" y="1677"/>
                    <a:pt x="3322" y="1488"/>
                    <a:pt x="3638" y="1109"/>
                  </a:cubicBezTo>
                  <a:cubicBezTo>
                    <a:pt x="3806" y="857"/>
                    <a:pt x="4079" y="731"/>
                    <a:pt x="4353" y="731"/>
                  </a:cubicBezTo>
                  <a:cubicBezTo>
                    <a:pt x="4626" y="731"/>
                    <a:pt x="4899" y="857"/>
                    <a:pt x="5067" y="1109"/>
                  </a:cubicBezTo>
                  <a:cubicBezTo>
                    <a:pt x="5383" y="1488"/>
                    <a:pt x="5835" y="1677"/>
                    <a:pt x="6287" y="1677"/>
                  </a:cubicBezTo>
                  <a:cubicBezTo>
                    <a:pt x="6739" y="1677"/>
                    <a:pt x="7191" y="1488"/>
                    <a:pt x="7506" y="1109"/>
                  </a:cubicBezTo>
                  <a:cubicBezTo>
                    <a:pt x="7685" y="857"/>
                    <a:pt x="7958" y="731"/>
                    <a:pt x="8229" y="731"/>
                  </a:cubicBezTo>
                  <a:cubicBezTo>
                    <a:pt x="8500" y="731"/>
                    <a:pt x="8768" y="857"/>
                    <a:pt x="8936" y="1109"/>
                  </a:cubicBezTo>
                  <a:cubicBezTo>
                    <a:pt x="9251" y="1467"/>
                    <a:pt x="9693" y="1677"/>
                    <a:pt x="10176" y="1677"/>
                  </a:cubicBezTo>
                  <a:cubicBezTo>
                    <a:pt x="10639" y="1677"/>
                    <a:pt x="10639" y="962"/>
                    <a:pt x="10176" y="962"/>
                  </a:cubicBezTo>
                  <a:cubicBezTo>
                    <a:pt x="9882" y="962"/>
                    <a:pt x="9609" y="815"/>
                    <a:pt x="9461" y="584"/>
                  </a:cubicBezTo>
                  <a:cubicBezTo>
                    <a:pt x="9136" y="195"/>
                    <a:pt x="8678" y="0"/>
                    <a:pt x="8224" y="0"/>
                  </a:cubicBezTo>
                  <a:cubicBezTo>
                    <a:pt x="7769" y="0"/>
                    <a:pt x="7317" y="195"/>
                    <a:pt x="7002" y="584"/>
                  </a:cubicBezTo>
                  <a:cubicBezTo>
                    <a:pt x="6833" y="836"/>
                    <a:pt x="6565" y="962"/>
                    <a:pt x="6295" y="962"/>
                  </a:cubicBezTo>
                  <a:cubicBezTo>
                    <a:pt x="6024" y="962"/>
                    <a:pt x="5751" y="836"/>
                    <a:pt x="5572" y="584"/>
                  </a:cubicBezTo>
                  <a:cubicBezTo>
                    <a:pt x="5257" y="195"/>
                    <a:pt x="4805" y="0"/>
                    <a:pt x="4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3063;p54"/>
            <p:cNvSpPr/>
            <p:nvPr/>
          </p:nvSpPr>
          <p:spPr>
            <a:xfrm>
              <a:off x="3606187" y="3904159"/>
              <a:ext cx="159292" cy="25184"/>
            </a:xfrm>
            <a:custGeom>
              <a:avLst/>
              <a:gdLst/>
              <a:ahLst/>
              <a:cxnLst/>
              <a:rect l="l" t="t" r="r" b="b"/>
              <a:pathLst>
                <a:path w="10639" h="1682" extrusionOk="0">
                  <a:moveTo>
                    <a:pt x="484" y="0"/>
                  </a:moveTo>
                  <a:cubicBezTo>
                    <a:pt x="1" y="0"/>
                    <a:pt x="1" y="736"/>
                    <a:pt x="484" y="736"/>
                  </a:cubicBezTo>
                  <a:cubicBezTo>
                    <a:pt x="757" y="736"/>
                    <a:pt x="1031" y="883"/>
                    <a:pt x="1199" y="1093"/>
                  </a:cubicBezTo>
                  <a:cubicBezTo>
                    <a:pt x="1514" y="1482"/>
                    <a:pt x="1966" y="1677"/>
                    <a:pt x="2418" y="1677"/>
                  </a:cubicBezTo>
                  <a:cubicBezTo>
                    <a:pt x="2870" y="1677"/>
                    <a:pt x="3322" y="1482"/>
                    <a:pt x="3638" y="1093"/>
                  </a:cubicBezTo>
                  <a:cubicBezTo>
                    <a:pt x="3806" y="852"/>
                    <a:pt x="4079" y="731"/>
                    <a:pt x="4353" y="731"/>
                  </a:cubicBezTo>
                  <a:cubicBezTo>
                    <a:pt x="4626" y="731"/>
                    <a:pt x="4899" y="852"/>
                    <a:pt x="5067" y="1093"/>
                  </a:cubicBezTo>
                  <a:cubicBezTo>
                    <a:pt x="5383" y="1482"/>
                    <a:pt x="5835" y="1677"/>
                    <a:pt x="6287" y="1677"/>
                  </a:cubicBezTo>
                  <a:cubicBezTo>
                    <a:pt x="6739" y="1677"/>
                    <a:pt x="7191" y="1482"/>
                    <a:pt x="7506" y="1093"/>
                  </a:cubicBezTo>
                  <a:cubicBezTo>
                    <a:pt x="7685" y="852"/>
                    <a:pt x="7958" y="731"/>
                    <a:pt x="8229" y="731"/>
                  </a:cubicBezTo>
                  <a:cubicBezTo>
                    <a:pt x="8500" y="731"/>
                    <a:pt x="8768" y="852"/>
                    <a:pt x="8936" y="1093"/>
                  </a:cubicBezTo>
                  <a:cubicBezTo>
                    <a:pt x="9251" y="1472"/>
                    <a:pt x="9693" y="1682"/>
                    <a:pt x="10176" y="1682"/>
                  </a:cubicBezTo>
                  <a:cubicBezTo>
                    <a:pt x="10639" y="1682"/>
                    <a:pt x="10639" y="967"/>
                    <a:pt x="10176" y="967"/>
                  </a:cubicBezTo>
                  <a:cubicBezTo>
                    <a:pt x="9882" y="967"/>
                    <a:pt x="9609" y="820"/>
                    <a:pt x="9461" y="589"/>
                  </a:cubicBezTo>
                  <a:cubicBezTo>
                    <a:pt x="9136" y="200"/>
                    <a:pt x="8678" y="5"/>
                    <a:pt x="8224" y="5"/>
                  </a:cubicBezTo>
                  <a:cubicBezTo>
                    <a:pt x="7769" y="5"/>
                    <a:pt x="7317" y="200"/>
                    <a:pt x="7002" y="589"/>
                  </a:cubicBezTo>
                  <a:cubicBezTo>
                    <a:pt x="6833" y="841"/>
                    <a:pt x="6565" y="967"/>
                    <a:pt x="6295" y="967"/>
                  </a:cubicBezTo>
                  <a:cubicBezTo>
                    <a:pt x="6024" y="967"/>
                    <a:pt x="5751" y="841"/>
                    <a:pt x="5572" y="589"/>
                  </a:cubicBezTo>
                  <a:cubicBezTo>
                    <a:pt x="5257" y="200"/>
                    <a:pt x="4805" y="5"/>
                    <a:pt x="4353" y="5"/>
                  </a:cubicBezTo>
                  <a:cubicBezTo>
                    <a:pt x="3901" y="5"/>
                    <a:pt x="3449" y="200"/>
                    <a:pt x="3133" y="589"/>
                  </a:cubicBezTo>
                  <a:cubicBezTo>
                    <a:pt x="2954" y="841"/>
                    <a:pt x="2681" y="967"/>
                    <a:pt x="2410" y="967"/>
                  </a:cubicBezTo>
                  <a:cubicBezTo>
                    <a:pt x="2140" y="967"/>
                    <a:pt x="1872" y="841"/>
                    <a:pt x="1703" y="589"/>
                  </a:cubicBezTo>
                  <a:cubicBezTo>
                    <a:pt x="1388" y="231"/>
                    <a:pt x="947" y="21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3064;p54"/>
            <p:cNvSpPr/>
            <p:nvPr/>
          </p:nvSpPr>
          <p:spPr>
            <a:xfrm>
              <a:off x="3606187" y="3940976"/>
              <a:ext cx="159292" cy="25199"/>
            </a:xfrm>
            <a:custGeom>
              <a:avLst/>
              <a:gdLst/>
              <a:ahLst/>
              <a:cxnLst/>
              <a:rect l="l" t="t" r="r" b="b"/>
              <a:pathLst>
                <a:path w="10639" h="1683" extrusionOk="0">
                  <a:moveTo>
                    <a:pt x="484" y="1"/>
                  </a:moveTo>
                  <a:cubicBezTo>
                    <a:pt x="1" y="1"/>
                    <a:pt x="1" y="737"/>
                    <a:pt x="484" y="737"/>
                  </a:cubicBezTo>
                  <a:cubicBezTo>
                    <a:pt x="757" y="737"/>
                    <a:pt x="1031" y="884"/>
                    <a:pt x="1199" y="1094"/>
                  </a:cubicBezTo>
                  <a:cubicBezTo>
                    <a:pt x="1514" y="1483"/>
                    <a:pt x="1966" y="1678"/>
                    <a:pt x="2418" y="1678"/>
                  </a:cubicBezTo>
                  <a:cubicBezTo>
                    <a:pt x="2870" y="1678"/>
                    <a:pt x="3322" y="1483"/>
                    <a:pt x="3638" y="1094"/>
                  </a:cubicBezTo>
                  <a:cubicBezTo>
                    <a:pt x="3806" y="852"/>
                    <a:pt x="4079" y="732"/>
                    <a:pt x="4353" y="732"/>
                  </a:cubicBezTo>
                  <a:cubicBezTo>
                    <a:pt x="4626" y="732"/>
                    <a:pt x="4899" y="852"/>
                    <a:pt x="5067" y="1094"/>
                  </a:cubicBezTo>
                  <a:cubicBezTo>
                    <a:pt x="5383" y="1483"/>
                    <a:pt x="5835" y="1678"/>
                    <a:pt x="6287" y="1678"/>
                  </a:cubicBezTo>
                  <a:cubicBezTo>
                    <a:pt x="6739" y="1678"/>
                    <a:pt x="7191" y="1483"/>
                    <a:pt x="7506" y="1094"/>
                  </a:cubicBezTo>
                  <a:cubicBezTo>
                    <a:pt x="7685" y="852"/>
                    <a:pt x="7958" y="732"/>
                    <a:pt x="8229" y="732"/>
                  </a:cubicBezTo>
                  <a:cubicBezTo>
                    <a:pt x="8500" y="732"/>
                    <a:pt x="8768" y="852"/>
                    <a:pt x="8936" y="1094"/>
                  </a:cubicBezTo>
                  <a:cubicBezTo>
                    <a:pt x="9251" y="1473"/>
                    <a:pt x="9693" y="1683"/>
                    <a:pt x="10176" y="1683"/>
                  </a:cubicBezTo>
                  <a:cubicBezTo>
                    <a:pt x="10639" y="1683"/>
                    <a:pt x="10639" y="968"/>
                    <a:pt x="10176" y="968"/>
                  </a:cubicBezTo>
                  <a:cubicBezTo>
                    <a:pt x="9882" y="968"/>
                    <a:pt x="9609" y="821"/>
                    <a:pt x="9461" y="590"/>
                  </a:cubicBezTo>
                  <a:cubicBezTo>
                    <a:pt x="9136" y="201"/>
                    <a:pt x="8678" y="6"/>
                    <a:pt x="8224" y="6"/>
                  </a:cubicBezTo>
                  <a:cubicBezTo>
                    <a:pt x="7769" y="6"/>
                    <a:pt x="7317" y="201"/>
                    <a:pt x="7002" y="590"/>
                  </a:cubicBezTo>
                  <a:cubicBezTo>
                    <a:pt x="6833" y="842"/>
                    <a:pt x="6565" y="968"/>
                    <a:pt x="6295" y="968"/>
                  </a:cubicBezTo>
                  <a:cubicBezTo>
                    <a:pt x="6024" y="968"/>
                    <a:pt x="5751" y="842"/>
                    <a:pt x="5572" y="590"/>
                  </a:cubicBezTo>
                  <a:cubicBezTo>
                    <a:pt x="5257" y="201"/>
                    <a:pt x="4805" y="6"/>
                    <a:pt x="4353" y="6"/>
                  </a:cubicBezTo>
                  <a:cubicBezTo>
                    <a:pt x="3901" y="6"/>
                    <a:pt x="3449" y="201"/>
                    <a:pt x="3133" y="590"/>
                  </a:cubicBezTo>
                  <a:cubicBezTo>
                    <a:pt x="2954" y="842"/>
                    <a:pt x="2681" y="968"/>
                    <a:pt x="2410" y="968"/>
                  </a:cubicBezTo>
                  <a:cubicBezTo>
                    <a:pt x="2140" y="968"/>
                    <a:pt x="1872" y="842"/>
                    <a:pt x="1703" y="590"/>
                  </a:cubicBezTo>
                  <a:cubicBezTo>
                    <a:pt x="1388" y="232"/>
                    <a:pt x="947" y="22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Google Shape;3065;p54"/>
            <p:cNvSpPr/>
            <p:nvPr/>
          </p:nvSpPr>
          <p:spPr>
            <a:xfrm>
              <a:off x="3711639" y="3882434"/>
              <a:ext cx="147030" cy="147015"/>
            </a:xfrm>
            <a:custGeom>
              <a:avLst/>
              <a:gdLst/>
              <a:ahLst/>
              <a:cxnLst/>
              <a:rect l="l" t="t" r="r" b="b"/>
              <a:pathLst>
                <a:path w="9820" h="9819" extrusionOk="0">
                  <a:moveTo>
                    <a:pt x="9819" y="0"/>
                  </a:moveTo>
                  <a:cubicBezTo>
                    <a:pt x="6665" y="169"/>
                    <a:pt x="3953" y="1220"/>
                    <a:pt x="1977" y="3196"/>
                  </a:cubicBezTo>
                  <a:cubicBezTo>
                    <a:pt x="1" y="5193"/>
                    <a:pt x="421" y="6434"/>
                    <a:pt x="232" y="9587"/>
                  </a:cubicBezTo>
                  <a:cubicBezTo>
                    <a:pt x="3407" y="9398"/>
                    <a:pt x="4647" y="9819"/>
                    <a:pt x="6623" y="7842"/>
                  </a:cubicBezTo>
                  <a:cubicBezTo>
                    <a:pt x="7107" y="7359"/>
                    <a:pt x="7548" y="6812"/>
                    <a:pt x="7927" y="6245"/>
                  </a:cubicBezTo>
                  <a:lnTo>
                    <a:pt x="6203" y="5950"/>
                  </a:lnTo>
                  <a:lnTo>
                    <a:pt x="6224" y="5929"/>
                  </a:lnTo>
                  <a:cubicBezTo>
                    <a:pt x="8326" y="4668"/>
                    <a:pt x="9672" y="2460"/>
                    <a:pt x="9819" y="42"/>
                  </a:cubicBezTo>
                  <a:lnTo>
                    <a:pt x="98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Google Shape;3066;p54"/>
            <p:cNvSpPr/>
            <p:nvPr/>
          </p:nvSpPr>
          <p:spPr>
            <a:xfrm>
              <a:off x="3682996" y="3930915"/>
              <a:ext cx="127191" cy="127176"/>
            </a:xfrm>
            <a:custGeom>
              <a:avLst/>
              <a:gdLst/>
              <a:ahLst/>
              <a:cxnLst/>
              <a:rect l="l" t="t" r="r" b="b"/>
              <a:pathLst>
                <a:path w="8495" h="8494" extrusionOk="0">
                  <a:moveTo>
                    <a:pt x="8494" y="0"/>
                  </a:moveTo>
                  <a:lnTo>
                    <a:pt x="8494" y="0"/>
                  </a:lnTo>
                  <a:cubicBezTo>
                    <a:pt x="4983" y="2061"/>
                    <a:pt x="2061" y="4983"/>
                    <a:pt x="0" y="8494"/>
                  </a:cubicBezTo>
                  <a:cubicBezTo>
                    <a:pt x="3512" y="6434"/>
                    <a:pt x="6434" y="3511"/>
                    <a:pt x="8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2257599" y="4651080"/>
            <a:ext cx="3937382" cy="559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51597" y="4645391"/>
            <a:ext cx="3835259" cy="559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187366" y="4612929"/>
            <a:ext cx="49162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87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  <p:bldP spid="49" grpId="0"/>
      <p:bldP spid="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54171"/>
            <a:ext cx="18288000" cy="3232829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3794" y="4454669"/>
            <a:ext cx="4165281" cy="544157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341096"/>
            <a:ext cx="3429000" cy="59493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76834" y="2395942"/>
            <a:ext cx="109343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CHÝ Ý LẮNG NGHE!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rgbClr val="D1A3E8"/>
          </a:solidFill>
        </p:spPr>
      </p:sp>
      <p:sp>
        <p:nvSpPr>
          <p:cNvPr id="20" name="TextBox 19"/>
          <p:cNvSpPr txBox="1"/>
          <p:nvPr/>
        </p:nvSpPr>
        <p:spPr>
          <a:xfrm>
            <a:off x="3837755" y="-38100"/>
            <a:ext cx="10515600" cy="138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" y="4522021"/>
            <a:ext cx="3761555" cy="534587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45527" y="3192780"/>
            <a:ext cx="10424160" cy="1188720"/>
            <a:chOff x="4419600" y="2978727"/>
            <a:chExt cx="9372600" cy="1143000"/>
          </a:xfrm>
          <a:solidFill>
            <a:srgbClr val="FFFF99"/>
          </a:solidFill>
        </p:grpSpPr>
        <p:sp>
          <p:nvSpPr>
            <p:cNvPr id="24" name="Chevron 23"/>
            <p:cNvSpPr/>
            <p:nvPr/>
          </p:nvSpPr>
          <p:spPr>
            <a:xfrm>
              <a:off x="4419600" y="3009900"/>
              <a:ext cx="1447800" cy="10668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>
              <a:off x="5715000" y="2978727"/>
              <a:ext cx="8077200" cy="11430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60936" y="4792980"/>
            <a:ext cx="10424160" cy="1188720"/>
            <a:chOff x="4648200" y="4381500"/>
            <a:chExt cx="9144000" cy="11430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6" name="Chevron 25"/>
            <p:cNvSpPr/>
            <p:nvPr/>
          </p:nvSpPr>
          <p:spPr>
            <a:xfrm>
              <a:off x="4648200" y="4412986"/>
              <a:ext cx="1447800" cy="10668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6"/>
            <p:cNvSpPr/>
            <p:nvPr/>
          </p:nvSpPr>
          <p:spPr>
            <a:xfrm>
              <a:off x="5715000" y="4381500"/>
              <a:ext cx="8077200" cy="11430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0936" y="6393180"/>
            <a:ext cx="10424160" cy="1188720"/>
            <a:chOff x="4343400" y="5905500"/>
            <a:chExt cx="9372600" cy="11430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8" name="Chevron 27"/>
            <p:cNvSpPr/>
            <p:nvPr/>
          </p:nvSpPr>
          <p:spPr>
            <a:xfrm>
              <a:off x="4343400" y="5936673"/>
              <a:ext cx="1447800" cy="10668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hevron 28"/>
            <p:cNvSpPr/>
            <p:nvPr/>
          </p:nvSpPr>
          <p:spPr>
            <a:xfrm>
              <a:off x="5638800" y="5905500"/>
              <a:ext cx="8077200" cy="11430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phi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60936" y="7993380"/>
            <a:ext cx="10424160" cy="1188720"/>
            <a:chOff x="4419600" y="7581900"/>
            <a:chExt cx="9372600" cy="1143000"/>
          </a:xfrm>
          <a:solidFill>
            <a:srgbClr val="92D050"/>
          </a:solidFill>
        </p:grpSpPr>
        <p:sp>
          <p:nvSpPr>
            <p:cNvPr id="30" name="Chevron 29"/>
            <p:cNvSpPr/>
            <p:nvPr/>
          </p:nvSpPr>
          <p:spPr>
            <a:xfrm>
              <a:off x="4419600" y="7613073"/>
              <a:ext cx="1447800" cy="10668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hevron 30"/>
            <p:cNvSpPr/>
            <p:nvPr/>
          </p:nvSpPr>
          <p:spPr>
            <a:xfrm>
              <a:off x="5715000" y="7581900"/>
              <a:ext cx="8077200" cy="11430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hiếm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060936" y="1590000"/>
            <a:ext cx="10424160" cy="1188720"/>
            <a:chOff x="4343400" y="1638300"/>
            <a:chExt cx="9372600" cy="1143000"/>
          </a:xfrm>
          <a:solidFill>
            <a:srgbClr val="66FFCC"/>
          </a:solidFill>
        </p:grpSpPr>
        <p:sp>
          <p:nvSpPr>
            <p:cNvPr id="32" name="Chevron 31"/>
            <p:cNvSpPr/>
            <p:nvPr/>
          </p:nvSpPr>
          <p:spPr>
            <a:xfrm>
              <a:off x="4343400" y="1669473"/>
              <a:ext cx="1447800" cy="10668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hevron 32"/>
            <p:cNvSpPr/>
            <p:nvPr/>
          </p:nvSpPr>
          <p:spPr>
            <a:xfrm>
              <a:off x="5638800" y="1638300"/>
              <a:ext cx="8077200" cy="11430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3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97064" y="5153336"/>
            <a:ext cx="4190936" cy="51336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21640" y="88734"/>
            <a:ext cx="17187719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5000" y="1224182"/>
            <a:ext cx="1562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384" y="3316109"/>
            <a:ext cx="7184415" cy="502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7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533900"/>
            <a:ext cx="3761555" cy="53458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24000" y="594360"/>
            <a:ext cx="15240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4.1,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electron.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electron ở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192" y="3963575"/>
            <a:ext cx="6117616" cy="42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10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6591300"/>
            <a:ext cx="3158837" cy="365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598428"/>
            <a:ext cx="14782800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H, He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Li, Be, B, C, N, O, F, Ne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Na, Mg, Al, Si, P, S, Cl,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K,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52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46888" y="6806796"/>
            <a:ext cx="2841112" cy="3480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571500"/>
            <a:ext cx="172212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electron: H, Li, Na, K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electron: Be, Mg, Ca, He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electron: B, Al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electron: C,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87000" y="1597422"/>
            <a:ext cx="4953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electron: N, P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electron: O, S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electron: F, Cl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lectron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Ne,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613507"/>
            <a:ext cx="17138025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He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electron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VIIIA.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25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2317</Words>
  <PresentationFormat>Custom</PresentationFormat>
  <Paragraphs>229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SimSun</vt:lpstr>
      <vt:lpstr>Symbol</vt:lpstr>
      <vt:lpstr>Arial</vt:lpstr>
      <vt:lpstr>Wingdings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2022-08-19T07:33:47Z</dcterms:modified>
  <dc:identifier>DAFJpivhpRw</dc:identifier>
</cp:coreProperties>
</file>