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70" r:id="rId6"/>
    <p:sldId id="274" r:id="rId7"/>
    <p:sldId id="267" r:id="rId8"/>
    <p:sldId id="275" r:id="rId9"/>
    <p:sldId id="276" r:id="rId10"/>
    <p:sldId id="278" r:id="rId11"/>
    <p:sldId id="277" r:id="rId12"/>
    <p:sldId id="279" r:id="rId13"/>
    <p:sldId id="280" r:id="rId14"/>
    <p:sldId id="283" r:id="rId15"/>
    <p:sldId id="284" r:id="rId16"/>
    <p:sldId id="281" r:id="rId17"/>
    <p:sldId id="285" r:id="rId18"/>
    <p:sldId id="286" r:id="rId19"/>
    <p:sldId id="289" r:id="rId20"/>
    <p:sldId id="292" r:id="rId21"/>
    <p:sldId id="287" r:id="rId22"/>
    <p:sldId id="290" r:id="rId23"/>
    <p:sldId id="291" r:id="rId24"/>
    <p:sldId id="294" r:id="rId25"/>
    <p:sldId id="288" r:id="rId26"/>
    <p:sldId id="293" r:id="rId27"/>
    <p:sldId id="271" r:id="rId28"/>
    <p:sldId id="272" r:id="rId29"/>
  </p:sldIdLst>
  <p:sldSz cx="18288000" cy="10287000"/>
  <p:notesSz cx="6858000" cy="91440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FF66"/>
    <a:srgbClr val="FFCCC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7" autoAdjust="0"/>
    <p:restoredTop sz="94622" autoAdjust="0"/>
  </p:normalViewPr>
  <p:slideViewPr>
    <p:cSldViewPr>
      <p:cViewPr varScale="1">
        <p:scale>
          <a:sx n="56" d="100"/>
          <a:sy n="56" d="100"/>
        </p:scale>
        <p:origin x="360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86.svg"/><Relationship Id="rId3" Type="http://schemas.openxmlformats.org/officeDocument/2006/relationships/image" Target="../media/image84.svg"/><Relationship Id="rId7" Type="http://schemas.openxmlformats.org/officeDocument/2006/relationships/image" Target="../media/image39.svg"/><Relationship Id="rId12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6.svg"/><Relationship Id="rId5" Type="http://schemas.openxmlformats.org/officeDocument/2006/relationships/image" Target="../media/image18.svg"/><Relationship Id="rId15" Type="http://schemas.openxmlformats.org/officeDocument/2006/relationships/image" Target="../media/image57.sv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65.svg"/><Relationship Id="rId1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86.svg"/><Relationship Id="rId3" Type="http://schemas.openxmlformats.org/officeDocument/2006/relationships/image" Target="../media/image84.svg"/><Relationship Id="rId7" Type="http://schemas.openxmlformats.org/officeDocument/2006/relationships/image" Target="../media/image39.svg"/><Relationship Id="rId12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6.svg"/><Relationship Id="rId5" Type="http://schemas.openxmlformats.org/officeDocument/2006/relationships/image" Target="../media/image18.svg"/><Relationship Id="rId15" Type="http://schemas.openxmlformats.org/officeDocument/2006/relationships/image" Target="../media/image57.sv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65.svg"/><Relationship Id="rId1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4.svg"/><Relationship Id="rId7" Type="http://schemas.openxmlformats.org/officeDocument/2006/relationships/image" Target="../media/image18.svg"/><Relationship Id="rId12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openxmlformats.org/officeDocument/2006/relationships/image" Target="../media/image20.svg"/><Relationship Id="rId10" Type="http://schemas.openxmlformats.org/officeDocument/2006/relationships/image" Target="../media/image14.sv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31.pn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32.jp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616.svg"/><Relationship Id="rId3" Type="http://schemas.openxmlformats.org/officeDocument/2006/relationships/image" Target="../media/image84.svg"/><Relationship Id="rId47" Type="http://schemas.openxmlformats.org/officeDocument/2006/relationships/image" Target="../media/image690.svg"/><Relationship Id="rId7" Type="http://schemas.openxmlformats.org/officeDocument/2006/relationships/image" Target="../media/image86.svg"/><Relationship Id="rId12" Type="http://schemas.openxmlformats.org/officeDocument/2006/relationships/image" Target="../media/image33.png"/><Relationship Id="rId46" Type="http://schemas.openxmlformats.org/officeDocument/2006/relationships/image" Target="../media/image37.png"/><Relationship Id="rId2" Type="http://schemas.openxmlformats.org/officeDocument/2006/relationships/image" Target="../media/image26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8.svg"/><Relationship Id="rId45" Type="http://schemas.openxmlformats.org/officeDocument/2006/relationships/image" Target="../media/image100.svg"/><Relationship Id="rId5" Type="http://schemas.openxmlformats.org/officeDocument/2006/relationships/image" Target="../media/image39.svg"/><Relationship Id="rId15" Type="http://schemas.openxmlformats.org/officeDocument/2006/relationships/image" Target="../media/image63.svg"/><Relationship Id="rId10" Type="http://schemas.openxmlformats.org/officeDocument/2006/relationships/image" Target="../media/image4.png"/><Relationship Id="rId44" Type="http://schemas.openxmlformats.org/officeDocument/2006/relationships/image" Target="../media/image36.png"/><Relationship Id="rId4" Type="http://schemas.openxmlformats.org/officeDocument/2006/relationships/image" Target="../media/image14.png"/><Relationship Id="rId9" Type="http://schemas.openxmlformats.org/officeDocument/2006/relationships/image" Target="../media/image96.svg"/><Relationship Id="rId14" Type="http://schemas.openxmlformats.org/officeDocument/2006/relationships/image" Target="../media/image34.png"/><Relationship Id="rId43" Type="http://schemas.openxmlformats.org/officeDocument/2006/relationships/image" Target="../media/image650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5.svg"/><Relationship Id="rId18" Type="http://schemas.openxmlformats.org/officeDocument/2006/relationships/image" Target="../media/image4.png"/><Relationship Id="rId3" Type="http://schemas.openxmlformats.org/officeDocument/2006/relationships/image" Target="../media/image98.svg"/><Relationship Id="rId7" Type="http://schemas.openxmlformats.org/officeDocument/2006/relationships/image" Target="../media/image4.svg"/><Relationship Id="rId12" Type="http://schemas.openxmlformats.org/officeDocument/2006/relationships/image" Target="../media/image27.png"/><Relationship Id="rId17" Type="http://schemas.openxmlformats.org/officeDocument/2006/relationships/image" Target="../media/image86.svg"/><Relationship Id="rId2" Type="http://schemas.openxmlformats.org/officeDocument/2006/relationships/image" Target="../media/image38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7.svg"/><Relationship Id="rId5" Type="http://schemas.openxmlformats.org/officeDocument/2006/relationships/image" Target="../media/image1000.svg"/><Relationship Id="rId15" Type="http://schemas.openxmlformats.org/officeDocument/2006/relationships/image" Target="../media/image96.svg"/><Relationship Id="rId10" Type="http://schemas.openxmlformats.org/officeDocument/2006/relationships/image" Target="../media/image40.png"/><Relationship Id="rId19" Type="http://schemas.openxmlformats.org/officeDocument/2006/relationships/image" Target="../media/image8.svg"/><Relationship Id="rId4" Type="http://schemas.openxmlformats.org/officeDocument/2006/relationships/image" Target="../media/image39.png"/><Relationship Id="rId9" Type="http://schemas.openxmlformats.org/officeDocument/2006/relationships/image" Target="../media/image74.svg"/><Relationship Id="rId1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61.svg"/><Relationship Id="rId18" Type="http://schemas.openxmlformats.org/officeDocument/2006/relationships/image" Target="../media/image16.png"/><Relationship Id="rId7" Type="http://schemas.openxmlformats.org/officeDocument/2006/relationships/image" Target="../media/image16.svg"/><Relationship Id="rId12" Type="http://schemas.openxmlformats.org/officeDocument/2006/relationships/image" Target="../media/image15.png"/><Relationship Id="rId17" Type="http://schemas.openxmlformats.org/officeDocument/2006/relationships/image" Target="../media/image10.svg"/><Relationship Id="rId2" Type="http://schemas.openxmlformats.org/officeDocument/2006/relationships/image" Target="../media/image13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39.svg"/><Relationship Id="rId5" Type="http://schemas.openxmlformats.org/officeDocument/2006/relationships/image" Target="../media/image57.svg"/><Relationship Id="rId15" Type="http://schemas.openxmlformats.org/officeDocument/2006/relationships/image" Target="../media/image8.svg"/><Relationship Id="rId19" Type="http://schemas.openxmlformats.org/officeDocument/2006/relationships/image" Target="../media/image76.svg"/><Relationship Id="rId1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13" Type="http://schemas.openxmlformats.org/officeDocument/2006/relationships/image" Target="../media/image18.svg"/><Relationship Id="rId18" Type="http://schemas.openxmlformats.org/officeDocument/2006/relationships/image" Target="../media/image5.png"/><Relationship Id="rId7" Type="http://schemas.openxmlformats.org/officeDocument/2006/relationships/image" Target="../media/image19.png"/><Relationship Id="rId12" Type="http://schemas.openxmlformats.org/officeDocument/2006/relationships/image" Target="../media/image9.png"/><Relationship Id="rId17" Type="http://schemas.openxmlformats.org/officeDocument/2006/relationships/image" Target="../media/image55.svg"/><Relationship Id="rId2" Type="http://schemas.openxmlformats.org/officeDocument/2006/relationships/image" Target="../media/image1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53.svg"/><Relationship Id="rId5" Type="http://schemas.openxmlformats.org/officeDocument/2006/relationships/image" Target="../media/image18.png"/><Relationship Id="rId15" Type="http://schemas.openxmlformats.org/officeDocument/2006/relationships/image" Target="../media/image4.svg"/><Relationship Id="rId19" Type="http://schemas.openxmlformats.org/officeDocument/2006/relationships/image" Target="../media/image10.svg"/><Relationship Id="rId4" Type="http://schemas.openxmlformats.org/officeDocument/2006/relationships/image" Target="../media/image45.svg"/><Relationship Id="rId9" Type="http://schemas.openxmlformats.org/officeDocument/2006/relationships/image" Target="../media/image20.png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25.pn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25.pn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86.svg"/><Relationship Id="rId3" Type="http://schemas.openxmlformats.org/officeDocument/2006/relationships/image" Target="../media/image84.svg"/><Relationship Id="rId7" Type="http://schemas.openxmlformats.org/officeDocument/2006/relationships/image" Target="../media/image39.svg"/><Relationship Id="rId12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6.svg"/><Relationship Id="rId5" Type="http://schemas.openxmlformats.org/officeDocument/2006/relationships/image" Target="../media/image18.svg"/><Relationship Id="rId15" Type="http://schemas.openxmlformats.org/officeDocument/2006/relationships/image" Target="../media/image57.svg"/><Relationship Id="rId10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65.sv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30.pn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13" Type="http://schemas.openxmlformats.org/officeDocument/2006/relationships/image" Target="../media/image24.png"/><Relationship Id="rId12" Type="http://schemas.openxmlformats.org/officeDocument/2006/relationships/image" Target="../media/image96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23.png"/><Relationship Id="rId5" Type="http://schemas.openxmlformats.org/officeDocument/2006/relationships/image" Target="../media/image4.svg"/><Relationship Id="rId10" Type="http://schemas.openxmlformats.org/officeDocument/2006/relationships/image" Target="../media/image8.svg"/><Relationship Id="rId9" Type="http://schemas.openxmlformats.org/officeDocument/2006/relationships/image" Target="../media/image4.png"/><Relationship Id="rId14" Type="http://schemas.openxmlformats.org/officeDocument/2006/relationships/image" Target="../media/image8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14547" y="6904131"/>
            <a:ext cx="9221050" cy="349716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025939">
            <a:off x="15019116" y="178706"/>
            <a:ext cx="5270649" cy="41686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3592908" flipH="1" flipV="1">
            <a:off x="-2320134" y="43268"/>
            <a:ext cx="5724514" cy="27581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45221" y="1638030"/>
            <a:ext cx="1366814" cy="13668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2884216">
            <a:off x="15948876" y="1060955"/>
            <a:ext cx="655368" cy="19275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331730">
            <a:off x="14920093" y="5291331"/>
            <a:ext cx="1147506" cy="128017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2267493" y="5533422"/>
            <a:ext cx="1067869" cy="109168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2194110">
            <a:off x="3955867" y="1212966"/>
            <a:ext cx="1117361" cy="106250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7979775" flipH="1" flipV="1">
            <a:off x="12741084" y="1346444"/>
            <a:ext cx="836624" cy="79555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flipH="1">
            <a:off x="-4066411" y="8929396"/>
            <a:ext cx="7237673" cy="161942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flipH="1">
            <a:off x="14645465" y="9191222"/>
            <a:ext cx="4897332" cy="10957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66019" y="2324100"/>
            <a:ext cx="11478008" cy="378565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MỚI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255998"/>
            <a:ext cx="18288000" cy="6031002"/>
          </a:xfrm>
          <a:prstGeom prst="rect">
            <a:avLst/>
          </a:prstGeom>
          <a:solidFill>
            <a:srgbClr val="DAB49D"/>
          </a:solidFill>
        </p:spPr>
      </p:sp>
      <p:grpSp>
        <p:nvGrpSpPr>
          <p:cNvPr id="3" name="Group 3"/>
          <p:cNvGrpSpPr/>
          <p:nvPr/>
        </p:nvGrpSpPr>
        <p:grpSpPr>
          <a:xfrm>
            <a:off x="4136079" y="2112653"/>
            <a:ext cx="10938693" cy="6019682"/>
            <a:chOff x="0" y="0"/>
            <a:chExt cx="8373545" cy="3103143"/>
          </a:xfrm>
        </p:grpSpPr>
        <p:sp>
          <p:nvSpPr>
            <p:cNvPr id="4" name="Freeform 4"/>
            <p:cNvSpPr/>
            <p:nvPr/>
          </p:nvSpPr>
          <p:spPr>
            <a:xfrm>
              <a:off x="-1" y="0"/>
              <a:ext cx="8379816" cy="3107771"/>
            </a:xfrm>
            <a:custGeom>
              <a:avLst/>
              <a:gdLst/>
              <a:ahLst/>
              <a:cxnLst/>
              <a:rect l="l" t="t" r="r" b="b"/>
              <a:pathLst>
                <a:path w="8379816" h="3107771">
                  <a:moveTo>
                    <a:pt x="8341714" y="2502600"/>
                  </a:moveTo>
                  <a:cubicBezTo>
                    <a:pt x="8339287" y="2682623"/>
                    <a:pt x="8166172" y="2816277"/>
                    <a:pt x="7965297" y="2816277"/>
                  </a:cubicBezTo>
                  <a:cubicBezTo>
                    <a:pt x="7965297" y="2816277"/>
                    <a:pt x="7771317" y="2806308"/>
                    <a:pt x="7474909" y="2819752"/>
                  </a:cubicBezTo>
                  <a:cubicBezTo>
                    <a:pt x="7287734" y="2828242"/>
                    <a:pt x="1740060" y="2831368"/>
                    <a:pt x="908799" y="2832522"/>
                  </a:cubicBezTo>
                  <a:lnTo>
                    <a:pt x="940817" y="3085319"/>
                  </a:lnTo>
                  <a:cubicBezTo>
                    <a:pt x="942220" y="3098667"/>
                    <a:pt x="927684" y="3107771"/>
                    <a:pt x="916302" y="3100658"/>
                  </a:cubicBezTo>
                  <a:cubicBezTo>
                    <a:pt x="864324" y="3068173"/>
                    <a:pt x="793268" y="3026805"/>
                    <a:pt x="653873" y="2939358"/>
                  </a:cubicBezTo>
                  <a:cubicBezTo>
                    <a:pt x="595960" y="2903027"/>
                    <a:pt x="543807" y="2864143"/>
                    <a:pt x="504750" y="2833146"/>
                  </a:cubicBezTo>
                  <a:cubicBezTo>
                    <a:pt x="439719" y="2833195"/>
                    <a:pt x="401817" y="2833195"/>
                    <a:pt x="401817" y="2833195"/>
                  </a:cubicBezTo>
                  <a:cubicBezTo>
                    <a:pt x="200942" y="2833195"/>
                    <a:pt x="26610" y="2735927"/>
                    <a:pt x="25400" y="2575814"/>
                  </a:cubicBezTo>
                  <a:cubicBezTo>
                    <a:pt x="25400" y="2575814"/>
                    <a:pt x="0" y="821138"/>
                    <a:pt x="0" y="606979"/>
                  </a:cubicBezTo>
                  <a:cubicBezTo>
                    <a:pt x="0" y="392820"/>
                    <a:pt x="12700" y="249245"/>
                    <a:pt x="12700" y="249245"/>
                  </a:cubicBezTo>
                  <a:cubicBezTo>
                    <a:pt x="12701" y="120576"/>
                    <a:pt x="1" y="0"/>
                    <a:pt x="376419" y="8134"/>
                  </a:cubicBezTo>
                  <a:cubicBezTo>
                    <a:pt x="376419" y="8134"/>
                    <a:pt x="936900" y="28433"/>
                    <a:pt x="1332325" y="20834"/>
                  </a:cubicBezTo>
                  <a:cubicBezTo>
                    <a:pt x="6471253" y="12700"/>
                    <a:pt x="7927197" y="0"/>
                    <a:pt x="7927197" y="0"/>
                  </a:cubicBezTo>
                  <a:cubicBezTo>
                    <a:pt x="8182484" y="0"/>
                    <a:pt x="8373545" y="101068"/>
                    <a:pt x="8367114" y="303615"/>
                  </a:cubicBezTo>
                  <a:cubicBezTo>
                    <a:pt x="8367114" y="303615"/>
                    <a:pt x="8365480" y="802156"/>
                    <a:pt x="8372648" y="1776949"/>
                  </a:cubicBezTo>
                  <a:cubicBezTo>
                    <a:pt x="8379816" y="2169530"/>
                    <a:pt x="8341714" y="2502600"/>
                    <a:pt x="8341714" y="2502600"/>
                  </a:cubicBezTo>
                  <a:close/>
                </a:path>
              </a:pathLst>
            </a:custGeom>
            <a:solidFill>
              <a:srgbClr val="F7C86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246480" y="8920214"/>
            <a:ext cx="3146625" cy="88255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F442F">
                <a:alpha val="49804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62455"/>
          <a:stretch>
            <a:fillRect/>
          </a:stretch>
        </p:blipFill>
        <p:spPr>
          <a:xfrm>
            <a:off x="1519280" y="2363940"/>
            <a:ext cx="2873825" cy="68943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011813" y="9361493"/>
            <a:ext cx="5259413" cy="11767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13453" y="1643869"/>
            <a:ext cx="830494" cy="8490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7027319" y="509450"/>
            <a:ext cx="1357568" cy="13575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60584">
            <a:off x="15975189" y="699059"/>
            <a:ext cx="704570" cy="6699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331730">
            <a:off x="17207578" y="5192568"/>
            <a:ext cx="753194" cy="840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632337">
            <a:off x="3913941" y="817467"/>
            <a:ext cx="444277" cy="4224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32920" y="27813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10200" y="3843047"/>
            <a:ext cx="837301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6328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672759" y="392682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1045065" y="9013674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8575" y="274787"/>
            <a:ext cx="18316575" cy="982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5981" y="1389063"/>
            <a:ext cx="139098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15981" y="4305300"/>
            <a:ext cx="13909819" cy="4774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Nhằm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mục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tiện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chép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ngắn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0805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970921" y="0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812881" y="8958353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4515" y="604778"/>
            <a:ext cx="1336788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57401" y="3484322"/>
            <a:ext cx="13486260" cy="5697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4126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001764" y="159743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1740426" y="8201885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30369" y="1205448"/>
            <a:ext cx="151050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tế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3.1,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06480" y="5302042"/>
            <a:ext cx="13695520" cy="30418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trưởng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nitrogen (N), kali (potassium – K), phosphorus (P).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9389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255998"/>
            <a:ext cx="18288000" cy="6031002"/>
          </a:xfrm>
          <a:prstGeom prst="rect">
            <a:avLst/>
          </a:prstGeom>
          <a:solidFill>
            <a:srgbClr val="DAB49D"/>
          </a:solidFill>
        </p:spPr>
      </p:sp>
      <p:grpSp>
        <p:nvGrpSpPr>
          <p:cNvPr id="3" name="Group 3"/>
          <p:cNvGrpSpPr/>
          <p:nvPr/>
        </p:nvGrpSpPr>
        <p:grpSpPr>
          <a:xfrm>
            <a:off x="3879052" y="1638300"/>
            <a:ext cx="12631416" cy="7494476"/>
            <a:chOff x="0" y="0"/>
            <a:chExt cx="8373545" cy="3103143"/>
          </a:xfrm>
        </p:grpSpPr>
        <p:sp>
          <p:nvSpPr>
            <p:cNvPr id="4" name="Freeform 4"/>
            <p:cNvSpPr/>
            <p:nvPr/>
          </p:nvSpPr>
          <p:spPr>
            <a:xfrm>
              <a:off x="-1" y="0"/>
              <a:ext cx="8379816" cy="3107771"/>
            </a:xfrm>
            <a:custGeom>
              <a:avLst/>
              <a:gdLst/>
              <a:ahLst/>
              <a:cxnLst/>
              <a:rect l="l" t="t" r="r" b="b"/>
              <a:pathLst>
                <a:path w="8379816" h="3107771">
                  <a:moveTo>
                    <a:pt x="8341714" y="2502600"/>
                  </a:moveTo>
                  <a:cubicBezTo>
                    <a:pt x="8339287" y="2682623"/>
                    <a:pt x="8166172" y="2816277"/>
                    <a:pt x="7965297" y="2816277"/>
                  </a:cubicBezTo>
                  <a:cubicBezTo>
                    <a:pt x="7965297" y="2816277"/>
                    <a:pt x="7771317" y="2806308"/>
                    <a:pt x="7474909" y="2819752"/>
                  </a:cubicBezTo>
                  <a:cubicBezTo>
                    <a:pt x="7287734" y="2828242"/>
                    <a:pt x="1740060" y="2831368"/>
                    <a:pt x="908799" y="2832522"/>
                  </a:cubicBezTo>
                  <a:lnTo>
                    <a:pt x="940817" y="3085319"/>
                  </a:lnTo>
                  <a:cubicBezTo>
                    <a:pt x="942220" y="3098667"/>
                    <a:pt x="927684" y="3107771"/>
                    <a:pt x="916302" y="3100658"/>
                  </a:cubicBezTo>
                  <a:cubicBezTo>
                    <a:pt x="864324" y="3068173"/>
                    <a:pt x="793268" y="3026805"/>
                    <a:pt x="653873" y="2939358"/>
                  </a:cubicBezTo>
                  <a:cubicBezTo>
                    <a:pt x="595960" y="2903027"/>
                    <a:pt x="543807" y="2864143"/>
                    <a:pt x="504750" y="2833146"/>
                  </a:cubicBezTo>
                  <a:cubicBezTo>
                    <a:pt x="439719" y="2833195"/>
                    <a:pt x="401817" y="2833195"/>
                    <a:pt x="401817" y="2833195"/>
                  </a:cubicBezTo>
                  <a:cubicBezTo>
                    <a:pt x="200942" y="2833195"/>
                    <a:pt x="26610" y="2735927"/>
                    <a:pt x="25400" y="2575814"/>
                  </a:cubicBezTo>
                  <a:cubicBezTo>
                    <a:pt x="25400" y="2575814"/>
                    <a:pt x="0" y="821138"/>
                    <a:pt x="0" y="606979"/>
                  </a:cubicBezTo>
                  <a:cubicBezTo>
                    <a:pt x="0" y="392820"/>
                    <a:pt x="12700" y="249245"/>
                    <a:pt x="12700" y="249245"/>
                  </a:cubicBezTo>
                  <a:cubicBezTo>
                    <a:pt x="12701" y="120576"/>
                    <a:pt x="1" y="0"/>
                    <a:pt x="376419" y="8134"/>
                  </a:cubicBezTo>
                  <a:cubicBezTo>
                    <a:pt x="376419" y="8134"/>
                    <a:pt x="936900" y="28433"/>
                    <a:pt x="1332325" y="20834"/>
                  </a:cubicBezTo>
                  <a:cubicBezTo>
                    <a:pt x="6471253" y="12700"/>
                    <a:pt x="7927197" y="0"/>
                    <a:pt x="7927197" y="0"/>
                  </a:cubicBezTo>
                  <a:cubicBezTo>
                    <a:pt x="8182484" y="0"/>
                    <a:pt x="8373545" y="101068"/>
                    <a:pt x="8367114" y="303615"/>
                  </a:cubicBezTo>
                  <a:cubicBezTo>
                    <a:pt x="8367114" y="303615"/>
                    <a:pt x="8365480" y="802156"/>
                    <a:pt x="8372648" y="1776949"/>
                  </a:cubicBezTo>
                  <a:cubicBezTo>
                    <a:pt x="8379816" y="2169530"/>
                    <a:pt x="8341714" y="2502600"/>
                    <a:pt x="8341714" y="2502600"/>
                  </a:cubicBezTo>
                  <a:close/>
                </a:path>
              </a:pathLst>
            </a:custGeom>
            <a:solidFill>
              <a:srgbClr val="F7C86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15214" y="8920213"/>
            <a:ext cx="3146625" cy="88255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F442F">
                <a:alpha val="49804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62455"/>
          <a:stretch>
            <a:fillRect/>
          </a:stretch>
        </p:blipFill>
        <p:spPr>
          <a:xfrm>
            <a:off x="503280" y="2467133"/>
            <a:ext cx="2873825" cy="68943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011813" y="9361493"/>
            <a:ext cx="5259413" cy="11767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13453" y="1643869"/>
            <a:ext cx="830494" cy="8490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7027319" y="509450"/>
            <a:ext cx="1357568" cy="13575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60584">
            <a:off x="15975189" y="699059"/>
            <a:ext cx="704570" cy="6699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331730">
            <a:off x="17207578" y="5192568"/>
            <a:ext cx="753194" cy="840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632337">
            <a:off x="3913941" y="817467"/>
            <a:ext cx="444277" cy="42246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934200" y="17907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24400" y="2705100"/>
            <a:ext cx="10591800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742950" lvl="0" indent="-7429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thường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5128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014348" y="-9486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1740426" y="8201885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28600" y="1257300"/>
            <a:ext cx="18164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“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 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4600" y="2476500"/>
            <a:ext cx="13112049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Luật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êu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(2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/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),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5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28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25285" y="903057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800779" y="9137881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475549" y="903056"/>
            <a:ext cx="5486400" cy="3840480"/>
          </a:xfrm>
          <a:prstGeom prst="rect">
            <a:avLst/>
          </a:prstGeom>
          <a:solidFill>
            <a:srgbClr val="99FF66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Calcium, sulfur, magnesium, Neon, Nitrogen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315937" y="893140"/>
            <a:ext cx="5486400" cy="3840480"/>
          </a:xfrm>
          <a:prstGeom prst="rect">
            <a:avLst/>
          </a:prstGeom>
          <a:solidFill>
            <a:srgbClr val="FFCCCC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Hydrogen, lithium, boron, fluorine, Argon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75549" y="5697231"/>
            <a:ext cx="5486400" cy="3840480"/>
          </a:xfrm>
          <a:prstGeom prst="rect">
            <a:avLst/>
          </a:prstGeom>
          <a:solidFill>
            <a:srgbClr val="FFFF66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Carbon, phosphorus, Potassium, chlorine, beryllium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315937" y="5697231"/>
            <a:ext cx="5486400" cy="3840480"/>
          </a:xfrm>
          <a:prstGeom prst="rect">
            <a:avLst/>
          </a:prstGeom>
          <a:solidFill>
            <a:srgbClr val="66FFFF"/>
          </a:solidFill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Oxygen, helium, sodium,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aluminium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silicon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898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25285" y="903057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883763" y="9264525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58588" y="7068546"/>
            <a:ext cx="503815" cy="4790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43000" y="3009900"/>
            <a:ext cx="4201163" cy="5427127"/>
          </a:xfrm>
          <a:prstGeom prst="rect">
            <a:avLst/>
          </a:prstGeom>
          <a:solidFill>
            <a:srgbClr val="99FF66"/>
          </a:solidFill>
          <a:ln>
            <a:solidFill>
              <a:srgbClr val="99FF66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Calcium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Sulfur: S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Magnesium: Mg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Neon: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Carbon: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67504" y="3009901"/>
            <a:ext cx="3301296" cy="5350183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Oxygen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O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Hellium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He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Sodium: Na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Aluminium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Al</a:t>
            </a:r>
          </a:p>
          <a:p>
            <a:pPr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Silicon: Si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36017" y="3009901"/>
            <a:ext cx="3322783" cy="5427127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Hydrogen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H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Lithium: Li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Boron: B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Florine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Argon: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53200" y="1337757"/>
            <a:ext cx="4140877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Đáp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án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chơi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3009901"/>
            <a:ext cx="3609706" cy="5427127"/>
          </a:xfrm>
          <a:prstGeom prst="rect">
            <a:avLst/>
          </a:prstGeom>
          <a:solidFill>
            <a:srgbClr val="FFCCCC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Phosphorus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P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Potassium : K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Chlorine: Cl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Beryllium: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Nitrogen: 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7038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25285" y="903057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1740426" y="8201885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227657"/>
            <a:ext cx="18288000" cy="141064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400" b="1" dirty="0">
                <a:solidFill>
                  <a:srgbClr val="C00000"/>
                </a:solidFill>
                <a:ea typeface="Calibri" panose="020F0502020204030204" pitchFamily="34" charset="0"/>
              </a:rPr>
              <a:t>LUYỆN TẬP</a:t>
            </a:r>
            <a:endParaRPr lang="en-US" sz="6400" dirty="0">
              <a:solidFill>
                <a:srgbClr val="C0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012124"/>
              </p:ext>
            </p:extLst>
          </p:nvPr>
        </p:nvGraphicFramePr>
        <p:xfrm>
          <a:off x="3733800" y="3086100"/>
          <a:ext cx="11030618" cy="640080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5514424">
                  <a:extLst>
                    <a:ext uri="{9D8B030D-6E8A-4147-A177-3AD203B41FA5}">
                      <a16:colId xmlns:a16="http://schemas.microsoft.com/office/drawing/2014/main" val="2003597086"/>
                    </a:ext>
                  </a:extLst>
                </a:gridCol>
                <a:gridCol w="5516194">
                  <a:extLst>
                    <a:ext uri="{9D8B030D-6E8A-4147-A177-3AD203B41FA5}">
                      <a16:colId xmlns:a16="http://schemas.microsoft.com/office/drawing/2014/main" val="3410620187"/>
                    </a:ext>
                  </a:extLst>
                </a:gridCol>
              </a:tblGrid>
              <a:tr h="674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6910625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9119133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7660146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Aluminium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3126177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4924253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Phosphorus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9328798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en-US" sz="4000" b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359554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1651107"/>
            <a:ext cx="1283433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Bổ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sung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259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25285" y="903057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1740426" y="8201885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1066002"/>
              </p:ext>
            </p:extLst>
          </p:nvPr>
        </p:nvGraphicFramePr>
        <p:xfrm>
          <a:off x="3733800" y="2628900"/>
          <a:ext cx="11030618" cy="6400800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5514424">
                  <a:extLst>
                    <a:ext uri="{9D8B030D-6E8A-4147-A177-3AD203B41FA5}">
                      <a16:colId xmlns:a16="http://schemas.microsoft.com/office/drawing/2014/main" val="2003597086"/>
                    </a:ext>
                  </a:extLst>
                </a:gridCol>
                <a:gridCol w="5516194">
                  <a:extLst>
                    <a:ext uri="{9D8B030D-6E8A-4147-A177-3AD203B41FA5}">
                      <a16:colId xmlns:a16="http://schemas.microsoft.com/office/drawing/2014/main" val="3410620187"/>
                    </a:ext>
                  </a:extLst>
                </a:gridCol>
              </a:tblGrid>
              <a:tr h="674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nguyên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tố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Kí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hóa</a:t>
                      </a:r>
                      <a:r>
                        <a:rPr lang="en-US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86910625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49119133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Carbon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07660146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Aluminium</a:t>
                      </a:r>
                      <a:endParaRPr lang="en-US" sz="4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3126177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Florine</a:t>
                      </a:r>
                      <a:endParaRPr lang="en-US" sz="4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4924253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Phosphorus</a:t>
                      </a:r>
                      <a:endParaRPr lang="en-US" sz="4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59328798"/>
                  </a:ext>
                </a:extLst>
              </a:tr>
              <a:tr h="6749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Argon</a:t>
                      </a:r>
                      <a:endParaRPr lang="en-US" sz="4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359554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95600" y="1257300"/>
            <a:ext cx="12834330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420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159718">
            <a:off x="-2923811" y="6485950"/>
            <a:ext cx="5250210" cy="415243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94678" y="1531276"/>
            <a:ext cx="1707513" cy="187381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3622579">
            <a:off x="15907703" y="-351322"/>
            <a:ext cx="4760594" cy="376519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flipH="1">
            <a:off x="16735739" y="2980173"/>
            <a:ext cx="1707513" cy="187381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12835927" y="9258300"/>
            <a:ext cx="5607324" cy="125463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3639403" y="739010"/>
            <a:ext cx="1067869" cy="109168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596329" y="492587"/>
            <a:ext cx="3407597" cy="158453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286000" y="2152912"/>
            <a:ext cx="705118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mẩu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Kim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cương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carbon.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13"/>
          <a:stretch>
            <a:fillRect/>
          </a:stretch>
        </p:blipFill>
        <p:spPr>
          <a:xfrm>
            <a:off x="9753600" y="2980174"/>
            <a:ext cx="7315200" cy="445047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25285" y="903057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1740426" y="8201885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700615"/>
              </p:ext>
            </p:extLst>
          </p:nvPr>
        </p:nvGraphicFramePr>
        <p:xfrm>
          <a:off x="4209382" y="4249164"/>
          <a:ext cx="10040018" cy="492685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5020009">
                  <a:extLst>
                    <a:ext uri="{9D8B030D-6E8A-4147-A177-3AD203B41FA5}">
                      <a16:colId xmlns:a16="http://schemas.microsoft.com/office/drawing/2014/main" val="3180227587"/>
                    </a:ext>
                  </a:extLst>
                </a:gridCol>
                <a:gridCol w="5020009">
                  <a:extLst>
                    <a:ext uri="{9D8B030D-6E8A-4147-A177-3AD203B41FA5}">
                      <a16:colId xmlns:a16="http://schemas.microsoft.com/office/drawing/2014/main" val="718110799"/>
                    </a:ext>
                  </a:extLst>
                </a:gridCol>
              </a:tblGrid>
              <a:tr h="196263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effectLst/>
                        </a:rPr>
                        <a:t>Các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kí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hiệu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viết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sai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dirty="0" err="1">
                          <a:effectLst/>
                        </a:rPr>
                        <a:t>Sửa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lại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cho</a:t>
                      </a:r>
                      <a:r>
                        <a:rPr lang="en-US" sz="4000" dirty="0">
                          <a:effectLst/>
                        </a:rPr>
                        <a:t> </a:t>
                      </a:r>
                      <a:r>
                        <a:rPr lang="en-US" sz="4000" dirty="0" err="1">
                          <a:effectLst/>
                        </a:rPr>
                        <a:t>đúng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7532588"/>
                  </a:ext>
                </a:extLst>
              </a:tr>
              <a:tr h="988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9175754"/>
                  </a:ext>
                </a:extLst>
              </a:tr>
              <a:tr h="988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en-US" sz="4000" b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13968095"/>
                  </a:ext>
                </a:extLst>
              </a:tr>
              <a:tr h="9880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4000" b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</a:t>
                      </a:r>
                      <a:endParaRPr lang="en-US" sz="4000" b="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849429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97288" y="994708"/>
            <a:ext cx="1307755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H, Li, Na, O, Ne, AL, CA, K, 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43243" y="3216414"/>
            <a:ext cx="9348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9074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816881" y="0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670307" y="9226425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4219" y="979527"/>
            <a:ext cx="1383552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773631"/>
              </p:ext>
            </p:extLst>
          </p:nvPr>
        </p:nvGraphicFramePr>
        <p:xfrm>
          <a:off x="3232063" y="3238500"/>
          <a:ext cx="11994988" cy="201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997188">
                  <a:extLst>
                    <a:ext uri="{9D8B030D-6E8A-4147-A177-3AD203B41FA5}">
                      <a16:colId xmlns:a16="http://schemas.microsoft.com/office/drawing/2014/main" val="154205627"/>
                    </a:ext>
                  </a:extLst>
                </a:gridCol>
                <a:gridCol w="1127741">
                  <a:extLst>
                    <a:ext uri="{9D8B030D-6E8A-4147-A177-3AD203B41FA5}">
                      <a16:colId xmlns:a16="http://schemas.microsoft.com/office/drawing/2014/main" val="1574444798"/>
                    </a:ext>
                  </a:extLst>
                </a:gridCol>
                <a:gridCol w="1168314">
                  <a:extLst>
                    <a:ext uri="{9D8B030D-6E8A-4147-A177-3AD203B41FA5}">
                      <a16:colId xmlns:a16="http://schemas.microsoft.com/office/drawing/2014/main" val="1342211799"/>
                    </a:ext>
                  </a:extLst>
                </a:gridCol>
                <a:gridCol w="1168314">
                  <a:extLst>
                    <a:ext uri="{9D8B030D-6E8A-4147-A177-3AD203B41FA5}">
                      <a16:colId xmlns:a16="http://schemas.microsoft.com/office/drawing/2014/main" val="3970794959"/>
                    </a:ext>
                  </a:extLst>
                </a:gridCol>
                <a:gridCol w="1237038">
                  <a:extLst>
                    <a:ext uri="{9D8B030D-6E8A-4147-A177-3AD203B41FA5}">
                      <a16:colId xmlns:a16="http://schemas.microsoft.com/office/drawing/2014/main" val="2185401972"/>
                    </a:ext>
                  </a:extLst>
                </a:gridCol>
                <a:gridCol w="1099590">
                  <a:extLst>
                    <a:ext uri="{9D8B030D-6E8A-4147-A177-3AD203B41FA5}">
                      <a16:colId xmlns:a16="http://schemas.microsoft.com/office/drawing/2014/main" val="1264766059"/>
                    </a:ext>
                  </a:extLst>
                </a:gridCol>
                <a:gridCol w="1196803">
                  <a:extLst>
                    <a:ext uri="{9D8B030D-6E8A-4147-A177-3AD203B41FA5}">
                      <a16:colId xmlns:a16="http://schemas.microsoft.com/office/drawing/2014/main" val="33608293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 smtClean="0"/>
                        <a:t>Nguyên</a:t>
                      </a:r>
                      <a:r>
                        <a:rPr lang="en-US" sz="4000" baseline="0" dirty="0" smtClean="0"/>
                        <a:t> </a:t>
                      </a:r>
                      <a:r>
                        <a:rPr lang="en-US" sz="4000" baseline="0" dirty="0" err="1" smtClean="0"/>
                        <a:t>tử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X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Y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Z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R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E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Q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35147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err="1" smtClean="0"/>
                        <a:t>Số</a:t>
                      </a:r>
                      <a:r>
                        <a:rPr lang="en-US" sz="4000" dirty="0" smtClean="0"/>
                        <a:t> proton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5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8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17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6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9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4000" dirty="0" smtClean="0"/>
                        <a:t>17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748912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124219" y="5467465"/>
            <a:ext cx="136926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6972300"/>
            <a:ext cx="2286000" cy="9015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A. X, Y.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19800" y="6972299"/>
            <a:ext cx="2286000" cy="9015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B. Z, Q.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25000" y="6972299"/>
            <a:ext cx="2286000" cy="9015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C. R, E.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06400" y="7026472"/>
            <a:ext cx="2286000" cy="90159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D. Y, E.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82600" y="7048500"/>
            <a:ext cx="2286000" cy="90159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D. Y, E.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389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17" grpId="0"/>
      <p:bldP spid="18" grpId="0"/>
      <p:bldP spid="19" grpId="0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25285" y="903057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1740426" y="8201885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3003351"/>
            <a:ext cx="18288000" cy="19981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chlorine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94634" y="4798240"/>
            <a:ext cx="2286000" cy="9825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A. CL.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0" y="4810941"/>
            <a:ext cx="2286000" cy="9825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B. cl.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01200" y="4798241"/>
            <a:ext cx="2286000" cy="9825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C. Cl.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82600" y="4810941"/>
            <a:ext cx="2286000" cy="9825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D. Cl.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3182600" y="4838700"/>
            <a:ext cx="2286000" cy="982513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D. Cl.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1183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7" grpId="0"/>
      <p:bldP spid="18" grpId="0"/>
      <p:bldP spid="19" grpId="0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25285" y="903057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534069" y="9084267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28576" y="190500"/>
            <a:ext cx="18316575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  <a:endParaRPr lang="en-US" sz="6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95761" y="1790700"/>
            <a:ext cx="1386789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15"/>
          <a:stretch>
            <a:fillRect/>
          </a:stretch>
        </p:blipFill>
        <p:spPr>
          <a:xfrm>
            <a:off x="6781800" y="2857500"/>
            <a:ext cx="4743259" cy="34991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09274" y="6132056"/>
            <a:ext cx="15283326" cy="3888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2753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25285" y="903057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1740426" y="8201885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03812" y="1738954"/>
            <a:ext cx="12692526" cy="676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2p),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neutron,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helium (He).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662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839546" y="0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1740426" y="8201885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23601" y="596488"/>
            <a:ext cx="13615945" cy="47089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trò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khỏe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5600700"/>
            <a:ext cx="6110226" cy="420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98792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821319" y="0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581947" y="9264526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36296" y="584168"/>
            <a:ext cx="14576881" cy="8607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chế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biến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gồm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chủ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yếu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sodium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chlorine.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khoa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huyết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 – 4 g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Trẻ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phụ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muối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gây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thận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trọng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mặn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358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lowchart: Alternate Process 35"/>
          <p:cNvSpPr/>
          <p:nvPr/>
        </p:nvSpPr>
        <p:spPr>
          <a:xfrm>
            <a:off x="2084115" y="1266788"/>
            <a:ext cx="14222685" cy="7643306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>
            <a:off x="0" y="9497836"/>
            <a:ext cx="3761808" cy="789164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AB49D"/>
            </a:solidFill>
          </p:spPr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9950" t="6951" b="675"/>
          <a:stretch>
            <a:fillRect/>
          </a:stretch>
        </p:blipFill>
        <p:spPr>
          <a:xfrm flipH="1">
            <a:off x="26404" y="5531323"/>
            <a:ext cx="3172056" cy="439503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373600" y="255253"/>
            <a:ext cx="751709" cy="7684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331730">
            <a:off x="16390917" y="239661"/>
            <a:ext cx="716786" cy="79966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604409">
            <a:off x="759565" y="383604"/>
            <a:ext cx="503815" cy="479083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sp>
        <p:nvSpPr>
          <p:cNvPr id="40" name="Google Shape;2902;p52"/>
          <p:cNvSpPr txBox="1">
            <a:spLocks/>
          </p:cNvSpPr>
          <p:nvPr/>
        </p:nvSpPr>
        <p:spPr>
          <a:xfrm>
            <a:off x="2492016" y="1730312"/>
            <a:ext cx="12595584" cy="8223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vi-VN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vi-VN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oogle Shape;2907;p52"/>
          <p:cNvGrpSpPr/>
          <p:nvPr/>
        </p:nvGrpSpPr>
        <p:grpSpPr>
          <a:xfrm>
            <a:off x="3967039" y="3324259"/>
            <a:ext cx="697607" cy="934072"/>
            <a:chOff x="3601939" y="4161192"/>
            <a:chExt cx="275178" cy="388912"/>
          </a:xfrm>
        </p:grpSpPr>
        <p:sp>
          <p:nvSpPr>
            <p:cNvPr id="42" name="Google Shape;2908;p52"/>
            <p:cNvSpPr/>
            <p:nvPr/>
          </p:nvSpPr>
          <p:spPr>
            <a:xfrm>
              <a:off x="3601939" y="4161192"/>
              <a:ext cx="195546" cy="388912"/>
            </a:xfrm>
            <a:custGeom>
              <a:avLst/>
              <a:gdLst/>
              <a:ahLst/>
              <a:cxnLst/>
              <a:rect l="l" t="t" r="r" b="b"/>
              <a:pathLst>
                <a:path w="7443" h="14803" extrusionOk="0">
                  <a:moveTo>
                    <a:pt x="3725" y="0"/>
                  </a:moveTo>
                  <a:cubicBezTo>
                    <a:pt x="2608" y="0"/>
                    <a:pt x="1714" y="916"/>
                    <a:pt x="1734" y="2033"/>
                  </a:cubicBezTo>
                  <a:lnTo>
                    <a:pt x="1734" y="8580"/>
                  </a:lnTo>
                  <a:cubicBezTo>
                    <a:pt x="521" y="9440"/>
                    <a:pt x="0" y="10994"/>
                    <a:pt x="458" y="12416"/>
                  </a:cubicBezTo>
                  <a:cubicBezTo>
                    <a:pt x="909" y="13838"/>
                    <a:pt x="2227" y="14802"/>
                    <a:pt x="3725" y="14802"/>
                  </a:cubicBezTo>
                  <a:cubicBezTo>
                    <a:pt x="5216" y="14802"/>
                    <a:pt x="6534" y="13838"/>
                    <a:pt x="6992" y="12416"/>
                  </a:cubicBezTo>
                  <a:cubicBezTo>
                    <a:pt x="7443" y="10994"/>
                    <a:pt x="6930" y="9440"/>
                    <a:pt x="5709" y="8580"/>
                  </a:cubicBezTo>
                  <a:lnTo>
                    <a:pt x="5709" y="2033"/>
                  </a:lnTo>
                  <a:cubicBezTo>
                    <a:pt x="5737" y="916"/>
                    <a:pt x="4835" y="0"/>
                    <a:pt x="37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Google Shape;2909;p52"/>
            <p:cNvSpPr/>
            <p:nvPr/>
          </p:nvSpPr>
          <p:spPr>
            <a:xfrm>
              <a:off x="3630182" y="4193980"/>
              <a:ext cx="128131" cy="324597"/>
            </a:xfrm>
            <a:custGeom>
              <a:avLst/>
              <a:gdLst/>
              <a:ahLst/>
              <a:cxnLst/>
              <a:rect l="l" t="t" r="r" b="b"/>
              <a:pathLst>
                <a:path w="4877" h="12355" extrusionOk="0">
                  <a:moveTo>
                    <a:pt x="2650" y="1"/>
                  </a:moveTo>
                  <a:cubicBezTo>
                    <a:pt x="2213" y="1"/>
                    <a:pt x="1866" y="348"/>
                    <a:pt x="1866" y="785"/>
                  </a:cubicBezTo>
                  <a:lnTo>
                    <a:pt x="1866" y="7950"/>
                  </a:lnTo>
                  <a:lnTo>
                    <a:pt x="1360" y="8310"/>
                  </a:lnTo>
                  <a:cubicBezTo>
                    <a:pt x="0" y="9274"/>
                    <a:pt x="146" y="11341"/>
                    <a:pt x="1624" y="12104"/>
                  </a:cubicBezTo>
                  <a:cubicBezTo>
                    <a:pt x="1957" y="12276"/>
                    <a:pt x="2305" y="12354"/>
                    <a:pt x="2643" y="12354"/>
                  </a:cubicBezTo>
                  <a:cubicBezTo>
                    <a:pt x="3811" y="12354"/>
                    <a:pt x="4871" y="11418"/>
                    <a:pt x="4877" y="10128"/>
                  </a:cubicBezTo>
                  <a:cubicBezTo>
                    <a:pt x="4870" y="9406"/>
                    <a:pt x="4523" y="8733"/>
                    <a:pt x="3933" y="8310"/>
                  </a:cubicBezTo>
                  <a:lnTo>
                    <a:pt x="3434" y="7950"/>
                  </a:lnTo>
                  <a:lnTo>
                    <a:pt x="3434" y="785"/>
                  </a:lnTo>
                  <a:cubicBezTo>
                    <a:pt x="3434" y="348"/>
                    <a:pt x="3080" y="1"/>
                    <a:pt x="26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oogle Shape;2910;p52"/>
            <p:cNvSpPr/>
            <p:nvPr/>
          </p:nvSpPr>
          <p:spPr>
            <a:xfrm>
              <a:off x="3636383" y="4193980"/>
              <a:ext cx="63448" cy="324597"/>
            </a:xfrm>
            <a:custGeom>
              <a:avLst/>
              <a:gdLst/>
              <a:ahLst/>
              <a:cxnLst/>
              <a:rect l="l" t="t" r="r" b="b"/>
              <a:pathLst>
                <a:path w="2415" h="12355" extrusionOk="0">
                  <a:moveTo>
                    <a:pt x="2407" y="1"/>
                  </a:moveTo>
                  <a:cubicBezTo>
                    <a:pt x="1977" y="1"/>
                    <a:pt x="1630" y="354"/>
                    <a:pt x="1630" y="785"/>
                  </a:cubicBezTo>
                  <a:lnTo>
                    <a:pt x="1630" y="7950"/>
                  </a:lnTo>
                  <a:lnTo>
                    <a:pt x="1124" y="8310"/>
                  </a:lnTo>
                  <a:cubicBezTo>
                    <a:pt x="333" y="8872"/>
                    <a:pt x="0" y="9878"/>
                    <a:pt x="292" y="10800"/>
                  </a:cubicBezTo>
                  <a:cubicBezTo>
                    <a:pt x="590" y="11723"/>
                    <a:pt x="1443" y="12354"/>
                    <a:pt x="2414" y="12354"/>
                  </a:cubicBezTo>
                  <a:cubicBezTo>
                    <a:pt x="1714" y="12354"/>
                    <a:pt x="1145" y="11355"/>
                    <a:pt x="1138" y="10128"/>
                  </a:cubicBezTo>
                  <a:cubicBezTo>
                    <a:pt x="1138" y="9295"/>
                    <a:pt x="1492" y="8504"/>
                    <a:pt x="2116" y="7950"/>
                  </a:cubicBezTo>
                  <a:lnTo>
                    <a:pt x="2116" y="785"/>
                  </a:lnTo>
                  <a:cubicBezTo>
                    <a:pt x="2116" y="354"/>
                    <a:pt x="2164" y="1"/>
                    <a:pt x="2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oogle Shape;2911;p52"/>
            <p:cNvSpPr/>
            <p:nvPr/>
          </p:nvSpPr>
          <p:spPr>
            <a:xfrm>
              <a:off x="3679207" y="4193980"/>
              <a:ext cx="41195" cy="89326"/>
            </a:xfrm>
            <a:custGeom>
              <a:avLst/>
              <a:gdLst/>
              <a:ahLst/>
              <a:cxnLst/>
              <a:rect l="l" t="t" r="r" b="b"/>
              <a:pathLst>
                <a:path w="1568" h="3400" extrusionOk="0">
                  <a:moveTo>
                    <a:pt x="784" y="1"/>
                  </a:moveTo>
                  <a:cubicBezTo>
                    <a:pt x="347" y="1"/>
                    <a:pt x="0" y="348"/>
                    <a:pt x="0" y="785"/>
                  </a:cubicBezTo>
                  <a:lnTo>
                    <a:pt x="0" y="3399"/>
                  </a:lnTo>
                  <a:lnTo>
                    <a:pt x="1568" y="3399"/>
                  </a:lnTo>
                  <a:lnTo>
                    <a:pt x="1568" y="785"/>
                  </a:lnTo>
                  <a:cubicBezTo>
                    <a:pt x="1568" y="348"/>
                    <a:pt x="1214" y="1"/>
                    <a:pt x="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Google Shape;2912;p52"/>
            <p:cNvSpPr/>
            <p:nvPr/>
          </p:nvSpPr>
          <p:spPr>
            <a:xfrm>
              <a:off x="3679207" y="4368010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2"/>
                  </a:lnTo>
                  <a:lnTo>
                    <a:pt x="1568" y="452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Google Shape;2913;p52"/>
            <p:cNvSpPr/>
            <p:nvPr/>
          </p:nvSpPr>
          <p:spPr>
            <a:xfrm>
              <a:off x="3679207" y="4322637"/>
              <a:ext cx="41195" cy="12059"/>
            </a:xfrm>
            <a:custGeom>
              <a:avLst/>
              <a:gdLst/>
              <a:ahLst/>
              <a:cxnLst/>
              <a:rect l="l" t="t" r="r" b="b"/>
              <a:pathLst>
                <a:path w="1568" h="459" extrusionOk="0">
                  <a:moveTo>
                    <a:pt x="0" y="1"/>
                  </a:moveTo>
                  <a:lnTo>
                    <a:pt x="0" y="458"/>
                  </a:lnTo>
                  <a:lnTo>
                    <a:pt x="1568" y="458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Google Shape;2914;p52"/>
            <p:cNvSpPr/>
            <p:nvPr/>
          </p:nvSpPr>
          <p:spPr>
            <a:xfrm>
              <a:off x="3679207" y="4277448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1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oogle Shape;2915;p52"/>
            <p:cNvSpPr/>
            <p:nvPr/>
          </p:nvSpPr>
          <p:spPr>
            <a:xfrm>
              <a:off x="3679207" y="4232076"/>
              <a:ext cx="41195" cy="11875"/>
            </a:xfrm>
            <a:custGeom>
              <a:avLst/>
              <a:gdLst/>
              <a:ahLst/>
              <a:cxnLst/>
              <a:rect l="l" t="t" r="r" b="b"/>
              <a:pathLst>
                <a:path w="1568" h="452" extrusionOk="0">
                  <a:moveTo>
                    <a:pt x="0" y="0"/>
                  </a:moveTo>
                  <a:lnTo>
                    <a:pt x="0" y="451"/>
                  </a:lnTo>
                  <a:lnTo>
                    <a:pt x="1568" y="451"/>
                  </a:lnTo>
                  <a:lnTo>
                    <a:pt x="156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oogle Shape;2916;p52"/>
            <p:cNvSpPr/>
            <p:nvPr/>
          </p:nvSpPr>
          <p:spPr>
            <a:xfrm>
              <a:off x="3811489" y="4211846"/>
              <a:ext cx="65629" cy="111921"/>
            </a:xfrm>
            <a:custGeom>
              <a:avLst/>
              <a:gdLst/>
              <a:ahLst/>
              <a:cxnLst/>
              <a:rect l="l" t="t" r="r" b="b"/>
              <a:pathLst>
                <a:path w="2498" h="4260" extrusionOk="0">
                  <a:moveTo>
                    <a:pt x="1243" y="0"/>
                  </a:moveTo>
                  <a:cubicBezTo>
                    <a:pt x="452" y="0"/>
                    <a:pt x="1" y="465"/>
                    <a:pt x="1" y="1270"/>
                  </a:cubicBezTo>
                  <a:lnTo>
                    <a:pt x="1" y="2990"/>
                  </a:lnTo>
                  <a:cubicBezTo>
                    <a:pt x="1" y="3427"/>
                    <a:pt x="119" y="3753"/>
                    <a:pt x="362" y="3968"/>
                  </a:cubicBezTo>
                  <a:cubicBezTo>
                    <a:pt x="577" y="4155"/>
                    <a:pt x="875" y="4259"/>
                    <a:pt x="1243" y="4259"/>
                  </a:cubicBezTo>
                  <a:cubicBezTo>
                    <a:pt x="1978" y="4259"/>
                    <a:pt x="2498" y="3836"/>
                    <a:pt x="2498" y="3226"/>
                  </a:cubicBezTo>
                  <a:cubicBezTo>
                    <a:pt x="2498" y="2990"/>
                    <a:pt x="2401" y="2941"/>
                    <a:pt x="2241" y="2941"/>
                  </a:cubicBezTo>
                  <a:cubicBezTo>
                    <a:pt x="2082" y="2941"/>
                    <a:pt x="1999" y="3004"/>
                    <a:pt x="1985" y="3122"/>
                  </a:cubicBezTo>
                  <a:cubicBezTo>
                    <a:pt x="1950" y="3385"/>
                    <a:pt x="1901" y="3788"/>
                    <a:pt x="1270" y="3788"/>
                  </a:cubicBezTo>
                  <a:cubicBezTo>
                    <a:pt x="757" y="3788"/>
                    <a:pt x="507" y="3531"/>
                    <a:pt x="507" y="2990"/>
                  </a:cubicBezTo>
                  <a:lnTo>
                    <a:pt x="507" y="1270"/>
                  </a:lnTo>
                  <a:cubicBezTo>
                    <a:pt x="507" y="736"/>
                    <a:pt x="757" y="465"/>
                    <a:pt x="1256" y="465"/>
                  </a:cubicBezTo>
                  <a:cubicBezTo>
                    <a:pt x="1832" y="465"/>
                    <a:pt x="1971" y="812"/>
                    <a:pt x="1985" y="1110"/>
                  </a:cubicBezTo>
                  <a:cubicBezTo>
                    <a:pt x="1992" y="1228"/>
                    <a:pt x="2082" y="1291"/>
                    <a:pt x="2241" y="1291"/>
                  </a:cubicBezTo>
                  <a:cubicBezTo>
                    <a:pt x="2401" y="1291"/>
                    <a:pt x="2498" y="1249"/>
                    <a:pt x="2498" y="1013"/>
                  </a:cubicBezTo>
                  <a:cubicBezTo>
                    <a:pt x="2498" y="417"/>
                    <a:pt x="1985" y="0"/>
                    <a:pt x="12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oogle Shape;2917;p52"/>
            <p:cNvSpPr/>
            <p:nvPr/>
          </p:nvSpPr>
          <p:spPr>
            <a:xfrm>
              <a:off x="3774497" y="4175485"/>
              <a:ext cx="45241" cy="38936"/>
            </a:xfrm>
            <a:custGeom>
              <a:avLst/>
              <a:gdLst/>
              <a:ahLst/>
              <a:cxnLst/>
              <a:rect l="l" t="t" r="r" b="b"/>
              <a:pathLst>
                <a:path w="1722" h="1482" extrusionOk="0">
                  <a:moveTo>
                    <a:pt x="986" y="453"/>
                  </a:moveTo>
                  <a:cubicBezTo>
                    <a:pt x="1131" y="453"/>
                    <a:pt x="1270" y="566"/>
                    <a:pt x="1270" y="739"/>
                  </a:cubicBezTo>
                  <a:cubicBezTo>
                    <a:pt x="1270" y="899"/>
                    <a:pt x="1145" y="1031"/>
                    <a:pt x="986" y="1031"/>
                  </a:cubicBezTo>
                  <a:cubicBezTo>
                    <a:pt x="729" y="1031"/>
                    <a:pt x="604" y="719"/>
                    <a:pt x="785" y="538"/>
                  </a:cubicBezTo>
                  <a:cubicBezTo>
                    <a:pt x="843" y="480"/>
                    <a:pt x="915" y="453"/>
                    <a:pt x="986" y="453"/>
                  </a:cubicBezTo>
                  <a:close/>
                  <a:moveTo>
                    <a:pt x="983" y="1"/>
                  </a:moveTo>
                  <a:cubicBezTo>
                    <a:pt x="801" y="1"/>
                    <a:pt x="616" y="68"/>
                    <a:pt x="466" y="219"/>
                  </a:cubicBezTo>
                  <a:cubicBezTo>
                    <a:pt x="1" y="684"/>
                    <a:pt x="327" y="1482"/>
                    <a:pt x="986" y="1482"/>
                  </a:cubicBezTo>
                  <a:cubicBezTo>
                    <a:pt x="1395" y="1482"/>
                    <a:pt x="1721" y="1149"/>
                    <a:pt x="1721" y="739"/>
                  </a:cubicBezTo>
                  <a:cubicBezTo>
                    <a:pt x="1721" y="294"/>
                    <a:pt x="1360" y="1"/>
                    <a:pt x="9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oogle Shape;2918;p52"/>
          <p:cNvGrpSpPr/>
          <p:nvPr/>
        </p:nvGrpSpPr>
        <p:grpSpPr>
          <a:xfrm>
            <a:off x="8283442" y="3274317"/>
            <a:ext cx="999873" cy="911306"/>
            <a:chOff x="5812588" y="2708991"/>
            <a:chExt cx="612637" cy="597721"/>
          </a:xfrm>
        </p:grpSpPr>
        <p:sp>
          <p:nvSpPr>
            <p:cNvPr id="53" name="Google Shape;2919;p52"/>
            <p:cNvSpPr/>
            <p:nvPr/>
          </p:nvSpPr>
          <p:spPr>
            <a:xfrm>
              <a:off x="6287588" y="2932772"/>
              <a:ext cx="90301" cy="149811"/>
            </a:xfrm>
            <a:custGeom>
              <a:avLst/>
              <a:gdLst/>
              <a:ahLst/>
              <a:cxnLst/>
              <a:rect l="l" t="t" r="r" b="b"/>
              <a:pathLst>
                <a:path w="2101" h="3536" extrusionOk="0">
                  <a:moveTo>
                    <a:pt x="1784" y="1"/>
                  </a:moveTo>
                  <a:cubicBezTo>
                    <a:pt x="1732" y="1"/>
                    <a:pt x="1677" y="21"/>
                    <a:pt x="1628" y="70"/>
                  </a:cubicBezTo>
                  <a:lnTo>
                    <a:pt x="82" y="1616"/>
                  </a:lnTo>
                  <a:cubicBezTo>
                    <a:pt x="0" y="1698"/>
                    <a:pt x="0" y="1840"/>
                    <a:pt x="82" y="1928"/>
                  </a:cubicBezTo>
                  <a:lnTo>
                    <a:pt x="1628" y="3468"/>
                  </a:lnTo>
                  <a:cubicBezTo>
                    <a:pt x="1668" y="3508"/>
                    <a:pt x="1723" y="3535"/>
                    <a:pt x="1784" y="3535"/>
                  </a:cubicBezTo>
                  <a:cubicBezTo>
                    <a:pt x="1980" y="3535"/>
                    <a:pt x="2082" y="3298"/>
                    <a:pt x="1940" y="3156"/>
                  </a:cubicBezTo>
                  <a:lnTo>
                    <a:pt x="550" y="1772"/>
                  </a:lnTo>
                  <a:lnTo>
                    <a:pt x="1940" y="382"/>
                  </a:lnTo>
                  <a:cubicBezTo>
                    <a:pt x="2101" y="221"/>
                    <a:pt x="1955" y="1"/>
                    <a:pt x="17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4" name="Google Shape;2920;p52"/>
            <p:cNvGrpSpPr/>
            <p:nvPr/>
          </p:nvGrpSpPr>
          <p:grpSpPr>
            <a:xfrm>
              <a:off x="5812588" y="2708991"/>
              <a:ext cx="612637" cy="597721"/>
              <a:chOff x="5802038" y="2708991"/>
              <a:chExt cx="612637" cy="597721"/>
            </a:xfrm>
          </p:grpSpPr>
          <p:sp>
            <p:nvSpPr>
              <p:cNvPr id="55" name="Google Shape;2921;p52"/>
              <p:cNvSpPr/>
              <p:nvPr/>
            </p:nvSpPr>
            <p:spPr>
              <a:xfrm>
                <a:off x="5867927" y="3130497"/>
                <a:ext cx="116003" cy="111215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625" extrusionOk="0">
                    <a:moveTo>
                      <a:pt x="299" y="1"/>
                    </a:moveTo>
                    <a:cubicBezTo>
                      <a:pt x="0" y="1"/>
                      <a:pt x="0" y="441"/>
                      <a:pt x="299" y="441"/>
                    </a:cubicBezTo>
                    <a:lnTo>
                      <a:pt x="2258" y="441"/>
                    </a:lnTo>
                    <a:lnTo>
                      <a:pt x="2258" y="2401"/>
                    </a:lnTo>
                    <a:cubicBezTo>
                      <a:pt x="2258" y="2523"/>
                      <a:pt x="2353" y="2625"/>
                      <a:pt x="2475" y="2625"/>
                    </a:cubicBezTo>
                    <a:cubicBezTo>
                      <a:pt x="2597" y="2625"/>
                      <a:pt x="2699" y="2523"/>
                      <a:pt x="2699" y="2401"/>
                    </a:cubicBezTo>
                    <a:lnTo>
                      <a:pt x="2699" y="224"/>
                    </a:lnTo>
                    <a:cubicBezTo>
                      <a:pt x="2699" y="102"/>
                      <a:pt x="2597" y="1"/>
                      <a:pt x="24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6" name="Google Shape;2922;p52"/>
              <p:cNvSpPr/>
              <p:nvPr/>
            </p:nvSpPr>
            <p:spPr>
              <a:xfrm>
                <a:off x="6232788" y="2773939"/>
                <a:ext cx="116046" cy="111003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620" extrusionOk="0">
                    <a:moveTo>
                      <a:pt x="221" y="0"/>
                    </a:moveTo>
                    <a:cubicBezTo>
                      <a:pt x="111" y="0"/>
                      <a:pt x="1" y="73"/>
                      <a:pt x="1" y="219"/>
                    </a:cubicBezTo>
                    <a:lnTo>
                      <a:pt x="1" y="2402"/>
                    </a:lnTo>
                    <a:cubicBezTo>
                      <a:pt x="1" y="2524"/>
                      <a:pt x="102" y="2619"/>
                      <a:pt x="224" y="2619"/>
                    </a:cubicBezTo>
                    <a:lnTo>
                      <a:pt x="2408" y="2619"/>
                    </a:lnTo>
                    <a:cubicBezTo>
                      <a:pt x="2699" y="2619"/>
                      <a:pt x="2699" y="2179"/>
                      <a:pt x="2408" y="2179"/>
                    </a:cubicBezTo>
                    <a:lnTo>
                      <a:pt x="441" y="2179"/>
                    </a:lnTo>
                    <a:lnTo>
                      <a:pt x="441" y="219"/>
                    </a:lnTo>
                    <a:cubicBezTo>
                      <a:pt x="441" y="73"/>
                      <a:pt x="331" y="0"/>
                      <a:pt x="2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Google Shape;2923;p52"/>
              <p:cNvSpPr/>
              <p:nvPr/>
            </p:nvSpPr>
            <p:spPr>
              <a:xfrm>
                <a:off x="6028588" y="2746062"/>
                <a:ext cx="159628" cy="84269"/>
              </a:xfrm>
              <a:custGeom>
                <a:avLst/>
                <a:gdLst/>
                <a:ahLst/>
                <a:cxnLst/>
                <a:rect l="l" t="t" r="r" b="b"/>
                <a:pathLst>
                  <a:path w="3714" h="1989" extrusionOk="0">
                    <a:moveTo>
                      <a:pt x="314" y="0"/>
                    </a:moveTo>
                    <a:cubicBezTo>
                      <a:pt x="145" y="0"/>
                      <a:pt x="0" y="221"/>
                      <a:pt x="161" y="382"/>
                    </a:cubicBezTo>
                    <a:lnTo>
                      <a:pt x="1700" y="1928"/>
                    </a:lnTo>
                    <a:cubicBezTo>
                      <a:pt x="1741" y="1969"/>
                      <a:pt x="1795" y="1989"/>
                      <a:pt x="1856" y="1989"/>
                    </a:cubicBezTo>
                    <a:cubicBezTo>
                      <a:pt x="1917" y="1989"/>
                      <a:pt x="1971" y="1969"/>
                      <a:pt x="2012" y="1928"/>
                    </a:cubicBezTo>
                    <a:lnTo>
                      <a:pt x="3558" y="382"/>
                    </a:lnTo>
                    <a:cubicBezTo>
                      <a:pt x="3714" y="221"/>
                      <a:pt x="3567" y="0"/>
                      <a:pt x="3399" y="0"/>
                    </a:cubicBezTo>
                    <a:cubicBezTo>
                      <a:pt x="3347" y="0"/>
                      <a:pt x="3294" y="21"/>
                      <a:pt x="3246" y="70"/>
                    </a:cubicBezTo>
                    <a:lnTo>
                      <a:pt x="1856" y="1460"/>
                    </a:lnTo>
                    <a:lnTo>
                      <a:pt x="466" y="70"/>
                    </a:lnTo>
                    <a:cubicBezTo>
                      <a:pt x="419" y="21"/>
                      <a:pt x="365" y="0"/>
                      <a:pt x="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Google Shape;2924;p52"/>
              <p:cNvSpPr/>
              <p:nvPr/>
            </p:nvSpPr>
            <p:spPr>
              <a:xfrm>
                <a:off x="6028502" y="3185447"/>
                <a:ext cx="158854" cy="84142"/>
              </a:xfrm>
              <a:custGeom>
                <a:avLst/>
                <a:gdLst/>
                <a:ahLst/>
                <a:cxnLst/>
                <a:rect l="l" t="t" r="r" b="b"/>
                <a:pathLst>
                  <a:path w="3696" h="1986" extrusionOk="0">
                    <a:moveTo>
                      <a:pt x="1858" y="0"/>
                    </a:moveTo>
                    <a:cubicBezTo>
                      <a:pt x="1802" y="0"/>
                      <a:pt x="1746" y="23"/>
                      <a:pt x="1702" y="67"/>
                    </a:cubicBezTo>
                    <a:lnTo>
                      <a:pt x="163" y="1606"/>
                    </a:lnTo>
                    <a:cubicBezTo>
                      <a:pt x="1" y="1763"/>
                      <a:pt x="149" y="1984"/>
                      <a:pt x="322" y="1984"/>
                    </a:cubicBezTo>
                    <a:cubicBezTo>
                      <a:pt x="373" y="1984"/>
                      <a:pt x="427" y="1964"/>
                      <a:pt x="475" y="1918"/>
                    </a:cubicBezTo>
                    <a:lnTo>
                      <a:pt x="1858" y="528"/>
                    </a:lnTo>
                    <a:lnTo>
                      <a:pt x="3248" y="1918"/>
                    </a:lnTo>
                    <a:cubicBezTo>
                      <a:pt x="3289" y="1958"/>
                      <a:pt x="3343" y="1979"/>
                      <a:pt x="3404" y="1979"/>
                    </a:cubicBezTo>
                    <a:lnTo>
                      <a:pt x="3404" y="1985"/>
                    </a:lnTo>
                    <a:cubicBezTo>
                      <a:pt x="3601" y="1985"/>
                      <a:pt x="3696" y="1748"/>
                      <a:pt x="3560" y="1606"/>
                    </a:cubicBezTo>
                    <a:lnTo>
                      <a:pt x="2014" y="67"/>
                    </a:lnTo>
                    <a:cubicBezTo>
                      <a:pt x="1970" y="23"/>
                      <a:pt x="1914" y="0"/>
                      <a:pt x="1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9" name="Google Shape;2925;p52"/>
              <p:cNvSpPr/>
              <p:nvPr/>
            </p:nvSpPr>
            <p:spPr>
              <a:xfrm>
                <a:off x="5839130" y="2932772"/>
                <a:ext cx="90301" cy="149811"/>
              </a:xfrm>
              <a:custGeom>
                <a:avLst/>
                <a:gdLst/>
                <a:ahLst/>
                <a:cxnLst/>
                <a:rect l="l" t="t" r="r" b="b"/>
                <a:pathLst>
                  <a:path w="2101" h="3536" extrusionOk="0">
                    <a:moveTo>
                      <a:pt x="314" y="1"/>
                    </a:moveTo>
                    <a:cubicBezTo>
                      <a:pt x="146" y="1"/>
                      <a:pt x="1" y="221"/>
                      <a:pt x="162" y="382"/>
                    </a:cubicBezTo>
                    <a:lnTo>
                      <a:pt x="1545" y="1772"/>
                    </a:lnTo>
                    <a:lnTo>
                      <a:pt x="155" y="3156"/>
                    </a:lnTo>
                    <a:cubicBezTo>
                      <a:pt x="19" y="3298"/>
                      <a:pt x="114" y="3535"/>
                      <a:pt x="311" y="3535"/>
                    </a:cubicBezTo>
                    <a:cubicBezTo>
                      <a:pt x="372" y="3535"/>
                      <a:pt x="426" y="3508"/>
                      <a:pt x="467" y="3468"/>
                    </a:cubicBezTo>
                    <a:lnTo>
                      <a:pt x="2013" y="1928"/>
                    </a:lnTo>
                    <a:cubicBezTo>
                      <a:pt x="2101" y="1840"/>
                      <a:pt x="2101" y="1698"/>
                      <a:pt x="2013" y="1616"/>
                    </a:cubicBezTo>
                    <a:lnTo>
                      <a:pt x="467" y="70"/>
                    </a:lnTo>
                    <a:cubicBezTo>
                      <a:pt x="419" y="21"/>
                      <a:pt x="366" y="1"/>
                      <a:pt x="3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Google Shape;2926;p52"/>
              <p:cNvSpPr/>
              <p:nvPr/>
            </p:nvSpPr>
            <p:spPr>
              <a:xfrm>
                <a:off x="6232788" y="3130497"/>
                <a:ext cx="116046" cy="111215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2625" extrusionOk="0">
                    <a:moveTo>
                      <a:pt x="224" y="1"/>
                    </a:moveTo>
                    <a:cubicBezTo>
                      <a:pt x="102" y="1"/>
                      <a:pt x="7" y="102"/>
                      <a:pt x="7" y="224"/>
                    </a:cubicBezTo>
                    <a:lnTo>
                      <a:pt x="7" y="2401"/>
                    </a:lnTo>
                    <a:cubicBezTo>
                      <a:pt x="1" y="2523"/>
                      <a:pt x="102" y="2625"/>
                      <a:pt x="224" y="2625"/>
                    </a:cubicBezTo>
                    <a:cubicBezTo>
                      <a:pt x="346" y="2625"/>
                      <a:pt x="448" y="2523"/>
                      <a:pt x="448" y="2401"/>
                    </a:cubicBezTo>
                    <a:lnTo>
                      <a:pt x="448" y="441"/>
                    </a:lnTo>
                    <a:lnTo>
                      <a:pt x="2408" y="441"/>
                    </a:lnTo>
                    <a:cubicBezTo>
                      <a:pt x="2699" y="441"/>
                      <a:pt x="2699" y="1"/>
                      <a:pt x="24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Google Shape;2927;p52"/>
              <p:cNvSpPr/>
              <p:nvPr/>
            </p:nvSpPr>
            <p:spPr>
              <a:xfrm>
                <a:off x="5867927" y="2773939"/>
                <a:ext cx="116003" cy="111003"/>
              </a:xfrm>
              <a:custGeom>
                <a:avLst/>
                <a:gdLst/>
                <a:ahLst/>
                <a:cxnLst/>
                <a:rect l="l" t="t" r="r" b="b"/>
                <a:pathLst>
                  <a:path w="2699" h="2620" extrusionOk="0">
                    <a:moveTo>
                      <a:pt x="2478" y="0"/>
                    </a:moveTo>
                    <a:cubicBezTo>
                      <a:pt x="2368" y="0"/>
                      <a:pt x="2258" y="73"/>
                      <a:pt x="2258" y="219"/>
                    </a:cubicBezTo>
                    <a:lnTo>
                      <a:pt x="2258" y="2179"/>
                    </a:lnTo>
                    <a:lnTo>
                      <a:pt x="299" y="2179"/>
                    </a:lnTo>
                    <a:cubicBezTo>
                      <a:pt x="0" y="2179"/>
                      <a:pt x="0" y="2619"/>
                      <a:pt x="299" y="2619"/>
                    </a:cubicBezTo>
                    <a:lnTo>
                      <a:pt x="2475" y="2619"/>
                    </a:lnTo>
                    <a:cubicBezTo>
                      <a:pt x="2597" y="2619"/>
                      <a:pt x="2699" y="2524"/>
                      <a:pt x="2699" y="2402"/>
                    </a:cubicBezTo>
                    <a:lnTo>
                      <a:pt x="2699" y="219"/>
                    </a:lnTo>
                    <a:cubicBezTo>
                      <a:pt x="2699" y="73"/>
                      <a:pt x="2589" y="0"/>
                      <a:pt x="24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Google Shape;2928;p52"/>
              <p:cNvSpPr/>
              <p:nvPr/>
            </p:nvSpPr>
            <p:spPr>
              <a:xfrm>
                <a:off x="5802038" y="2708991"/>
                <a:ext cx="612637" cy="597721"/>
              </a:xfrm>
              <a:custGeom>
                <a:avLst/>
                <a:gdLst/>
                <a:ahLst/>
                <a:cxnLst/>
                <a:rect l="l" t="t" r="r" b="b"/>
                <a:pathLst>
                  <a:path w="14254" h="14108" extrusionOk="0">
                    <a:moveTo>
                      <a:pt x="7131" y="1"/>
                    </a:moveTo>
                    <a:cubicBezTo>
                      <a:pt x="7020" y="1"/>
                      <a:pt x="6910" y="74"/>
                      <a:pt x="6910" y="220"/>
                    </a:cubicBezTo>
                    <a:lnTo>
                      <a:pt x="6910" y="6519"/>
                    </a:lnTo>
                    <a:lnTo>
                      <a:pt x="2455" y="2064"/>
                    </a:lnTo>
                    <a:cubicBezTo>
                      <a:pt x="2406" y="2015"/>
                      <a:pt x="2351" y="1994"/>
                      <a:pt x="2299" y="1994"/>
                    </a:cubicBezTo>
                    <a:cubicBezTo>
                      <a:pt x="2128" y="1994"/>
                      <a:pt x="1982" y="2215"/>
                      <a:pt x="2143" y="2376"/>
                    </a:cubicBezTo>
                    <a:lnTo>
                      <a:pt x="6598" y="6831"/>
                    </a:lnTo>
                    <a:lnTo>
                      <a:pt x="292" y="6831"/>
                    </a:lnTo>
                    <a:cubicBezTo>
                      <a:pt x="1" y="6831"/>
                      <a:pt x="1" y="7271"/>
                      <a:pt x="292" y="7271"/>
                    </a:cubicBezTo>
                    <a:lnTo>
                      <a:pt x="6598" y="7271"/>
                    </a:lnTo>
                    <a:lnTo>
                      <a:pt x="2143" y="11726"/>
                    </a:lnTo>
                    <a:cubicBezTo>
                      <a:pt x="1982" y="11887"/>
                      <a:pt x="2128" y="12108"/>
                      <a:pt x="2299" y="12108"/>
                    </a:cubicBezTo>
                    <a:cubicBezTo>
                      <a:pt x="2351" y="12108"/>
                      <a:pt x="2406" y="12087"/>
                      <a:pt x="2455" y="12038"/>
                    </a:cubicBezTo>
                    <a:lnTo>
                      <a:pt x="6910" y="7583"/>
                    </a:lnTo>
                    <a:lnTo>
                      <a:pt x="6910" y="13889"/>
                    </a:lnTo>
                    <a:cubicBezTo>
                      <a:pt x="6910" y="14035"/>
                      <a:pt x="7020" y="14108"/>
                      <a:pt x="7131" y="14108"/>
                    </a:cubicBezTo>
                    <a:cubicBezTo>
                      <a:pt x="7241" y="14108"/>
                      <a:pt x="7351" y="14035"/>
                      <a:pt x="7351" y="13889"/>
                    </a:cubicBezTo>
                    <a:lnTo>
                      <a:pt x="7351" y="7583"/>
                    </a:lnTo>
                    <a:lnTo>
                      <a:pt x="11806" y="12038"/>
                    </a:lnTo>
                    <a:cubicBezTo>
                      <a:pt x="11853" y="12087"/>
                      <a:pt x="11907" y="12108"/>
                      <a:pt x="11958" y="12108"/>
                    </a:cubicBezTo>
                    <a:cubicBezTo>
                      <a:pt x="12127" y="12108"/>
                      <a:pt x="12274" y="11887"/>
                      <a:pt x="12118" y="11726"/>
                    </a:cubicBezTo>
                    <a:lnTo>
                      <a:pt x="7663" y="7271"/>
                    </a:lnTo>
                    <a:lnTo>
                      <a:pt x="13962" y="7271"/>
                    </a:lnTo>
                    <a:cubicBezTo>
                      <a:pt x="14254" y="7271"/>
                      <a:pt x="14254" y="6831"/>
                      <a:pt x="13962" y="6831"/>
                    </a:cubicBezTo>
                    <a:lnTo>
                      <a:pt x="7663" y="6831"/>
                    </a:lnTo>
                    <a:lnTo>
                      <a:pt x="12118" y="2376"/>
                    </a:lnTo>
                    <a:cubicBezTo>
                      <a:pt x="12274" y="2215"/>
                      <a:pt x="12127" y="1994"/>
                      <a:pt x="11958" y="1994"/>
                    </a:cubicBezTo>
                    <a:cubicBezTo>
                      <a:pt x="11907" y="1994"/>
                      <a:pt x="11853" y="2015"/>
                      <a:pt x="11806" y="2064"/>
                    </a:cubicBezTo>
                    <a:lnTo>
                      <a:pt x="7351" y="6519"/>
                    </a:lnTo>
                    <a:lnTo>
                      <a:pt x="7351" y="220"/>
                    </a:lnTo>
                    <a:cubicBezTo>
                      <a:pt x="7351" y="74"/>
                      <a:pt x="7241" y="1"/>
                      <a:pt x="71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3" name="Google Shape;2929;p52"/>
              <p:cNvSpPr/>
              <p:nvPr/>
            </p:nvSpPr>
            <p:spPr>
              <a:xfrm>
                <a:off x="5965836" y="2867866"/>
                <a:ext cx="285043" cy="279922"/>
              </a:xfrm>
              <a:custGeom>
                <a:avLst/>
                <a:gdLst/>
                <a:ahLst/>
                <a:cxnLst/>
                <a:rect l="l" t="t" r="r" b="b"/>
                <a:pathLst>
                  <a:path w="6632" h="6607" extrusionOk="0">
                    <a:moveTo>
                      <a:pt x="3316" y="457"/>
                    </a:moveTo>
                    <a:lnTo>
                      <a:pt x="5330" y="1291"/>
                    </a:lnTo>
                    <a:lnTo>
                      <a:pt x="6164" y="3304"/>
                    </a:lnTo>
                    <a:lnTo>
                      <a:pt x="5330" y="5318"/>
                    </a:lnTo>
                    <a:lnTo>
                      <a:pt x="3316" y="6152"/>
                    </a:lnTo>
                    <a:lnTo>
                      <a:pt x="1302" y="5318"/>
                    </a:lnTo>
                    <a:lnTo>
                      <a:pt x="468" y="3304"/>
                    </a:lnTo>
                    <a:lnTo>
                      <a:pt x="1302" y="1291"/>
                    </a:lnTo>
                    <a:lnTo>
                      <a:pt x="3316" y="457"/>
                    </a:lnTo>
                    <a:close/>
                    <a:moveTo>
                      <a:pt x="3320" y="1"/>
                    </a:moveTo>
                    <a:cubicBezTo>
                      <a:pt x="3291" y="1"/>
                      <a:pt x="3262" y="6"/>
                      <a:pt x="3235" y="16"/>
                    </a:cubicBezTo>
                    <a:lnTo>
                      <a:pt x="1051" y="911"/>
                    </a:lnTo>
                    <a:cubicBezTo>
                      <a:pt x="997" y="938"/>
                      <a:pt x="957" y="979"/>
                      <a:pt x="929" y="1033"/>
                    </a:cubicBezTo>
                    <a:lnTo>
                      <a:pt x="28" y="3216"/>
                    </a:lnTo>
                    <a:cubicBezTo>
                      <a:pt x="0" y="3270"/>
                      <a:pt x="0" y="3332"/>
                      <a:pt x="28" y="3386"/>
                    </a:cubicBezTo>
                    <a:lnTo>
                      <a:pt x="929" y="5569"/>
                    </a:lnTo>
                    <a:cubicBezTo>
                      <a:pt x="950" y="5623"/>
                      <a:pt x="997" y="5664"/>
                      <a:pt x="1051" y="5691"/>
                    </a:cubicBezTo>
                    <a:lnTo>
                      <a:pt x="3235" y="6593"/>
                    </a:lnTo>
                    <a:cubicBezTo>
                      <a:pt x="3262" y="6607"/>
                      <a:pt x="3289" y="6607"/>
                      <a:pt x="3316" y="6607"/>
                    </a:cubicBezTo>
                    <a:cubicBezTo>
                      <a:pt x="3343" y="6607"/>
                      <a:pt x="3370" y="6600"/>
                      <a:pt x="3398" y="6593"/>
                    </a:cubicBezTo>
                    <a:lnTo>
                      <a:pt x="5588" y="5691"/>
                    </a:lnTo>
                    <a:cubicBezTo>
                      <a:pt x="5642" y="5671"/>
                      <a:pt x="5683" y="5630"/>
                      <a:pt x="5703" y="5576"/>
                    </a:cubicBezTo>
                    <a:lnTo>
                      <a:pt x="6612" y="3393"/>
                    </a:lnTo>
                    <a:cubicBezTo>
                      <a:pt x="6632" y="3338"/>
                      <a:pt x="6632" y="3277"/>
                      <a:pt x="6612" y="3223"/>
                    </a:cubicBezTo>
                    <a:lnTo>
                      <a:pt x="5703" y="1040"/>
                    </a:lnTo>
                    <a:cubicBezTo>
                      <a:pt x="5683" y="985"/>
                      <a:pt x="5642" y="945"/>
                      <a:pt x="5588" y="918"/>
                    </a:cubicBezTo>
                    <a:lnTo>
                      <a:pt x="3404" y="16"/>
                    </a:lnTo>
                    <a:cubicBezTo>
                      <a:pt x="3377" y="6"/>
                      <a:pt x="3348" y="1"/>
                      <a:pt x="33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40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64" name="Google Shape;3053;p54"/>
          <p:cNvGrpSpPr/>
          <p:nvPr/>
        </p:nvGrpSpPr>
        <p:grpSpPr>
          <a:xfrm>
            <a:off x="13148713" y="3226628"/>
            <a:ext cx="999868" cy="934073"/>
            <a:chOff x="3508282" y="3810341"/>
            <a:chExt cx="351644" cy="351959"/>
          </a:xfrm>
        </p:grpSpPr>
        <p:sp>
          <p:nvSpPr>
            <p:cNvPr id="65" name="Google Shape;3054;p54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Google Shape;3055;p54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Google Shape;3056;p54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Google Shape;3057;p54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Google Shape;3058;p54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Google Shape;3059;p54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Google Shape;3060;p54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Google Shape;3061;p54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Google Shape;3062;p54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Google Shape;3063;p54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Google Shape;3064;p54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Google Shape;3065;p54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Google Shape;3066;p54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2257599" y="4651080"/>
            <a:ext cx="3937382" cy="559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6951597" y="4645391"/>
            <a:ext cx="3835259" cy="559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SGK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11187366" y="4612929"/>
            <a:ext cx="491626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15779240" y="7810500"/>
            <a:ext cx="2813559" cy="2514600"/>
            <a:chOff x="11056166" y="2133458"/>
            <a:chExt cx="6110500" cy="6699390"/>
          </a:xfrm>
        </p:grpSpPr>
        <p:pic>
          <p:nvPicPr>
            <p:cNvPr id="82" name="Picture 3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rcRect/>
            <a:stretch>
              <a:fillRect/>
            </a:stretch>
          </p:blipFill>
          <p:spPr>
            <a:xfrm rot="-1066753">
              <a:off x="11056166" y="2224103"/>
              <a:ext cx="2840788" cy="4928811"/>
            </a:xfrm>
            <a:prstGeom prst="rect">
              <a:avLst/>
            </a:prstGeom>
          </p:spPr>
        </p:pic>
        <p:pic>
          <p:nvPicPr>
            <p:cNvPr id="83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rcRect/>
            <a:stretch>
              <a:fillRect/>
            </a:stretch>
          </p:blipFill>
          <p:spPr>
            <a:xfrm rot="922299">
              <a:off x="13163005" y="4127691"/>
              <a:ext cx="4003661" cy="4705157"/>
            </a:xfrm>
            <a:prstGeom prst="rect">
              <a:avLst/>
            </a:prstGeom>
          </p:spPr>
        </p:pic>
        <p:pic>
          <p:nvPicPr>
            <p:cNvPr id="84" name="Picture 5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3"/>
                </a:ext>
              </a:extLst>
            </a:blip>
            <a:srcRect/>
            <a:stretch>
              <a:fillRect/>
            </a:stretch>
          </p:blipFill>
          <p:spPr>
            <a:xfrm rot="-2462546">
              <a:off x="12937675" y="2133458"/>
              <a:ext cx="2917947" cy="1660577"/>
            </a:xfrm>
            <a:prstGeom prst="rect">
              <a:avLst/>
            </a:prstGeom>
          </p:spPr>
        </p:pic>
        <p:pic>
          <p:nvPicPr>
            <p:cNvPr id="85" name="Picture 10"/>
            <p:cNvPicPr>
              <a:picLocks noChangeAspect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5"/>
                </a:ext>
              </a:extLst>
            </a:blip>
            <a:srcRect/>
            <a:stretch>
              <a:fillRect/>
            </a:stretch>
          </p:blipFill>
          <p:spPr>
            <a:xfrm>
              <a:off x="11860134" y="7677789"/>
              <a:ext cx="1495445" cy="976118"/>
            </a:xfrm>
            <a:prstGeom prst="rect">
              <a:avLst/>
            </a:prstGeom>
          </p:spPr>
        </p:pic>
        <p:pic>
          <p:nvPicPr>
            <p:cNvPr id="86" name="Picture 11"/>
            <p:cNvPicPr>
              <a:picLocks noChangeAspect="1"/>
            </p:cNvPicPr>
            <p:nvPr/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47"/>
                </a:ext>
              </a:extLst>
            </a:blip>
            <a:srcRect/>
            <a:stretch>
              <a:fillRect/>
            </a:stretch>
          </p:blipFill>
          <p:spPr>
            <a:xfrm rot="930137">
              <a:off x="15298049" y="2930174"/>
              <a:ext cx="1643383" cy="104354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8" grpId="0"/>
      <p:bldP spid="79" grpId="0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520816" y="6031920"/>
            <a:ext cx="11246369" cy="589432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836659" y="-885922"/>
            <a:ext cx="5487184" cy="484929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400000">
            <a:off x="-2419209" y="-1059310"/>
            <a:ext cx="6569748" cy="51960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2102036" y="3845013"/>
            <a:ext cx="1215320" cy="12424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67184" y="906442"/>
            <a:ext cx="1236980" cy="12645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797933" flipH="1">
            <a:off x="16004164" y="3228878"/>
            <a:ext cx="1490918" cy="149091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784635">
            <a:off x="14833688" y="4132025"/>
            <a:ext cx="702910" cy="66840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1417976">
            <a:off x="1150199" y="5972186"/>
            <a:ext cx="668756" cy="7460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604409">
            <a:off x="1494523" y="1682024"/>
            <a:ext cx="599647" cy="570210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flipH="1" flipV="1">
            <a:off x="-31444" y="665061"/>
            <a:ext cx="968916" cy="96891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435522" y="2171700"/>
            <a:ext cx="11478008" cy="355751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NGHE!</a:t>
            </a: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63126">
            <a:off x="14502029" y="747470"/>
            <a:ext cx="1459007" cy="138738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2168748">
            <a:off x="16116174" y="1783253"/>
            <a:ext cx="932360" cy="8865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6542" y="828535"/>
            <a:ext cx="1662134" cy="169920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805173" y="2069517"/>
            <a:ext cx="896457" cy="91645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5495467" y="5544275"/>
            <a:ext cx="1349120" cy="13792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99128">
            <a:off x="13697016" y="8770034"/>
            <a:ext cx="816322" cy="77624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735801" flipH="1" flipV="1">
            <a:off x="15016590" y="7771429"/>
            <a:ext cx="1583071" cy="158307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-3527387">
            <a:off x="1753233" y="7522838"/>
            <a:ext cx="591946" cy="174101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451591" y="4466832"/>
            <a:ext cx="1338481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7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3. </a:t>
            </a:r>
            <a:r>
              <a:rPr lang="en-US" sz="7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 TỐ HÓA HỌC 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17253" y="6156867"/>
            <a:ext cx="4883267" cy="409203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467320" y="3045934"/>
            <a:ext cx="13411199" cy="5181600"/>
            <a:chOff x="0" y="0"/>
            <a:chExt cx="3152701" cy="145815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52701" cy="1458156"/>
            </a:xfrm>
            <a:custGeom>
              <a:avLst/>
              <a:gdLst/>
              <a:ahLst/>
              <a:cxnLst/>
              <a:rect l="l" t="t" r="r" b="b"/>
              <a:pathLst>
                <a:path w="3152701" h="1458156">
                  <a:moveTo>
                    <a:pt x="3028241" y="1458156"/>
                  </a:moveTo>
                  <a:lnTo>
                    <a:pt x="124460" y="1458156"/>
                  </a:lnTo>
                  <a:cubicBezTo>
                    <a:pt x="55880" y="1458156"/>
                    <a:pt x="0" y="1402276"/>
                    <a:pt x="0" y="133369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3028241" y="0"/>
                  </a:lnTo>
                  <a:cubicBezTo>
                    <a:pt x="3096821" y="0"/>
                    <a:pt x="3152701" y="55880"/>
                    <a:pt x="3152701" y="124460"/>
                  </a:cubicBezTo>
                  <a:lnTo>
                    <a:pt x="3152701" y="1333696"/>
                  </a:lnTo>
                  <a:cubicBezTo>
                    <a:pt x="3152701" y="1402276"/>
                    <a:pt x="3096821" y="1458156"/>
                    <a:pt x="3028241" y="1458156"/>
                  </a:cubicBezTo>
                  <a:close/>
                </a:path>
              </a:pathLst>
            </a:custGeom>
            <a:solidFill>
              <a:srgbClr val="5E3023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2891454" y="3606369"/>
            <a:ext cx="914400" cy="9144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2891454" y="5130369"/>
            <a:ext cx="914400" cy="9144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2891454" y="6578169"/>
            <a:ext cx="914400" cy="91440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r="44897"/>
          <a:stretch>
            <a:fillRect/>
          </a:stretch>
        </p:blipFill>
        <p:spPr>
          <a:xfrm>
            <a:off x="76201" y="6183985"/>
            <a:ext cx="2285999" cy="37243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 l="57461" t="23151"/>
          <a:stretch>
            <a:fillRect/>
          </a:stretch>
        </p:blipFill>
        <p:spPr>
          <a:xfrm>
            <a:off x="15694902" y="6176910"/>
            <a:ext cx="2593097" cy="373147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-2292994" y="9043501"/>
            <a:ext cx="5557537" cy="124349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2397697">
            <a:off x="14497511" y="-1072331"/>
            <a:ext cx="6904977" cy="546120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rot="6878218">
            <a:off x="-1360530" y="-1909062"/>
            <a:ext cx="5180225" cy="490178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-5112479">
            <a:off x="15964190" y="2328644"/>
            <a:ext cx="591946" cy="17410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881621" y="1475482"/>
            <a:ext cx="1013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805854" y="3736683"/>
            <a:ext cx="10381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niệm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05854" y="5206569"/>
            <a:ext cx="115996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hiểu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nay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805854" y="6654369"/>
            <a:ext cx="9954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25285" y="903057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1740426" y="8201885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-28575" y="377904"/>
            <a:ext cx="183165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55003" y="1528108"/>
            <a:ext cx="133494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3.1,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hydrogen.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91200" y="7910601"/>
            <a:ext cx="6261651" cy="1015663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neutron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52710" y="3848100"/>
            <a:ext cx="11554004" cy="390839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25285" y="903057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1249834" y="8251675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99457" y="689908"/>
            <a:ext cx="1286760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3.1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24397" y="6908939"/>
            <a:ext cx="13701403" cy="2964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352710" y="2781300"/>
            <a:ext cx="11554004" cy="390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966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4255998"/>
            <a:ext cx="18288000" cy="6031002"/>
          </a:xfrm>
          <a:prstGeom prst="rect">
            <a:avLst/>
          </a:prstGeom>
          <a:solidFill>
            <a:srgbClr val="DAB49D"/>
          </a:solidFill>
        </p:spPr>
      </p:sp>
      <p:grpSp>
        <p:nvGrpSpPr>
          <p:cNvPr id="3" name="Group 3"/>
          <p:cNvGrpSpPr/>
          <p:nvPr/>
        </p:nvGrpSpPr>
        <p:grpSpPr>
          <a:xfrm>
            <a:off x="3879052" y="1638300"/>
            <a:ext cx="12631416" cy="7494476"/>
            <a:chOff x="0" y="0"/>
            <a:chExt cx="8373545" cy="3103143"/>
          </a:xfrm>
        </p:grpSpPr>
        <p:sp>
          <p:nvSpPr>
            <p:cNvPr id="4" name="Freeform 4"/>
            <p:cNvSpPr/>
            <p:nvPr/>
          </p:nvSpPr>
          <p:spPr>
            <a:xfrm>
              <a:off x="-1" y="0"/>
              <a:ext cx="8379816" cy="3107771"/>
            </a:xfrm>
            <a:custGeom>
              <a:avLst/>
              <a:gdLst/>
              <a:ahLst/>
              <a:cxnLst/>
              <a:rect l="l" t="t" r="r" b="b"/>
              <a:pathLst>
                <a:path w="8379816" h="3107771">
                  <a:moveTo>
                    <a:pt x="8341714" y="2502600"/>
                  </a:moveTo>
                  <a:cubicBezTo>
                    <a:pt x="8339287" y="2682623"/>
                    <a:pt x="8166172" y="2816277"/>
                    <a:pt x="7965297" y="2816277"/>
                  </a:cubicBezTo>
                  <a:cubicBezTo>
                    <a:pt x="7965297" y="2816277"/>
                    <a:pt x="7771317" y="2806308"/>
                    <a:pt x="7474909" y="2819752"/>
                  </a:cubicBezTo>
                  <a:cubicBezTo>
                    <a:pt x="7287734" y="2828242"/>
                    <a:pt x="1740060" y="2831368"/>
                    <a:pt x="908799" y="2832522"/>
                  </a:cubicBezTo>
                  <a:lnTo>
                    <a:pt x="940817" y="3085319"/>
                  </a:lnTo>
                  <a:cubicBezTo>
                    <a:pt x="942220" y="3098667"/>
                    <a:pt x="927684" y="3107771"/>
                    <a:pt x="916302" y="3100658"/>
                  </a:cubicBezTo>
                  <a:cubicBezTo>
                    <a:pt x="864324" y="3068173"/>
                    <a:pt x="793268" y="3026805"/>
                    <a:pt x="653873" y="2939358"/>
                  </a:cubicBezTo>
                  <a:cubicBezTo>
                    <a:pt x="595960" y="2903027"/>
                    <a:pt x="543807" y="2864143"/>
                    <a:pt x="504750" y="2833146"/>
                  </a:cubicBezTo>
                  <a:cubicBezTo>
                    <a:pt x="439719" y="2833195"/>
                    <a:pt x="401817" y="2833195"/>
                    <a:pt x="401817" y="2833195"/>
                  </a:cubicBezTo>
                  <a:cubicBezTo>
                    <a:pt x="200942" y="2833195"/>
                    <a:pt x="26610" y="2735927"/>
                    <a:pt x="25400" y="2575814"/>
                  </a:cubicBezTo>
                  <a:cubicBezTo>
                    <a:pt x="25400" y="2575814"/>
                    <a:pt x="0" y="821138"/>
                    <a:pt x="0" y="606979"/>
                  </a:cubicBezTo>
                  <a:cubicBezTo>
                    <a:pt x="0" y="392820"/>
                    <a:pt x="12700" y="249245"/>
                    <a:pt x="12700" y="249245"/>
                  </a:cubicBezTo>
                  <a:cubicBezTo>
                    <a:pt x="12701" y="120576"/>
                    <a:pt x="1" y="0"/>
                    <a:pt x="376419" y="8134"/>
                  </a:cubicBezTo>
                  <a:cubicBezTo>
                    <a:pt x="376419" y="8134"/>
                    <a:pt x="936900" y="28433"/>
                    <a:pt x="1332325" y="20834"/>
                  </a:cubicBezTo>
                  <a:cubicBezTo>
                    <a:pt x="6471253" y="12700"/>
                    <a:pt x="7927197" y="0"/>
                    <a:pt x="7927197" y="0"/>
                  </a:cubicBezTo>
                  <a:cubicBezTo>
                    <a:pt x="8182484" y="0"/>
                    <a:pt x="8373545" y="101068"/>
                    <a:pt x="8367114" y="303615"/>
                  </a:cubicBezTo>
                  <a:cubicBezTo>
                    <a:pt x="8367114" y="303615"/>
                    <a:pt x="8365480" y="802156"/>
                    <a:pt x="8372648" y="1776949"/>
                  </a:cubicBezTo>
                  <a:cubicBezTo>
                    <a:pt x="8379816" y="2169530"/>
                    <a:pt x="8341714" y="2502600"/>
                    <a:pt x="8341714" y="2502600"/>
                  </a:cubicBezTo>
                  <a:close/>
                </a:path>
              </a:pathLst>
            </a:custGeom>
            <a:solidFill>
              <a:srgbClr val="F7C860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15214" y="8920213"/>
            <a:ext cx="3146625" cy="882559"/>
            <a:chOff x="0" y="0"/>
            <a:chExt cx="6350000" cy="6350000"/>
          </a:xfrm>
        </p:grpSpPr>
        <p:sp>
          <p:nvSpPr>
            <p:cNvPr id="6" name="Freeform 6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7F442F">
                <a:alpha val="49804"/>
              </a:srgbClr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62455"/>
          <a:stretch>
            <a:fillRect/>
          </a:stretch>
        </p:blipFill>
        <p:spPr>
          <a:xfrm>
            <a:off x="503280" y="2467133"/>
            <a:ext cx="2873825" cy="689436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011813" y="9361493"/>
            <a:ext cx="5259413" cy="117679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13453" y="1643869"/>
            <a:ext cx="830494" cy="84901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7027319" y="509450"/>
            <a:ext cx="1357568" cy="135756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960584">
            <a:off x="15975189" y="699059"/>
            <a:ext cx="704570" cy="66998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2331730">
            <a:off x="17207578" y="5192568"/>
            <a:ext cx="753194" cy="8402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632337">
            <a:off x="3913941" y="817467"/>
            <a:ext cx="444277" cy="42246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114800" y="2857500"/>
            <a:ext cx="1166972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loại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proton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hạt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tử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chất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hóa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giống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0" y="1943100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6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25285" y="903057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620399" y="9141343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66700"/>
            <a:ext cx="1562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3: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3.2,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chiếm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8726" y="6875105"/>
            <a:ext cx="15621000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vỏ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cao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oxygen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chiếm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tỉ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lệ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trăm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57065" y="3129662"/>
            <a:ext cx="8244535" cy="38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69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7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6303729">
            <a:off x="-3317390" y="5734873"/>
            <a:ext cx="4760594" cy="37651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2120">
            <a:off x="15907703" y="-156344"/>
            <a:ext cx="4760594" cy="376519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425285" y="903057"/>
            <a:ext cx="1142845" cy="116833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6959726" y="4249162"/>
            <a:ext cx="968916" cy="96891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784635">
            <a:off x="17192276" y="1999809"/>
            <a:ext cx="503815" cy="47908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-28575" y="418598"/>
            <a:ext cx="968916" cy="96891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331730">
            <a:off x="1111887" y="8668723"/>
            <a:ext cx="716786" cy="79966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604409">
            <a:off x="486869" y="6238896"/>
            <a:ext cx="503815" cy="4790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15921" y="947447"/>
            <a:ext cx="1396227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ngừa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bướu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7140" y="4000500"/>
            <a:ext cx="13333860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giúp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cơ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calcium, phosphorus,…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4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Nguyên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tố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thiết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ngăn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ngừa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bệnh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bướu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cổ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iodine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i-ốt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2520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1517</Words>
  <PresentationFormat>Custom</PresentationFormat>
  <Paragraphs>156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Wingdings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dcterms:created xsi:type="dcterms:W3CDTF">2006-08-16T00:00:00Z</dcterms:created>
  <dcterms:modified xsi:type="dcterms:W3CDTF">2022-08-19T07:44:26Z</dcterms:modified>
  <dc:identifier>DAFJpivhpRw</dc:identifier>
</cp:coreProperties>
</file>