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3" r:id="rId3"/>
    <p:sldId id="260" r:id="rId4"/>
    <p:sldId id="256" r:id="rId5"/>
    <p:sldId id="264" r:id="rId6"/>
    <p:sldId id="274" r:id="rId7"/>
    <p:sldId id="275" r:id="rId8"/>
    <p:sldId id="276" r:id="rId9"/>
    <p:sldId id="258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3" r:id="rId18"/>
    <p:sldId id="285" r:id="rId19"/>
    <p:sldId id="286" r:id="rId20"/>
    <p:sldId id="287" r:id="rId21"/>
    <p:sldId id="288" r:id="rId22"/>
    <p:sldId id="259" r:id="rId23"/>
    <p:sldId id="289" r:id="rId24"/>
    <p:sldId id="290" r:id="rId25"/>
    <p:sldId id="291" r:id="rId26"/>
    <p:sldId id="292" r:id="rId27"/>
    <p:sldId id="263" r:id="rId28"/>
    <p:sldId id="293" r:id="rId29"/>
    <p:sldId id="294" r:id="rId30"/>
    <p:sldId id="295" r:id="rId31"/>
    <p:sldId id="296" r:id="rId32"/>
    <p:sldId id="298" r:id="rId33"/>
    <p:sldId id="299" r:id="rId34"/>
    <p:sldId id="297" r:id="rId35"/>
    <p:sldId id="300" r:id="rId36"/>
    <p:sldId id="272" r:id="rId37"/>
    <p:sldId id="269" r:id="rId38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6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00EE2-ADAA-4E6C-875F-CA2288FE0930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662A61-3AC8-4129-9459-3E70384C96D6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A4749F8F-6853-47F6-91A2-C85F30C0C6B4}" type="parTrans" cxnId="{9C1AE94B-E80E-43DB-9281-0F4C5BC2B9AB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3847C-978B-452D-999B-8840D6D4E2A4}" type="sibTrans" cxnId="{9C1AE94B-E80E-43DB-9281-0F4C5BC2B9AB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685EE-32C2-4E1C-AC66-6005BD77F6B3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lược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5445D-5AA2-4D00-BA7E-6DE53D73B891}" type="parTrans" cxnId="{A1FB97E5-A301-42DC-8794-B4193DBECE67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A64BE-7EB3-40A8-8A77-9F6A897C4330}" type="sibTrans" cxnId="{A1FB97E5-A301-42DC-8794-B4193DBECE67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F410B-C79C-4776-837C-22687791B11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F229109C-3699-45F8-9A0A-CED908D6D4A8}" type="parTrans" cxnId="{C73B0BBF-FDC8-48C1-8AFA-7FB480EADF65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CB48C-BDBC-4E97-A938-03984C66DAAD}" type="sibTrans" cxnId="{C73B0BBF-FDC8-48C1-8AFA-7FB480EADF65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76C87-E81E-42F7-A5C4-3B6F1F28C7C7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Khái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quát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59F08-C154-41E9-A85A-98CF12E3CCE4}" type="parTrans" cxnId="{21303DCE-4468-4B3E-940A-5ED2546EB4C1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3959B-0303-4EF0-9E40-88E50FBE5A65}" type="sibTrans" cxnId="{21303DCE-4468-4B3E-940A-5ED2546EB4C1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161A3-3C64-482B-A82F-A8AAA476B49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29883324-F17C-46FC-B971-D7418019F6C9}" type="parTrans" cxnId="{A5AA190C-AAB2-4823-B39B-455AC695F7B6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B07D-B48E-43F5-B550-2E38CBF3931D}" type="sibTrans" cxnId="{A5AA190C-AAB2-4823-B39B-455AC695F7B6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32093-0602-4AD5-91F1-73BE2ED6050D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khối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D81CB-36F5-4458-B13F-0F52E69BA3CF}" type="parTrans" cxnId="{48CE06C4-FE71-47A0-9197-8BF676BEF180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178FE-4763-4057-8C80-879FAF0AE8CF}" type="sibTrans" cxnId="{48CE06C4-FE71-47A0-9197-8BF676BEF180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B72BC-E28B-458D-8620-0DB1ACB65869}" type="pres">
      <dgm:prSet presAssocID="{5D700EE2-ADAA-4E6C-875F-CA2288FE09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917DA-9CE2-4AD3-A915-118BA13C73F4}" type="pres">
      <dgm:prSet presAssocID="{78662A61-3AC8-4129-9459-3E70384C96D6}" presName="composite" presStyleCnt="0"/>
      <dgm:spPr/>
    </dgm:pt>
    <dgm:pt modelId="{C222B553-0BAA-4E79-A99C-8BB2ABB1FAEA}" type="pres">
      <dgm:prSet presAssocID="{78662A61-3AC8-4129-9459-3E70384C96D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E9FBD-C5BE-406C-899A-EB1CD610A3DA}" type="pres">
      <dgm:prSet presAssocID="{78662A61-3AC8-4129-9459-3E70384C96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696AE-7C22-47C2-A8A1-81F63F24EA1E}" type="pres">
      <dgm:prSet presAssocID="{DC83847C-978B-452D-999B-8840D6D4E2A4}" presName="sp" presStyleCnt="0"/>
      <dgm:spPr/>
    </dgm:pt>
    <dgm:pt modelId="{5CE62CC4-7EFA-4FD6-8E9C-5C0A203B34FB}" type="pres">
      <dgm:prSet presAssocID="{65BF410B-C79C-4776-837C-22687791B11E}" presName="composite" presStyleCnt="0"/>
      <dgm:spPr/>
    </dgm:pt>
    <dgm:pt modelId="{62689D18-24CD-472A-AB9B-5AB2B6D915AA}" type="pres">
      <dgm:prSet presAssocID="{65BF410B-C79C-4776-837C-22687791B1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234F-6178-4FA0-90B5-414570C33853}" type="pres">
      <dgm:prSet presAssocID="{65BF410B-C79C-4776-837C-22687791B11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48BC3-AA36-4E74-B0F1-8B811A32ADF7}" type="pres">
      <dgm:prSet presAssocID="{5EBCB48C-BDBC-4E97-A938-03984C66DAAD}" presName="sp" presStyleCnt="0"/>
      <dgm:spPr/>
    </dgm:pt>
    <dgm:pt modelId="{830E6659-EA8A-4BF0-9E03-5385A4159225}" type="pres">
      <dgm:prSet presAssocID="{716161A3-3C64-482B-A82F-A8AAA476B49E}" presName="composite" presStyleCnt="0"/>
      <dgm:spPr/>
    </dgm:pt>
    <dgm:pt modelId="{7189735D-68DE-4379-A009-21AF32745CBC}" type="pres">
      <dgm:prSet presAssocID="{716161A3-3C64-482B-A82F-A8AAA476B4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B3BCA-287C-427A-9EBC-ABD1234FE0AC}" type="pres">
      <dgm:prSet presAssocID="{716161A3-3C64-482B-A82F-A8AAA476B4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F906A-A5EA-438E-AC18-AAF831490C87}" type="presOf" srcId="{716161A3-3C64-482B-A82F-A8AAA476B49E}" destId="{7189735D-68DE-4379-A009-21AF32745CBC}" srcOrd="0" destOrd="0" presId="urn:microsoft.com/office/officeart/2005/8/layout/chevron2"/>
    <dgm:cxn modelId="{48CE06C4-FE71-47A0-9197-8BF676BEF180}" srcId="{716161A3-3C64-482B-A82F-A8AAA476B49E}" destId="{1C832093-0602-4AD5-91F1-73BE2ED6050D}" srcOrd="0" destOrd="0" parTransId="{DC8D81CB-36F5-4458-B13F-0F52E69BA3CF}" sibTransId="{7B8178FE-4763-4057-8C80-879FAF0AE8CF}"/>
    <dgm:cxn modelId="{8343275C-0E56-4B58-B8E3-D9BA78CFC5F2}" type="presOf" srcId="{5D700EE2-ADAA-4E6C-875F-CA2288FE0930}" destId="{C8CB72BC-E28B-458D-8620-0DB1ACB65869}" srcOrd="0" destOrd="0" presId="urn:microsoft.com/office/officeart/2005/8/layout/chevron2"/>
    <dgm:cxn modelId="{A5AA190C-AAB2-4823-B39B-455AC695F7B6}" srcId="{5D700EE2-ADAA-4E6C-875F-CA2288FE0930}" destId="{716161A3-3C64-482B-A82F-A8AAA476B49E}" srcOrd="2" destOrd="0" parTransId="{29883324-F17C-46FC-B971-D7418019F6C9}" sibTransId="{95E8B07D-B48E-43F5-B550-2E38CBF3931D}"/>
    <dgm:cxn modelId="{21303DCE-4468-4B3E-940A-5ED2546EB4C1}" srcId="{65BF410B-C79C-4776-837C-22687791B11E}" destId="{EE976C87-E81E-42F7-A5C4-3B6F1F28C7C7}" srcOrd="0" destOrd="0" parTransId="{4CF59F08-C154-41E9-A85A-98CF12E3CCE4}" sibTransId="{5773959B-0303-4EF0-9E40-88E50FBE5A65}"/>
    <dgm:cxn modelId="{9C1AE94B-E80E-43DB-9281-0F4C5BC2B9AB}" srcId="{5D700EE2-ADAA-4E6C-875F-CA2288FE0930}" destId="{78662A61-3AC8-4129-9459-3E70384C96D6}" srcOrd="0" destOrd="0" parTransId="{A4749F8F-6853-47F6-91A2-C85F30C0C6B4}" sibTransId="{DC83847C-978B-452D-999B-8840D6D4E2A4}"/>
    <dgm:cxn modelId="{A4A47809-BA9C-4771-A591-31CED7C34AF3}" type="presOf" srcId="{1C832093-0602-4AD5-91F1-73BE2ED6050D}" destId="{127B3BCA-287C-427A-9EBC-ABD1234FE0AC}" srcOrd="0" destOrd="0" presId="urn:microsoft.com/office/officeart/2005/8/layout/chevron2"/>
    <dgm:cxn modelId="{C73B0BBF-FDC8-48C1-8AFA-7FB480EADF65}" srcId="{5D700EE2-ADAA-4E6C-875F-CA2288FE0930}" destId="{65BF410B-C79C-4776-837C-22687791B11E}" srcOrd="1" destOrd="0" parTransId="{F229109C-3699-45F8-9A0A-CED908D6D4A8}" sibTransId="{5EBCB48C-BDBC-4E97-A938-03984C66DAAD}"/>
    <dgm:cxn modelId="{C72CAFF0-A57E-4B1B-B510-3C55A8B3CF3C}" type="presOf" srcId="{B4B685EE-32C2-4E1C-AC66-6005BD77F6B3}" destId="{211E9FBD-C5BE-406C-899A-EB1CD610A3DA}" srcOrd="0" destOrd="0" presId="urn:microsoft.com/office/officeart/2005/8/layout/chevron2"/>
    <dgm:cxn modelId="{A2E845B9-E20E-414F-8B44-C87B59587972}" type="presOf" srcId="{78662A61-3AC8-4129-9459-3E70384C96D6}" destId="{C222B553-0BAA-4E79-A99C-8BB2ABB1FAEA}" srcOrd="0" destOrd="0" presId="urn:microsoft.com/office/officeart/2005/8/layout/chevron2"/>
    <dgm:cxn modelId="{A1FB97E5-A301-42DC-8794-B4193DBECE67}" srcId="{78662A61-3AC8-4129-9459-3E70384C96D6}" destId="{B4B685EE-32C2-4E1C-AC66-6005BD77F6B3}" srcOrd="0" destOrd="0" parTransId="{2C35445D-5AA2-4D00-BA7E-6DE53D73B891}" sibTransId="{DC2A64BE-7EB3-40A8-8A77-9F6A897C4330}"/>
    <dgm:cxn modelId="{56660ED7-0B98-4895-92D6-874BA782C0C5}" type="presOf" srcId="{EE976C87-E81E-42F7-A5C4-3B6F1F28C7C7}" destId="{8B39234F-6178-4FA0-90B5-414570C33853}" srcOrd="0" destOrd="0" presId="urn:microsoft.com/office/officeart/2005/8/layout/chevron2"/>
    <dgm:cxn modelId="{DC52DF18-3216-441A-97B6-98AEF6A1271A}" type="presOf" srcId="{65BF410B-C79C-4776-837C-22687791B11E}" destId="{62689D18-24CD-472A-AB9B-5AB2B6D915AA}" srcOrd="0" destOrd="0" presId="urn:microsoft.com/office/officeart/2005/8/layout/chevron2"/>
    <dgm:cxn modelId="{BF7956BF-443F-4C8A-9AFA-E264ACECB4AC}" type="presParOf" srcId="{C8CB72BC-E28B-458D-8620-0DB1ACB65869}" destId="{B48917DA-9CE2-4AD3-A915-118BA13C73F4}" srcOrd="0" destOrd="0" presId="urn:microsoft.com/office/officeart/2005/8/layout/chevron2"/>
    <dgm:cxn modelId="{AD8AA449-221D-4F93-8D04-C204F236744A}" type="presParOf" srcId="{B48917DA-9CE2-4AD3-A915-118BA13C73F4}" destId="{C222B553-0BAA-4E79-A99C-8BB2ABB1FAEA}" srcOrd="0" destOrd="0" presId="urn:microsoft.com/office/officeart/2005/8/layout/chevron2"/>
    <dgm:cxn modelId="{0097167E-58BB-4C70-8FCF-99681CAA9B8B}" type="presParOf" srcId="{B48917DA-9CE2-4AD3-A915-118BA13C73F4}" destId="{211E9FBD-C5BE-406C-899A-EB1CD610A3DA}" srcOrd="1" destOrd="0" presId="urn:microsoft.com/office/officeart/2005/8/layout/chevron2"/>
    <dgm:cxn modelId="{085E1B1C-05B7-4E32-990C-8958B8C94372}" type="presParOf" srcId="{C8CB72BC-E28B-458D-8620-0DB1ACB65869}" destId="{EA8696AE-7C22-47C2-A8A1-81F63F24EA1E}" srcOrd="1" destOrd="0" presId="urn:microsoft.com/office/officeart/2005/8/layout/chevron2"/>
    <dgm:cxn modelId="{611386D8-7EBD-4E03-951A-30454E050367}" type="presParOf" srcId="{C8CB72BC-E28B-458D-8620-0DB1ACB65869}" destId="{5CE62CC4-7EFA-4FD6-8E9C-5C0A203B34FB}" srcOrd="2" destOrd="0" presId="urn:microsoft.com/office/officeart/2005/8/layout/chevron2"/>
    <dgm:cxn modelId="{ED2CB032-A5F3-4D47-80F2-1FFF787548B3}" type="presParOf" srcId="{5CE62CC4-7EFA-4FD6-8E9C-5C0A203B34FB}" destId="{62689D18-24CD-472A-AB9B-5AB2B6D915AA}" srcOrd="0" destOrd="0" presId="urn:microsoft.com/office/officeart/2005/8/layout/chevron2"/>
    <dgm:cxn modelId="{8EC651F7-5E6D-4E0A-B540-1EFAEAE01804}" type="presParOf" srcId="{5CE62CC4-7EFA-4FD6-8E9C-5C0A203B34FB}" destId="{8B39234F-6178-4FA0-90B5-414570C33853}" srcOrd="1" destOrd="0" presId="urn:microsoft.com/office/officeart/2005/8/layout/chevron2"/>
    <dgm:cxn modelId="{EFB61513-C7B4-4466-9AEF-554F598A260F}" type="presParOf" srcId="{C8CB72BC-E28B-458D-8620-0DB1ACB65869}" destId="{14448BC3-AA36-4E74-B0F1-8B811A32ADF7}" srcOrd="3" destOrd="0" presId="urn:microsoft.com/office/officeart/2005/8/layout/chevron2"/>
    <dgm:cxn modelId="{4A8019DB-04A1-4CD0-8FB8-CAAEBD41CDBE}" type="presParOf" srcId="{C8CB72BC-E28B-458D-8620-0DB1ACB65869}" destId="{830E6659-EA8A-4BF0-9E03-5385A4159225}" srcOrd="4" destOrd="0" presId="urn:microsoft.com/office/officeart/2005/8/layout/chevron2"/>
    <dgm:cxn modelId="{A7E02E61-BEEC-4E60-99EF-48DE687A5CE3}" type="presParOf" srcId="{830E6659-EA8A-4BF0-9E03-5385A4159225}" destId="{7189735D-68DE-4379-A009-21AF32745CBC}" srcOrd="0" destOrd="0" presId="urn:microsoft.com/office/officeart/2005/8/layout/chevron2"/>
    <dgm:cxn modelId="{2D5A2907-AE57-42B8-8CB4-712568F7FE0F}" type="presParOf" srcId="{830E6659-EA8A-4BF0-9E03-5385A4159225}" destId="{127B3BCA-287C-427A-9EBC-ABD1234FE0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2B553-0BAA-4E79-A99C-8BB2ABB1FAEA}">
      <dsp:nvSpPr>
        <dsp:cNvPr id="0" name=""/>
        <dsp:cNvSpPr/>
      </dsp:nvSpPr>
      <dsp:spPr>
        <a:xfrm rot="5400000">
          <a:off x="-327067" y="332544"/>
          <a:ext cx="2180451" cy="15263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2" y="768634"/>
        <a:ext cx="1526315" cy="654136"/>
      </dsp:txXfrm>
    </dsp:sp>
    <dsp:sp modelId="{211E9FBD-C5BE-406C-899A-EB1CD610A3DA}">
      <dsp:nvSpPr>
        <dsp:cNvPr id="0" name=""/>
        <dsp:cNvSpPr/>
      </dsp:nvSpPr>
      <dsp:spPr>
        <a:xfrm rot="5400000">
          <a:off x="5054893" y="-3523100"/>
          <a:ext cx="1418038" cy="8475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ctr" defTabSz="1778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lược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26316" y="74700"/>
        <a:ext cx="8405970" cy="1279592"/>
      </dsp:txXfrm>
    </dsp:sp>
    <dsp:sp modelId="{62689D18-24CD-472A-AB9B-5AB2B6D915AA}">
      <dsp:nvSpPr>
        <dsp:cNvPr id="0" name=""/>
        <dsp:cNvSpPr/>
      </dsp:nvSpPr>
      <dsp:spPr>
        <a:xfrm rot="5400000">
          <a:off x="-327067" y="2323809"/>
          <a:ext cx="2180451" cy="15263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2" y="2759899"/>
        <a:ext cx="1526315" cy="654136"/>
      </dsp:txXfrm>
    </dsp:sp>
    <dsp:sp modelId="{8B39234F-6178-4FA0-90B5-414570C33853}">
      <dsp:nvSpPr>
        <dsp:cNvPr id="0" name=""/>
        <dsp:cNvSpPr/>
      </dsp:nvSpPr>
      <dsp:spPr>
        <a:xfrm rot="5400000">
          <a:off x="5055265" y="-1532208"/>
          <a:ext cx="1417293" cy="8475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ctr" defTabSz="1778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Khái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quát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26316" y="2065928"/>
        <a:ext cx="8406006" cy="1278919"/>
      </dsp:txXfrm>
    </dsp:sp>
    <dsp:sp modelId="{7189735D-68DE-4379-A009-21AF32745CBC}">
      <dsp:nvSpPr>
        <dsp:cNvPr id="0" name=""/>
        <dsp:cNvSpPr/>
      </dsp:nvSpPr>
      <dsp:spPr>
        <a:xfrm rot="5400000">
          <a:off x="-327067" y="4315074"/>
          <a:ext cx="2180451" cy="15263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2" y="4751164"/>
        <a:ext cx="1526315" cy="654136"/>
      </dsp:txXfrm>
    </dsp:sp>
    <dsp:sp modelId="{127B3BCA-287C-427A-9EBC-ABD1234FE0AC}">
      <dsp:nvSpPr>
        <dsp:cNvPr id="0" name=""/>
        <dsp:cNvSpPr/>
      </dsp:nvSpPr>
      <dsp:spPr>
        <a:xfrm rot="5400000">
          <a:off x="5055265" y="459056"/>
          <a:ext cx="1417293" cy="8475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ctr" defTabSz="1778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khối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26316" y="4057193"/>
        <a:ext cx="8406006" cy="1278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18" Type="http://schemas.openxmlformats.org/officeDocument/2006/relationships/image" Target="../media/image43.png"/><Relationship Id="rId3" Type="http://schemas.openxmlformats.org/officeDocument/2006/relationships/image" Target="../media/image32.svg"/><Relationship Id="rId21" Type="http://schemas.openxmlformats.org/officeDocument/2006/relationships/image" Target="../media/image46.pn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17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25.png"/><Relationship Id="rId19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18" Type="http://schemas.openxmlformats.org/officeDocument/2006/relationships/image" Target="../media/image43.png"/><Relationship Id="rId3" Type="http://schemas.openxmlformats.org/officeDocument/2006/relationships/image" Target="../media/image32.svg"/><Relationship Id="rId21" Type="http://schemas.openxmlformats.org/officeDocument/2006/relationships/image" Target="../media/image46.pn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17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0.png"/><Relationship Id="rId10" Type="http://schemas.openxmlformats.org/officeDocument/2006/relationships/image" Target="../media/image25.png"/><Relationship Id="rId19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6.svg"/><Relationship Id="rId7" Type="http://schemas.openxmlformats.org/officeDocument/2006/relationships/image" Target="../media/image64.svg"/><Relationship Id="rId12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6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32" Type="http://schemas.openxmlformats.org/officeDocument/2006/relationships/image" Target="../media/image480.pn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73.svg"/><Relationship Id="rId4" Type="http://schemas.openxmlformats.org/officeDocument/2006/relationships/image" Target="../media/image59.png"/><Relationship Id="rId9" Type="http://schemas.openxmlformats.org/officeDocument/2006/relationships/image" Target="../media/image7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32" Type="http://schemas.openxmlformats.org/officeDocument/2006/relationships/image" Target="../media/image540.pn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0.sv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svg"/><Relationship Id="rId5" Type="http://schemas.openxmlformats.org/officeDocument/2006/relationships/image" Target="../media/image34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9.svg"/><Relationship Id="rId18" Type="http://schemas.openxmlformats.org/officeDocument/2006/relationships/image" Target="../media/image72.png"/><Relationship Id="rId3" Type="http://schemas.openxmlformats.org/officeDocument/2006/relationships/image" Target="../media/image10.svg"/><Relationship Id="rId7" Type="http://schemas.openxmlformats.org/officeDocument/2006/relationships/image" Target="../media/image83.svg"/><Relationship Id="rId12" Type="http://schemas.openxmlformats.org/officeDocument/2006/relationships/image" Target="../media/image69.png"/><Relationship Id="rId17" Type="http://schemas.openxmlformats.org/officeDocument/2006/relationships/image" Target="../media/image93.svg"/><Relationship Id="rId2" Type="http://schemas.openxmlformats.org/officeDocument/2006/relationships/image" Target="../media/image6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87.svg"/><Relationship Id="rId5" Type="http://schemas.openxmlformats.org/officeDocument/2006/relationships/image" Target="../media/image81.svg"/><Relationship Id="rId15" Type="http://schemas.openxmlformats.org/officeDocument/2006/relationships/image" Target="../media/image91.svg"/><Relationship Id="rId10" Type="http://schemas.openxmlformats.org/officeDocument/2006/relationships/image" Target="../media/image68.png"/><Relationship Id="rId19" Type="http://schemas.openxmlformats.org/officeDocument/2006/relationships/image" Target="../media/image95.svg"/><Relationship Id="rId4" Type="http://schemas.openxmlformats.org/officeDocument/2006/relationships/image" Target="../media/image65.png"/><Relationship Id="rId9" Type="http://schemas.openxmlformats.org/officeDocument/2006/relationships/image" Target="../media/image85.svg"/><Relationship Id="rId1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1.svg"/><Relationship Id="rId7" Type="http://schemas.openxmlformats.org/officeDocument/2006/relationships/image" Target="../media/image68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7.svg"/><Relationship Id="rId4" Type="http://schemas.openxmlformats.org/officeDocument/2006/relationships/image" Target="../media/image73.png"/><Relationship Id="rId9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8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9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4.svg"/><Relationship Id="rId3" Type="http://schemas.openxmlformats.org/officeDocument/2006/relationships/image" Target="../media/image26.svg"/><Relationship Id="rId7" Type="http://schemas.openxmlformats.org/officeDocument/2006/relationships/image" Target="../media/image40.svg"/><Relationship Id="rId12" Type="http://schemas.openxmlformats.org/officeDocument/2006/relationships/image" Target="../media/image32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8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22.sv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7900" y="2019300"/>
            <a:ext cx="13792200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-70" dirty="0">
                <a:solidFill>
                  <a:srgbClr val="EB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GIẢNG NGÀY HÔM NAY.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642493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038278" y="5784437"/>
            <a:ext cx="4211444" cy="40506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731259" y="7702159"/>
            <a:ext cx="823428" cy="8084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3316507" y="912448"/>
            <a:ext cx="770385" cy="7563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454094" y="2555511"/>
            <a:ext cx="770385" cy="75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78644">
            <a:off x="4383357" y="6364140"/>
            <a:ext cx="770385" cy="756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1565977"/>
            <a:ext cx="14147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Democritos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2800" y="3720048"/>
            <a:ext cx="1414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Democritus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atom.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221534" y="3817166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221534" y="7893866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43000" y="7893866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87800" y="-30788"/>
            <a:ext cx="1629254" cy="1516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4119" y="852264"/>
            <a:ext cx="15490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Rutherford – Bohr,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2113" y="2020077"/>
            <a:ext cx="83203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4848" y="2096527"/>
            <a:ext cx="5592451" cy="6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1949589"/>
            <a:ext cx="76944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2.5,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nitrogen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potassium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8800" y="2635542"/>
            <a:ext cx="8161899" cy="47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60421" y="438239"/>
            <a:ext cx="91440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28426"/>
              </p:ext>
            </p:extLst>
          </p:nvPr>
        </p:nvGraphicFramePr>
        <p:xfrm>
          <a:off x="1759874" y="4991100"/>
          <a:ext cx="14927926" cy="36576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079052">
                  <a:extLst>
                    <a:ext uri="{9D8B030D-6E8A-4147-A177-3AD203B41FA5}">
                      <a16:colId xmlns:a16="http://schemas.microsoft.com/office/drawing/2014/main" val="3894407213"/>
                    </a:ext>
                  </a:extLst>
                </a:gridCol>
                <a:gridCol w="4689941">
                  <a:extLst>
                    <a:ext uri="{9D8B030D-6E8A-4147-A177-3AD203B41FA5}">
                      <a16:colId xmlns:a16="http://schemas.microsoft.com/office/drawing/2014/main" val="2242767527"/>
                    </a:ext>
                  </a:extLst>
                </a:gridCol>
                <a:gridCol w="5158933">
                  <a:extLst>
                    <a:ext uri="{9D8B030D-6E8A-4147-A177-3AD203B41FA5}">
                      <a16:colId xmlns:a16="http://schemas.microsoft.com/office/drawing/2014/main" val="4130390868"/>
                    </a:ext>
                  </a:extLst>
                </a:gridCol>
              </a:tblGrid>
              <a:tr h="47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nitrogen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potassium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7301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 tích hạt nhân nguyên tử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2669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 electron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390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trên mỗi lớp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2/5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2/8/8/1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41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3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1409700"/>
            <a:ext cx="12718127" cy="9015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8808" y="2603030"/>
            <a:ext cx="1468722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1800" y="4155457"/>
            <a:ext cx="5353536" cy="50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5357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572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965" y="8677627"/>
            <a:ext cx="1125191" cy="1788597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268476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4"/>
          <a:stretch>
            <a:fillRect/>
          </a:stretch>
        </p:blipFill>
        <p:spPr>
          <a:xfrm>
            <a:off x="1414816" y="4098090"/>
            <a:ext cx="2509484" cy="249000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5"/>
          <a:stretch>
            <a:fillRect/>
          </a:stretch>
        </p:blipFill>
        <p:spPr>
          <a:xfrm>
            <a:off x="4205037" y="4134856"/>
            <a:ext cx="2233863" cy="2453238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6"/>
          <a:stretch>
            <a:fillRect/>
          </a:stretch>
        </p:blipFill>
        <p:spPr>
          <a:xfrm>
            <a:off x="7429500" y="4190949"/>
            <a:ext cx="2298628" cy="250810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7"/>
          <a:stretch>
            <a:fillRect/>
          </a:stretch>
        </p:blipFill>
        <p:spPr>
          <a:xfrm>
            <a:off x="10794492" y="4190950"/>
            <a:ext cx="2121408" cy="250810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18"/>
          <a:stretch>
            <a:fillRect/>
          </a:stretch>
        </p:blipFill>
        <p:spPr>
          <a:xfrm>
            <a:off x="1386047" y="7031781"/>
            <a:ext cx="2414905" cy="2109015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19"/>
          <a:stretch>
            <a:fillRect/>
          </a:stretch>
        </p:blipFill>
        <p:spPr>
          <a:xfrm>
            <a:off x="4114800" y="6972300"/>
            <a:ext cx="2609100" cy="2377679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20"/>
          <a:stretch>
            <a:fillRect/>
          </a:stretch>
        </p:blipFill>
        <p:spPr>
          <a:xfrm>
            <a:off x="7530810" y="7099323"/>
            <a:ext cx="2541603" cy="1973931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21"/>
          <a:stretch>
            <a:fillRect/>
          </a:stretch>
        </p:blipFill>
        <p:spPr>
          <a:xfrm>
            <a:off x="10752369" y="6906297"/>
            <a:ext cx="2400618" cy="2234776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22"/>
          <a:stretch>
            <a:fillRect/>
          </a:stretch>
        </p:blipFill>
        <p:spPr>
          <a:xfrm>
            <a:off x="13830300" y="6972300"/>
            <a:ext cx="2934734" cy="1993625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23"/>
          <a:stretch>
            <a:fillRect/>
          </a:stretch>
        </p:blipFill>
        <p:spPr>
          <a:xfrm>
            <a:off x="13448617" y="3929619"/>
            <a:ext cx="3698099" cy="2820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108777"/>
            <a:ext cx="15087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320814"/>
            <a:ext cx="18273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“Ai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?”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7512" y="3216414"/>
            <a:ext cx="3778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31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4855" y="0"/>
            <a:ext cx="1339341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lịch sử khám phá và nghiên cứu cấu tạo nguyên tử.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00472"/>
              </p:ext>
            </p:extLst>
          </p:nvPr>
        </p:nvGraphicFramePr>
        <p:xfrm>
          <a:off x="3790552" y="1096942"/>
          <a:ext cx="10462015" cy="907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718">
                  <a:extLst>
                    <a:ext uri="{9D8B030D-6E8A-4147-A177-3AD203B41FA5}">
                      <a16:colId xmlns:a16="http://schemas.microsoft.com/office/drawing/2014/main" val="5610994"/>
                    </a:ext>
                  </a:extLst>
                </a:gridCol>
                <a:gridCol w="827929">
                  <a:extLst>
                    <a:ext uri="{9D8B030D-6E8A-4147-A177-3AD203B41FA5}">
                      <a16:colId xmlns:a16="http://schemas.microsoft.com/office/drawing/2014/main" val="2150221652"/>
                    </a:ext>
                  </a:extLst>
                </a:gridCol>
                <a:gridCol w="2784852">
                  <a:extLst>
                    <a:ext uri="{9D8B030D-6E8A-4147-A177-3AD203B41FA5}">
                      <a16:colId xmlns:a16="http://schemas.microsoft.com/office/drawing/2014/main" val="3076362818"/>
                    </a:ext>
                  </a:extLst>
                </a:gridCol>
                <a:gridCol w="3537516">
                  <a:extLst>
                    <a:ext uri="{9D8B030D-6E8A-4147-A177-3AD203B41FA5}">
                      <a16:colId xmlns:a16="http://schemas.microsoft.com/office/drawing/2014/main" val="3828983220"/>
                    </a:ext>
                  </a:extLst>
                </a:gridCol>
              </a:tblGrid>
              <a:tr h="1394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889918"/>
                  </a:ext>
                </a:extLst>
              </a:tr>
              <a:tr h="1775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307598"/>
                  </a:ext>
                </a:extLst>
              </a:tr>
              <a:tr h="1775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9631241"/>
                  </a:ext>
                </a:extLst>
              </a:tr>
              <a:tr h="1775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513865"/>
                  </a:ext>
                </a:extLst>
              </a:tr>
              <a:tr h="1775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29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781996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858696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649" y="8868985"/>
            <a:ext cx="1066800" cy="1695779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257476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712914"/>
            <a:ext cx="1759873" cy="163828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06963"/>
              </p:ext>
            </p:extLst>
          </p:nvPr>
        </p:nvGraphicFramePr>
        <p:xfrm>
          <a:off x="3760391" y="408114"/>
          <a:ext cx="10591801" cy="953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561099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5022165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076362818"/>
                    </a:ext>
                  </a:extLst>
                </a:gridCol>
                <a:gridCol w="3581401">
                  <a:extLst>
                    <a:ext uri="{9D8B030D-6E8A-4147-A177-3AD203B41FA5}">
                      <a16:colId xmlns:a16="http://schemas.microsoft.com/office/drawing/2014/main" val="3828983220"/>
                    </a:ext>
                  </a:extLst>
                </a:gridCol>
              </a:tblGrid>
              <a:tr h="1855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88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30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963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51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trúc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vỏ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291846"/>
                  </a:ext>
                </a:extLst>
              </a:tr>
            </a:tbl>
          </a:graphicData>
        </a:graphic>
      </p:graphicFrame>
      <p:pic>
        <p:nvPicPr>
          <p:cNvPr id="21" name="Picture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4539651" y="2289957"/>
            <a:ext cx="1755018" cy="1851978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5"/>
          <a:stretch>
            <a:fillRect/>
          </a:stretch>
        </p:blipFill>
        <p:spPr>
          <a:xfrm>
            <a:off x="4539651" y="4094743"/>
            <a:ext cx="1755018" cy="1901794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6"/>
          <a:stretch>
            <a:fillRect/>
          </a:stretch>
        </p:blipFill>
        <p:spPr>
          <a:xfrm>
            <a:off x="4539651" y="5947557"/>
            <a:ext cx="1755018" cy="186035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17"/>
          <a:stretch>
            <a:fillRect/>
          </a:stretch>
        </p:blipFill>
        <p:spPr>
          <a:xfrm>
            <a:off x="4533900" y="7884462"/>
            <a:ext cx="1755018" cy="1823494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18"/>
          <a:stretch>
            <a:fillRect/>
          </a:stretch>
        </p:blipFill>
        <p:spPr>
          <a:xfrm>
            <a:off x="11620499" y="7840596"/>
            <a:ext cx="1949701" cy="1866211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19"/>
          <a:stretch>
            <a:fillRect/>
          </a:stretch>
        </p:blipFill>
        <p:spPr>
          <a:xfrm>
            <a:off x="11620500" y="4094742"/>
            <a:ext cx="1949701" cy="1901793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20"/>
          <a:stretch>
            <a:fillRect/>
          </a:stretch>
        </p:blipFill>
        <p:spPr>
          <a:xfrm>
            <a:off x="11620500" y="5996535"/>
            <a:ext cx="1949701" cy="1848114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21"/>
          <a:stretch>
            <a:fillRect/>
          </a:stretch>
        </p:blipFill>
        <p:spPr>
          <a:xfrm>
            <a:off x="11620500" y="2246628"/>
            <a:ext cx="1949701" cy="18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1" y="419100"/>
            <a:ext cx="13789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6296" y="3438723"/>
            <a:ext cx="6152904" cy="57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4"/>
          <a:stretch>
            <a:fillRect/>
          </a:stretch>
        </p:blipFill>
        <p:spPr>
          <a:xfrm>
            <a:off x="5825210" y="2171700"/>
            <a:ext cx="7014421" cy="6702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800100"/>
            <a:ext cx="18273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313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507733"/>
            <a:ext cx="1031975" cy="1779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577642">
            <a:off x="72821" y="112991"/>
            <a:ext cx="545401" cy="5354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78644">
            <a:off x="797938" y="-51984"/>
            <a:ext cx="654903" cy="6429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6800" y="1040666"/>
            <a:ext cx="9144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triết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Leucippus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Democritus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Democritus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10814164" y="727526"/>
            <a:ext cx="6483235" cy="394110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11125200" y="5600700"/>
            <a:ext cx="5943600" cy="41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9621" y="1117707"/>
            <a:ext cx="14325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72667"/>
              </p:ext>
            </p:extLst>
          </p:nvPr>
        </p:nvGraphicFramePr>
        <p:xfrm>
          <a:off x="2304011" y="2710461"/>
          <a:ext cx="14056820" cy="304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399">
                  <a:extLst>
                    <a:ext uri="{9D8B030D-6E8A-4147-A177-3AD203B41FA5}">
                      <a16:colId xmlns:a16="http://schemas.microsoft.com/office/drawing/2014/main" val="239538424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98094576"/>
                    </a:ext>
                  </a:extLst>
                </a:gridCol>
                <a:gridCol w="3760816">
                  <a:extLst>
                    <a:ext uri="{9D8B030D-6E8A-4147-A177-3AD203B41FA5}">
                      <a16:colId xmlns:a16="http://schemas.microsoft.com/office/drawing/2014/main" val="2069749621"/>
                    </a:ext>
                  </a:extLst>
                </a:gridCol>
                <a:gridCol w="3514205">
                  <a:extLst>
                    <a:ext uri="{9D8B030D-6E8A-4147-A177-3AD203B41FA5}">
                      <a16:colId xmlns:a16="http://schemas.microsoft.com/office/drawing/2014/main" val="1331189549"/>
                    </a:ext>
                  </a:extLst>
                </a:gridCol>
              </a:tblGrid>
              <a:tr h="1990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ở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661368"/>
                  </a:ext>
                </a:extLst>
              </a:tr>
              <a:tr h="1052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3745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04011" y="6176308"/>
            <a:ext cx="1405682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06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74479"/>
              </p:ext>
            </p:extLst>
          </p:nvPr>
        </p:nvGraphicFramePr>
        <p:xfrm>
          <a:off x="2304011" y="2324100"/>
          <a:ext cx="14056820" cy="304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399">
                  <a:extLst>
                    <a:ext uri="{9D8B030D-6E8A-4147-A177-3AD203B41FA5}">
                      <a16:colId xmlns:a16="http://schemas.microsoft.com/office/drawing/2014/main" val="239538424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98094576"/>
                    </a:ext>
                  </a:extLst>
                </a:gridCol>
                <a:gridCol w="3760816">
                  <a:extLst>
                    <a:ext uri="{9D8B030D-6E8A-4147-A177-3AD203B41FA5}">
                      <a16:colId xmlns:a16="http://schemas.microsoft.com/office/drawing/2014/main" val="2069749621"/>
                    </a:ext>
                  </a:extLst>
                </a:gridCol>
                <a:gridCol w="3514205">
                  <a:extLst>
                    <a:ext uri="{9D8B030D-6E8A-4147-A177-3AD203B41FA5}">
                      <a16:colId xmlns:a16="http://schemas.microsoft.com/office/drawing/2014/main" val="1331189549"/>
                    </a:ext>
                  </a:extLst>
                </a:gridCol>
              </a:tblGrid>
              <a:tr h="1990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ở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3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endParaRPr lang="en-US" sz="3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661368"/>
                  </a:ext>
                </a:extLst>
              </a:tr>
              <a:tr h="1052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3745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87363" y="930414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6057900"/>
            <a:ext cx="14764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D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83364">
            <a:off x="6863324" y="1098479"/>
            <a:ext cx="15560440" cy="94211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01672" y="4502603"/>
            <a:ext cx="5457628" cy="50210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264398">
            <a:off x="11810984" y="2063522"/>
            <a:ext cx="1315962" cy="21287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1332">
            <a:off x="14684225" y="799736"/>
            <a:ext cx="2300106" cy="27031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577642">
            <a:off x="10541527" y="7132457"/>
            <a:ext cx="823428" cy="808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2745">
            <a:off x="16736825" y="3838891"/>
            <a:ext cx="770385" cy="756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5846">
            <a:off x="9360517" y="414122"/>
            <a:ext cx="770385" cy="7563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1523" y="479725"/>
            <a:ext cx="4343400" cy="13871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316" y="2019300"/>
            <a:ext cx="9544394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Rutherford – Bohr: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quỹ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6423" y="758904"/>
            <a:ext cx="18248223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4421" y="2213908"/>
            <a:ext cx="1371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4421" y="4474086"/>
            <a:ext cx="13715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 hay kg)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13750" y="-137538"/>
            <a:ext cx="1759873" cy="1638282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10477610" y="2024012"/>
            <a:ext cx="7810390" cy="5916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7551" y="2663213"/>
            <a:ext cx="10020409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hydrogen,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sulfur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hydrogen.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oxygen: 16/8=2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7321" y="1866900"/>
            <a:ext cx="13030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gam?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(p), electron (e), neutron (n)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45547" y="1660893"/>
                <a:ext cx="10973747" cy="651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1,6605.10</a:t>
                </a:r>
                <a:r>
                  <a:rPr lang="en-US" sz="4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-24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gam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000" baseline="-25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000" baseline="-25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4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m</a:t>
                </a:r>
                <a:r>
                  <a:rPr lang="en-US" sz="4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0,00055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000" baseline="-25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  <m:r>
                      <a:rPr lang="en-US" sz="4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sub>
                        </m:sSub>
                      </m:e>
                    </m:nary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sub>
                        </m:sSub>
                      </m:e>
                    </m:nary>
                    <m:r>
                      <a:rPr lang="en-US" sz="4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547" y="1660893"/>
                <a:ext cx="10973747" cy="6515117"/>
              </a:xfrm>
              <a:prstGeom prst="rect">
                <a:avLst/>
              </a:prstGeom>
              <a:blipFill>
                <a:blip r:embed="rId32"/>
                <a:stretch>
                  <a:fillRect l="-1778" r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0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551596">
            <a:off x="-4365178" y="-110636"/>
            <a:ext cx="17165563" cy="103929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9168">
            <a:off x="1236238" y="1921332"/>
            <a:ext cx="6572351" cy="577171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0107234" y="3680483"/>
            <a:ext cx="7152066" cy="1423890"/>
            <a:chOff x="0" y="0"/>
            <a:chExt cx="3290570" cy="32956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98873" cy="996416"/>
            </a:xfrm>
            <a:custGeom>
              <a:avLst/>
              <a:gdLst/>
              <a:ahLst/>
              <a:cxnLst/>
              <a:rect l="l" t="t" r="r" b="b"/>
              <a:pathLst>
                <a:path w="5698873" h="996416">
                  <a:moveTo>
                    <a:pt x="5698873" y="3498"/>
                  </a:moveTo>
                  <a:lnTo>
                    <a:pt x="0" y="3498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498"/>
                  </a:lnTo>
                  <a:close/>
                  <a:moveTo>
                    <a:pt x="5698873" y="141658"/>
                  </a:moveTo>
                  <a:lnTo>
                    <a:pt x="0" y="141658"/>
                  </a:lnTo>
                  <a:lnTo>
                    <a:pt x="0" y="145156"/>
                  </a:lnTo>
                  <a:lnTo>
                    <a:pt x="5698873" y="145156"/>
                  </a:lnTo>
                  <a:lnTo>
                    <a:pt x="5698873" y="141658"/>
                  </a:lnTo>
                  <a:close/>
                  <a:moveTo>
                    <a:pt x="5698873" y="283753"/>
                  </a:moveTo>
                  <a:lnTo>
                    <a:pt x="0" y="283753"/>
                  </a:lnTo>
                  <a:lnTo>
                    <a:pt x="0" y="287251"/>
                  </a:lnTo>
                  <a:lnTo>
                    <a:pt x="5698873" y="287251"/>
                  </a:lnTo>
                  <a:lnTo>
                    <a:pt x="5698873" y="283753"/>
                  </a:lnTo>
                  <a:close/>
                  <a:moveTo>
                    <a:pt x="5698873" y="425412"/>
                  </a:moveTo>
                  <a:lnTo>
                    <a:pt x="0" y="425412"/>
                  </a:lnTo>
                  <a:lnTo>
                    <a:pt x="0" y="428909"/>
                  </a:lnTo>
                  <a:lnTo>
                    <a:pt x="5698873" y="428909"/>
                  </a:lnTo>
                  <a:lnTo>
                    <a:pt x="5698873" y="425412"/>
                  </a:lnTo>
                  <a:close/>
                  <a:moveTo>
                    <a:pt x="5698873" y="567070"/>
                  </a:moveTo>
                  <a:lnTo>
                    <a:pt x="0" y="567070"/>
                  </a:lnTo>
                  <a:lnTo>
                    <a:pt x="0" y="570567"/>
                  </a:lnTo>
                  <a:lnTo>
                    <a:pt x="5698873" y="570567"/>
                  </a:lnTo>
                  <a:lnTo>
                    <a:pt x="5698873" y="567070"/>
                  </a:lnTo>
                  <a:close/>
                  <a:moveTo>
                    <a:pt x="5698873" y="709165"/>
                  </a:moveTo>
                  <a:lnTo>
                    <a:pt x="0" y="709165"/>
                  </a:lnTo>
                  <a:lnTo>
                    <a:pt x="0" y="712663"/>
                  </a:lnTo>
                  <a:lnTo>
                    <a:pt x="5698873" y="712663"/>
                  </a:lnTo>
                  <a:lnTo>
                    <a:pt x="5698873" y="709165"/>
                  </a:lnTo>
                  <a:close/>
                  <a:moveTo>
                    <a:pt x="5698873" y="850823"/>
                  </a:moveTo>
                  <a:lnTo>
                    <a:pt x="0" y="850823"/>
                  </a:lnTo>
                  <a:lnTo>
                    <a:pt x="0" y="854321"/>
                  </a:lnTo>
                  <a:lnTo>
                    <a:pt x="5698873" y="854321"/>
                  </a:lnTo>
                  <a:lnTo>
                    <a:pt x="5698873" y="850823"/>
                  </a:lnTo>
                  <a:close/>
                  <a:moveTo>
                    <a:pt x="5698873" y="992918"/>
                  </a:moveTo>
                  <a:lnTo>
                    <a:pt x="0" y="992918"/>
                  </a:lnTo>
                  <a:lnTo>
                    <a:pt x="0" y="996416"/>
                  </a:lnTo>
                  <a:lnTo>
                    <a:pt x="5698873" y="996416"/>
                  </a:lnTo>
                  <a:lnTo>
                    <a:pt x="5698873" y="992918"/>
                  </a:lnTo>
                  <a:close/>
                </a:path>
              </a:pathLst>
            </a:custGeom>
            <a:solidFill>
              <a:srgbClr val="EB5D4A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107234" y="8167313"/>
            <a:ext cx="7152066" cy="1415521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90560"/>
            </a:xfrm>
            <a:custGeom>
              <a:avLst/>
              <a:gdLst/>
              <a:ahLst/>
              <a:cxnLst/>
              <a:rect l="l" t="t" r="r" b="b"/>
              <a:pathLst>
                <a:path w="5698873" h="990560">
                  <a:moveTo>
                    <a:pt x="5698873" y="3477"/>
                  </a:moveTo>
                  <a:lnTo>
                    <a:pt x="0" y="3477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477"/>
                  </a:lnTo>
                  <a:close/>
                  <a:moveTo>
                    <a:pt x="5698873" y="140826"/>
                  </a:moveTo>
                  <a:lnTo>
                    <a:pt x="0" y="140826"/>
                  </a:lnTo>
                  <a:lnTo>
                    <a:pt x="0" y="144303"/>
                  </a:lnTo>
                  <a:lnTo>
                    <a:pt x="5698873" y="144303"/>
                  </a:lnTo>
                  <a:lnTo>
                    <a:pt x="5698873" y="140826"/>
                  </a:lnTo>
                  <a:close/>
                  <a:moveTo>
                    <a:pt x="5698873" y="282086"/>
                  </a:moveTo>
                  <a:lnTo>
                    <a:pt x="0" y="282086"/>
                  </a:lnTo>
                  <a:lnTo>
                    <a:pt x="0" y="285563"/>
                  </a:lnTo>
                  <a:lnTo>
                    <a:pt x="5698873" y="285563"/>
                  </a:lnTo>
                  <a:lnTo>
                    <a:pt x="5698873" y="282086"/>
                  </a:lnTo>
                  <a:close/>
                  <a:moveTo>
                    <a:pt x="5698873" y="422911"/>
                  </a:moveTo>
                  <a:lnTo>
                    <a:pt x="0" y="422911"/>
                  </a:lnTo>
                  <a:lnTo>
                    <a:pt x="0" y="426388"/>
                  </a:lnTo>
                  <a:lnTo>
                    <a:pt x="5698873" y="426388"/>
                  </a:lnTo>
                  <a:lnTo>
                    <a:pt x="5698873" y="422911"/>
                  </a:lnTo>
                  <a:close/>
                  <a:moveTo>
                    <a:pt x="5698873" y="563737"/>
                  </a:moveTo>
                  <a:lnTo>
                    <a:pt x="0" y="563737"/>
                  </a:lnTo>
                  <a:lnTo>
                    <a:pt x="0" y="567214"/>
                  </a:lnTo>
                  <a:lnTo>
                    <a:pt x="5698873" y="567214"/>
                  </a:lnTo>
                  <a:lnTo>
                    <a:pt x="5698873" y="563737"/>
                  </a:lnTo>
                  <a:close/>
                  <a:moveTo>
                    <a:pt x="5698873" y="704997"/>
                  </a:moveTo>
                  <a:lnTo>
                    <a:pt x="0" y="704997"/>
                  </a:lnTo>
                  <a:lnTo>
                    <a:pt x="0" y="708474"/>
                  </a:lnTo>
                  <a:lnTo>
                    <a:pt x="5698873" y="708474"/>
                  </a:lnTo>
                  <a:lnTo>
                    <a:pt x="5698873" y="704997"/>
                  </a:lnTo>
                  <a:close/>
                  <a:moveTo>
                    <a:pt x="5698873" y="845822"/>
                  </a:moveTo>
                  <a:lnTo>
                    <a:pt x="0" y="845822"/>
                  </a:lnTo>
                  <a:lnTo>
                    <a:pt x="0" y="849300"/>
                  </a:lnTo>
                  <a:lnTo>
                    <a:pt x="5698873" y="849300"/>
                  </a:lnTo>
                  <a:lnTo>
                    <a:pt x="5698873" y="845822"/>
                  </a:lnTo>
                  <a:close/>
                  <a:moveTo>
                    <a:pt x="5698873" y="987083"/>
                  </a:moveTo>
                  <a:lnTo>
                    <a:pt x="0" y="987083"/>
                  </a:lnTo>
                  <a:lnTo>
                    <a:pt x="0" y="990560"/>
                  </a:lnTo>
                  <a:lnTo>
                    <a:pt x="5698873" y="990560"/>
                  </a:lnTo>
                  <a:lnTo>
                    <a:pt x="5698873" y="987083"/>
                  </a:lnTo>
                  <a:close/>
                </a:path>
              </a:pathLst>
            </a:custGeom>
            <a:solidFill>
              <a:srgbClr val="EB5D4A"/>
            </a:solidFill>
          </p:spPr>
        </p:sp>
      </p:grpSp>
      <p:sp>
        <p:nvSpPr>
          <p:cNvPr id="18" name="Rectangle 17"/>
          <p:cNvSpPr/>
          <p:nvPr/>
        </p:nvSpPr>
        <p:spPr>
          <a:xfrm>
            <a:off x="9677400" y="4147847"/>
            <a:ext cx="824660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76603" y="2308525"/>
            <a:ext cx="4343400" cy="13871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468600" y="7581899"/>
            <a:ext cx="2690092" cy="2655855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835339" y="0"/>
            <a:ext cx="1904108" cy="2671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461308"/>
            <a:ext cx="1417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proton,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magnesium</a:t>
            </a:r>
          </a:p>
        </p:txBody>
      </p:sp>
      <p:pic>
        <p:nvPicPr>
          <p:cNvPr id="21" name="Picture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6346272" y="2892550"/>
            <a:ext cx="5972298" cy="6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5840" y="389910"/>
                <a:ext cx="10501654" cy="886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protron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12p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neutron: 12n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electron: 12e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magnesium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𝑛𝑡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≈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=12.1+12.1=24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40" y="389910"/>
                <a:ext cx="10501654" cy="8868390"/>
              </a:xfrm>
              <a:prstGeom prst="rect">
                <a:avLst/>
              </a:prstGeom>
              <a:blipFill>
                <a:blip r:embed="rId32"/>
                <a:stretch>
                  <a:fillRect l="-2089" r="-1567" b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1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20202" y="8198174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3028" flipH="1">
            <a:off x="5002567" y="5590330"/>
            <a:ext cx="4407955" cy="4143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948093" y="6523410"/>
            <a:ext cx="3386729" cy="33436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74865">
            <a:off x="14192056" y="5062340"/>
            <a:ext cx="1216328" cy="21103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347725" flipH="1">
            <a:off x="2482767" y="4300886"/>
            <a:ext cx="1509428" cy="1718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15540267" y="2714522"/>
            <a:ext cx="823428" cy="8084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3878098" y="1140357"/>
            <a:ext cx="770385" cy="756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78644">
            <a:off x="10184948" y="5260714"/>
            <a:ext cx="770385" cy="756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264805" y="6913795"/>
            <a:ext cx="483605" cy="4748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7017497" y="7763514"/>
            <a:ext cx="483605" cy="4748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238500"/>
            <a:ext cx="18288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vi-VN" sz="8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8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TỬ 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693903" y="875963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90500"/>
            <a:ext cx="1813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6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181100"/>
            <a:ext cx="1478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46770"/>
              </p:ext>
            </p:extLst>
          </p:nvPr>
        </p:nvGraphicFramePr>
        <p:xfrm>
          <a:off x="533400" y="3137026"/>
          <a:ext cx="172593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408">
                  <a:extLst>
                    <a:ext uri="{9D8B030D-6E8A-4147-A177-3AD203B41FA5}">
                      <a16:colId xmlns:a16="http://schemas.microsoft.com/office/drawing/2014/main" val="3301264992"/>
                    </a:ext>
                  </a:extLst>
                </a:gridCol>
                <a:gridCol w="2942292">
                  <a:extLst>
                    <a:ext uri="{9D8B030D-6E8A-4147-A177-3AD203B41FA5}">
                      <a16:colId xmlns:a16="http://schemas.microsoft.com/office/drawing/2014/main" val="22690067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4197410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833473380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4068812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56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vỏ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vô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3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sắp</a:t>
                      </a:r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xếp</a:t>
                      </a: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5382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143500"/>
            <a:ext cx="172593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(1) ………………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(2) …………………...Theo Rutherford – Bohr,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(3) ………...(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)……………………)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(5) …………..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(6) ………………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(7) ………………..).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electron (8) …………………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(9) …………………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5219700"/>
            <a:ext cx="269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50405" y="5067300"/>
            <a:ext cx="3597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10939" y="5829300"/>
            <a:ext cx="1890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49496" y="5836503"/>
            <a:ext cx="3300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49100" y="5836503"/>
            <a:ext cx="1646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2829" y="6598503"/>
            <a:ext cx="2008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1800" y="6598503"/>
            <a:ext cx="2805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7284303"/>
            <a:ext cx="2962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11400" y="7277100"/>
            <a:ext cx="1939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endParaRPr lang="en-US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1" grpId="0"/>
      <p:bldP spid="13" grpId="0"/>
      <p:bldP spid="21" grpId="0"/>
      <p:bldP spid="28" grpId="0"/>
      <p:bldP spid="30" grpId="0"/>
      <p:bldP spid="32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2157" y="2108307"/>
            <a:ext cx="1668052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700" y="3314700"/>
            <a:ext cx="16379363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neutron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0, 00055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neutron. Do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571500"/>
            <a:ext cx="18273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400" b="1" dirty="0">
                <a:solidFill>
                  <a:srgbClr val="FF0000"/>
                </a:solidFill>
                <a:ea typeface="Calibri" panose="020F0502020204030204" pitchFamily="34" charset="0"/>
              </a:rPr>
              <a:t>VẬN DỤNG</a:t>
            </a:r>
            <a:endParaRPr lang="en-US" sz="64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4116204" y="6287119"/>
            <a:ext cx="10432434" cy="2818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0421" y="1790700"/>
            <a:ext cx="1676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217031"/>
            <a:ext cx="15163800" cy="881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proton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nitrogen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023177"/>
            <a:ext cx="1355632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5485" y="4076700"/>
            <a:ext cx="1397387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3881" y="2019300"/>
            <a:ext cx="13337079" cy="5147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…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tóm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577642">
            <a:off x="336106" y="614644"/>
            <a:ext cx="823428" cy="8084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3786">
            <a:off x="16337116" y="2011725"/>
            <a:ext cx="823428" cy="808456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1931715" y="1201078"/>
            <a:ext cx="14222685" cy="764330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87719" y="7331909"/>
            <a:ext cx="1698771" cy="1182962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641217" y="569495"/>
            <a:ext cx="2321679" cy="220348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7411" y="6837182"/>
            <a:ext cx="2192363" cy="3546473"/>
          </a:xfrm>
          <a:prstGeom prst="rect">
            <a:avLst/>
          </a:prstGeom>
        </p:spPr>
      </p:pic>
      <p:sp>
        <p:nvSpPr>
          <p:cNvPr id="21" name="Google Shape;2902;p52"/>
          <p:cNvSpPr txBox="1">
            <a:spLocks/>
          </p:cNvSpPr>
          <p:nvPr/>
        </p:nvSpPr>
        <p:spPr>
          <a:xfrm>
            <a:off x="2491830" y="1734479"/>
            <a:ext cx="12595584" cy="8223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2" name="Google Shape;2907;p52"/>
          <p:cNvGrpSpPr/>
          <p:nvPr/>
        </p:nvGrpSpPr>
        <p:grpSpPr>
          <a:xfrm>
            <a:off x="3967039" y="3324259"/>
            <a:ext cx="697607" cy="934072"/>
            <a:chOff x="3601939" y="4161192"/>
            <a:chExt cx="275178" cy="388912"/>
          </a:xfrm>
        </p:grpSpPr>
        <p:sp>
          <p:nvSpPr>
            <p:cNvPr id="23" name="Google Shape;2908;p52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2909;p52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2910;p52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2911;p52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2912;p52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2913;p52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2914;p52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2915;p52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2916;p52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2917;p52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oogle Shape;2918;p52"/>
          <p:cNvGrpSpPr/>
          <p:nvPr/>
        </p:nvGrpSpPr>
        <p:grpSpPr>
          <a:xfrm>
            <a:off x="8283442" y="3274317"/>
            <a:ext cx="999873" cy="911306"/>
            <a:chOff x="5812588" y="2708991"/>
            <a:chExt cx="612637" cy="597721"/>
          </a:xfrm>
        </p:grpSpPr>
        <p:sp>
          <p:nvSpPr>
            <p:cNvPr id="34" name="Google Shape;2919;p52"/>
            <p:cNvSpPr/>
            <p:nvPr/>
          </p:nvSpPr>
          <p:spPr>
            <a:xfrm>
              <a:off x="6287588" y="2932772"/>
              <a:ext cx="90301" cy="149811"/>
            </a:xfrm>
            <a:custGeom>
              <a:avLst/>
              <a:gdLst/>
              <a:ahLst/>
              <a:cxnLst/>
              <a:rect l="l" t="t" r="r" b="b"/>
              <a:pathLst>
                <a:path w="2101" h="3536" extrusionOk="0">
                  <a:moveTo>
                    <a:pt x="1784" y="1"/>
                  </a:moveTo>
                  <a:cubicBezTo>
                    <a:pt x="1732" y="1"/>
                    <a:pt x="1677" y="21"/>
                    <a:pt x="1628" y="70"/>
                  </a:cubicBezTo>
                  <a:lnTo>
                    <a:pt x="82" y="1616"/>
                  </a:lnTo>
                  <a:cubicBezTo>
                    <a:pt x="0" y="1698"/>
                    <a:pt x="0" y="1840"/>
                    <a:pt x="82" y="1928"/>
                  </a:cubicBezTo>
                  <a:lnTo>
                    <a:pt x="1628" y="3468"/>
                  </a:lnTo>
                  <a:cubicBezTo>
                    <a:pt x="1668" y="3508"/>
                    <a:pt x="1723" y="3535"/>
                    <a:pt x="1784" y="3535"/>
                  </a:cubicBezTo>
                  <a:cubicBezTo>
                    <a:pt x="1980" y="3535"/>
                    <a:pt x="2082" y="3298"/>
                    <a:pt x="1940" y="3156"/>
                  </a:cubicBezTo>
                  <a:lnTo>
                    <a:pt x="550" y="1772"/>
                  </a:lnTo>
                  <a:lnTo>
                    <a:pt x="1940" y="382"/>
                  </a:lnTo>
                  <a:cubicBezTo>
                    <a:pt x="2101" y="221"/>
                    <a:pt x="1955" y="1"/>
                    <a:pt x="1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oogle Shape;2920;p52"/>
            <p:cNvGrpSpPr/>
            <p:nvPr/>
          </p:nvGrpSpPr>
          <p:grpSpPr>
            <a:xfrm>
              <a:off x="5812588" y="2708991"/>
              <a:ext cx="612637" cy="597721"/>
              <a:chOff x="5802038" y="2708991"/>
              <a:chExt cx="612637" cy="597721"/>
            </a:xfrm>
          </p:grpSpPr>
          <p:sp>
            <p:nvSpPr>
              <p:cNvPr id="36" name="Google Shape;2921;p52"/>
              <p:cNvSpPr/>
              <p:nvPr/>
            </p:nvSpPr>
            <p:spPr>
              <a:xfrm>
                <a:off x="5867927" y="3130497"/>
                <a:ext cx="116003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5" extrusionOk="0">
                    <a:moveTo>
                      <a:pt x="299" y="1"/>
                    </a:moveTo>
                    <a:cubicBezTo>
                      <a:pt x="0" y="1"/>
                      <a:pt x="0" y="441"/>
                      <a:pt x="299" y="441"/>
                    </a:cubicBezTo>
                    <a:lnTo>
                      <a:pt x="2258" y="441"/>
                    </a:lnTo>
                    <a:lnTo>
                      <a:pt x="2258" y="2401"/>
                    </a:lnTo>
                    <a:cubicBezTo>
                      <a:pt x="2258" y="2523"/>
                      <a:pt x="2353" y="2625"/>
                      <a:pt x="2475" y="2625"/>
                    </a:cubicBezTo>
                    <a:cubicBezTo>
                      <a:pt x="2597" y="2625"/>
                      <a:pt x="2699" y="2523"/>
                      <a:pt x="2699" y="2401"/>
                    </a:cubicBezTo>
                    <a:lnTo>
                      <a:pt x="2699" y="224"/>
                    </a:lnTo>
                    <a:cubicBezTo>
                      <a:pt x="2699" y="102"/>
                      <a:pt x="2597" y="1"/>
                      <a:pt x="24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922;p52"/>
              <p:cNvSpPr/>
              <p:nvPr/>
            </p:nvSpPr>
            <p:spPr>
              <a:xfrm>
                <a:off x="6232788" y="2773939"/>
                <a:ext cx="116046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0" extrusionOk="0">
                    <a:moveTo>
                      <a:pt x="221" y="0"/>
                    </a:moveTo>
                    <a:cubicBezTo>
                      <a:pt x="111" y="0"/>
                      <a:pt x="1" y="73"/>
                      <a:pt x="1" y="219"/>
                    </a:cubicBezTo>
                    <a:lnTo>
                      <a:pt x="1" y="2402"/>
                    </a:lnTo>
                    <a:cubicBezTo>
                      <a:pt x="1" y="2524"/>
                      <a:pt x="102" y="2619"/>
                      <a:pt x="224" y="2619"/>
                    </a:cubicBezTo>
                    <a:lnTo>
                      <a:pt x="2408" y="2619"/>
                    </a:lnTo>
                    <a:cubicBezTo>
                      <a:pt x="2699" y="2619"/>
                      <a:pt x="2699" y="2179"/>
                      <a:pt x="2408" y="2179"/>
                    </a:cubicBezTo>
                    <a:lnTo>
                      <a:pt x="441" y="2179"/>
                    </a:lnTo>
                    <a:lnTo>
                      <a:pt x="441" y="219"/>
                    </a:lnTo>
                    <a:cubicBezTo>
                      <a:pt x="441" y="73"/>
                      <a:pt x="331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923;p52"/>
              <p:cNvSpPr/>
              <p:nvPr/>
            </p:nvSpPr>
            <p:spPr>
              <a:xfrm>
                <a:off x="6028588" y="2746062"/>
                <a:ext cx="159628" cy="84269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989" extrusionOk="0">
                    <a:moveTo>
                      <a:pt x="314" y="0"/>
                    </a:moveTo>
                    <a:cubicBezTo>
                      <a:pt x="145" y="0"/>
                      <a:pt x="0" y="221"/>
                      <a:pt x="161" y="382"/>
                    </a:cubicBezTo>
                    <a:lnTo>
                      <a:pt x="1700" y="1928"/>
                    </a:lnTo>
                    <a:cubicBezTo>
                      <a:pt x="1741" y="1969"/>
                      <a:pt x="1795" y="1989"/>
                      <a:pt x="1856" y="1989"/>
                    </a:cubicBezTo>
                    <a:cubicBezTo>
                      <a:pt x="1917" y="1989"/>
                      <a:pt x="1971" y="1969"/>
                      <a:pt x="2012" y="1928"/>
                    </a:cubicBezTo>
                    <a:lnTo>
                      <a:pt x="3558" y="382"/>
                    </a:lnTo>
                    <a:cubicBezTo>
                      <a:pt x="3714" y="221"/>
                      <a:pt x="3567" y="0"/>
                      <a:pt x="3399" y="0"/>
                    </a:cubicBezTo>
                    <a:cubicBezTo>
                      <a:pt x="3347" y="0"/>
                      <a:pt x="3294" y="21"/>
                      <a:pt x="3246" y="70"/>
                    </a:cubicBezTo>
                    <a:lnTo>
                      <a:pt x="1856" y="1460"/>
                    </a:lnTo>
                    <a:lnTo>
                      <a:pt x="466" y="70"/>
                    </a:lnTo>
                    <a:cubicBezTo>
                      <a:pt x="419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924;p52"/>
              <p:cNvSpPr/>
              <p:nvPr/>
            </p:nvSpPr>
            <p:spPr>
              <a:xfrm>
                <a:off x="6028502" y="3185447"/>
                <a:ext cx="158854" cy="84142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986" extrusionOk="0">
                    <a:moveTo>
                      <a:pt x="1858" y="0"/>
                    </a:moveTo>
                    <a:cubicBezTo>
                      <a:pt x="1802" y="0"/>
                      <a:pt x="1746" y="23"/>
                      <a:pt x="1702" y="67"/>
                    </a:cubicBezTo>
                    <a:lnTo>
                      <a:pt x="163" y="1606"/>
                    </a:lnTo>
                    <a:cubicBezTo>
                      <a:pt x="1" y="1763"/>
                      <a:pt x="149" y="1984"/>
                      <a:pt x="322" y="1984"/>
                    </a:cubicBezTo>
                    <a:cubicBezTo>
                      <a:pt x="373" y="1984"/>
                      <a:pt x="427" y="1964"/>
                      <a:pt x="475" y="1918"/>
                    </a:cubicBezTo>
                    <a:lnTo>
                      <a:pt x="1858" y="528"/>
                    </a:lnTo>
                    <a:lnTo>
                      <a:pt x="3248" y="1918"/>
                    </a:lnTo>
                    <a:cubicBezTo>
                      <a:pt x="3289" y="1958"/>
                      <a:pt x="3343" y="1979"/>
                      <a:pt x="3404" y="1979"/>
                    </a:cubicBezTo>
                    <a:lnTo>
                      <a:pt x="3404" y="1985"/>
                    </a:lnTo>
                    <a:cubicBezTo>
                      <a:pt x="3601" y="1985"/>
                      <a:pt x="3696" y="1748"/>
                      <a:pt x="3560" y="1606"/>
                    </a:cubicBezTo>
                    <a:lnTo>
                      <a:pt x="2014" y="67"/>
                    </a:lnTo>
                    <a:cubicBezTo>
                      <a:pt x="1970" y="23"/>
                      <a:pt x="1914" y="0"/>
                      <a:pt x="1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925;p52"/>
              <p:cNvSpPr/>
              <p:nvPr/>
            </p:nvSpPr>
            <p:spPr>
              <a:xfrm>
                <a:off x="5839130" y="2932772"/>
                <a:ext cx="90301" cy="149811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536" extrusionOk="0">
                    <a:moveTo>
                      <a:pt x="314" y="1"/>
                    </a:moveTo>
                    <a:cubicBezTo>
                      <a:pt x="146" y="1"/>
                      <a:pt x="1" y="221"/>
                      <a:pt x="162" y="382"/>
                    </a:cubicBezTo>
                    <a:lnTo>
                      <a:pt x="1545" y="1772"/>
                    </a:lnTo>
                    <a:lnTo>
                      <a:pt x="155" y="3156"/>
                    </a:lnTo>
                    <a:cubicBezTo>
                      <a:pt x="19" y="3298"/>
                      <a:pt x="114" y="3535"/>
                      <a:pt x="311" y="3535"/>
                    </a:cubicBezTo>
                    <a:cubicBezTo>
                      <a:pt x="372" y="3535"/>
                      <a:pt x="426" y="3508"/>
                      <a:pt x="467" y="3468"/>
                    </a:cubicBezTo>
                    <a:lnTo>
                      <a:pt x="2013" y="1928"/>
                    </a:lnTo>
                    <a:cubicBezTo>
                      <a:pt x="2101" y="1840"/>
                      <a:pt x="2101" y="1698"/>
                      <a:pt x="2013" y="1616"/>
                    </a:cubicBezTo>
                    <a:lnTo>
                      <a:pt x="467" y="70"/>
                    </a:lnTo>
                    <a:cubicBezTo>
                      <a:pt x="419" y="21"/>
                      <a:pt x="366" y="1"/>
                      <a:pt x="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926;p52"/>
              <p:cNvSpPr/>
              <p:nvPr/>
            </p:nvSpPr>
            <p:spPr>
              <a:xfrm>
                <a:off x="6232788" y="3130497"/>
                <a:ext cx="116046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5" extrusionOk="0">
                    <a:moveTo>
                      <a:pt x="224" y="1"/>
                    </a:moveTo>
                    <a:cubicBezTo>
                      <a:pt x="102" y="1"/>
                      <a:pt x="7" y="102"/>
                      <a:pt x="7" y="224"/>
                    </a:cubicBezTo>
                    <a:lnTo>
                      <a:pt x="7" y="2401"/>
                    </a:lnTo>
                    <a:cubicBezTo>
                      <a:pt x="1" y="2523"/>
                      <a:pt x="102" y="2625"/>
                      <a:pt x="224" y="2625"/>
                    </a:cubicBezTo>
                    <a:cubicBezTo>
                      <a:pt x="346" y="2625"/>
                      <a:pt x="448" y="2523"/>
                      <a:pt x="448" y="2401"/>
                    </a:cubicBezTo>
                    <a:lnTo>
                      <a:pt x="448" y="441"/>
                    </a:lnTo>
                    <a:lnTo>
                      <a:pt x="2408" y="441"/>
                    </a:lnTo>
                    <a:cubicBezTo>
                      <a:pt x="2699" y="441"/>
                      <a:pt x="2699" y="1"/>
                      <a:pt x="24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927;p52"/>
              <p:cNvSpPr/>
              <p:nvPr/>
            </p:nvSpPr>
            <p:spPr>
              <a:xfrm>
                <a:off x="5867927" y="2773939"/>
                <a:ext cx="116003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0" extrusionOk="0">
                    <a:moveTo>
                      <a:pt x="2478" y="0"/>
                    </a:moveTo>
                    <a:cubicBezTo>
                      <a:pt x="2368" y="0"/>
                      <a:pt x="2258" y="73"/>
                      <a:pt x="2258" y="219"/>
                    </a:cubicBezTo>
                    <a:lnTo>
                      <a:pt x="2258" y="2179"/>
                    </a:lnTo>
                    <a:lnTo>
                      <a:pt x="299" y="2179"/>
                    </a:lnTo>
                    <a:cubicBezTo>
                      <a:pt x="0" y="2179"/>
                      <a:pt x="0" y="2619"/>
                      <a:pt x="299" y="2619"/>
                    </a:cubicBezTo>
                    <a:lnTo>
                      <a:pt x="2475" y="2619"/>
                    </a:lnTo>
                    <a:cubicBezTo>
                      <a:pt x="2597" y="2619"/>
                      <a:pt x="2699" y="2524"/>
                      <a:pt x="2699" y="2402"/>
                    </a:cubicBezTo>
                    <a:lnTo>
                      <a:pt x="2699" y="219"/>
                    </a:lnTo>
                    <a:cubicBezTo>
                      <a:pt x="2699" y="73"/>
                      <a:pt x="2589" y="0"/>
                      <a:pt x="2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928;p52"/>
              <p:cNvSpPr/>
              <p:nvPr/>
            </p:nvSpPr>
            <p:spPr>
              <a:xfrm>
                <a:off x="5802038" y="2708991"/>
                <a:ext cx="612637" cy="597721"/>
              </a:xfrm>
              <a:custGeom>
                <a:avLst/>
                <a:gdLst/>
                <a:ahLst/>
                <a:cxnLst/>
                <a:rect l="l" t="t" r="r" b="b"/>
                <a:pathLst>
                  <a:path w="14254" h="14108" extrusionOk="0">
                    <a:moveTo>
                      <a:pt x="7131" y="1"/>
                    </a:moveTo>
                    <a:cubicBezTo>
                      <a:pt x="7020" y="1"/>
                      <a:pt x="6910" y="74"/>
                      <a:pt x="6910" y="220"/>
                    </a:cubicBezTo>
                    <a:lnTo>
                      <a:pt x="6910" y="6519"/>
                    </a:lnTo>
                    <a:lnTo>
                      <a:pt x="2455" y="2064"/>
                    </a:lnTo>
                    <a:cubicBezTo>
                      <a:pt x="2406" y="2015"/>
                      <a:pt x="2351" y="1994"/>
                      <a:pt x="2299" y="1994"/>
                    </a:cubicBezTo>
                    <a:cubicBezTo>
                      <a:pt x="2128" y="1994"/>
                      <a:pt x="1982" y="2215"/>
                      <a:pt x="2143" y="2376"/>
                    </a:cubicBezTo>
                    <a:lnTo>
                      <a:pt x="6598" y="6831"/>
                    </a:lnTo>
                    <a:lnTo>
                      <a:pt x="292" y="6831"/>
                    </a:lnTo>
                    <a:cubicBezTo>
                      <a:pt x="1" y="6831"/>
                      <a:pt x="1" y="7271"/>
                      <a:pt x="292" y="7271"/>
                    </a:cubicBezTo>
                    <a:lnTo>
                      <a:pt x="6598" y="7271"/>
                    </a:lnTo>
                    <a:lnTo>
                      <a:pt x="2143" y="11726"/>
                    </a:lnTo>
                    <a:cubicBezTo>
                      <a:pt x="1982" y="11887"/>
                      <a:pt x="2128" y="12108"/>
                      <a:pt x="2299" y="12108"/>
                    </a:cubicBezTo>
                    <a:cubicBezTo>
                      <a:pt x="2351" y="12108"/>
                      <a:pt x="2406" y="12087"/>
                      <a:pt x="2455" y="12038"/>
                    </a:cubicBezTo>
                    <a:lnTo>
                      <a:pt x="6910" y="7583"/>
                    </a:lnTo>
                    <a:lnTo>
                      <a:pt x="6910" y="13889"/>
                    </a:lnTo>
                    <a:cubicBezTo>
                      <a:pt x="6910" y="14035"/>
                      <a:pt x="7020" y="14108"/>
                      <a:pt x="7131" y="14108"/>
                    </a:cubicBezTo>
                    <a:cubicBezTo>
                      <a:pt x="7241" y="14108"/>
                      <a:pt x="7351" y="14035"/>
                      <a:pt x="7351" y="13889"/>
                    </a:cubicBezTo>
                    <a:lnTo>
                      <a:pt x="7351" y="7583"/>
                    </a:lnTo>
                    <a:lnTo>
                      <a:pt x="11806" y="12038"/>
                    </a:lnTo>
                    <a:cubicBezTo>
                      <a:pt x="11853" y="12087"/>
                      <a:pt x="11907" y="12108"/>
                      <a:pt x="11958" y="12108"/>
                    </a:cubicBezTo>
                    <a:cubicBezTo>
                      <a:pt x="12127" y="12108"/>
                      <a:pt x="12274" y="11887"/>
                      <a:pt x="12118" y="11726"/>
                    </a:cubicBezTo>
                    <a:lnTo>
                      <a:pt x="7663" y="7271"/>
                    </a:lnTo>
                    <a:lnTo>
                      <a:pt x="13962" y="7271"/>
                    </a:lnTo>
                    <a:cubicBezTo>
                      <a:pt x="14254" y="7271"/>
                      <a:pt x="14254" y="6831"/>
                      <a:pt x="13962" y="6831"/>
                    </a:cubicBezTo>
                    <a:lnTo>
                      <a:pt x="7663" y="6831"/>
                    </a:lnTo>
                    <a:lnTo>
                      <a:pt x="12118" y="2376"/>
                    </a:lnTo>
                    <a:cubicBezTo>
                      <a:pt x="12274" y="2215"/>
                      <a:pt x="12127" y="1994"/>
                      <a:pt x="11958" y="1994"/>
                    </a:cubicBezTo>
                    <a:cubicBezTo>
                      <a:pt x="11907" y="1994"/>
                      <a:pt x="11853" y="2015"/>
                      <a:pt x="11806" y="2064"/>
                    </a:cubicBezTo>
                    <a:lnTo>
                      <a:pt x="7351" y="6519"/>
                    </a:lnTo>
                    <a:lnTo>
                      <a:pt x="7351" y="220"/>
                    </a:lnTo>
                    <a:cubicBezTo>
                      <a:pt x="7351" y="74"/>
                      <a:pt x="7241" y="1"/>
                      <a:pt x="7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929;p52"/>
              <p:cNvSpPr/>
              <p:nvPr/>
            </p:nvSpPr>
            <p:spPr>
              <a:xfrm>
                <a:off x="5965836" y="2867866"/>
                <a:ext cx="285043" cy="279922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6607" extrusionOk="0">
                    <a:moveTo>
                      <a:pt x="3316" y="457"/>
                    </a:moveTo>
                    <a:lnTo>
                      <a:pt x="5330" y="1291"/>
                    </a:lnTo>
                    <a:lnTo>
                      <a:pt x="6164" y="3304"/>
                    </a:lnTo>
                    <a:lnTo>
                      <a:pt x="5330" y="5318"/>
                    </a:lnTo>
                    <a:lnTo>
                      <a:pt x="3316" y="6152"/>
                    </a:lnTo>
                    <a:lnTo>
                      <a:pt x="1302" y="5318"/>
                    </a:lnTo>
                    <a:lnTo>
                      <a:pt x="468" y="3304"/>
                    </a:lnTo>
                    <a:lnTo>
                      <a:pt x="1302" y="1291"/>
                    </a:lnTo>
                    <a:lnTo>
                      <a:pt x="3316" y="457"/>
                    </a:lnTo>
                    <a:close/>
                    <a:moveTo>
                      <a:pt x="3320" y="1"/>
                    </a:moveTo>
                    <a:cubicBezTo>
                      <a:pt x="3291" y="1"/>
                      <a:pt x="3262" y="6"/>
                      <a:pt x="3235" y="16"/>
                    </a:cubicBezTo>
                    <a:lnTo>
                      <a:pt x="1051" y="911"/>
                    </a:lnTo>
                    <a:cubicBezTo>
                      <a:pt x="997" y="938"/>
                      <a:pt x="957" y="979"/>
                      <a:pt x="929" y="1033"/>
                    </a:cubicBezTo>
                    <a:lnTo>
                      <a:pt x="28" y="3216"/>
                    </a:lnTo>
                    <a:cubicBezTo>
                      <a:pt x="0" y="3270"/>
                      <a:pt x="0" y="3332"/>
                      <a:pt x="28" y="3386"/>
                    </a:cubicBezTo>
                    <a:lnTo>
                      <a:pt x="929" y="5569"/>
                    </a:lnTo>
                    <a:cubicBezTo>
                      <a:pt x="950" y="5623"/>
                      <a:pt x="997" y="5664"/>
                      <a:pt x="1051" y="5691"/>
                    </a:cubicBezTo>
                    <a:lnTo>
                      <a:pt x="3235" y="6593"/>
                    </a:lnTo>
                    <a:cubicBezTo>
                      <a:pt x="3262" y="6607"/>
                      <a:pt x="3289" y="6607"/>
                      <a:pt x="3316" y="6607"/>
                    </a:cubicBezTo>
                    <a:cubicBezTo>
                      <a:pt x="3343" y="6607"/>
                      <a:pt x="3370" y="6600"/>
                      <a:pt x="3398" y="6593"/>
                    </a:cubicBezTo>
                    <a:lnTo>
                      <a:pt x="5588" y="5691"/>
                    </a:lnTo>
                    <a:cubicBezTo>
                      <a:pt x="5642" y="5671"/>
                      <a:pt x="5683" y="5630"/>
                      <a:pt x="5703" y="5576"/>
                    </a:cubicBezTo>
                    <a:lnTo>
                      <a:pt x="6612" y="3393"/>
                    </a:lnTo>
                    <a:cubicBezTo>
                      <a:pt x="6632" y="3338"/>
                      <a:pt x="6632" y="3277"/>
                      <a:pt x="6612" y="3223"/>
                    </a:cubicBezTo>
                    <a:lnTo>
                      <a:pt x="5703" y="1040"/>
                    </a:lnTo>
                    <a:cubicBezTo>
                      <a:pt x="5683" y="985"/>
                      <a:pt x="5642" y="945"/>
                      <a:pt x="5588" y="918"/>
                    </a:cubicBezTo>
                    <a:lnTo>
                      <a:pt x="3404" y="16"/>
                    </a:lnTo>
                    <a:cubicBezTo>
                      <a:pt x="3377" y="6"/>
                      <a:pt x="3348" y="1"/>
                      <a:pt x="3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oogle Shape;3053;p54"/>
          <p:cNvGrpSpPr/>
          <p:nvPr/>
        </p:nvGrpSpPr>
        <p:grpSpPr>
          <a:xfrm>
            <a:off x="13148713" y="3226628"/>
            <a:ext cx="999868" cy="934073"/>
            <a:chOff x="3508282" y="3810341"/>
            <a:chExt cx="351644" cy="351959"/>
          </a:xfrm>
        </p:grpSpPr>
        <p:sp>
          <p:nvSpPr>
            <p:cNvPr id="46" name="Google Shape;3054;p54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Google Shape;3055;p54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3056;p54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3057;p54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3058;p54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3059;p54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3060;p54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3061;p54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Google Shape;3062;p54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oogle Shape;3063;p54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3064;p54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3065;p54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Google Shape;3066;p54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257599" y="4651080"/>
            <a:ext cx="3937382" cy="559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51597" y="4645391"/>
            <a:ext cx="3835259" cy="559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187366" y="4612929"/>
            <a:ext cx="4916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5087600" y="6952689"/>
            <a:ext cx="3505200" cy="3372411"/>
            <a:chOff x="11056166" y="2133458"/>
            <a:chExt cx="6110500" cy="6699390"/>
          </a:xfrm>
        </p:grpSpPr>
        <p:pic>
          <p:nvPicPr>
            <p:cNvPr id="6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1066753">
              <a:off x="11056166" y="2224103"/>
              <a:ext cx="2840788" cy="4928811"/>
            </a:xfrm>
            <a:prstGeom prst="rect">
              <a:avLst/>
            </a:prstGeom>
          </p:spPr>
        </p:pic>
        <p:pic>
          <p:nvPicPr>
            <p:cNvPr id="64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922299">
              <a:off x="13163005" y="4127691"/>
              <a:ext cx="4003661" cy="4705157"/>
            </a:xfrm>
            <a:prstGeom prst="rect">
              <a:avLst/>
            </a:prstGeom>
          </p:spPr>
        </p:pic>
        <p:pic>
          <p:nvPicPr>
            <p:cNvPr id="65" name="Picture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2462546">
              <a:off x="12937675" y="2133458"/>
              <a:ext cx="2917947" cy="1660577"/>
            </a:xfrm>
            <a:prstGeom prst="rect">
              <a:avLst/>
            </a:prstGeom>
          </p:spPr>
        </p:pic>
        <p:pic>
          <p:nvPicPr>
            <p:cNvPr id="66" name="Picture 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1860134" y="7677789"/>
              <a:ext cx="1495445" cy="976118"/>
            </a:xfrm>
            <a:prstGeom prst="rect">
              <a:avLst/>
            </a:prstGeom>
          </p:spPr>
        </p:pic>
        <p:pic>
          <p:nvPicPr>
            <p:cNvPr id="67" name="Picture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930137">
              <a:off x="15298049" y="2930174"/>
              <a:ext cx="1643383" cy="1043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2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9" grpId="0"/>
      <p:bldP spid="60" grpId="0"/>
      <p:bldP spid="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82109">
            <a:off x="-630730" y="8396905"/>
            <a:ext cx="20589288" cy="124658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05941" y="3295650"/>
            <a:ext cx="4305045" cy="60402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547514" y="6414524"/>
            <a:ext cx="681355" cy="668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97502">
            <a:off x="10510217" y="2199015"/>
            <a:ext cx="770385" cy="7563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60340" y="975349"/>
            <a:ext cx="533173" cy="5234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78644">
            <a:off x="5393007" y="7773159"/>
            <a:ext cx="770385" cy="756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2781300"/>
            <a:ext cx="10829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015658">
            <a:off x="8355664" y="1021504"/>
            <a:ext cx="14031222" cy="84952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353103" y="3878638"/>
            <a:ext cx="4906197" cy="56099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819822" y="798366"/>
            <a:ext cx="3920208" cy="3649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3335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02885981"/>
              </p:ext>
            </p:extLst>
          </p:nvPr>
        </p:nvGraphicFramePr>
        <p:xfrm>
          <a:off x="609600" y="3314700"/>
          <a:ext cx="10001509" cy="617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2B553-0BAA-4E79-A99C-8BB2ABB1F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C222B553-0BAA-4E79-A99C-8BB2ABB1F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C222B553-0BAA-4E79-A99C-8BB2ABB1F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689D18-24CD-472A-AB9B-5AB2B6D91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62689D18-24CD-472A-AB9B-5AB2B6D91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62689D18-24CD-472A-AB9B-5AB2B6D91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89735D-68DE-4379-A009-21AF32745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7189735D-68DE-4379-A009-21AF32745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7189735D-68DE-4379-A009-21AF32745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1E9FBD-C5BE-406C-899A-EB1CD610A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211E9FBD-C5BE-406C-899A-EB1CD610A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211E9FBD-C5BE-406C-899A-EB1CD610A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39234F-6178-4FA0-90B5-414570C33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8B39234F-6178-4FA0-90B5-414570C33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8B39234F-6178-4FA0-90B5-414570C33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7B3BCA-287C-427A-9EBC-ABD1234F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127B3BCA-287C-427A-9EBC-ABD1234F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127B3BCA-287C-427A-9EBC-ABD1234F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1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8161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723900"/>
            <a:ext cx="1759873" cy="163828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95300"/>
            <a:ext cx="1813560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Rutherford - Bohr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2673" y="1485900"/>
            <a:ext cx="15385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2.1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vi?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6686" y="3806046"/>
            <a:ext cx="9319314" cy="5299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2981" y="2419439"/>
            <a:ext cx="147066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842308"/>
            <a:ext cx="1432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2.2,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oxygen,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than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6640" y="3726948"/>
            <a:ext cx="11711561" cy="39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07234" y="3511339"/>
            <a:ext cx="7152066" cy="1288234"/>
            <a:chOff x="0" y="0"/>
            <a:chExt cx="3290570" cy="3295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07234" y="7588039"/>
            <a:ext cx="7152066" cy="1288234"/>
            <a:chOff x="0" y="0"/>
            <a:chExt cx="3290570" cy="32956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7588039"/>
            <a:ext cx="7152066" cy="1288234"/>
            <a:chOff x="0" y="0"/>
            <a:chExt cx="3290570" cy="3295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8873" cy="901486"/>
            </a:xfrm>
            <a:custGeom>
              <a:avLst/>
              <a:gdLst/>
              <a:ahLst/>
              <a:cxnLst/>
              <a:rect l="l" t="t" r="r" b="b"/>
              <a:pathLst>
                <a:path w="5698873" h="901486">
                  <a:moveTo>
                    <a:pt x="5698873" y="3164"/>
                  </a:moveTo>
                  <a:lnTo>
                    <a:pt x="0" y="3164"/>
                  </a:lnTo>
                  <a:lnTo>
                    <a:pt x="0" y="0"/>
                  </a:lnTo>
                  <a:lnTo>
                    <a:pt x="5698873" y="0"/>
                  </a:lnTo>
                  <a:lnTo>
                    <a:pt x="5698873" y="3164"/>
                  </a:lnTo>
                  <a:close/>
                  <a:moveTo>
                    <a:pt x="5698873" y="128162"/>
                  </a:moveTo>
                  <a:lnTo>
                    <a:pt x="0" y="128162"/>
                  </a:lnTo>
                  <a:lnTo>
                    <a:pt x="0" y="131327"/>
                  </a:lnTo>
                  <a:lnTo>
                    <a:pt x="5698873" y="131327"/>
                  </a:lnTo>
                  <a:lnTo>
                    <a:pt x="5698873" y="128162"/>
                  </a:lnTo>
                  <a:close/>
                  <a:moveTo>
                    <a:pt x="5698873" y="256720"/>
                  </a:moveTo>
                  <a:lnTo>
                    <a:pt x="0" y="256720"/>
                  </a:lnTo>
                  <a:lnTo>
                    <a:pt x="0" y="259884"/>
                  </a:lnTo>
                  <a:lnTo>
                    <a:pt x="5698873" y="259884"/>
                  </a:lnTo>
                  <a:lnTo>
                    <a:pt x="5698873" y="256720"/>
                  </a:lnTo>
                  <a:close/>
                  <a:moveTo>
                    <a:pt x="5698873" y="384882"/>
                  </a:moveTo>
                  <a:lnTo>
                    <a:pt x="0" y="384882"/>
                  </a:lnTo>
                  <a:lnTo>
                    <a:pt x="0" y="388046"/>
                  </a:lnTo>
                  <a:lnTo>
                    <a:pt x="5698873" y="388046"/>
                  </a:lnTo>
                  <a:lnTo>
                    <a:pt x="5698873" y="384882"/>
                  </a:lnTo>
                  <a:close/>
                  <a:moveTo>
                    <a:pt x="5698873" y="513044"/>
                  </a:moveTo>
                  <a:lnTo>
                    <a:pt x="0" y="513044"/>
                  </a:lnTo>
                  <a:lnTo>
                    <a:pt x="0" y="516209"/>
                  </a:lnTo>
                  <a:lnTo>
                    <a:pt x="5698873" y="516209"/>
                  </a:lnTo>
                  <a:lnTo>
                    <a:pt x="5698873" y="513044"/>
                  </a:lnTo>
                  <a:close/>
                  <a:moveTo>
                    <a:pt x="5698873" y="641602"/>
                  </a:moveTo>
                  <a:lnTo>
                    <a:pt x="0" y="641602"/>
                  </a:lnTo>
                  <a:lnTo>
                    <a:pt x="0" y="644766"/>
                  </a:lnTo>
                  <a:lnTo>
                    <a:pt x="5698873" y="644766"/>
                  </a:lnTo>
                  <a:lnTo>
                    <a:pt x="5698873" y="641602"/>
                  </a:lnTo>
                  <a:close/>
                  <a:moveTo>
                    <a:pt x="5698873" y="769764"/>
                  </a:moveTo>
                  <a:lnTo>
                    <a:pt x="0" y="769764"/>
                  </a:lnTo>
                  <a:lnTo>
                    <a:pt x="0" y="772928"/>
                  </a:lnTo>
                  <a:lnTo>
                    <a:pt x="5698873" y="772928"/>
                  </a:lnTo>
                  <a:lnTo>
                    <a:pt x="5698873" y="769764"/>
                  </a:lnTo>
                  <a:close/>
                  <a:moveTo>
                    <a:pt x="5698873" y="898322"/>
                  </a:moveTo>
                  <a:lnTo>
                    <a:pt x="0" y="898322"/>
                  </a:lnTo>
                  <a:lnTo>
                    <a:pt x="0" y="901486"/>
                  </a:lnTo>
                  <a:lnTo>
                    <a:pt x="5698873" y="901486"/>
                  </a:lnTo>
                  <a:lnTo>
                    <a:pt x="5698873" y="898322"/>
                  </a:lnTo>
                  <a:close/>
                </a:path>
              </a:pathLst>
            </a:custGeom>
            <a:solidFill>
              <a:srgbClr val="00C699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-342900"/>
            <a:ext cx="2133600" cy="21336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8023685"/>
            <a:ext cx="1447800" cy="2301415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5935" y="8330515"/>
            <a:ext cx="2197688" cy="2234249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26949" y="9008953"/>
            <a:ext cx="1982632" cy="152482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28127" y="419100"/>
            <a:ext cx="1759873" cy="163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2105710"/>
            <a:ext cx="1710326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 gen,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iron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1mm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2291" y="8135599"/>
            <a:ext cx="1882104" cy="18821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5D4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36368">
            <a:off x="7203706" y="850972"/>
            <a:ext cx="15560440" cy="94211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394303" y="3922955"/>
            <a:ext cx="1406955" cy="2441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602122" y="6537963"/>
            <a:ext cx="2856313" cy="21967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2628">
            <a:off x="14775157" y="757046"/>
            <a:ext cx="1951891" cy="22226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024651" y="1111382"/>
            <a:ext cx="2197688" cy="22342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7553">
            <a:off x="9376066" y="5443068"/>
            <a:ext cx="2958930" cy="438655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577642">
            <a:off x="13167030" y="8330499"/>
            <a:ext cx="823428" cy="8084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577642">
            <a:off x="16130688" y="4693506"/>
            <a:ext cx="770385" cy="7563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78644">
            <a:off x="11810566" y="4413713"/>
            <a:ext cx="625857" cy="6144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" y="4620042"/>
            <a:ext cx="95091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2933700"/>
            <a:ext cx="4343400" cy="13871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1718</Words>
  <PresentationFormat>Custom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Wingdings</vt:lpstr>
      <vt:lpstr>Cambria Math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2022-08-20T02:20:45Z</dcterms:modified>
  <dc:identifier>DAFJoWjY6G8</dc:identifier>
</cp:coreProperties>
</file>