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66"/>
  </p:notesMasterIdLst>
  <p:sldIdLst>
    <p:sldId id="265" r:id="rId2"/>
    <p:sldId id="270" r:id="rId3"/>
    <p:sldId id="259" r:id="rId4"/>
    <p:sldId id="256" r:id="rId5"/>
    <p:sldId id="257" r:id="rId6"/>
    <p:sldId id="276" r:id="rId7"/>
    <p:sldId id="277" r:id="rId8"/>
    <p:sldId id="271" r:id="rId9"/>
    <p:sldId id="278" r:id="rId10"/>
    <p:sldId id="285" r:id="rId11"/>
    <p:sldId id="286" r:id="rId12"/>
    <p:sldId id="289" r:id="rId13"/>
    <p:sldId id="292" r:id="rId14"/>
    <p:sldId id="290" r:id="rId15"/>
    <p:sldId id="291" r:id="rId16"/>
    <p:sldId id="275" r:id="rId17"/>
    <p:sldId id="279" r:id="rId18"/>
    <p:sldId id="280" r:id="rId19"/>
    <p:sldId id="284" r:id="rId20"/>
    <p:sldId id="281" r:id="rId21"/>
    <p:sldId id="282" r:id="rId22"/>
    <p:sldId id="296" r:id="rId23"/>
    <p:sldId id="294" r:id="rId24"/>
    <p:sldId id="295" r:id="rId25"/>
    <p:sldId id="287" r:id="rId26"/>
    <p:sldId id="288" r:id="rId27"/>
    <p:sldId id="293" r:id="rId28"/>
    <p:sldId id="297" r:id="rId29"/>
    <p:sldId id="298" r:id="rId30"/>
    <p:sldId id="299" r:id="rId31"/>
    <p:sldId id="300" r:id="rId32"/>
    <p:sldId id="301" r:id="rId33"/>
    <p:sldId id="302" r:id="rId34"/>
    <p:sldId id="303" r:id="rId35"/>
    <p:sldId id="304" r:id="rId36"/>
    <p:sldId id="305" r:id="rId37"/>
    <p:sldId id="307" r:id="rId38"/>
    <p:sldId id="306" r:id="rId39"/>
    <p:sldId id="308" r:id="rId40"/>
    <p:sldId id="309" r:id="rId41"/>
    <p:sldId id="274" r:id="rId42"/>
    <p:sldId id="264" r:id="rId43"/>
    <p:sldId id="310" r:id="rId44"/>
    <p:sldId id="311" r:id="rId45"/>
    <p:sldId id="312" r:id="rId46"/>
    <p:sldId id="261" r:id="rId47"/>
    <p:sldId id="313" r:id="rId48"/>
    <p:sldId id="314" r:id="rId49"/>
    <p:sldId id="315" r:id="rId50"/>
    <p:sldId id="316" r:id="rId51"/>
    <p:sldId id="317" r:id="rId52"/>
    <p:sldId id="318" r:id="rId53"/>
    <p:sldId id="319" r:id="rId54"/>
    <p:sldId id="322" r:id="rId55"/>
    <p:sldId id="320" r:id="rId56"/>
    <p:sldId id="325" r:id="rId57"/>
    <p:sldId id="324" r:id="rId58"/>
    <p:sldId id="323" r:id="rId59"/>
    <p:sldId id="321" r:id="rId60"/>
    <p:sldId id="326" r:id="rId61"/>
    <p:sldId id="327" r:id="rId62"/>
    <p:sldId id="328" r:id="rId63"/>
    <p:sldId id="273" r:id="rId64"/>
    <p:sldId id="283" r:id="rId65"/>
  </p:sldIdLst>
  <p:sldSz cx="18288000" cy="10287000"/>
  <p:notesSz cx="6858000" cy="9144000"/>
  <p:embeddedFontLst>
    <p:embeddedFont>
      <p:font typeface="Cambria Math" panose="02040503050406030204" pitchFamily="18" charset="0"/>
      <p:regular r:id="rId67"/>
    </p:embeddedFont>
    <p:embeddedFont>
      <p:font typeface="Calibri" panose="020F0502020204030204" pitchFamily="34" charset="0"/>
      <p:regular r:id="rId68"/>
      <p:bold r:id="rId69"/>
      <p:italic r:id="rId70"/>
      <p:boldItalic r:id="rId7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6F0E9"/>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271" autoAdjust="0"/>
    <p:restoredTop sz="94622" autoAdjust="0"/>
  </p:normalViewPr>
  <p:slideViewPr>
    <p:cSldViewPr>
      <p:cViewPr varScale="1">
        <p:scale>
          <a:sx n="59" d="100"/>
          <a:sy n="59" d="100"/>
        </p:scale>
        <p:origin x="108" y="15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font" Target="fonts/font2.fntdata"/><Relationship Id="rId7" Type="http://schemas.openxmlformats.org/officeDocument/2006/relationships/slide" Target="slides/slide6.xml"/><Relationship Id="rId71"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7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font" Target="fonts/font3.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1.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4.fntdata"/><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011D3D0-5F2F-4C7C-A695-FD9202D5EC7C}" type="doc">
      <dgm:prSet loTypeId="urn:microsoft.com/office/officeart/2005/8/layout/chevron2" loCatId="list" qsTypeId="urn:microsoft.com/office/officeart/2005/8/quickstyle/simple1" qsCatId="simple" csTypeId="urn:microsoft.com/office/officeart/2005/8/colors/accent2_2" csCatId="accent2" phldr="1"/>
      <dgm:spPr/>
      <dgm:t>
        <a:bodyPr/>
        <a:lstStyle/>
        <a:p>
          <a:endParaRPr lang="en-US"/>
        </a:p>
      </dgm:t>
    </dgm:pt>
    <dgm:pt modelId="{3DFBBC1C-9CE8-4EAC-8B4E-63E272ADACA2}">
      <dgm:prSet phldrT="[Text]" custT="1"/>
      <dgm:spPr/>
      <dgm:t>
        <a:bodyPr/>
        <a:lstStyle/>
        <a:p>
          <a:pPr algn="ctr">
            <a:lnSpc>
              <a:spcPct val="150000"/>
            </a:lnSpc>
          </a:pPr>
          <a:r>
            <a:rPr lang="en-US" sz="4400" b="1" dirty="0" smtClean="0">
              <a:latin typeface="Arial" panose="020B0604020202020204" pitchFamily="34" charset="0"/>
              <a:cs typeface="Arial" panose="020B0604020202020204" pitchFamily="34" charset="0"/>
            </a:rPr>
            <a:t>1</a:t>
          </a:r>
          <a:endParaRPr lang="en-US" sz="4400" b="1" dirty="0">
            <a:latin typeface="Arial" panose="020B0604020202020204" pitchFamily="34" charset="0"/>
            <a:cs typeface="Arial" panose="020B0604020202020204" pitchFamily="34" charset="0"/>
          </a:endParaRPr>
        </a:p>
      </dgm:t>
    </dgm:pt>
    <dgm:pt modelId="{914B9248-3C33-4A61-A820-DC02170F601C}" type="parTrans" cxnId="{A59BAD9A-6361-4157-9B30-D463FF65B8F5}">
      <dgm:prSet/>
      <dgm:spPr/>
      <dgm:t>
        <a:bodyPr/>
        <a:lstStyle/>
        <a:p>
          <a:pPr algn="ctr">
            <a:lnSpc>
              <a:spcPct val="150000"/>
            </a:lnSpc>
          </a:pPr>
          <a:endParaRPr lang="en-US" sz="4400">
            <a:latin typeface="Arial" panose="020B0604020202020204" pitchFamily="34" charset="0"/>
            <a:cs typeface="Arial" panose="020B0604020202020204" pitchFamily="34" charset="0"/>
          </a:endParaRPr>
        </a:p>
      </dgm:t>
    </dgm:pt>
    <dgm:pt modelId="{D3E357B3-10DE-4966-BA65-7BEB51701DA3}" type="sibTrans" cxnId="{A59BAD9A-6361-4157-9B30-D463FF65B8F5}">
      <dgm:prSet/>
      <dgm:spPr/>
      <dgm:t>
        <a:bodyPr/>
        <a:lstStyle/>
        <a:p>
          <a:pPr algn="ctr">
            <a:lnSpc>
              <a:spcPct val="150000"/>
            </a:lnSpc>
          </a:pPr>
          <a:endParaRPr lang="en-US" sz="4400">
            <a:latin typeface="Arial" panose="020B0604020202020204" pitchFamily="34" charset="0"/>
            <a:cs typeface="Arial" panose="020B0604020202020204" pitchFamily="34" charset="0"/>
          </a:endParaRPr>
        </a:p>
      </dgm:t>
    </dgm:pt>
    <dgm:pt modelId="{C21CCC03-0534-41EF-924E-89B74BABCFB8}">
      <dgm:prSet phldrT="[Text]" custT="1"/>
      <dgm:spPr/>
      <dgm:t>
        <a:bodyPr/>
        <a:lstStyle/>
        <a:p>
          <a:pPr algn="ctr">
            <a:lnSpc>
              <a:spcPct val="150000"/>
            </a:lnSpc>
          </a:pPr>
          <a:r>
            <a:rPr lang="en-US" sz="4400" dirty="0" err="1" smtClean="0">
              <a:latin typeface="Arial" panose="020B0604020202020204" pitchFamily="34" charset="0"/>
              <a:cs typeface="Arial" panose="020B0604020202020204" pitchFamily="34" charset="0"/>
            </a:rPr>
            <a:t>Vận</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dụng</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phương</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pháp</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tìm</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hiểu</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tự</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nhiên</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trong</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học</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tập</a:t>
          </a:r>
          <a:endParaRPr lang="en-US" sz="4400" dirty="0">
            <a:latin typeface="Arial" panose="020B0604020202020204" pitchFamily="34" charset="0"/>
            <a:cs typeface="Arial" panose="020B0604020202020204" pitchFamily="34" charset="0"/>
          </a:endParaRPr>
        </a:p>
      </dgm:t>
    </dgm:pt>
    <dgm:pt modelId="{BBBF6CA5-CB54-4D8E-B8AB-21064106CF47}" type="parTrans" cxnId="{34C7107D-DDA5-474E-86E1-055501CAEC68}">
      <dgm:prSet/>
      <dgm:spPr/>
      <dgm:t>
        <a:bodyPr/>
        <a:lstStyle/>
        <a:p>
          <a:pPr algn="ctr">
            <a:lnSpc>
              <a:spcPct val="150000"/>
            </a:lnSpc>
          </a:pPr>
          <a:endParaRPr lang="en-US" sz="4400">
            <a:latin typeface="Arial" panose="020B0604020202020204" pitchFamily="34" charset="0"/>
            <a:cs typeface="Arial" panose="020B0604020202020204" pitchFamily="34" charset="0"/>
          </a:endParaRPr>
        </a:p>
      </dgm:t>
    </dgm:pt>
    <dgm:pt modelId="{04049EF9-9628-4888-BACC-829FB7D2DB27}" type="sibTrans" cxnId="{34C7107D-DDA5-474E-86E1-055501CAEC68}">
      <dgm:prSet/>
      <dgm:spPr/>
      <dgm:t>
        <a:bodyPr/>
        <a:lstStyle/>
        <a:p>
          <a:pPr algn="ctr">
            <a:lnSpc>
              <a:spcPct val="150000"/>
            </a:lnSpc>
          </a:pPr>
          <a:endParaRPr lang="en-US" sz="4400">
            <a:latin typeface="Arial" panose="020B0604020202020204" pitchFamily="34" charset="0"/>
            <a:cs typeface="Arial" panose="020B0604020202020204" pitchFamily="34" charset="0"/>
          </a:endParaRPr>
        </a:p>
      </dgm:t>
    </dgm:pt>
    <dgm:pt modelId="{22F5C0F9-8C83-427F-AC31-5067FFECEC13}">
      <dgm:prSet phldrT="[Text]" custT="1"/>
      <dgm:spPr/>
      <dgm:t>
        <a:bodyPr/>
        <a:lstStyle/>
        <a:p>
          <a:pPr algn="ctr">
            <a:lnSpc>
              <a:spcPct val="150000"/>
            </a:lnSpc>
          </a:pPr>
          <a:r>
            <a:rPr lang="en-US" sz="4400" b="1" dirty="0" smtClean="0">
              <a:latin typeface="Arial" panose="020B0604020202020204" pitchFamily="34" charset="0"/>
              <a:cs typeface="Arial" panose="020B0604020202020204" pitchFamily="34" charset="0"/>
            </a:rPr>
            <a:t>2</a:t>
          </a:r>
          <a:endParaRPr lang="en-US" sz="4400" b="1" dirty="0">
            <a:latin typeface="Arial" panose="020B0604020202020204" pitchFamily="34" charset="0"/>
            <a:cs typeface="Arial" panose="020B0604020202020204" pitchFamily="34" charset="0"/>
          </a:endParaRPr>
        </a:p>
      </dgm:t>
    </dgm:pt>
    <dgm:pt modelId="{034CEE97-373F-4DCB-B365-03A3436AFDD1}" type="parTrans" cxnId="{824432C6-AA86-40A9-A0F4-0326A49C9440}">
      <dgm:prSet/>
      <dgm:spPr/>
      <dgm:t>
        <a:bodyPr/>
        <a:lstStyle/>
        <a:p>
          <a:pPr algn="ctr">
            <a:lnSpc>
              <a:spcPct val="150000"/>
            </a:lnSpc>
          </a:pPr>
          <a:endParaRPr lang="en-US" sz="4400">
            <a:latin typeface="Arial" panose="020B0604020202020204" pitchFamily="34" charset="0"/>
            <a:cs typeface="Arial" panose="020B0604020202020204" pitchFamily="34" charset="0"/>
          </a:endParaRPr>
        </a:p>
      </dgm:t>
    </dgm:pt>
    <dgm:pt modelId="{81EA3793-8238-4101-993D-33B98A9DE0C3}" type="sibTrans" cxnId="{824432C6-AA86-40A9-A0F4-0326A49C9440}">
      <dgm:prSet/>
      <dgm:spPr/>
      <dgm:t>
        <a:bodyPr/>
        <a:lstStyle/>
        <a:p>
          <a:pPr algn="ctr">
            <a:lnSpc>
              <a:spcPct val="150000"/>
            </a:lnSpc>
          </a:pPr>
          <a:endParaRPr lang="en-US" sz="4400">
            <a:latin typeface="Arial" panose="020B0604020202020204" pitchFamily="34" charset="0"/>
            <a:cs typeface="Arial" panose="020B0604020202020204" pitchFamily="34" charset="0"/>
          </a:endParaRPr>
        </a:p>
      </dgm:t>
    </dgm:pt>
    <dgm:pt modelId="{08D81643-DA80-49A9-A710-004AD28F9EA6}">
      <dgm:prSet phldrT="[Text]" custT="1"/>
      <dgm:spPr/>
      <dgm:t>
        <a:bodyPr/>
        <a:lstStyle/>
        <a:p>
          <a:pPr algn="ctr">
            <a:lnSpc>
              <a:spcPct val="150000"/>
            </a:lnSpc>
          </a:pPr>
          <a:r>
            <a:rPr lang="en-US" sz="4400" dirty="0" err="1" smtClean="0">
              <a:latin typeface="Arial" panose="020B0604020202020204" pitchFamily="34" charset="0"/>
              <a:cs typeface="Arial" panose="020B0604020202020204" pitchFamily="34" charset="0"/>
            </a:rPr>
            <a:t>Thực</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hiện</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một</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số</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kĩ</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năng</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học</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tập</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môn</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khoa</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học</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tự</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nhiên</a:t>
          </a:r>
          <a:endParaRPr lang="en-US" sz="4400" dirty="0">
            <a:latin typeface="Arial" panose="020B0604020202020204" pitchFamily="34" charset="0"/>
            <a:cs typeface="Arial" panose="020B0604020202020204" pitchFamily="34" charset="0"/>
          </a:endParaRPr>
        </a:p>
      </dgm:t>
    </dgm:pt>
    <dgm:pt modelId="{28795D34-3604-4EB2-AC2C-2AAD408373C4}" type="parTrans" cxnId="{956DA0B0-8EE8-46D1-B66E-408BAD5E7344}">
      <dgm:prSet/>
      <dgm:spPr/>
      <dgm:t>
        <a:bodyPr/>
        <a:lstStyle/>
        <a:p>
          <a:pPr algn="ctr">
            <a:lnSpc>
              <a:spcPct val="150000"/>
            </a:lnSpc>
          </a:pPr>
          <a:endParaRPr lang="en-US" sz="4400">
            <a:latin typeface="Arial" panose="020B0604020202020204" pitchFamily="34" charset="0"/>
            <a:cs typeface="Arial" panose="020B0604020202020204" pitchFamily="34" charset="0"/>
          </a:endParaRPr>
        </a:p>
      </dgm:t>
    </dgm:pt>
    <dgm:pt modelId="{850407FA-B45F-4440-8EA7-78CD00BFF153}" type="sibTrans" cxnId="{956DA0B0-8EE8-46D1-B66E-408BAD5E7344}">
      <dgm:prSet/>
      <dgm:spPr/>
      <dgm:t>
        <a:bodyPr/>
        <a:lstStyle/>
        <a:p>
          <a:pPr algn="ctr">
            <a:lnSpc>
              <a:spcPct val="150000"/>
            </a:lnSpc>
          </a:pPr>
          <a:endParaRPr lang="en-US" sz="4400">
            <a:latin typeface="Arial" panose="020B0604020202020204" pitchFamily="34" charset="0"/>
            <a:cs typeface="Arial" panose="020B0604020202020204" pitchFamily="34" charset="0"/>
          </a:endParaRPr>
        </a:p>
      </dgm:t>
    </dgm:pt>
    <dgm:pt modelId="{BA716D15-D201-4C2B-8B68-CEF292845E05}">
      <dgm:prSet phldrT="[Text]" custT="1"/>
      <dgm:spPr/>
      <dgm:t>
        <a:bodyPr/>
        <a:lstStyle/>
        <a:p>
          <a:pPr algn="ctr">
            <a:lnSpc>
              <a:spcPct val="150000"/>
            </a:lnSpc>
          </a:pPr>
          <a:r>
            <a:rPr lang="en-US" sz="4400" b="1" dirty="0" smtClean="0">
              <a:latin typeface="Arial" panose="020B0604020202020204" pitchFamily="34" charset="0"/>
              <a:cs typeface="Arial" panose="020B0604020202020204" pitchFamily="34" charset="0"/>
            </a:rPr>
            <a:t>3</a:t>
          </a:r>
          <a:endParaRPr lang="en-US" sz="4400" b="1" dirty="0">
            <a:latin typeface="Arial" panose="020B0604020202020204" pitchFamily="34" charset="0"/>
            <a:cs typeface="Arial" panose="020B0604020202020204" pitchFamily="34" charset="0"/>
          </a:endParaRPr>
        </a:p>
      </dgm:t>
    </dgm:pt>
    <dgm:pt modelId="{B25DC63B-7296-488C-B08F-24C0998DA119}" type="parTrans" cxnId="{F4D626A5-B1CC-4BB4-883E-17FD36EA316D}">
      <dgm:prSet/>
      <dgm:spPr/>
      <dgm:t>
        <a:bodyPr/>
        <a:lstStyle/>
        <a:p>
          <a:pPr algn="ctr">
            <a:lnSpc>
              <a:spcPct val="150000"/>
            </a:lnSpc>
          </a:pPr>
          <a:endParaRPr lang="en-US" sz="4400">
            <a:latin typeface="Arial" panose="020B0604020202020204" pitchFamily="34" charset="0"/>
            <a:cs typeface="Arial" panose="020B0604020202020204" pitchFamily="34" charset="0"/>
          </a:endParaRPr>
        </a:p>
      </dgm:t>
    </dgm:pt>
    <dgm:pt modelId="{06331685-176F-4265-A88C-3F60DD82DB15}" type="sibTrans" cxnId="{F4D626A5-B1CC-4BB4-883E-17FD36EA316D}">
      <dgm:prSet/>
      <dgm:spPr/>
      <dgm:t>
        <a:bodyPr/>
        <a:lstStyle/>
        <a:p>
          <a:pPr algn="ctr">
            <a:lnSpc>
              <a:spcPct val="150000"/>
            </a:lnSpc>
          </a:pPr>
          <a:endParaRPr lang="en-US" sz="4400">
            <a:latin typeface="Arial" panose="020B0604020202020204" pitchFamily="34" charset="0"/>
            <a:cs typeface="Arial" panose="020B0604020202020204" pitchFamily="34" charset="0"/>
          </a:endParaRPr>
        </a:p>
      </dgm:t>
    </dgm:pt>
    <dgm:pt modelId="{E429E9D8-02F5-4B3C-9D96-7B585575E3E4}">
      <dgm:prSet phldrT="[Text]" custT="1"/>
      <dgm:spPr/>
      <dgm:t>
        <a:bodyPr/>
        <a:lstStyle/>
        <a:p>
          <a:pPr algn="ctr">
            <a:lnSpc>
              <a:spcPct val="150000"/>
            </a:lnSpc>
          </a:pPr>
          <a:r>
            <a:rPr lang="en-US" sz="4400" dirty="0" err="1" smtClean="0">
              <a:latin typeface="Arial" panose="020B0604020202020204" pitchFamily="34" charset="0"/>
              <a:cs typeface="Arial" panose="020B0604020202020204" pitchFamily="34" charset="0"/>
            </a:rPr>
            <a:t>Sử</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dụng</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một</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số</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dụng</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cụ</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đo</a:t>
          </a:r>
          <a:endParaRPr lang="en-US" sz="4400" dirty="0">
            <a:latin typeface="Arial" panose="020B0604020202020204" pitchFamily="34" charset="0"/>
            <a:cs typeface="Arial" panose="020B0604020202020204" pitchFamily="34" charset="0"/>
          </a:endParaRPr>
        </a:p>
      </dgm:t>
    </dgm:pt>
    <dgm:pt modelId="{41E3FD0C-897D-49AE-925E-F64ECA8F8439}" type="parTrans" cxnId="{8500B503-22CA-4773-8B6E-D8619480F5B6}">
      <dgm:prSet/>
      <dgm:spPr/>
      <dgm:t>
        <a:bodyPr/>
        <a:lstStyle/>
        <a:p>
          <a:pPr algn="ctr">
            <a:lnSpc>
              <a:spcPct val="150000"/>
            </a:lnSpc>
          </a:pPr>
          <a:endParaRPr lang="en-US" sz="4400">
            <a:latin typeface="Arial" panose="020B0604020202020204" pitchFamily="34" charset="0"/>
            <a:cs typeface="Arial" panose="020B0604020202020204" pitchFamily="34" charset="0"/>
          </a:endParaRPr>
        </a:p>
      </dgm:t>
    </dgm:pt>
    <dgm:pt modelId="{F8061F66-CF3C-42F0-9B40-FB53B6077BE4}" type="sibTrans" cxnId="{8500B503-22CA-4773-8B6E-D8619480F5B6}">
      <dgm:prSet/>
      <dgm:spPr/>
      <dgm:t>
        <a:bodyPr/>
        <a:lstStyle/>
        <a:p>
          <a:pPr algn="ctr">
            <a:lnSpc>
              <a:spcPct val="150000"/>
            </a:lnSpc>
          </a:pPr>
          <a:endParaRPr lang="en-US" sz="4400">
            <a:latin typeface="Arial" panose="020B0604020202020204" pitchFamily="34" charset="0"/>
            <a:cs typeface="Arial" panose="020B0604020202020204" pitchFamily="34" charset="0"/>
          </a:endParaRPr>
        </a:p>
      </dgm:t>
    </dgm:pt>
    <dgm:pt modelId="{2B5E5BAA-E802-484A-A3AB-D1EA7E080758}" type="pres">
      <dgm:prSet presAssocID="{6011D3D0-5F2F-4C7C-A695-FD9202D5EC7C}" presName="linearFlow" presStyleCnt="0">
        <dgm:presLayoutVars>
          <dgm:dir/>
          <dgm:animLvl val="lvl"/>
          <dgm:resizeHandles val="exact"/>
        </dgm:presLayoutVars>
      </dgm:prSet>
      <dgm:spPr/>
      <dgm:t>
        <a:bodyPr/>
        <a:lstStyle/>
        <a:p>
          <a:endParaRPr lang="en-US"/>
        </a:p>
      </dgm:t>
    </dgm:pt>
    <dgm:pt modelId="{77FB217A-AF7D-4D31-BDA0-D6D5660AC992}" type="pres">
      <dgm:prSet presAssocID="{3DFBBC1C-9CE8-4EAC-8B4E-63E272ADACA2}" presName="composite" presStyleCnt="0"/>
      <dgm:spPr/>
    </dgm:pt>
    <dgm:pt modelId="{7C898032-6636-4C85-8549-C273112C3CF9}" type="pres">
      <dgm:prSet presAssocID="{3DFBBC1C-9CE8-4EAC-8B4E-63E272ADACA2}" presName="parentText" presStyleLbl="alignNode1" presStyleIdx="0" presStyleCnt="3">
        <dgm:presLayoutVars>
          <dgm:chMax val="1"/>
          <dgm:bulletEnabled val="1"/>
        </dgm:presLayoutVars>
      </dgm:prSet>
      <dgm:spPr/>
      <dgm:t>
        <a:bodyPr/>
        <a:lstStyle/>
        <a:p>
          <a:endParaRPr lang="en-US"/>
        </a:p>
      </dgm:t>
    </dgm:pt>
    <dgm:pt modelId="{C5944575-3E8A-463B-9C8B-FFCA46158589}" type="pres">
      <dgm:prSet presAssocID="{3DFBBC1C-9CE8-4EAC-8B4E-63E272ADACA2}" presName="descendantText" presStyleLbl="alignAcc1" presStyleIdx="0" presStyleCnt="3">
        <dgm:presLayoutVars>
          <dgm:bulletEnabled val="1"/>
        </dgm:presLayoutVars>
      </dgm:prSet>
      <dgm:spPr/>
      <dgm:t>
        <a:bodyPr/>
        <a:lstStyle/>
        <a:p>
          <a:endParaRPr lang="en-US"/>
        </a:p>
      </dgm:t>
    </dgm:pt>
    <dgm:pt modelId="{CDF24891-2ED7-4672-891C-BA062F0AED94}" type="pres">
      <dgm:prSet presAssocID="{D3E357B3-10DE-4966-BA65-7BEB51701DA3}" presName="sp" presStyleCnt="0"/>
      <dgm:spPr/>
    </dgm:pt>
    <dgm:pt modelId="{AFA7E285-4CFC-4C48-AC9F-A092E7460639}" type="pres">
      <dgm:prSet presAssocID="{22F5C0F9-8C83-427F-AC31-5067FFECEC13}" presName="composite" presStyleCnt="0"/>
      <dgm:spPr/>
    </dgm:pt>
    <dgm:pt modelId="{3E47D141-3CC7-4F0A-BB93-7EA5247B8D80}" type="pres">
      <dgm:prSet presAssocID="{22F5C0F9-8C83-427F-AC31-5067FFECEC13}" presName="parentText" presStyleLbl="alignNode1" presStyleIdx="1" presStyleCnt="3">
        <dgm:presLayoutVars>
          <dgm:chMax val="1"/>
          <dgm:bulletEnabled val="1"/>
        </dgm:presLayoutVars>
      </dgm:prSet>
      <dgm:spPr/>
      <dgm:t>
        <a:bodyPr/>
        <a:lstStyle/>
        <a:p>
          <a:endParaRPr lang="en-US"/>
        </a:p>
      </dgm:t>
    </dgm:pt>
    <dgm:pt modelId="{64F548B0-4FF8-4C06-9331-ED92BB250AAE}" type="pres">
      <dgm:prSet presAssocID="{22F5C0F9-8C83-427F-AC31-5067FFECEC13}" presName="descendantText" presStyleLbl="alignAcc1" presStyleIdx="1" presStyleCnt="3">
        <dgm:presLayoutVars>
          <dgm:bulletEnabled val="1"/>
        </dgm:presLayoutVars>
      </dgm:prSet>
      <dgm:spPr/>
      <dgm:t>
        <a:bodyPr/>
        <a:lstStyle/>
        <a:p>
          <a:endParaRPr lang="en-US"/>
        </a:p>
      </dgm:t>
    </dgm:pt>
    <dgm:pt modelId="{C85746B9-6CCE-4C5F-87B9-042E55B260EE}" type="pres">
      <dgm:prSet presAssocID="{81EA3793-8238-4101-993D-33B98A9DE0C3}" presName="sp" presStyleCnt="0"/>
      <dgm:spPr/>
    </dgm:pt>
    <dgm:pt modelId="{DD527BB9-1759-44CE-8E5C-BCE8E5673B56}" type="pres">
      <dgm:prSet presAssocID="{BA716D15-D201-4C2B-8B68-CEF292845E05}" presName="composite" presStyleCnt="0"/>
      <dgm:spPr/>
    </dgm:pt>
    <dgm:pt modelId="{77454E1C-705D-417D-AB30-E769B5A041D7}" type="pres">
      <dgm:prSet presAssocID="{BA716D15-D201-4C2B-8B68-CEF292845E05}" presName="parentText" presStyleLbl="alignNode1" presStyleIdx="2" presStyleCnt="3">
        <dgm:presLayoutVars>
          <dgm:chMax val="1"/>
          <dgm:bulletEnabled val="1"/>
        </dgm:presLayoutVars>
      </dgm:prSet>
      <dgm:spPr/>
      <dgm:t>
        <a:bodyPr/>
        <a:lstStyle/>
        <a:p>
          <a:endParaRPr lang="en-US"/>
        </a:p>
      </dgm:t>
    </dgm:pt>
    <dgm:pt modelId="{EB658047-04FF-4386-8297-1F77E0E610E6}" type="pres">
      <dgm:prSet presAssocID="{BA716D15-D201-4C2B-8B68-CEF292845E05}" presName="descendantText" presStyleLbl="alignAcc1" presStyleIdx="2" presStyleCnt="3">
        <dgm:presLayoutVars>
          <dgm:bulletEnabled val="1"/>
        </dgm:presLayoutVars>
      </dgm:prSet>
      <dgm:spPr/>
      <dgm:t>
        <a:bodyPr/>
        <a:lstStyle/>
        <a:p>
          <a:endParaRPr lang="en-US"/>
        </a:p>
      </dgm:t>
    </dgm:pt>
  </dgm:ptLst>
  <dgm:cxnLst>
    <dgm:cxn modelId="{70D4310F-2F44-4D05-8018-257546F664C1}" type="presOf" srcId="{22F5C0F9-8C83-427F-AC31-5067FFECEC13}" destId="{3E47D141-3CC7-4F0A-BB93-7EA5247B8D80}" srcOrd="0" destOrd="0" presId="urn:microsoft.com/office/officeart/2005/8/layout/chevron2"/>
    <dgm:cxn modelId="{BA9CA967-41C3-4FA4-B4D8-225953F1A2D9}" type="presOf" srcId="{3DFBBC1C-9CE8-4EAC-8B4E-63E272ADACA2}" destId="{7C898032-6636-4C85-8549-C273112C3CF9}" srcOrd="0" destOrd="0" presId="urn:microsoft.com/office/officeart/2005/8/layout/chevron2"/>
    <dgm:cxn modelId="{956DA0B0-8EE8-46D1-B66E-408BAD5E7344}" srcId="{22F5C0F9-8C83-427F-AC31-5067FFECEC13}" destId="{08D81643-DA80-49A9-A710-004AD28F9EA6}" srcOrd="0" destOrd="0" parTransId="{28795D34-3604-4EB2-AC2C-2AAD408373C4}" sibTransId="{850407FA-B45F-4440-8EA7-78CD00BFF153}"/>
    <dgm:cxn modelId="{60FDFAD3-EFD2-43D3-8617-694DDD38E2BF}" type="presOf" srcId="{6011D3D0-5F2F-4C7C-A695-FD9202D5EC7C}" destId="{2B5E5BAA-E802-484A-A3AB-D1EA7E080758}" srcOrd="0" destOrd="0" presId="urn:microsoft.com/office/officeart/2005/8/layout/chevron2"/>
    <dgm:cxn modelId="{8D3474BA-4C3A-4D73-BD39-9FCCE9B212D6}" type="presOf" srcId="{C21CCC03-0534-41EF-924E-89B74BABCFB8}" destId="{C5944575-3E8A-463B-9C8B-FFCA46158589}" srcOrd="0" destOrd="0" presId="urn:microsoft.com/office/officeart/2005/8/layout/chevron2"/>
    <dgm:cxn modelId="{824432C6-AA86-40A9-A0F4-0326A49C9440}" srcId="{6011D3D0-5F2F-4C7C-A695-FD9202D5EC7C}" destId="{22F5C0F9-8C83-427F-AC31-5067FFECEC13}" srcOrd="1" destOrd="0" parTransId="{034CEE97-373F-4DCB-B365-03A3436AFDD1}" sibTransId="{81EA3793-8238-4101-993D-33B98A9DE0C3}"/>
    <dgm:cxn modelId="{F52C2EDA-EBDF-45A3-B07A-18EF7555ABFB}" type="presOf" srcId="{BA716D15-D201-4C2B-8B68-CEF292845E05}" destId="{77454E1C-705D-417D-AB30-E769B5A041D7}" srcOrd="0" destOrd="0" presId="urn:microsoft.com/office/officeart/2005/8/layout/chevron2"/>
    <dgm:cxn modelId="{8500B503-22CA-4773-8B6E-D8619480F5B6}" srcId="{BA716D15-D201-4C2B-8B68-CEF292845E05}" destId="{E429E9D8-02F5-4B3C-9D96-7B585575E3E4}" srcOrd="0" destOrd="0" parTransId="{41E3FD0C-897D-49AE-925E-F64ECA8F8439}" sibTransId="{F8061F66-CF3C-42F0-9B40-FB53B6077BE4}"/>
    <dgm:cxn modelId="{C8896EDF-051A-4563-A53A-3FCB0FEEE22A}" type="presOf" srcId="{E429E9D8-02F5-4B3C-9D96-7B585575E3E4}" destId="{EB658047-04FF-4386-8297-1F77E0E610E6}" srcOrd="0" destOrd="0" presId="urn:microsoft.com/office/officeart/2005/8/layout/chevron2"/>
    <dgm:cxn modelId="{7C22168B-3544-4093-9FA1-F3E4BE2C4457}" type="presOf" srcId="{08D81643-DA80-49A9-A710-004AD28F9EA6}" destId="{64F548B0-4FF8-4C06-9331-ED92BB250AAE}" srcOrd="0" destOrd="0" presId="urn:microsoft.com/office/officeart/2005/8/layout/chevron2"/>
    <dgm:cxn modelId="{F4D626A5-B1CC-4BB4-883E-17FD36EA316D}" srcId="{6011D3D0-5F2F-4C7C-A695-FD9202D5EC7C}" destId="{BA716D15-D201-4C2B-8B68-CEF292845E05}" srcOrd="2" destOrd="0" parTransId="{B25DC63B-7296-488C-B08F-24C0998DA119}" sibTransId="{06331685-176F-4265-A88C-3F60DD82DB15}"/>
    <dgm:cxn modelId="{A59BAD9A-6361-4157-9B30-D463FF65B8F5}" srcId="{6011D3D0-5F2F-4C7C-A695-FD9202D5EC7C}" destId="{3DFBBC1C-9CE8-4EAC-8B4E-63E272ADACA2}" srcOrd="0" destOrd="0" parTransId="{914B9248-3C33-4A61-A820-DC02170F601C}" sibTransId="{D3E357B3-10DE-4966-BA65-7BEB51701DA3}"/>
    <dgm:cxn modelId="{34C7107D-DDA5-474E-86E1-055501CAEC68}" srcId="{3DFBBC1C-9CE8-4EAC-8B4E-63E272ADACA2}" destId="{C21CCC03-0534-41EF-924E-89B74BABCFB8}" srcOrd="0" destOrd="0" parTransId="{BBBF6CA5-CB54-4D8E-B8AB-21064106CF47}" sibTransId="{04049EF9-9628-4888-BACC-829FB7D2DB27}"/>
    <dgm:cxn modelId="{0974CA4B-B58D-41AD-AE0E-80DBC0AABABA}" type="presParOf" srcId="{2B5E5BAA-E802-484A-A3AB-D1EA7E080758}" destId="{77FB217A-AF7D-4D31-BDA0-D6D5660AC992}" srcOrd="0" destOrd="0" presId="urn:microsoft.com/office/officeart/2005/8/layout/chevron2"/>
    <dgm:cxn modelId="{06CD6F57-5533-4E7B-A720-6E7718F7C1F5}" type="presParOf" srcId="{77FB217A-AF7D-4D31-BDA0-D6D5660AC992}" destId="{7C898032-6636-4C85-8549-C273112C3CF9}" srcOrd="0" destOrd="0" presId="urn:microsoft.com/office/officeart/2005/8/layout/chevron2"/>
    <dgm:cxn modelId="{E1CD9335-3605-4FB3-9972-5EBF592F49DA}" type="presParOf" srcId="{77FB217A-AF7D-4D31-BDA0-D6D5660AC992}" destId="{C5944575-3E8A-463B-9C8B-FFCA46158589}" srcOrd="1" destOrd="0" presId="urn:microsoft.com/office/officeart/2005/8/layout/chevron2"/>
    <dgm:cxn modelId="{0D0D443C-F60A-462D-95C2-0C6D415B0EF0}" type="presParOf" srcId="{2B5E5BAA-E802-484A-A3AB-D1EA7E080758}" destId="{CDF24891-2ED7-4672-891C-BA062F0AED94}" srcOrd="1" destOrd="0" presId="urn:microsoft.com/office/officeart/2005/8/layout/chevron2"/>
    <dgm:cxn modelId="{87BB6A8B-0125-4881-904D-B75F809BEE6B}" type="presParOf" srcId="{2B5E5BAA-E802-484A-A3AB-D1EA7E080758}" destId="{AFA7E285-4CFC-4C48-AC9F-A092E7460639}" srcOrd="2" destOrd="0" presId="urn:microsoft.com/office/officeart/2005/8/layout/chevron2"/>
    <dgm:cxn modelId="{8E21ECA2-EFAD-4EB0-8128-7E21B4342BAD}" type="presParOf" srcId="{AFA7E285-4CFC-4C48-AC9F-A092E7460639}" destId="{3E47D141-3CC7-4F0A-BB93-7EA5247B8D80}" srcOrd="0" destOrd="0" presId="urn:microsoft.com/office/officeart/2005/8/layout/chevron2"/>
    <dgm:cxn modelId="{3E83E7D0-C51A-4228-A3AF-7CEE5B056389}" type="presParOf" srcId="{AFA7E285-4CFC-4C48-AC9F-A092E7460639}" destId="{64F548B0-4FF8-4C06-9331-ED92BB250AAE}" srcOrd="1" destOrd="0" presId="urn:microsoft.com/office/officeart/2005/8/layout/chevron2"/>
    <dgm:cxn modelId="{EC9E0144-D83A-419D-BB82-3702E128206D}" type="presParOf" srcId="{2B5E5BAA-E802-484A-A3AB-D1EA7E080758}" destId="{C85746B9-6CCE-4C5F-87B9-042E55B260EE}" srcOrd="3" destOrd="0" presId="urn:microsoft.com/office/officeart/2005/8/layout/chevron2"/>
    <dgm:cxn modelId="{159DB184-18F9-4AFF-B832-C6A37B696E91}" type="presParOf" srcId="{2B5E5BAA-E802-484A-A3AB-D1EA7E080758}" destId="{DD527BB9-1759-44CE-8E5C-BCE8E5673B56}" srcOrd="4" destOrd="0" presId="urn:microsoft.com/office/officeart/2005/8/layout/chevron2"/>
    <dgm:cxn modelId="{73DC94D9-131D-4687-82DE-FB6A4DF984FE}" type="presParOf" srcId="{DD527BB9-1759-44CE-8E5C-BCE8E5673B56}" destId="{77454E1C-705D-417D-AB30-E769B5A041D7}" srcOrd="0" destOrd="0" presId="urn:microsoft.com/office/officeart/2005/8/layout/chevron2"/>
    <dgm:cxn modelId="{ECBDA975-D03F-48E4-92D7-CAB8BFBD46A9}" type="presParOf" srcId="{DD527BB9-1759-44CE-8E5C-BCE8E5673B56}" destId="{EB658047-04FF-4386-8297-1F77E0E610E6}" srcOrd="1" destOrd="0" presId="urn:microsoft.com/office/officeart/2005/8/layout/chevron2"/>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898032-6636-4C85-8549-C273112C3CF9}">
      <dsp:nvSpPr>
        <dsp:cNvPr id="0" name=""/>
        <dsp:cNvSpPr/>
      </dsp:nvSpPr>
      <dsp:spPr>
        <a:xfrm rot="5400000">
          <a:off x="-380311" y="384310"/>
          <a:ext cx="2535413" cy="1774789"/>
        </a:xfrm>
        <a:prstGeom prst="chevron">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lvl="0" algn="ctr" defTabSz="1955800">
            <a:lnSpc>
              <a:spcPct val="150000"/>
            </a:lnSpc>
            <a:spcBef>
              <a:spcPct val="0"/>
            </a:spcBef>
            <a:spcAft>
              <a:spcPct val="35000"/>
            </a:spcAft>
          </a:pPr>
          <a:r>
            <a:rPr lang="en-US" sz="4400" b="1" kern="1200" dirty="0" smtClean="0">
              <a:latin typeface="Arial" panose="020B0604020202020204" pitchFamily="34" charset="0"/>
              <a:cs typeface="Arial" panose="020B0604020202020204" pitchFamily="34" charset="0"/>
            </a:rPr>
            <a:t>1</a:t>
          </a:r>
          <a:endParaRPr lang="en-US" sz="4400" b="1" kern="1200" dirty="0">
            <a:latin typeface="Arial" panose="020B0604020202020204" pitchFamily="34" charset="0"/>
            <a:cs typeface="Arial" panose="020B0604020202020204" pitchFamily="34" charset="0"/>
          </a:endParaRPr>
        </a:p>
      </dsp:txBody>
      <dsp:txXfrm rot="-5400000">
        <a:off x="2" y="891393"/>
        <a:ext cx="1774789" cy="760624"/>
      </dsp:txXfrm>
    </dsp:sp>
    <dsp:sp modelId="{C5944575-3E8A-463B-9C8B-FFCA46158589}">
      <dsp:nvSpPr>
        <dsp:cNvPr id="0" name=""/>
        <dsp:cNvSpPr/>
      </dsp:nvSpPr>
      <dsp:spPr>
        <a:xfrm rot="5400000">
          <a:off x="5892252" y="-4113464"/>
          <a:ext cx="1648885" cy="9883810"/>
        </a:xfrm>
        <a:prstGeom prst="round2Same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12928" tIns="27940" rIns="27940" bIns="27940" numCol="1" spcCol="1270" anchor="ctr" anchorCtr="0">
          <a:noAutofit/>
        </a:bodyPr>
        <a:lstStyle/>
        <a:p>
          <a:pPr marL="285750" lvl="1" indent="-285750" algn="ctr" defTabSz="1955800">
            <a:lnSpc>
              <a:spcPct val="150000"/>
            </a:lnSpc>
            <a:spcBef>
              <a:spcPct val="0"/>
            </a:spcBef>
            <a:spcAft>
              <a:spcPct val="15000"/>
            </a:spcAft>
            <a:buChar char="••"/>
          </a:pPr>
          <a:r>
            <a:rPr lang="en-US" sz="4400" kern="1200" dirty="0" err="1" smtClean="0">
              <a:latin typeface="Arial" panose="020B0604020202020204" pitchFamily="34" charset="0"/>
              <a:cs typeface="Arial" panose="020B0604020202020204" pitchFamily="34" charset="0"/>
            </a:rPr>
            <a:t>Vận</a:t>
          </a:r>
          <a:r>
            <a:rPr lang="en-US" sz="4400" kern="1200" dirty="0" smtClean="0">
              <a:latin typeface="Arial" panose="020B0604020202020204" pitchFamily="34" charset="0"/>
              <a:cs typeface="Arial" panose="020B0604020202020204" pitchFamily="34" charset="0"/>
            </a:rPr>
            <a:t> </a:t>
          </a:r>
          <a:r>
            <a:rPr lang="en-US" sz="4400" kern="1200" dirty="0" err="1" smtClean="0">
              <a:latin typeface="Arial" panose="020B0604020202020204" pitchFamily="34" charset="0"/>
              <a:cs typeface="Arial" panose="020B0604020202020204" pitchFamily="34" charset="0"/>
            </a:rPr>
            <a:t>dụng</a:t>
          </a:r>
          <a:r>
            <a:rPr lang="en-US" sz="4400" kern="1200" dirty="0" smtClean="0">
              <a:latin typeface="Arial" panose="020B0604020202020204" pitchFamily="34" charset="0"/>
              <a:cs typeface="Arial" panose="020B0604020202020204" pitchFamily="34" charset="0"/>
            </a:rPr>
            <a:t> </a:t>
          </a:r>
          <a:r>
            <a:rPr lang="en-US" sz="4400" kern="1200" dirty="0" err="1" smtClean="0">
              <a:latin typeface="Arial" panose="020B0604020202020204" pitchFamily="34" charset="0"/>
              <a:cs typeface="Arial" panose="020B0604020202020204" pitchFamily="34" charset="0"/>
            </a:rPr>
            <a:t>phương</a:t>
          </a:r>
          <a:r>
            <a:rPr lang="en-US" sz="4400" kern="1200" dirty="0" smtClean="0">
              <a:latin typeface="Arial" panose="020B0604020202020204" pitchFamily="34" charset="0"/>
              <a:cs typeface="Arial" panose="020B0604020202020204" pitchFamily="34" charset="0"/>
            </a:rPr>
            <a:t> </a:t>
          </a:r>
          <a:r>
            <a:rPr lang="en-US" sz="4400" kern="1200" dirty="0" err="1" smtClean="0">
              <a:latin typeface="Arial" panose="020B0604020202020204" pitchFamily="34" charset="0"/>
              <a:cs typeface="Arial" panose="020B0604020202020204" pitchFamily="34" charset="0"/>
            </a:rPr>
            <a:t>pháp</a:t>
          </a:r>
          <a:r>
            <a:rPr lang="en-US" sz="4400" kern="1200" dirty="0" smtClean="0">
              <a:latin typeface="Arial" panose="020B0604020202020204" pitchFamily="34" charset="0"/>
              <a:cs typeface="Arial" panose="020B0604020202020204" pitchFamily="34" charset="0"/>
            </a:rPr>
            <a:t> </a:t>
          </a:r>
          <a:r>
            <a:rPr lang="en-US" sz="4400" kern="1200" dirty="0" err="1" smtClean="0">
              <a:latin typeface="Arial" panose="020B0604020202020204" pitchFamily="34" charset="0"/>
              <a:cs typeface="Arial" panose="020B0604020202020204" pitchFamily="34" charset="0"/>
            </a:rPr>
            <a:t>tìm</a:t>
          </a:r>
          <a:r>
            <a:rPr lang="en-US" sz="4400" kern="1200" dirty="0" smtClean="0">
              <a:latin typeface="Arial" panose="020B0604020202020204" pitchFamily="34" charset="0"/>
              <a:cs typeface="Arial" panose="020B0604020202020204" pitchFamily="34" charset="0"/>
            </a:rPr>
            <a:t> </a:t>
          </a:r>
          <a:r>
            <a:rPr lang="en-US" sz="4400" kern="1200" dirty="0" err="1" smtClean="0">
              <a:latin typeface="Arial" panose="020B0604020202020204" pitchFamily="34" charset="0"/>
              <a:cs typeface="Arial" panose="020B0604020202020204" pitchFamily="34" charset="0"/>
            </a:rPr>
            <a:t>hiểu</a:t>
          </a:r>
          <a:r>
            <a:rPr lang="en-US" sz="4400" kern="1200" dirty="0" smtClean="0">
              <a:latin typeface="Arial" panose="020B0604020202020204" pitchFamily="34" charset="0"/>
              <a:cs typeface="Arial" panose="020B0604020202020204" pitchFamily="34" charset="0"/>
            </a:rPr>
            <a:t> </a:t>
          </a:r>
          <a:r>
            <a:rPr lang="en-US" sz="4400" kern="1200" dirty="0" err="1" smtClean="0">
              <a:latin typeface="Arial" panose="020B0604020202020204" pitchFamily="34" charset="0"/>
              <a:cs typeface="Arial" panose="020B0604020202020204" pitchFamily="34" charset="0"/>
            </a:rPr>
            <a:t>tự</a:t>
          </a:r>
          <a:r>
            <a:rPr lang="en-US" sz="4400" kern="1200" dirty="0" smtClean="0">
              <a:latin typeface="Arial" panose="020B0604020202020204" pitchFamily="34" charset="0"/>
              <a:cs typeface="Arial" panose="020B0604020202020204" pitchFamily="34" charset="0"/>
            </a:rPr>
            <a:t> </a:t>
          </a:r>
          <a:r>
            <a:rPr lang="en-US" sz="4400" kern="1200" dirty="0" err="1" smtClean="0">
              <a:latin typeface="Arial" panose="020B0604020202020204" pitchFamily="34" charset="0"/>
              <a:cs typeface="Arial" panose="020B0604020202020204" pitchFamily="34" charset="0"/>
            </a:rPr>
            <a:t>nhiên</a:t>
          </a:r>
          <a:r>
            <a:rPr lang="en-US" sz="4400" kern="1200" dirty="0" smtClean="0">
              <a:latin typeface="Arial" panose="020B0604020202020204" pitchFamily="34" charset="0"/>
              <a:cs typeface="Arial" panose="020B0604020202020204" pitchFamily="34" charset="0"/>
            </a:rPr>
            <a:t> </a:t>
          </a:r>
          <a:r>
            <a:rPr lang="en-US" sz="4400" kern="1200" dirty="0" err="1" smtClean="0">
              <a:latin typeface="Arial" panose="020B0604020202020204" pitchFamily="34" charset="0"/>
              <a:cs typeface="Arial" panose="020B0604020202020204" pitchFamily="34" charset="0"/>
            </a:rPr>
            <a:t>trong</a:t>
          </a:r>
          <a:r>
            <a:rPr lang="en-US" sz="4400" kern="1200" dirty="0" smtClean="0">
              <a:latin typeface="Arial" panose="020B0604020202020204" pitchFamily="34" charset="0"/>
              <a:cs typeface="Arial" panose="020B0604020202020204" pitchFamily="34" charset="0"/>
            </a:rPr>
            <a:t> </a:t>
          </a:r>
          <a:r>
            <a:rPr lang="en-US" sz="4400" kern="1200" dirty="0" err="1" smtClean="0">
              <a:latin typeface="Arial" panose="020B0604020202020204" pitchFamily="34" charset="0"/>
              <a:cs typeface="Arial" panose="020B0604020202020204" pitchFamily="34" charset="0"/>
            </a:rPr>
            <a:t>học</a:t>
          </a:r>
          <a:r>
            <a:rPr lang="en-US" sz="4400" kern="1200" dirty="0" smtClean="0">
              <a:latin typeface="Arial" panose="020B0604020202020204" pitchFamily="34" charset="0"/>
              <a:cs typeface="Arial" panose="020B0604020202020204" pitchFamily="34" charset="0"/>
            </a:rPr>
            <a:t> </a:t>
          </a:r>
          <a:r>
            <a:rPr lang="en-US" sz="4400" kern="1200" dirty="0" err="1" smtClean="0">
              <a:latin typeface="Arial" panose="020B0604020202020204" pitchFamily="34" charset="0"/>
              <a:cs typeface="Arial" panose="020B0604020202020204" pitchFamily="34" charset="0"/>
            </a:rPr>
            <a:t>tập</a:t>
          </a:r>
          <a:endParaRPr lang="en-US" sz="4400" kern="1200" dirty="0">
            <a:latin typeface="Arial" panose="020B0604020202020204" pitchFamily="34" charset="0"/>
            <a:cs typeface="Arial" panose="020B0604020202020204" pitchFamily="34" charset="0"/>
          </a:endParaRPr>
        </a:p>
      </dsp:txBody>
      <dsp:txXfrm rot="-5400000">
        <a:off x="1774790" y="84490"/>
        <a:ext cx="9803318" cy="1487901"/>
      </dsp:txXfrm>
    </dsp:sp>
    <dsp:sp modelId="{3E47D141-3CC7-4F0A-BB93-7EA5247B8D80}">
      <dsp:nvSpPr>
        <dsp:cNvPr id="0" name=""/>
        <dsp:cNvSpPr/>
      </dsp:nvSpPr>
      <dsp:spPr>
        <a:xfrm rot="5400000">
          <a:off x="-380311" y="2732105"/>
          <a:ext cx="2535413" cy="1774789"/>
        </a:xfrm>
        <a:prstGeom prst="chevron">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lvl="0" algn="ctr" defTabSz="1955800">
            <a:lnSpc>
              <a:spcPct val="150000"/>
            </a:lnSpc>
            <a:spcBef>
              <a:spcPct val="0"/>
            </a:spcBef>
            <a:spcAft>
              <a:spcPct val="35000"/>
            </a:spcAft>
          </a:pPr>
          <a:r>
            <a:rPr lang="en-US" sz="4400" b="1" kern="1200" dirty="0" smtClean="0">
              <a:latin typeface="Arial" panose="020B0604020202020204" pitchFamily="34" charset="0"/>
              <a:cs typeface="Arial" panose="020B0604020202020204" pitchFamily="34" charset="0"/>
            </a:rPr>
            <a:t>2</a:t>
          </a:r>
          <a:endParaRPr lang="en-US" sz="4400" b="1" kern="1200" dirty="0">
            <a:latin typeface="Arial" panose="020B0604020202020204" pitchFamily="34" charset="0"/>
            <a:cs typeface="Arial" panose="020B0604020202020204" pitchFamily="34" charset="0"/>
          </a:endParaRPr>
        </a:p>
      </dsp:txBody>
      <dsp:txXfrm rot="-5400000">
        <a:off x="2" y="3239188"/>
        <a:ext cx="1774789" cy="760624"/>
      </dsp:txXfrm>
    </dsp:sp>
    <dsp:sp modelId="{64F548B0-4FF8-4C06-9331-ED92BB250AAE}">
      <dsp:nvSpPr>
        <dsp:cNvPr id="0" name=""/>
        <dsp:cNvSpPr/>
      </dsp:nvSpPr>
      <dsp:spPr>
        <a:xfrm rot="5400000">
          <a:off x="5892685" y="-1766102"/>
          <a:ext cx="1648018" cy="9883810"/>
        </a:xfrm>
        <a:prstGeom prst="round2Same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12928" tIns="27940" rIns="27940" bIns="27940" numCol="1" spcCol="1270" anchor="ctr" anchorCtr="0">
          <a:noAutofit/>
        </a:bodyPr>
        <a:lstStyle/>
        <a:p>
          <a:pPr marL="285750" lvl="1" indent="-285750" algn="ctr" defTabSz="1955800">
            <a:lnSpc>
              <a:spcPct val="150000"/>
            </a:lnSpc>
            <a:spcBef>
              <a:spcPct val="0"/>
            </a:spcBef>
            <a:spcAft>
              <a:spcPct val="15000"/>
            </a:spcAft>
            <a:buChar char="••"/>
          </a:pPr>
          <a:r>
            <a:rPr lang="en-US" sz="4400" kern="1200" dirty="0" err="1" smtClean="0">
              <a:latin typeface="Arial" panose="020B0604020202020204" pitchFamily="34" charset="0"/>
              <a:cs typeface="Arial" panose="020B0604020202020204" pitchFamily="34" charset="0"/>
            </a:rPr>
            <a:t>Thực</a:t>
          </a:r>
          <a:r>
            <a:rPr lang="en-US" sz="4400" kern="1200" dirty="0" smtClean="0">
              <a:latin typeface="Arial" panose="020B0604020202020204" pitchFamily="34" charset="0"/>
              <a:cs typeface="Arial" panose="020B0604020202020204" pitchFamily="34" charset="0"/>
            </a:rPr>
            <a:t> </a:t>
          </a:r>
          <a:r>
            <a:rPr lang="en-US" sz="4400" kern="1200" dirty="0" err="1" smtClean="0">
              <a:latin typeface="Arial" panose="020B0604020202020204" pitchFamily="34" charset="0"/>
              <a:cs typeface="Arial" panose="020B0604020202020204" pitchFamily="34" charset="0"/>
            </a:rPr>
            <a:t>hiện</a:t>
          </a:r>
          <a:r>
            <a:rPr lang="en-US" sz="4400" kern="1200" dirty="0" smtClean="0">
              <a:latin typeface="Arial" panose="020B0604020202020204" pitchFamily="34" charset="0"/>
              <a:cs typeface="Arial" panose="020B0604020202020204" pitchFamily="34" charset="0"/>
            </a:rPr>
            <a:t> </a:t>
          </a:r>
          <a:r>
            <a:rPr lang="en-US" sz="4400" kern="1200" dirty="0" err="1" smtClean="0">
              <a:latin typeface="Arial" panose="020B0604020202020204" pitchFamily="34" charset="0"/>
              <a:cs typeface="Arial" panose="020B0604020202020204" pitchFamily="34" charset="0"/>
            </a:rPr>
            <a:t>một</a:t>
          </a:r>
          <a:r>
            <a:rPr lang="en-US" sz="4400" kern="1200" dirty="0" smtClean="0">
              <a:latin typeface="Arial" panose="020B0604020202020204" pitchFamily="34" charset="0"/>
              <a:cs typeface="Arial" panose="020B0604020202020204" pitchFamily="34" charset="0"/>
            </a:rPr>
            <a:t> </a:t>
          </a:r>
          <a:r>
            <a:rPr lang="en-US" sz="4400" kern="1200" dirty="0" err="1" smtClean="0">
              <a:latin typeface="Arial" panose="020B0604020202020204" pitchFamily="34" charset="0"/>
              <a:cs typeface="Arial" panose="020B0604020202020204" pitchFamily="34" charset="0"/>
            </a:rPr>
            <a:t>số</a:t>
          </a:r>
          <a:r>
            <a:rPr lang="en-US" sz="4400" kern="1200" dirty="0" smtClean="0">
              <a:latin typeface="Arial" panose="020B0604020202020204" pitchFamily="34" charset="0"/>
              <a:cs typeface="Arial" panose="020B0604020202020204" pitchFamily="34" charset="0"/>
            </a:rPr>
            <a:t> </a:t>
          </a:r>
          <a:r>
            <a:rPr lang="en-US" sz="4400" kern="1200" dirty="0" err="1" smtClean="0">
              <a:latin typeface="Arial" panose="020B0604020202020204" pitchFamily="34" charset="0"/>
              <a:cs typeface="Arial" panose="020B0604020202020204" pitchFamily="34" charset="0"/>
            </a:rPr>
            <a:t>kĩ</a:t>
          </a:r>
          <a:r>
            <a:rPr lang="en-US" sz="4400" kern="1200" dirty="0" smtClean="0">
              <a:latin typeface="Arial" panose="020B0604020202020204" pitchFamily="34" charset="0"/>
              <a:cs typeface="Arial" panose="020B0604020202020204" pitchFamily="34" charset="0"/>
            </a:rPr>
            <a:t> </a:t>
          </a:r>
          <a:r>
            <a:rPr lang="en-US" sz="4400" kern="1200" dirty="0" err="1" smtClean="0">
              <a:latin typeface="Arial" panose="020B0604020202020204" pitchFamily="34" charset="0"/>
              <a:cs typeface="Arial" panose="020B0604020202020204" pitchFamily="34" charset="0"/>
            </a:rPr>
            <a:t>năng</a:t>
          </a:r>
          <a:r>
            <a:rPr lang="en-US" sz="4400" kern="1200" dirty="0" smtClean="0">
              <a:latin typeface="Arial" panose="020B0604020202020204" pitchFamily="34" charset="0"/>
              <a:cs typeface="Arial" panose="020B0604020202020204" pitchFamily="34" charset="0"/>
            </a:rPr>
            <a:t> </a:t>
          </a:r>
          <a:r>
            <a:rPr lang="en-US" sz="4400" kern="1200" dirty="0" err="1" smtClean="0">
              <a:latin typeface="Arial" panose="020B0604020202020204" pitchFamily="34" charset="0"/>
              <a:cs typeface="Arial" panose="020B0604020202020204" pitchFamily="34" charset="0"/>
            </a:rPr>
            <a:t>học</a:t>
          </a:r>
          <a:r>
            <a:rPr lang="en-US" sz="4400" kern="1200" dirty="0" smtClean="0">
              <a:latin typeface="Arial" panose="020B0604020202020204" pitchFamily="34" charset="0"/>
              <a:cs typeface="Arial" panose="020B0604020202020204" pitchFamily="34" charset="0"/>
            </a:rPr>
            <a:t> </a:t>
          </a:r>
          <a:r>
            <a:rPr lang="en-US" sz="4400" kern="1200" dirty="0" err="1" smtClean="0">
              <a:latin typeface="Arial" panose="020B0604020202020204" pitchFamily="34" charset="0"/>
              <a:cs typeface="Arial" panose="020B0604020202020204" pitchFamily="34" charset="0"/>
            </a:rPr>
            <a:t>tập</a:t>
          </a:r>
          <a:r>
            <a:rPr lang="en-US" sz="4400" kern="1200" dirty="0" smtClean="0">
              <a:latin typeface="Arial" panose="020B0604020202020204" pitchFamily="34" charset="0"/>
              <a:cs typeface="Arial" panose="020B0604020202020204" pitchFamily="34" charset="0"/>
            </a:rPr>
            <a:t> </a:t>
          </a:r>
          <a:r>
            <a:rPr lang="en-US" sz="4400" kern="1200" dirty="0" err="1" smtClean="0">
              <a:latin typeface="Arial" panose="020B0604020202020204" pitchFamily="34" charset="0"/>
              <a:cs typeface="Arial" panose="020B0604020202020204" pitchFamily="34" charset="0"/>
            </a:rPr>
            <a:t>môn</a:t>
          </a:r>
          <a:r>
            <a:rPr lang="en-US" sz="4400" kern="1200" dirty="0" smtClean="0">
              <a:latin typeface="Arial" panose="020B0604020202020204" pitchFamily="34" charset="0"/>
              <a:cs typeface="Arial" panose="020B0604020202020204" pitchFamily="34" charset="0"/>
            </a:rPr>
            <a:t> </a:t>
          </a:r>
          <a:r>
            <a:rPr lang="en-US" sz="4400" kern="1200" dirty="0" err="1" smtClean="0">
              <a:latin typeface="Arial" panose="020B0604020202020204" pitchFamily="34" charset="0"/>
              <a:cs typeface="Arial" panose="020B0604020202020204" pitchFamily="34" charset="0"/>
            </a:rPr>
            <a:t>khoa</a:t>
          </a:r>
          <a:r>
            <a:rPr lang="en-US" sz="4400" kern="1200" dirty="0" smtClean="0">
              <a:latin typeface="Arial" panose="020B0604020202020204" pitchFamily="34" charset="0"/>
              <a:cs typeface="Arial" panose="020B0604020202020204" pitchFamily="34" charset="0"/>
            </a:rPr>
            <a:t> </a:t>
          </a:r>
          <a:r>
            <a:rPr lang="en-US" sz="4400" kern="1200" dirty="0" err="1" smtClean="0">
              <a:latin typeface="Arial" panose="020B0604020202020204" pitchFamily="34" charset="0"/>
              <a:cs typeface="Arial" panose="020B0604020202020204" pitchFamily="34" charset="0"/>
            </a:rPr>
            <a:t>học</a:t>
          </a:r>
          <a:r>
            <a:rPr lang="en-US" sz="4400" kern="1200" dirty="0" smtClean="0">
              <a:latin typeface="Arial" panose="020B0604020202020204" pitchFamily="34" charset="0"/>
              <a:cs typeface="Arial" panose="020B0604020202020204" pitchFamily="34" charset="0"/>
            </a:rPr>
            <a:t> </a:t>
          </a:r>
          <a:r>
            <a:rPr lang="en-US" sz="4400" kern="1200" dirty="0" err="1" smtClean="0">
              <a:latin typeface="Arial" panose="020B0604020202020204" pitchFamily="34" charset="0"/>
              <a:cs typeface="Arial" panose="020B0604020202020204" pitchFamily="34" charset="0"/>
            </a:rPr>
            <a:t>tự</a:t>
          </a:r>
          <a:r>
            <a:rPr lang="en-US" sz="4400" kern="1200" dirty="0" smtClean="0">
              <a:latin typeface="Arial" panose="020B0604020202020204" pitchFamily="34" charset="0"/>
              <a:cs typeface="Arial" panose="020B0604020202020204" pitchFamily="34" charset="0"/>
            </a:rPr>
            <a:t> </a:t>
          </a:r>
          <a:r>
            <a:rPr lang="en-US" sz="4400" kern="1200" dirty="0" err="1" smtClean="0">
              <a:latin typeface="Arial" panose="020B0604020202020204" pitchFamily="34" charset="0"/>
              <a:cs typeface="Arial" panose="020B0604020202020204" pitchFamily="34" charset="0"/>
            </a:rPr>
            <a:t>nhiên</a:t>
          </a:r>
          <a:endParaRPr lang="en-US" sz="4400" kern="1200" dirty="0">
            <a:latin typeface="Arial" panose="020B0604020202020204" pitchFamily="34" charset="0"/>
            <a:cs typeface="Arial" panose="020B0604020202020204" pitchFamily="34" charset="0"/>
          </a:endParaRPr>
        </a:p>
      </dsp:txBody>
      <dsp:txXfrm rot="-5400000">
        <a:off x="1774789" y="2432244"/>
        <a:ext cx="9803360" cy="1487118"/>
      </dsp:txXfrm>
    </dsp:sp>
    <dsp:sp modelId="{77454E1C-705D-417D-AB30-E769B5A041D7}">
      <dsp:nvSpPr>
        <dsp:cNvPr id="0" name=""/>
        <dsp:cNvSpPr/>
      </dsp:nvSpPr>
      <dsp:spPr>
        <a:xfrm rot="5400000">
          <a:off x="-380311" y="5079900"/>
          <a:ext cx="2535413" cy="1774789"/>
        </a:xfrm>
        <a:prstGeom prst="chevron">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lvl="0" algn="ctr" defTabSz="1955800">
            <a:lnSpc>
              <a:spcPct val="150000"/>
            </a:lnSpc>
            <a:spcBef>
              <a:spcPct val="0"/>
            </a:spcBef>
            <a:spcAft>
              <a:spcPct val="35000"/>
            </a:spcAft>
          </a:pPr>
          <a:r>
            <a:rPr lang="en-US" sz="4400" b="1" kern="1200" dirty="0" smtClean="0">
              <a:latin typeface="Arial" panose="020B0604020202020204" pitchFamily="34" charset="0"/>
              <a:cs typeface="Arial" panose="020B0604020202020204" pitchFamily="34" charset="0"/>
            </a:rPr>
            <a:t>3</a:t>
          </a:r>
          <a:endParaRPr lang="en-US" sz="4400" b="1" kern="1200" dirty="0">
            <a:latin typeface="Arial" panose="020B0604020202020204" pitchFamily="34" charset="0"/>
            <a:cs typeface="Arial" panose="020B0604020202020204" pitchFamily="34" charset="0"/>
          </a:endParaRPr>
        </a:p>
      </dsp:txBody>
      <dsp:txXfrm rot="-5400000">
        <a:off x="2" y="5586983"/>
        <a:ext cx="1774789" cy="760624"/>
      </dsp:txXfrm>
    </dsp:sp>
    <dsp:sp modelId="{EB658047-04FF-4386-8297-1F77E0E610E6}">
      <dsp:nvSpPr>
        <dsp:cNvPr id="0" name=""/>
        <dsp:cNvSpPr/>
      </dsp:nvSpPr>
      <dsp:spPr>
        <a:xfrm rot="5400000">
          <a:off x="5892685" y="581692"/>
          <a:ext cx="1648018" cy="9883810"/>
        </a:xfrm>
        <a:prstGeom prst="round2Same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12928" tIns="27940" rIns="27940" bIns="27940" numCol="1" spcCol="1270" anchor="ctr" anchorCtr="0">
          <a:noAutofit/>
        </a:bodyPr>
        <a:lstStyle/>
        <a:p>
          <a:pPr marL="285750" lvl="1" indent="-285750" algn="ctr" defTabSz="1955800">
            <a:lnSpc>
              <a:spcPct val="150000"/>
            </a:lnSpc>
            <a:spcBef>
              <a:spcPct val="0"/>
            </a:spcBef>
            <a:spcAft>
              <a:spcPct val="15000"/>
            </a:spcAft>
            <a:buChar char="••"/>
          </a:pPr>
          <a:r>
            <a:rPr lang="en-US" sz="4400" kern="1200" dirty="0" err="1" smtClean="0">
              <a:latin typeface="Arial" panose="020B0604020202020204" pitchFamily="34" charset="0"/>
              <a:cs typeface="Arial" panose="020B0604020202020204" pitchFamily="34" charset="0"/>
            </a:rPr>
            <a:t>Sử</a:t>
          </a:r>
          <a:r>
            <a:rPr lang="en-US" sz="4400" kern="1200" dirty="0" smtClean="0">
              <a:latin typeface="Arial" panose="020B0604020202020204" pitchFamily="34" charset="0"/>
              <a:cs typeface="Arial" panose="020B0604020202020204" pitchFamily="34" charset="0"/>
            </a:rPr>
            <a:t> </a:t>
          </a:r>
          <a:r>
            <a:rPr lang="en-US" sz="4400" kern="1200" dirty="0" err="1" smtClean="0">
              <a:latin typeface="Arial" panose="020B0604020202020204" pitchFamily="34" charset="0"/>
              <a:cs typeface="Arial" panose="020B0604020202020204" pitchFamily="34" charset="0"/>
            </a:rPr>
            <a:t>dụng</a:t>
          </a:r>
          <a:r>
            <a:rPr lang="en-US" sz="4400" kern="1200" dirty="0" smtClean="0">
              <a:latin typeface="Arial" panose="020B0604020202020204" pitchFamily="34" charset="0"/>
              <a:cs typeface="Arial" panose="020B0604020202020204" pitchFamily="34" charset="0"/>
            </a:rPr>
            <a:t> </a:t>
          </a:r>
          <a:r>
            <a:rPr lang="en-US" sz="4400" kern="1200" dirty="0" err="1" smtClean="0">
              <a:latin typeface="Arial" panose="020B0604020202020204" pitchFamily="34" charset="0"/>
              <a:cs typeface="Arial" panose="020B0604020202020204" pitchFamily="34" charset="0"/>
            </a:rPr>
            <a:t>một</a:t>
          </a:r>
          <a:r>
            <a:rPr lang="en-US" sz="4400" kern="1200" dirty="0" smtClean="0">
              <a:latin typeface="Arial" panose="020B0604020202020204" pitchFamily="34" charset="0"/>
              <a:cs typeface="Arial" panose="020B0604020202020204" pitchFamily="34" charset="0"/>
            </a:rPr>
            <a:t> </a:t>
          </a:r>
          <a:r>
            <a:rPr lang="en-US" sz="4400" kern="1200" dirty="0" err="1" smtClean="0">
              <a:latin typeface="Arial" panose="020B0604020202020204" pitchFamily="34" charset="0"/>
              <a:cs typeface="Arial" panose="020B0604020202020204" pitchFamily="34" charset="0"/>
            </a:rPr>
            <a:t>số</a:t>
          </a:r>
          <a:r>
            <a:rPr lang="en-US" sz="4400" kern="1200" dirty="0" smtClean="0">
              <a:latin typeface="Arial" panose="020B0604020202020204" pitchFamily="34" charset="0"/>
              <a:cs typeface="Arial" panose="020B0604020202020204" pitchFamily="34" charset="0"/>
            </a:rPr>
            <a:t> </a:t>
          </a:r>
          <a:r>
            <a:rPr lang="en-US" sz="4400" kern="1200" dirty="0" err="1" smtClean="0">
              <a:latin typeface="Arial" panose="020B0604020202020204" pitchFamily="34" charset="0"/>
              <a:cs typeface="Arial" panose="020B0604020202020204" pitchFamily="34" charset="0"/>
            </a:rPr>
            <a:t>dụng</a:t>
          </a:r>
          <a:r>
            <a:rPr lang="en-US" sz="4400" kern="1200" dirty="0" smtClean="0">
              <a:latin typeface="Arial" panose="020B0604020202020204" pitchFamily="34" charset="0"/>
              <a:cs typeface="Arial" panose="020B0604020202020204" pitchFamily="34" charset="0"/>
            </a:rPr>
            <a:t> </a:t>
          </a:r>
          <a:r>
            <a:rPr lang="en-US" sz="4400" kern="1200" dirty="0" err="1" smtClean="0">
              <a:latin typeface="Arial" panose="020B0604020202020204" pitchFamily="34" charset="0"/>
              <a:cs typeface="Arial" panose="020B0604020202020204" pitchFamily="34" charset="0"/>
            </a:rPr>
            <a:t>cụ</a:t>
          </a:r>
          <a:r>
            <a:rPr lang="en-US" sz="4400" kern="1200" dirty="0" smtClean="0">
              <a:latin typeface="Arial" panose="020B0604020202020204" pitchFamily="34" charset="0"/>
              <a:cs typeface="Arial" panose="020B0604020202020204" pitchFamily="34" charset="0"/>
            </a:rPr>
            <a:t> </a:t>
          </a:r>
          <a:r>
            <a:rPr lang="en-US" sz="4400" kern="1200" dirty="0" err="1" smtClean="0">
              <a:latin typeface="Arial" panose="020B0604020202020204" pitchFamily="34" charset="0"/>
              <a:cs typeface="Arial" panose="020B0604020202020204" pitchFamily="34" charset="0"/>
            </a:rPr>
            <a:t>đo</a:t>
          </a:r>
          <a:endParaRPr lang="en-US" sz="4400" kern="1200" dirty="0">
            <a:latin typeface="Arial" panose="020B0604020202020204" pitchFamily="34" charset="0"/>
            <a:cs typeface="Arial" panose="020B0604020202020204" pitchFamily="34" charset="0"/>
          </a:endParaRPr>
        </a:p>
      </dsp:txBody>
      <dsp:txXfrm rot="-5400000">
        <a:off x="1774789" y="4780038"/>
        <a:ext cx="9803360" cy="1487118"/>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74EEC9-819E-4272-B3F4-6372BB3D5D33}" type="datetimeFigureOut">
              <a:rPr lang="en-US" smtClean="0"/>
              <a:t>8/20/2022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4543E9-34D5-4185-ABE5-C063B3F39C77}" type="slidenum">
              <a:rPr lang="en-US" smtClean="0"/>
              <a:t>‹#›</a:t>
            </a:fld>
            <a:endParaRPr lang="en-US"/>
          </a:p>
        </p:txBody>
      </p:sp>
    </p:spTree>
    <p:extLst>
      <p:ext uri="{BB962C8B-B14F-4D97-AF65-F5344CB8AC3E}">
        <p14:creationId xmlns:p14="http://schemas.microsoft.com/office/powerpoint/2010/main" val="29471720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8/20/2022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8/20/2022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8/20/2022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8/20/2022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29.svg"/><Relationship Id="rId39" Type="http://schemas.openxmlformats.org/officeDocument/2006/relationships/image" Target="../media/image12.svg"/><Relationship Id="rId3" Type="http://schemas.openxmlformats.org/officeDocument/2006/relationships/image" Target="../media/image33.svg"/><Relationship Id="rId47" Type="http://schemas.openxmlformats.org/officeDocument/2006/relationships/image" Target="../media/image9.png"/><Relationship Id="rId7" Type="http://schemas.openxmlformats.org/officeDocument/2006/relationships/image" Target="../media/image4.svg"/><Relationship Id="rId12" Type="http://schemas.openxmlformats.org/officeDocument/2006/relationships/image" Target="../media/image6.png"/><Relationship Id="rId46" Type="http://schemas.openxmlformats.org/officeDocument/2006/relationships/image" Target="../media/image8.png"/><Relationship Id="rId33" Type="http://schemas.openxmlformats.org/officeDocument/2006/relationships/image" Target="../media/image4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0.svg"/><Relationship Id="rId45" Type="http://schemas.openxmlformats.org/officeDocument/2006/relationships/image" Target="../media/image18.svg"/><Relationship Id="rId5" Type="http://schemas.openxmlformats.org/officeDocument/2006/relationships/image" Target="../media/image2.svg"/><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8.svg"/><Relationship Id="rId14" Type="http://schemas.openxmlformats.org/officeDocument/2006/relationships/image" Target="../media/image7.png"/><Relationship Id="rId43" Type="http://schemas.openxmlformats.org/officeDocument/2006/relationships/image" Target="../media/image16.svg"/><Relationship Id="rId48" Type="http://schemas.openxmlformats.org/officeDocument/2006/relationships/image" Target="../media/image10.png"/></Relationships>
</file>

<file path=ppt/slides/_rels/slide10.xml.rels><?xml version="1.0" encoding="UTF-8" standalone="yes"?>
<Relationships xmlns="http://schemas.openxmlformats.org/package/2006/relationships"><Relationship Id="rId8" Type="http://schemas.openxmlformats.org/officeDocument/2006/relationships/image" Target="../media/image29.svg"/><Relationship Id="rId12" Type="http://schemas.openxmlformats.org/officeDocument/2006/relationships/image" Target="../media/image10.svg"/><Relationship Id="rId2" Type="http://schemas.openxmlformats.org/officeDocument/2006/relationships/image" Target="../media/image3.png"/><Relationship Id="rId29" Type="http://schemas.openxmlformats.org/officeDocument/2006/relationships/image" Target="../media/image35.png"/><Relationship Id="rId1" Type="http://schemas.openxmlformats.org/officeDocument/2006/relationships/slideLayout" Target="../slideLayouts/slideLayout7.xml"/><Relationship Id="rId28" Type="http://schemas.openxmlformats.org/officeDocument/2006/relationships/image" Target="../media/image31.png"/><Relationship Id="rId10" Type="http://schemas.openxmlformats.org/officeDocument/2006/relationships/image" Target="../media/image31.svg"/><Relationship Id="rId31" Type="http://schemas.openxmlformats.org/officeDocument/2006/relationships/image" Target="../media/image36.png"/><Relationship Id="rId27" Type="http://schemas.openxmlformats.org/officeDocument/2006/relationships/image" Target="../media/image4.svg"/><Relationship Id="rId30" Type="http://schemas.openxmlformats.org/officeDocument/2006/relationships/image" Target="../media/image33.png"/></Relationships>
</file>

<file path=ppt/slides/_rels/slide11.xml.rels><?xml version="1.0" encoding="UTF-8" standalone="yes"?>
<Relationships xmlns="http://schemas.openxmlformats.org/package/2006/relationships"><Relationship Id="rId8" Type="http://schemas.openxmlformats.org/officeDocument/2006/relationships/image" Target="../media/image29.svg"/><Relationship Id="rId12" Type="http://schemas.openxmlformats.org/officeDocument/2006/relationships/image" Target="../media/image10.svg"/><Relationship Id="rId2" Type="http://schemas.openxmlformats.org/officeDocument/2006/relationships/image" Target="../media/image3.png"/><Relationship Id="rId29" Type="http://schemas.openxmlformats.org/officeDocument/2006/relationships/image" Target="../media/image32.png"/><Relationship Id="rId1" Type="http://schemas.openxmlformats.org/officeDocument/2006/relationships/slideLayout" Target="../slideLayouts/slideLayout7.xml"/><Relationship Id="rId28" Type="http://schemas.openxmlformats.org/officeDocument/2006/relationships/image" Target="../media/image31.png"/><Relationship Id="rId10" Type="http://schemas.openxmlformats.org/officeDocument/2006/relationships/image" Target="../media/image31.svg"/><Relationship Id="rId31" Type="http://schemas.openxmlformats.org/officeDocument/2006/relationships/image" Target="../media/image37.png"/><Relationship Id="rId27" Type="http://schemas.openxmlformats.org/officeDocument/2006/relationships/image" Target="../media/image4.svg"/><Relationship Id="rId30" Type="http://schemas.openxmlformats.org/officeDocument/2006/relationships/image" Target="../media/image33.png"/></Relationships>
</file>

<file path=ppt/slides/_rels/slide12.xml.rels><?xml version="1.0" encoding="UTF-8" standalone="yes"?>
<Relationships xmlns="http://schemas.openxmlformats.org/package/2006/relationships"><Relationship Id="rId8" Type="http://schemas.openxmlformats.org/officeDocument/2006/relationships/image" Target="../media/image29.svg"/><Relationship Id="rId12" Type="http://schemas.openxmlformats.org/officeDocument/2006/relationships/image" Target="../media/image10.svg"/><Relationship Id="rId2" Type="http://schemas.openxmlformats.org/officeDocument/2006/relationships/image" Target="../media/image3.png"/><Relationship Id="rId29" Type="http://schemas.openxmlformats.org/officeDocument/2006/relationships/image" Target="../media/image32.png"/><Relationship Id="rId1" Type="http://schemas.openxmlformats.org/officeDocument/2006/relationships/slideLayout" Target="../slideLayouts/slideLayout7.xml"/><Relationship Id="rId28" Type="http://schemas.openxmlformats.org/officeDocument/2006/relationships/image" Target="../media/image31.png"/><Relationship Id="rId10" Type="http://schemas.openxmlformats.org/officeDocument/2006/relationships/image" Target="../media/image31.svg"/><Relationship Id="rId27" Type="http://schemas.openxmlformats.org/officeDocument/2006/relationships/image" Target="../media/image4.svg"/><Relationship Id="rId30" Type="http://schemas.openxmlformats.org/officeDocument/2006/relationships/image" Target="../media/image33.png"/></Relationships>
</file>

<file path=ppt/slides/_rels/slide13.xml.rels><?xml version="1.0" encoding="UTF-8" standalone="yes"?>
<Relationships xmlns="http://schemas.openxmlformats.org/package/2006/relationships"><Relationship Id="rId8" Type="http://schemas.openxmlformats.org/officeDocument/2006/relationships/image" Target="../media/image29.svg"/><Relationship Id="rId12" Type="http://schemas.openxmlformats.org/officeDocument/2006/relationships/image" Target="../media/image10.svg"/><Relationship Id="rId2" Type="http://schemas.openxmlformats.org/officeDocument/2006/relationships/image" Target="../media/image3.png"/><Relationship Id="rId29" Type="http://schemas.openxmlformats.org/officeDocument/2006/relationships/image" Target="../media/image32.png"/><Relationship Id="rId1" Type="http://schemas.openxmlformats.org/officeDocument/2006/relationships/slideLayout" Target="../slideLayouts/slideLayout7.xml"/><Relationship Id="rId32" Type="http://schemas.microsoft.com/office/2007/relationships/hdphoto" Target="../media/hdphoto2.wdp"/><Relationship Id="rId28" Type="http://schemas.openxmlformats.org/officeDocument/2006/relationships/image" Target="../media/image31.png"/><Relationship Id="rId10" Type="http://schemas.openxmlformats.org/officeDocument/2006/relationships/image" Target="../media/image31.svg"/><Relationship Id="rId31" Type="http://schemas.openxmlformats.org/officeDocument/2006/relationships/image" Target="../media/image38.png"/><Relationship Id="rId27" Type="http://schemas.openxmlformats.org/officeDocument/2006/relationships/image" Target="../media/image4.svg"/><Relationship Id="rId30" Type="http://schemas.openxmlformats.org/officeDocument/2006/relationships/image" Target="../media/image33.png"/></Relationships>
</file>

<file path=ppt/slides/_rels/slide14.xml.rels><?xml version="1.0" encoding="UTF-8" standalone="yes"?>
<Relationships xmlns="http://schemas.openxmlformats.org/package/2006/relationships"><Relationship Id="rId8" Type="http://schemas.openxmlformats.org/officeDocument/2006/relationships/image" Target="../media/image29.svg"/><Relationship Id="rId12" Type="http://schemas.openxmlformats.org/officeDocument/2006/relationships/image" Target="../media/image10.svg"/><Relationship Id="rId2" Type="http://schemas.openxmlformats.org/officeDocument/2006/relationships/image" Target="../media/image3.png"/><Relationship Id="rId29" Type="http://schemas.openxmlformats.org/officeDocument/2006/relationships/image" Target="../media/image32.png"/><Relationship Id="rId1" Type="http://schemas.openxmlformats.org/officeDocument/2006/relationships/slideLayout" Target="../slideLayouts/slideLayout7.xml"/><Relationship Id="rId28" Type="http://schemas.openxmlformats.org/officeDocument/2006/relationships/image" Target="../media/image31.png"/><Relationship Id="rId10" Type="http://schemas.openxmlformats.org/officeDocument/2006/relationships/image" Target="../media/image31.svg"/><Relationship Id="rId27" Type="http://schemas.openxmlformats.org/officeDocument/2006/relationships/image" Target="../media/image4.svg"/><Relationship Id="rId30" Type="http://schemas.openxmlformats.org/officeDocument/2006/relationships/image" Target="../media/image33.png"/></Relationships>
</file>

<file path=ppt/slides/_rels/slide15.xml.rels><?xml version="1.0" encoding="UTF-8" standalone="yes"?>
<Relationships xmlns="http://schemas.openxmlformats.org/package/2006/relationships"><Relationship Id="rId8" Type="http://schemas.openxmlformats.org/officeDocument/2006/relationships/image" Target="../media/image29.svg"/><Relationship Id="rId12" Type="http://schemas.openxmlformats.org/officeDocument/2006/relationships/image" Target="../media/image10.svg"/><Relationship Id="rId2" Type="http://schemas.openxmlformats.org/officeDocument/2006/relationships/image" Target="../media/image3.png"/><Relationship Id="rId29" Type="http://schemas.openxmlformats.org/officeDocument/2006/relationships/image" Target="../media/image32.png"/><Relationship Id="rId1" Type="http://schemas.openxmlformats.org/officeDocument/2006/relationships/slideLayout" Target="../slideLayouts/slideLayout7.xml"/><Relationship Id="rId28" Type="http://schemas.openxmlformats.org/officeDocument/2006/relationships/image" Target="../media/image31.png"/><Relationship Id="rId10" Type="http://schemas.openxmlformats.org/officeDocument/2006/relationships/image" Target="../media/image31.svg"/><Relationship Id="rId31" Type="http://schemas.openxmlformats.org/officeDocument/2006/relationships/image" Target="../media/image39.png"/><Relationship Id="rId27" Type="http://schemas.openxmlformats.org/officeDocument/2006/relationships/image" Target="../media/image4.svg"/><Relationship Id="rId30" Type="http://schemas.openxmlformats.org/officeDocument/2006/relationships/image" Target="../media/image33.png"/></Relationships>
</file>

<file path=ppt/slides/_rels/slide16.xml.rels><?xml version="1.0" encoding="UTF-8" standalone="yes"?>
<Relationships xmlns="http://schemas.openxmlformats.org/package/2006/relationships"><Relationship Id="rId8" Type="http://schemas.openxmlformats.org/officeDocument/2006/relationships/image" Target="../media/image29.svg"/><Relationship Id="rId12" Type="http://schemas.openxmlformats.org/officeDocument/2006/relationships/image" Target="../media/image10.svg"/><Relationship Id="rId2" Type="http://schemas.openxmlformats.org/officeDocument/2006/relationships/image" Target="../media/image3.png"/><Relationship Id="rId29" Type="http://schemas.openxmlformats.org/officeDocument/2006/relationships/image" Target="../media/image32.png"/><Relationship Id="rId1" Type="http://schemas.openxmlformats.org/officeDocument/2006/relationships/slideLayout" Target="../slideLayouts/slideLayout7.xml"/><Relationship Id="rId28" Type="http://schemas.openxmlformats.org/officeDocument/2006/relationships/image" Target="../media/image31.png"/><Relationship Id="rId10" Type="http://schemas.openxmlformats.org/officeDocument/2006/relationships/image" Target="../media/image31.svg"/><Relationship Id="rId31" Type="http://schemas.openxmlformats.org/officeDocument/2006/relationships/image" Target="../media/image40.png"/><Relationship Id="rId27" Type="http://schemas.openxmlformats.org/officeDocument/2006/relationships/image" Target="../media/image4.svg"/><Relationship Id="rId30" Type="http://schemas.openxmlformats.org/officeDocument/2006/relationships/image" Target="../media/image33.png"/></Relationships>
</file>

<file path=ppt/slides/_rels/slide17.xml.rels><?xml version="1.0" encoding="UTF-8" standalone="yes"?>
<Relationships xmlns="http://schemas.openxmlformats.org/package/2006/relationships"><Relationship Id="rId8" Type="http://schemas.openxmlformats.org/officeDocument/2006/relationships/image" Target="../media/image29.svg"/><Relationship Id="rId12" Type="http://schemas.openxmlformats.org/officeDocument/2006/relationships/image" Target="../media/image10.svg"/><Relationship Id="rId2" Type="http://schemas.openxmlformats.org/officeDocument/2006/relationships/image" Target="../media/image3.png"/><Relationship Id="rId29" Type="http://schemas.openxmlformats.org/officeDocument/2006/relationships/image" Target="../media/image32.png"/><Relationship Id="rId1" Type="http://schemas.openxmlformats.org/officeDocument/2006/relationships/slideLayout" Target="../slideLayouts/slideLayout7.xml"/><Relationship Id="rId28" Type="http://schemas.openxmlformats.org/officeDocument/2006/relationships/image" Target="../media/image31.png"/><Relationship Id="rId10" Type="http://schemas.openxmlformats.org/officeDocument/2006/relationships/image" Target="../media/image31.svg"/><Relationship Id="rId31" Type="http://schemas.openxmlformats.org/officeDocument/2006/relationships/image" Target="../media/image41.png"/><Relationship Id="rId27" Type="http://schemas.openxmlformats.org/officeDocument/2006/relationships/image" Target="../media/image4.svg"/><Relationship Id="rId30" Type="http://schemas.openxmlformats.org/officeDocument/2006/relationships/image" Target="../media/image33.png"/></Relationships>
</file>

<file path=ppt/slides/_rels/slide18.xml.rels><?xml version="1.0" encoding="UTF-8" standalone="yes"?>
<Relationships xmlns="http://schemas.openxmlformats.org/package/2006/relationships"><Relationship Id="rId8" Type="http://schemas.openxmlformats.org/officeDocument/2006/relationships/image" Target="../media/image29.svg"/><Relationship Id="rId12" Type="http://schemas.openxmlformats.org/officeDocument/2006/relationships/image" Target="../media/image10.svg"/><Relationship Id="rId2" Type="http://schemas.openxmlformats.org/officeDocument/2006/relationships/image" Target="../media/image3.png"/><Relationship Id="rId29" Type="http://schemas.openxmlformats.org/officeDocument/2006/relationships/image" Target="../media/image32.png"/><Relationship Id="rId1" Type="http://schemas.openxmlformats.org/officeDocument/2006/relationships/slideLayout" Target="../slideLayouts/slideLayout7.xml"/><Relationship Id="rId28" Type="http://schemas.openxmlformats.org/officeDocument/2006/relationships/image" Target="../media/image31.png"/><Relationship Id="rId10" Type="http://schemas.openxmlformats.org/officeDocument/2006/relationships/image" Target="../media/image31.svg"/><Relationship Id="rId31" Type="http://schemas.openxmlformats.org/officeDocument/2006/relationships/image" Target="../media/image42.png"/><Relationship Id="rId27" Type="http://schemas.openxmlformats.org/officeDocument/2006/relationships/image" Target="../media/image4.svg"/><Relationship Id="rId30" Type="http://schemas.openxmlformats.org/officeDocument/2006/relationships/image" Target="../media/image33.png"/></Relationships>
</file>

<file path=ppt/slides/_rels/slide19.xml.rels><?xml version="1.0" encoding="UTF-8" standalone="yes"?>
<Relationships xmlns="http://schemas.openxmlformats.org/package/2006/relationships"><Relationship Id="rId8" Type="http://schemas.openxmlformats.org/officeDocument/2006/relationships/image" Target="../media/image29.svg"/><Relationship Id="rId12" Type="http://schemas.openxmlformats.org/officeDocument/2006/relationships/image" Target="../media/image10.svg"/><Relationship Id="rId2" Type="http://schemas.openxmlformats.org/officeDocument/2006/relationships/image" Target="../media/image3.png"/><Relationship Id="rId29" Type="http://schemas.openxmlformats.org/officeDocument/2006/relationships/image" Target="../media/image32.png"/><Relationship Id="rId1" Type="http://schemas.openxmlformats.org/officeDocument/2006/relationships/slideLayout" Target="../slideLayouts/slideLayout7.xml"/><Relationship Id="rId28" Type="http://schemas.openxmlformats.org/officeDocument/2006/relationships/image" Target="../media/image31.png"/><Relationship Id="rId10" Type="http://schemas.openxmlformats.org/officeDocument/2006/relationships/image" Target="../media/image31.svg"/><Relationship Id="rId27" Type="http://schemas.openxmlformats.org/officeDocument/2006/relationships/image" Target="../media/image4.svg"/><Relationship Id="rId30" Type="http://schemas.openxmlformats.org/officeDocument/2006/relationships/image" Target="../media/image33.png"/></Relationships>
</file>

<file path=ppt/slides/_rels/slide2.xml.rels><?xml version="1.0" encoding="UTF-8" standalone="yes"?>
<Relationships xmlns="http://schemas.openxmlformats.org/package/2006/relationships"><Relationship Id="rId13" Type="http://schemas.openxmlformats.org/officeDocument/2006/relationships/image" Target="../media/image14.png"/><Relationship Id="rId18" Type="http://schemas.openxmlformats.org/officeDocument/2006/relationships/image" Target="../media/image17.png"/><Relationship Id="rId12" Type="http://schemas.openxmlformats.org/officeDocument/2006/relationships/image" Target="../media/image42.svg"/><Relationship Id="rId17" Type="http://schemas.openxmlformats.org/officeDocument/2006/relationships/image" Target="../media/image16.png"/><Relationship Id="rId2" Type="http://schemas.openxmlformats.org/officeDocument/2006/relationships/image" Target="../media/image11.png"/><Relationship Id="rId16" Type="http://schemas.openxmlformats.org/officeDocument/2006/relationships/image" Target="../media/image46.sv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13.png"/><Relationship Id="rId5" Type="http://schemas.openxmlformats.org/officeDocument/2006/relationships/image" Target="../media/image35.svg"/><Relationship Id="rId15" Type="http://schemas.openxmlformats.org/officeDocument/2006/relationships/image" Target="../media/image15.png"/><Relationship Id="rId10" Type="http://schemas.openxmlformats.org/officeDocument/2006/relationships/image" Target="../media/image40.svg"/><Relationship Id="rId19" Type="http://schemas.openxmlformats.org/officeDocument/2006/relationships/image" Target="../media/image18.png"/><Relationship Id="rId14" Type="http://schemas.openxmlformats.org/officeDocument/2006/relationships/image" Target="../media/image44.svg"/></Relationships>
</file>

<file path=ppt/slides/_rels/slide20.xml.rels><?xml version="1.0" encoding="UTF-8" standalone="yes"?>
<Relationships xmlns="http://schemas.openxmlformats.org/package/2006/relationships"><Relationship Id="rId8" Type="http://schemas.openxmlformats.org/officeDocument/2006/relationships/image" Target="../media/image29.svg"/><Relationship Id="rId12" Type="http://schemas.openxmlformats.org/officeDocument/2006/relationships/image" Target="../media/image10.svg"/><Relationship Id="rId2" Type="http://schemas.openxmlformats.org/officeDocument/2006/relationships/image" Target="../media/image3.png"/><Relationship Id="rId29" Type="http://schemas.openxmlformats.org/officeDocument/2006/relationships/image" Target="../media/image32.png"/><Relationship Id="rId1" Type="http://schemas.openxmlformats.org/officeDocument/2006/relationships/slideLayout" Target="../slideLayouts/slideLayout7.xml"/><Relationship Id="rId28" Type="http://schemas.openxmlformats.org/officeDocument/2006/relationships/image" Target="../media/image31.png"/><Relationship Id="rId10" Type="http://schemas.openxmlformats.org/officeDocument/2006/relationships/image" Target="../media/image31.svg"/><Relationship Id="rId31" Type="http://schemas.openxmlformats.org/officeDocument/2006/relationships/image" Target="../media/image43.png"/><Relationship Id="rId27" Type="http://schemas.openxmlformats.org/officeDocument/2006/relationships/image" Target="../media/image4.svg"/><Relationship Id="rId30" Type="http://schemas.openxmlformats.org/officeDocument/2006/relationships/image" Target="../media/image33.png"/></Relationships>
</file>

<file path=ppt/slides/_rels/slide21.xml.rels><?xml version="1.0" encoding="UTF-8" standalone="yes"?>
<Relationships xmlns="http://schemas.openxmlformats.org/package/2006/relationships"><Relationship Id="rId8" Type="http://schemas.openxmlformats.org/officeDocument/2006/relationships/image" Target="../media/image29.svg"/><Relationship Id="rId12" Type="http://schemas.openxmlformats.org/officeDocument/2006/relationships/image" Target="../media/image10.svg"/><Relationship Id="rId2" Type="http://schemas.openxmlformats.org/officeDocument/2006/relationships/image" Target="../media/image3.png"/><Relationship Id="rId29" Type="http://schemas.openxmlformats.org/officeDocument/2006/relationships/image" Target="../media/image32.png"/><Relationship Id="rId1" Type="http://schemas.openxmlformats.org/officeDocument/2006/relationships/slideLayout" Target="../slideLayouts/slideLayout7.xml"/><Relationship Id="rId28" Type="http://schemas.openxmlformats.org/officeDocument/2006/relationships/image" Target="../media/image31.png"/><Relationship Id="rId10" Type="http://schemas.openxmlformats.org/officeDocument/2006/relationships/image" Target="../media/image31.svg"/><Relationship Id="rId27" Type="http://schemas.openxmlformats.org/officeDocument/2006/relationships/image" Target="../media/image4.svg"/><Relationship Id="rId30" Type="http://schemas.openxmlformats.org/officeDocument/2006/relationships/image" Target="../media/image33.png"/></Relationships>
</file>

<file path=ppt/slides/_rels/slide22.xml.rels><?xml version="1.0" encoding="UTF-8" standalone="yes"?>
<Relationships xmlns="http://schemas.openxmlformats.org/package/2006/relationships"><Relationship Id="rId8" Type="http://schemas.openxmlformats.org/officeDocument/2006/relationships/image" Target="../media/image29.svg"/><Relationship Id="rId12" Type="http://schemas.openxmlformats.org/officeDocument/2006/relationships/image" Target="../media/image10.svg"/><Relationship Id="rId2" Type="http://schemas.openxmlformats.org/officeDocument/2006/relationships/image" Target="../media/image3.png"/><Relationship Id="rId29" Type="http://schemas.openxmlformats.org/officeDocument/2006/relationships/image" Target="../media/image32.png"/><Relationship Id="rId1" Type="http://schemas.openxmlformats.org/officeDocument/2006/relationships/slideLayout" Target="../slideLayouts/slideLayout7.xml"/><Relationship Id="rId28" Type="http://schemas.openxmlformats.org/officeDocument/2006/relationships/image" Target="../media/image31.png"/><Relationship Id="rId10" Type="http://schemas.openxmlformats.org/officeDocument/2006/relationships/image" Target="../media/image31.svg"/><Relationship Id="rId31" Type="http://schemas.openxmlformats.org/officeDocument/2006/relationships/image" Target="../media/image44.png"/><Relationship Id="rId27" Type="http://schemas.openxmlformats.org/officeDocument/2006/relationships/image" Target="../media/image4.svg"/><Relationship Id="rId30" Type="http://schemas.openxmlformats.org/officeDocument/2006/relationships/image" Target="../media/image33.png"/></Relationships>
</file>

<file path=ppt/slides/_rels/slide23.xml.rels><?xml version="1.0" encoding="UTF-8" standalone="yes"?>
<Relationships xmlns="http://schemas.openxmlformats.org/package/2006/relationships"><Relationship Id="rId8" Type="http://schemas.openxmlformats.org/officeDocument/2006/relationships/image" Target="../media/image29.svg"/><Relationship Id="rId12" Type="http://schemas.openxmlformats.org/officeDocument/2006/relationships/image" Target="../media/image10.svg"/><Relationship Id="rId2" Type="http://schemas.openxmlformats.org/officeDocument/2006/relationships/image" Target="../media/image3.png"/><Relationship Id="rId29" Type="http://schemas.openxmlformats.org/officeDocument/2006/relationships/image" Target="../media/image32.png"/><Relationship Id="rId1" Type="http://schemas.openxmlformats.org/officeDocument/2006/relationships/slideLayout" Target="../slideLayouts/slideLayout7.xml"/><Relationship Id="rId28" Type="http://schemas.openxmlformats.org/officeDocument/2006/relationships/image" Target="../media/image31.png"/><Relationship Id="rId10" Type="http://schemas.openxmlformats.org/officeDocument/2006/relationships/image" Target="../media/image31.svg"/><Relationship Id="rId31" Type="http://schemas.openxmlformats.org/officeDocument/2006/relationships/image" Target="../media/image45.png"/><Relationship Id="rId27" Type="http://schemas.openxmlformats.org/officeDocument/2006/relationships/image" Target="../media/image4.svg"/><Relationship Id="rId30" Type="http://schemas.openxmlformats.org/officeDocument/2006/relationships/image" Target="../media/image33.png"/></Relationships>
</file>

<file path=ppt/slides/_rels/slide24.xml.rels><?xml version="1.0" encoding="UTF-8" standalone="yes"?>
<Relationships xmlns="http://schemas.openxmlformats.org/package/2006/relationships"><Relationship Id="rId8" Type="http://schemas.openxmlformats.org/officeDocument/2006/relationships/image" Target="../media/image29.svg"/><Relationship Id="rId12" Type="http://schemas.openxmlformats.org/officeDocument/2006/relationships/image" Target="../media/image10.svg"/><Relationship Id="rId2" Type="http://schemas.openxmlformats.org/officeDocument/2006/relationships/image" Target="../media/image3.png"/><Relationship Id="rId29" Type="http://schemas.openxmlformats.org/officeDocument/2006/relationships/image" Target="../media/image32.png"/><Relationship Id="rId1" Type="http://schemas.openxmlformats.org/officeDocument/2006/relationships/slideLayout" Target="../slideLayouts/slideLayout7.xml"/><Relationship Id="rId28" Type="http://schemas.openxmlformats.org/officeDocument/2006/relationships/image" Target="../media/image31.png"/><Relationship Id="rId10" Type="http://schemas.openxmlformats.org/officeDocument/2006/relationships/image" Target="../media/image31.svg"/><Relationship Id="rId31" Type="http://schemas.openxmlformats.org/officeDocument/2006/relationships/image" Target="../media/image46.png"/><Relationship Id="rId27" Type="http://schemas.openxmlformats.org/officeDocument/2006/relationships/image" Target="../media/image4.svg"/><Relationship Id="rId30" Type="http://schemas.openxmlformats.org/officeDocument/2006/relationships/image" Target="../media/image33.png"/></Relationships>
</file>

<file path=ppt/slides/_rels/slide25.xml.rels><?xml version="1.0" encoding="UTF-8" standalone="yes"?>
<Relationships xmlns="http://schemas.openxmlformats.org/package/2006/relationships"><Relationship Id="rId8" Type="http://schemas.openxmlformats.org/officeDocument/2006/relationships/image" Target="../media/image29.svg"/><Relationship Id="rId12" Type="http://schemas.openxmlformats.org/officeDocument/2006/relationships/image" Target="../media/image10.svg"/><Relationship Id="rId2" Type="http://schemas.openxmlformats.org/officeDocument/2006/relationships/image" Target="../media/image3.png"/><Relationship Id="rId29" Type="http://schemas.openxmlformats.org/officeDocument/2006/relationships/image" Target="../media/image32.png"/><Relationship Id="rId1" Type="http://schemas.openxmlformats.org/officeDocument/2006/relationships/slideLayout" Target="../slideLayouts/slideLayout7.xml"/><Relationship Id="rId28" Type="http://schemas.openxmlformats.org/officeDocument/2006/relationships/image" Target="../media/image31.png"/><Relationship Id="rId10" Type="http://schemas.openxmlformats.org/officeDocument/2006/relationships/image" Target="../media/image31.svg"/><Relationship Id="rId27" Type="http://schemas.openxmlformats.org/officeDocument/2006/relationships/image" Target="../media/image4.svg"/><Relationship Id="rId30" Type="http://schemas.openxmlformats.org/officeDocument/2006/relationships/image" Target="../media/image33.png"/></Relationships>
</file>

<file path=ppt/slides/_rels/slide26.xml.rels><?xml version="1.0" encoding="UTF-8" standalone="yes"?>
<Relationships xmlns="http://schemas.openxmlformats.org/package/2006/relationships"><Relationship Id="rId8" Type="http://schemas.openxmlformats.org/officeDocument/2006/relationships/image" Target="../media/image29.svg"/><Relationship Id="rId12" Type="http://schemas.openxmlformats.org/officeDocument/2006/relationships/image" Target="../media/image10.svg"/><Relationship Id="rId2" Type="http://schemas.openxmlformats.org/officeDocument/2006/relationships/image" Target="../media/image3.png"/><Relationship Id="rId29" Type="http://schemas.openxmlformats.org/officeDocument/2006/relationships/image" Target="../media/image32.png"/><Relationship Id="rId1" Type="http://schemas.openxmlformats.org/officeDocument/2006/relationships/slideLayout" Target="../slideLayouts/slideLayout7.xml"/><Relationship Id="rId28" Type="http://schemas.openxmlformats.org/officeDocument/2006/relationships/image" Target="../media/image31.png"/><Relationship Id="rId10" Type="http://schemas.openxmlformats.org/officeDocument/2006/relationships/image" Target="../media/image31.svg"/><Relationship Id="rId31" Type="http://schemas.openxmlformats.org/officeDocument/2006/relationships/image" Target="../media/image47.png"/><Relationship Id="rId27" Type="http://schemas.openxmlformats.org/officeDocument/2006/relationships/image" Target="../media/image4.svg"/><Relationship Id="rId30" Type="http://schemas.openxmlformats.org/officeDocument/2006/relationships/image" Target="../media/image33.png"/></Relationships>
</file>

<file path=ppt/slides/_rels/slide27.xml.rels><?xml version="1.0" encoding="UTF-8" standalone="yes"?>
<Relationships xmlns="http://schemas.openxmlformats.org/package/2006/relationships"><Relationship Id="rId8" Type="http://schemas.openxmlformats.org/officeDocument/2006/relationships/image" Target="../media/image29.svg"/><Relationship Id="rId12" Type="http://schemas.openxmlformats.org/officeDocument/2006/relationships/image" Target="../media/image10.svg"/><Relationship Id="rId2" Type="http://schemas.openxmlformats.org/officeDocument/2006/relationships/image" Target="../media/image3.png"/><Relationship Id="rId29" Type="http://schemas.openxmlformats.org/officeDocument/2006/relationships/image" Target="../media/image32.png"/><Relationship Id="rId1" Type="http://schemas.openxmlformats.org/officeDocument/2006/relationships/slideLayout" Target="../slideLayouts/slideLayout7.xml"/><Relationship Id="rId28" Type="http://schemas.openxmlformats.org/officeDocument/2006/relationships/image" Target="../media/image31.png"/><Relationship Id="rId10" Type="http://schemas.openxmlformats.org/officeDocument/2006/relationships/image" Target="../media/image31.svg"/><Relationship Id="rId31" Type="http://schemas.openxmlformats.org/officeDocument/2006/relationships/image" Target="../media/image48.png"/><Relationship Id="rId27" Type="http://schemas.openxmlformats.org/officeDocument/2006/relationships/image" Target="../media/image4.svg"/><Relationship Id="rId30" Type="http://schemas.openxmlformats.org/officeDocument/2006/relationships/image" Target="../media/image33.png"/></Relationships>
</file>

<file path=ppt/slides/_rels/slide28.xml.rels><?xml version="1.0" encoding="UTF-8" standalone="yes"?>
<Relationships xmlns="http://schemas.openxmlformats.org/package/2006/relationships"><Relationship Id="rId8" Type="http://schemas.openxmlformats.org/officeDocument/2006/relationships/image" Target="../media/image29.svg"/><Relationship Id="rId12" Type="http://schemas.openxmlformats.org/officeDocument/2006/relationships/image" Target="../media/image10.svg"/><Relationship Id="rId2" Type="http://schemas.openxmlformats.org/officeDocument/2006/relationships/image" Target="../media/image3.png"/><Relationship Id="rId29" Type="http://schemas.openxmlformats.org/officeDocument/2006/relationships/image" Target="../media/image32.png"/><Relationship Id="rId1" Type="http://schemas.openxmlformats.org/officeDocument/2006/relationships/slideLayout" Target="../slideLayouts/slideLayout7.xml"/><Relationship Id="rId28" Type="http://schemas.openxmlformats.org/officeDocument/2006/relationships/image" Target="../media/image31.png"/><Relationship Id="rId10" Type="http://schemas.openxmlformats.org/officeDocument/2006/relationships/image" Target="../media/image31.svg"/><Relationship Id="rId31" Type="http://schemas.openxmlformats.org/officeDocument/2006/relationships/image" Target="../media/image49.jpeg"/><Relationship Id="rId27" Type="http://schemas.openxmlformats.org/officeDocument/2006/relationships/image" Target="../media/image4.svg"/><Relationship Id="rId30" Type="http://schemas.openxmlformats.org/officeDocument/2006/relationships/image" Target="../media/image33.png"/></Relationships>
</file>

<file path=ppt/slides/_rels/slide29.xml.rels><?xml version="1.0" encoding="UTF-8" standalone="yes"?>
<Relationships xmlns="http://schemas.openxmlformats.org/package/2006/relationships"><Relationship Id="rId8" Type="http://schemas.openxmlformats.org/officeDocument/2006/relationships/image" Target="../media/image29.svg"/><Relationship Id="rId12" Type="http://schemas.openxmlformats.org/officeDocument/2006/relationships/image" Target="../media/image10.svg"/><Relationship Id="rId2" Type="http://schemas.openxmlformats.org/officeDocument/2006/relationships/image" Target="../media/image3.png"/><Relationship Id="rId29" Type="http://schemas.openxmlformats.org/officeDocument/2006/relationships/image" Target="../media/image32.png"/><Relationship Id="rId1" Type="http://schemas.openxmlformats.org/officeDocument/2006/relationships/slideLayout" Target="../slideLayouts/slideLayout7.xml"/><Relationship Id="rId28" Type="http://schemas.openxmlformats.org/officeDocument/2006/relationships/image" Target="../media/image31.png"/><Relationship Id="rId10" Type="http://schemas.openxmlformats.org/officeDocument/2006/relationships/image" Target="../media/image31.svg"/><Relationship Id="rId27" Type="http://schemas.openxmlformats.org/officeDocument/2006/relationships/image" Target="../media/image4.svg"/><Relationship Id="rId30" Type="http://schemas.openxmlformats.org/officeDocument/2006/relationships/image" Target="../media/image33.png"/></Relationships>
</file>

<file path=ppt/slides/_rels/slide3.xml.rels><?xml version="1.0" encoding="UTF-8" standalone="yes"?>
<Relationships xmlns="http://schemas.openxmlformats.org/package/2006/relationships"><Relationship Id="rId8" Type="http://schemas.openxmlformats.org/officeDocument/2006/relationships/image" Target="../media/image49.svg"/><Relationship Id="rId7" Type="http://schemas.openxmlformats.org/officeDocument/2006/relationships/image" Target="../media/image20.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35.svg"/><Relationship Id="rId10" Type="http://schemas.openxmlformats.org/officeDocument/2006/relationships/image" Target="../media/image51.svg"/><Relationship Id="rId9" Type="http://schemas.openxmlformats.org/officeDocument/2006/relationships/image" Target="../media/image21.png"/></Relationships>
</file>

<file path=ppt/slides/_rels/slide30.xml.rels><?xml version="1.0" encoding="UTF-8" standalone="yes"?>
<Relationships xmlns="http://schemas.openxmlformats.org/package/2006/relationships"><Relationship Id="rId8" Type="http://schemas.openxmlformats.org/officeDocument/2006/relationships/image" Target="../media/image29.svg"/><Relationship Id="rId12" Type="http://schemas.openxmlformats.org/officeDocument/2006/relationships/image" Target="../media/image10.svg"/><Relationship Id="rId2" Type="http://schemas.openxmlformats.org/officeDocument/2006/relationships/image" Target="../media/image3.png"/><Relationship Id="rId29" Type="http://schemas.openxmlformats.org/officeDocument/2006/relationships/image" Target="../media/image32.png"/><Relationship Id="rId1" Type="http://schemas.openxmlformats.org/officeDocument/2006/relationships/slideLayout" Target="../slideLayouts/slideLayout7.xml"/><Relationship Id="rId32" Type="http://schemas.microsoft.com/office/2007/relationships/hdphoto" Target="../media/hdphoto3.wdp"/><Relationship Id="rId28" Type="http://schemas.openxmlformats.org/officeDocument/2006/relationships/image" Target="../media/image31.png"/><Relationship Id="rId10" Type="http://schemas.openxmlformats.org/officeDocument/2006/relationships/image" Target="../media/image31.svg"/><Relationship Id="rId31" Type="http://schemas.openxmlformats.org/officeDocument/2006/relationships/image" Target="../media/image50.png"/><Relationship Id="rId27" Type="http://schemas.openxmlformats.org/officeDocument/2006/relationships/image" Target="../media/image4.svg"/><Relationship Id="rId30" Type="http://schemas.openxmlformats.org/officeDocument/2006/relationships/image" Target="../media/image33.png"/></Relationships>
</file>

<file path=ppt/slides/_rels/slide31.xml.rels><?xml version="1.0" encoding="UTF-8" standalone="yes"?>
<Relationships xmlns="http://schemas.openxmlformats.org/package/2006/relationships"><Relationship Id="rId8" Type="http://schemas.openxmlformats.org/officeDocument/2006/relationships/image" Target="../media/image29.svg"/><Relationship Id="rId12" Type="http://schemas.openxmlformats.org/officeDocument/2006/relationships/image" Target="../media/image10.svg"/><Relationship Id="rId2" Type="http://schemas.openxmlformats.org/officeDocument/2006/relationships/image" Target="../media/image3.png"/><Relationship Id="rId29" Type="http://schemas.openxmlformats.org/officeDocument/2006/relationships/image" Target="../media/image32.png"/><Relationship Id="rId1" Type="http://schemas.openxmlformats.org/officeDocument/2006/relationships/slideLayout" Target="../slideLayouts/slideLayout7.xml"/><Relationship Id="rId28" Type="http://schemas.openxmlformats.org/officeDocument/2006/relationships/image" Target="../media/image31.png"/><Relationship Id="rId10" Type="http://schemas.openxmlformats.org/officeDocument/2006/relationships/image" Target="../media/image31.svg"/><Relationship Id="rId31" Type="http://schemas.openxmlformats.org/officeDocument/2006/relationships/image" Target="../media/image500.png"/><Relationship Id="rId27" Type="http://schemas.openxmlformats.org/officeDocument/2006/relationships/image" Target="../media/image4.svg"/><Relationship Id="rId30" Type="http://schemas.openxmlformats.org/officeDocument/2006/relationships/image" Target="../media/image33.png"/></Relationships>
</file>

<file path=ppt/slides/_rels/slide32.xml.rels><?xml version="1.0" encoding="UTF-8" standalone="yes"?>
<Relationships xmlns="http://schemas.openxmlformats.org/package/2006/relationships"><Relationship Id="rId8" Type="http://schemas.openxmlformats.org/officeDocument/2006/relationships/image" Target="../media/image29.svg"/><Relationship Id="rId12" Type="http://schemas.openxmlformats.org/officeDocument/2006/relationships/image" Target="../media/image10.svg"/><Relationship Id="rId33" Type="http://schemas.openxmlformats.org/officeDocument/2006/relationships/image" Target="../media/image53.png"/><Relationship Id="rId2" Type="http://schemas.openxmlformats.org/officeDocument/2006/relationships/image" Target="../media/image3.png"/><Relationship Id="rId29" Type="http://schemas.openxmlformats.org/officeDocument/2006/relationships/image" Target="../media/image32.png"/><Relationship Id="rId1" Type="http://schemas.openxmlformats.org/officeDocument/2006/relationships/slideLayout" Target="../slideLayouts/slideLayout7.xml"/><Relationship Id="rId32" Type="http://schemas.openxmlformats.org/officeDocument/2006/relationships/image" Target="../media/image52.jpeg"/><Relationship Id="rId28" Type="http://schemas.openxmlformats.org/officeDocument/2006/relationships/image" Target="../media/image31.png"/><Relationship Id="rId10" Type="http://schemas.openxmlformats.org/officeDocument/2006/relationships/image" Target="../media/image31.svg"/><Relationship Id="rId31" Type="http://schemas.openxmlformats.org/officeDocument/2006/relationships/image" Target="../media/image51.jpeg"/><Relationship Id="rId27" Type="http://schemas.openxmlformats.org/officeDocument/2006/relationships/image" Target="../media/image4.svg"/><Relationship Id="rId30" Type="http://schemas.openxmlformats.org/officeDocument/2006/relationships/image" Target="../media/image33.png"/></Relationships>
</file>

<file path=ppt/slides/_rels/slide33.xml.rels><?xml version="1.0" encoding="UTF-8" standalone="yes"?>
<Relationships xmlns="http://schemas.openxmlformats.org/package/2006/relationships"><Relationship Id="rId8" Type="http://schemas.openxmlformats.org/officeDocument/2006/relationships/image" Target="../media/image29.svg"/><Relationship Id="rId12" Type="http://schemas.openxmlformats.org/officeDocument/2006/relationships/image" Target="../media/image10.svg"/><Relationship Id="rId2" Type="http://schemas.openxmlformats.org/officeDocument/2006/relationships/image" Target="../media/image3.png"/><Relationship Id="rId29" Type="http://schemas.openxmlformats.org/officeDocument/2006/relationships/image" Target="../media/image32.png"/><Relationship Id="rId1" Type="http://schemas.openxmlformats.org/officeDocument/2006/relationships/slideLayout" Target="../slideLayouts/slideLayout7.xml"/><Relationship Id="rId28" Type="http://schemas.openxmlformats.org/officeDocument/2006/relationships/image" Target="../media/image31.png"/><Relationship Id="rId10" Type="http://schemas.openxmlformats.org/officeDocument/2006/relationships/image" Target="../media/image31.svg"/><Relationship Id="rId27" Type="http://schemas.openxmlformats.org/officeDocument/2006/relationships/image" Target="../media/image4.svg"/><Relationship Id="rId30" Type="http://schemas.openxmlformats.org/officeDocument/2006/relationships/image" Target="../media/image33.png"/></Relationships>
</file>

<file path=ppt/slides/_rels/slide34.xml.rels><?xml version="1.0" encoding="UTF-8" standalone="yes"?>
<Relationships xmlns="http://schemas.openxmlformats.org/package/2006/relationships"><Relationship Id="rId8" Type="http://schemas.openxmlformats.org/officeDocument/2006/relationships/image" Target="../media/image29.svg"/><Relationship Id="rId12" Type="http://schemas.openxmlformats.org/officeDocument/2006/relationships/image" Target="../media/image10.svg"/><Relationship Id="rId2" Type="http://schemas.openxmlformats.org/officeDocument/2006/relationships/image" Target="../media/image3.png"/><Relationship Id="rId29" Type="http://schemas.openxmlformats.org/officeDocument/2006/relationships/image" Target="../media/image32.png"/><Relationship Id="rId1" Type="http://schemas.openxmlformats.org/officeDocument/2006/relationships/slideLayout" Target="../slideLayouts/slideLayout7.xml"/><Relationship Id="rId28" Type="http://schemas.openxmlformats.org/officeDocument/2006/relationships/image" Target="../media/image31.png"/><Relationship Id="rId10" Type="http://schemas.openxmlformats.org/officeDocument/2006/relationships/image" Target="../media/image31.svg"/><Relationship Id="rId27" Type="http://schemas.openxmlformats.org/officeDocument/2006/relationships/image" Target="../media/image4.svg"/><Relationship Id="rId30" Type="http://schemas.openxmlformats.org/officeDocument/2006/relationships/image" Target="../media/image33.png"/></Relationships>
</file>

<file path=ppt/slides/_rels/slide35.xml.rels><?xml version="1.0" encoding="UTF-8" standalone="yes"?>
<Relationships xmlns="http://schemas.openxmlformats.org/package/2006/relationships"><Relationship Id="rId8" Type="http://schemas.openxmlformats.org/officeDocument/2006/relationships/image" Target="../media/image29.svg"/><Relationship Id="rId12" Type="http://schemas.openxmlformats.org/officeDocument/2006/relationships/image" Target="../media/image10.svg"/><Relationship Id="rId2" Type="http://schemas.openxmlformats.org/officeDocument/2006/relationships/image" Target="../media/image3.png"/><Relationship Id="rId29" Type="http://schemas.openxmlformats.org/officeDocument/2006/relationships/image" Target="../media/image32.png"/><Relationship Id="rId1" Type="http://schemas.openxmlformats.org/officeDocument/2006/relationships/slideLayout" Target="../slideLayouts/slideLayout7.xml"/><Relationship Id="rId28" Type="http://schemas.openxmlformats.org/officeDocument/2006/relationships/image" Target="../media/image31.png"/><Relationship Id="rId10" Type="http://schemas.openxmlformats.org/officeDocument/2006/relationships/image" Target="../media/image31.svg"/><Relationship Id="rId31" Type="http://schemas.openxmlformats.org/officeDocument/2006/relationships/image" Target="../media/image54.png"/><Relationship Id="rId27" Type="http://schemas.openxmlformats.org/officeDocument/2006/relationships/image" Target="../media/image4.svg"/><Relationship Id="rId30" Type="http://schemas.openxmlformats.org/officeDocument/2006/relationships/image" Target="../media/image33.png"/></Relationships>
</file>

<file path=ppt/slides/_rels/slide36.xml.rels><?xml version="1.0" encoding="UTF-8" standalone="yes"?>
<Relationships xmlns="http://schemas.openxmlformats.org/package/2006/relationships"><Relationship Id="rId8" Type="http://schemas.openxmlformats.org/officeDocument/2006/relationships/image" Target="../media/image29.svg"/><Relationship Id="rId12" Type="http://schemas.openxmlformats.org/officeDocument/2006/relationships/image" Target="../media/image10.svg"/><Relationship Id="rId2" Type="http://schemas.openxmlformats.org/officeDocument/2006/relationships/image" Target="../media/image3.png"/><Relationship Id="rId29" Type="http://schemas.openxmlformats.org/officeDocument/2006/relationships/image" Target="../media/image32.png"/><Relationship Id="rId1" Type="http://schemas.openxmlformats.org/officeDocument/2006/relationships/slideLayout" Target="../slideLayouts/slideLayout7.xml"/><Relationship Id="rId28" Type="http://schemas.openxmlformats.org/officeDocument/2006/relationships/image" Target="../media/image31.png"/><Relationship Id="rId10" Type="http://schemas.openxmlformats.org/officeDocument/2006/relationships/image" Target="../media/image31.svg"/><Relationship Id="rId27" Type="http://schemas.openxmlformats.org/officeDocument/2006/relationships/image" Target="../media/image4.svg"/><Relationship Id="rId30" Type="http://schemas.openxmlformats.org/officeDocument/2006/relationships/image" Target="../media/image33.png"/></Relationships>
</file>

<file path=ppt/slides/_rels/slide37.xml.rels><?xml version="1.0" encoding="UTF-8" standalone="yes"?>
<Relationships xmlns="http://schemas.openxmlformats.org/package/2006/relationships"><Relationship Id="rId8" Type="http://schemas.openxmlformats.org/officeDocument/2006/relationships/image" Target="../media/image29.svg"/><Relationship Id="rId12" Type="http://schemas.openxmlformats.org/officeDocument/2006/relationships/image" Target="../media/image10.svg"/><Relationship Id="rId2" Type="http://schemas.openxmlformats.org/officeDocument/2006/relationships/image" Target="../media/image3.png"/><Relationship Id="rId29" Type="http://schemas.openxmlformats.org/officeDocument/2006/relationships/image" Target="../media/image32.png"/><Relationship Id="rId1" Type="http://schemas.openxmlformats.org/officeDocument/2006/relationships/slideLayout" Target="../slideLayouts/slideLayout7.xml"/><Relationship Id="rId28" Type="http://schemas.openxmlformats.org/officeDocument/2006/relationships/image" Target="../media/image31.png"/><Relationship Id="rId10" Type="http://schemas.openxmlformats.org/officeDocument/2006/relationships/image" Target="../media/image31.svg"/><Relationship Id="rId27" Type="http://schemas.openxmlformats.org/officeDocument/2006/relationships/image" Target="../media/image4.svg"/><Relationship Id="rId30" Type="http://schemas.openxmlformats.org/officeDocument/2006/relationships/image" Target="../media/image33.png"/></Relationships>
</file>

<file path=ppt/slides/_rels/slide38.xml.rels><?xml version="1.0" encoding="UTF-8" standalone="yes"?>
<Relationships xmlns="http://schemas.openxmlformats.org/package/2006/relationships"><Relationship Id="rId8" Type="http://schemas.openxmlformats.org/officeDocument/2006/relationships/image" Target="../media/image29.svg"/><Relationship Id="rId12" Type="http://schemas.openxmlformats.org/officeDocument/2006/relationships/image" Target="../media/image10.svg"/><Relationship Id="rId2" Type="http://schemas.openxmlformats.org/officeDocument/2006/relationships/image" Target="../media/image3.png"/><Relationship Id="rId29" Type="http://schemas.openxmlformats.org/officeDocument/2006/relationships/image" Target="../media/image32.png"/><Relationship Id="rId1" Type="http://schemas.openxmlformats.org/officeDocument/2006/relationships/slideLayout" Target="../slideLayouts/slideLayout7.xml"/><Relationship Id="rId28" Type="http://schemas.openxmlformats.org/officeDocument/2006/relationships/image" Target="../media/image31.png"/><Relationship Id="rId10" Type="http://schemas.openxmlformats.org/officeDocument/2006/relationships/image" Target="../media/image31.svg"/><Relationship Id="rId27" Type="http://schemas.openxmlformats.org/officeDocument/2006/relationships/image" Target="../media/image4.svg"/><Relationship Id="rId30" Type="http://schemas.openxmlformats.org/officeDocument/2006/relationships/image" Target="../media/image33.png"/></Relationships>
</file>

<file path=ppt/slides/_rels/slide39.xml.rels><?xml version="1.0" encoding="UTF-8" standalone="yes"?>
<Relationships xmlns="http://schemas.openxmlformats.org/package/2006/relationships"><Relationship Id="rId8" Type="http://schemas.openxmlformats.org/officeDocument/2006/relationships/image" Target="../media/image29.svg"/><Relationship Id="rId12" Type="http://schemas.openxmlformats.org/officeDocument/2006/relationships/image" Target="../media/image10.svg"/><Relationship Id="rId2" Type="http://schemas.openxmlformats.org/officeDocument/2006/relationships/image" Target="../media/image3.png"/><Relationship Id="rId29" Type="http://schemas.openxmlformats.org/officeDocument/2006/relationships/image" Target="../media/image32.png"/><Relationship Id="rId1" Type="http://schemas.openxmlformats.org/officeDocument/2006/relationships/slideLayout" Target="../slideLayouts/slideLayout7.xml"/><Relationship Id="rId28" Type="http://schemas.openxmlformats.org/officeDocument/2006/relationships/image" Target="../media/image31.png"/><Relationship Id="rId10" Type="http://schemas.openxmlformats.org/officeDocument/2006/relationships/image" Target="../media/image31.svg"/><Relationship Id="rId27" Type="http://schemas.openxmlformats.org/officeDocument/2006/relationships/image" Target="../media/image4.svg"/><Relationship Id="rId30" Type="http://schemas.openxmlformats.org/officeDocument/2006/relationships/image" Target="../media/image33.png"/></Relationships>
</file>

<file path=ppt/slides/_rels/slide4.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12.svg"/><Relationship Id="rId18" Type="http://schemas.openxmlformats.org/officeDocument/2006/relationships/image" Target="../media/image28.png"/><Relationship Id="rId3" Type="http://schemas.openxmlformats.org/officeDocument/2006/relationships/image" Target="../media/image2.svg"/><Relationship Id="rId21" Type="http://schemas.openxmlformats.org/officeDocument/2006/relationships/image" Target="../media/image20.svg"/><Relationship Id="rId7" Type="http://schemas.openxmlformats.org/officeDocument/2006/relationships/image" Target="../media/image6.svg"/><Relationship Id="rId12" Type="http://schemas.openxmlformats.org/officeDocument/2006/relationships/image" Target="../media/image25.png"/><Relationship Id="rId17" Type="http://schemas.openxmlformats.org/officeDocument/2006/relationships/image" Target="../media/image16.svg"/><Relationship Id="rId2" Type="http://schemas.openxmlformats.org/officeDocument/2006/relationships/image" Target="../media/image2.png"/><Relationship Id="rId16" Type="http://schemas.openxmlformats.org/officeDocument/2006/relationships/image" Target="../media/image27.png"/><Relationship Id="rId20"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23" Type="http://schemas.openxmlformats.org/officeDocument/2006/relationships/image" Target="../media/image22.svg"/><Relationship Id="rId10" Type="http://schemas.openxmlformats.org/officeDocument/2006/relationships/image" Target="../media/image24.png"/><Relationship Id="rId19" Type="http://schemas.openxmlformats.org/officeDocument/2006/relationships/image" Target="../media/image18.sv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26.png"/><Relationship Id="rId22" Type="http://schemas.openxmlformats.org/officeDocument/2006/relationships/image" Target="../media/image30.png"/></Relationships>
</file>

<file path=ppt/slides/_rels/slide40.xml.rels><?xml version="1.0" encoding="UTF-8" standalone="yes"?>
<Relationships xmlns="http://schemas.openxmlformats.org/package/2006/relationships"><Relationship Id="rId8" Type="http://schemas.openxmlformats.org/officeDocument/2006/relationships/image" Target="../media/image29.svg"/><Relationship Id="rId12" Type="http://schemas.openxmlformats.org/officeDocument/2006/relationships/image" Target="../media/image10.svg"/><Relationship Id="rId2" Type="http://schemas.openxmlformats.org/officeDocument/2006/relationships/image" Target="../media/image3.png"/><Relationship Id="rId29" Type="http://schemas.openxmlformats.org/officeDocument/2006/relationships/image" Target="../media/image32.png"/><Relationship Id="rId1" Type="http://schemas.openxmlformats.org/officeDocument/2006/relationships/slideLayout" Target="../slideLayouts/slideLayout7.xml"/><Relationship Id="rId28" Type="http://schemas.openxmlformats.org/officeDocument/2006/relationships/image" Target="../media/image31.png"/><Relationship Id="rId10" Type="http://schemas.openxmlformats.org/officeDocument/2006/relationships/image" Target="../media/image31.svg"/><Relationship Id="rId31" Type="http://schemas.openxmlformats.org/officeDocument/2006/relationships/image" Target="../media/image55.jpeg"/><Relationship Id="rId27" Type="http://schemas.openxmlformats.org/officeDocument/2006/relationships/image" Target="../media/image4.svg"/><Relationship Id="rId30" Type="http://schemas.openxmlformats.org/officeDocument/2006/relationships/image" Target="../media/image33.png"/></Relationships>
</file>

<file path=ppt/slides/_rels/slide41.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10.svg"/><Relationship Id="rId3" Type="http://schemas.openxmlformats.org/officeDocument/2006/relationships/image" Target="../media/image33.svg"/><Relationship Id="rId7" Type="http://schemas.openxmlformats.org/officeDocument/2006/relationships/image" Target="../media/image63.svg"/><Relationship Id="rId12" Type="http://schemas.openxmlformats.org/officeDocument/2006/relationships/image" Target="../media/image60.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7.png"/><Relationship Id="rId11" Type="http://schemas.openxmlformats.org/officeDocument/2006/relationships/image" Target="../media/image67.svg"/><Relationship Id="rId5" Type="http://schemas.openxmlformats.org/officeDocument/2006/relationships/image" Target="../media/image61.svg"/><Relationship Id="rId15" Type="http://schemas.openxmlformats.org/officeDocument/2006/relationships/image" Target="../media/image69.svg"/><Relationship Id="rId10" Type="http://schemas.openxmlformats.org/officeDocument/2006/relationships/image" Target="../media/image59.png"/><Relationship Id="rId4" Type="http://schemas.openxmlformats.org/officeDocument/2006/relationships/image" Target="../media/image56.png"/><Relationship Id="rId9" Type="http://schemas.openxmlformats.org/officeDocument/2006/relationships/image" Target="../media/image65.svg"/><Relationship Id="rId14" Type="http://schemas.openxmlformats.org/officeDocument/2006/relationships/image" Target="../media/image61.png"/></Relationships>
</file>

<file path=ppt/slides/_rels/slide42.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10.svg"/><Relationship Id="rId3" Type="http://schemas.openxmlformats.org/officeDocument/2006/relationships/image" Target="../media/image33.svg"/><Relationship Id="rId21" Type="http://schemas.openxmlformats.org/officeDocument/2006/relationships/image" Target="NULL"/><Relationship Id="rId7" Type="http://schemas.openxmlformats.org/officeDocument/2006/relationships/image" Target="../media/image63.svg"/><Relationship Id="rId59" Type="http://schemas.openxmlformats.org/officeDocument/2006/relationships/image" Target="../media/image83.svg"/><Relationship Id="rId2" Type="http://schemas.openxmlformats.org/officeDocument/2006/relationships/image" Target="../media/image1.png"/><Relationship Id="rId16" Type="http://schemas.openxmlformats.org/officeDocument/2006/relationships/image" Target="../media/image64.png"/><Relationship Id="rId20" Type="http://schemas.openxmlformats.org/officeDocument/2006/relationships/image" Target="../media/image65.png"/><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61.svg"/><Relationship Id="rId15" Type="http://schemas.openxmlformats.org/officeDocument/2006/relationships/image" Target="../media/image69.svg"/><Relationship Id="rId10" Type="http://schemas.openxmlformats.org/officeDocument/2006/relationships/image" Target="../media/image62.png"/><Relationship Id="rId19" Type="http://schemas.openxmlformats.org/officeDocument/2006/relationships/image" Target="../media/image75.svg"/><Relationship Id="rId4" Type="http://schemas.openxmlformats.org/officeDocument/2006/relationships/image" Target="../media/image56.png"/><Relationship Id="rId9" Type="http://schemas.openxmlformats.org/officeDocument/2006/relationships/image" Target="../media/image65.svg"/><Relationship Id="rId14" Type="http://schemas.openxmlformats.org/officeDocument/2006/relationships/image" Target="../media/image63.png"/><Relationship Id="rId22" Type="http://schemas.openxmlformats.org/officeDocument/2006/relationships/image" Target="../media/image66.png"/></Relationships>
</file>

<file path=ppt/slides/_rels/slide43.xml.rels><?xml version="1.0" encoding="UTF-8" standalone="yes"?>
<Relationships xmlns="http://schemas.openxmlformats.org/package/2006/relationships"><Relationship Id="rId8" Type="http://schemas.openxmlformats.org/officeDocument/2006/relationships/image" Target="../media/image29.svg"/><Relationship Id="rId12" Type="http://schemas.openxmlformats.org/officeDocument/2006/relationships/image" Target="../media/image10.svg"/><Relationship Id="rId2" Type="http://schemas.openxmlformats.org/officeDocument/2006/relationships/image" Target="../media/image3.png"/><Relationship Id="rId29" Type="http://schemas.openxmlformats.org/officeDocument/2006/relationships/image" Target="../media/image32.png"/><Relationship Id="rId1" Type="http://schemas.openxmlformats.org/officeDocument/2006/relationships/slideLayout" Target="../slideLayouts/slideLayout7.xml"/><Relationship Id="rId28" Type="http://schemas.openxmlformats.org/officeDocument/2006/relationships/image" Target="../media/image31.png"/><Relationship Id="rId10" Type="http://schemas.openxmlformats.org/officeDocument/2006/relationships/image" Target="../media/image31.svg"/><Relationship Id="rId27" Type="http://schemas.openxmlformats.org/officeDocument/2006/relationships/image" Target="../media/image4.svg"/><Relationship Id="rId30" Type="http://schemas.openxmlformats.org/officeDocument/2006/relationships/image" Target="../media/image33.png"/></Relationships>
</file>

<file path=ppt/slides/_rels/slide44.xml.rels><?xml version="1.0" encoding="UTF-8" standalone="yes"?>
<Relationships xmlns="http://schemas.openxmlformats.org/package/2006/relationships"><Relationship Id="rId8" Type="http://schemas.openxmlformats.org/officeDocument/2006/relationships/image" Target="../media/image29.svg"/><Relationship Id="rId12" Type="http://schemas.openxmlformats.org/officeDocument/2006/relationships/image" Target="../media/image10.svg"/><Relationship Id="rId2" Type="http://schemas.openxmlformats.org/officeDocument/2006/relationships/image" Target="../media/image3.png"/><Relationship Id="rId29" Type="http://schemas.openxmlformats.org/officeDocument/2006/relationships/image" Target="../media/image32.png"/><Relationship Id="rId1" Type="http://schemas.openxmlformats.org/officeDocument/2006/relationships/slideLayout" Target="../slideLayouts/slideLayout7.xml"/><Relationship Id="rId28" Type="http://schemas.openxmlformats.org/officeDocument/2006/relationships/image" Target="../media/image31.png"/><Relationship Id="rId10" Type="http://schemas.openxmlformats.org/officeDocument/2006/relationships/image" Target="../media/image31.svg"/><Relationship Id="rId31" Type="http://schemas.openxmlformats.org/officeDocument/2006/relationships/image" Target="../media/image67.png"/><Relationship Id="rId27" Type="http://schemas.openxmlformats.org/officeDocument/2006/relationships/image" Target="../media/image4.svg"/><Relationship Id="rId30" Type="http://schemas.openxmlformats.org/officeDocument/2006/relationships/image" Target="../media/image33.png"/></Relationships>
</file>

<file path=ppt/slides/_rels/slide45.xml.rels><?xml version="1.0" encoding="UTF-8" standalone="yes"?>
<Relationships xmlns="http://schemas.openxmlformats.org/package/2006/relationships"><Relationship Id="rId8" Type="http://schemas.openxmlformats.org/officeDocument/2006/relationships/image" Target="../media/image29.svg"/><Relationship Id="rId12" Type="http://schemas.openxmlformats.org/officeDocument/2006/relationships/image" Target="../media/image10.svg"/><Relationship Id="rId2" Type="http://schemas.openxmlformats.org/officeDocument/2006/relationships/image" Target="../media/image3.png"/><Relationship Id="rId29" Type="http://schemas.openxmlformats.org/officeDocument/2006/relationships/image" Target="../media/image32.png"/><Relationship Id="rId1" Type="http://schemas.openxmlformats.org/officeDocument/2006/relationships/slideLayout" Target="../slideLayouts/slideLayout7.xml"/><Relationship Id="rId28" Type="http://schemas.openxmlformats.org/officeDocument/2006/relationships/image" Target="../media/image31.png"/><Relationship Id="rId10" Type="http://schemas.openxmlformats.org/officeDocument/2006/relationships/image" Target="../media/image31.svg"/><Relationship Id="rId27" Type="http://schemas.openxmlformats.org/officeDocument/2006/relationships/image" Target="../media/image4.svg"/><Relationship Id="rId30" Type="http://schemas.openxmlformats.org/officeDocument/2006/relationships/image" Target="../media/image33.pn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68.png"/><Relationship Id="rId5" Type="http://schemas.openxmlformats.org/officeDocument/2006/relationships/image" Target="../media/image33.svg"/><Relationship Id="rId4" Type="http://schemas.openxmlformats.org/officeDocument/2006/relationships/image" Target="../media/image1.png"/></Relationships>
</file>

<file path=ppt/slides/_rels/slide47.xml.rels><?xml version="1.0" encoding="UTF-8" standalone="yes"?>
<Relationships xmlns="http://schemas.openxmlformats.org/package/2006/relationships"><Relationship Id="rId8" Type="http://schemas.openxmlformats.org/officeDocument/2006/relationships/image" Target="../media/image29.svg"/><Relationship Id="rId12" Type="http://schemas.openxmlformats.org/officeDocument/2006/relationships/image" Target="../media/image10.svg"/><Relationship Id="rId2" Type="http://schemas.openxmlformats.org/officeDocument/2006/relationships/image" Target="../media/image3.png"/><Relationship Id="rId29" Type="http://schemas.openxmlformats.org/officeDocument/2006/relationships/image" Target="../media/image32.png"/><Relationship Id="rId1" Type="http://schemas.openxmlformats.org/officeDocument/2006/relationships/slideLayout" Target="../slideLayouts/slideLayout7.xml"/><Relationship Id="rId28" Type="http://schemas.openxmlformats.org/officeDocument/2006/relationships/image" Target="../media/image31.png"/><Relationship Id="rId10" Type="http://schemas.openxmlformats.org/officeDocument/2006/relationships/image" Target="../media/image31.svg"/><Relationship Id="rId27" Type="http://schemas.openxmlformats.org/officeDocument/2006/relationships/image" Target="../media/image4.svg"/><Relationship Id="rId30" Type="http://schemas.openxmlformats.org/officeDocument/2006/relationships/image" Target="../media/image33.png"/></Relationships>
</file>

<file path=ppt/slides/_rels/slide48.xml.rels><?xml version="1.0" encoding="UTF-8" standalone="yes"?>
<Relationships xmlns="http://schemas.openxmlformats.org/package/2006/relationships"><Relationship Id="rId8" Type="http://schemas.openxmlformats.org/officeDocument/2006/relationships/image" Target="../media/image29.svg"/><Relationship Id="rId12" Type="http://schemas.openxmlformats.org/officeDocument/2006/relationships/image" Target="../media/image10.svg"/><Relationship Id="rId2" Type="http://schemas.openxmlformats.org/officeDocument/2006/relationships/image" Target="../media/image3.png"/><Relationship Id="rId29" Type="http://schemas.openxmlformats.org/officeDocument/2006/relationships/image" Target="../media/image32.png"/><Relationship Id="rId1" Type="http://schemas.openxmlformats.org/officeDocument/2006/relationships/slideLayout" Target="../slideLayouts/slideLayout7.xml"/><Relationship Id="rId28" Type="http://schemas.openxmlformats.org/officeDocument/2006/relationships/image" Target="../media/image31.png"/><Relationship Id="rId10" Type="http://schemas.openxmlformats.org/officeDocument/2006/relationships/image" Target="../media/image31.svg"/><Relationship Id="rId27" Type="http://schemas.openxmlformats.org/officeDocument/2006/relationships/image" Target="../media/image4.svg"/><Relationship Id="rId30" Type="http://schemas.openxmlformats.org/officeDocument/2006/relationships/image" Target="../media/image33.png"/></Relationships>
</file>

<file path=ppt/slides/_rels/slide49.xml.rels><?xml version="1.0" encoding="UTF-8" standalone="yes"?>
<Relationships xmlns="http://schemas.openxmlformats.org/package/2006/relationships"><Relationship Id="rId8" Type="http://schemas.openxmlformats.org/officeDocument/2006/relationships/image" Target="../media/image29.svg"/><Relationship Id="rId12" Type="http://schemas.openxmlformats.org/officeDocument/2006/relationships/image" Target="../media/image10.svg"/><Relationship Id="rId2" Type="http://schemas.openxmlformats.org/officeDocument/2006/relationships/image" Target="../media/image3.png"/><Relationship Id="rId29" Type="http://schemas.openxmlformats.org/officeDocument/2006/relationships/image" Target="../media/image32.png"/><Relationship Id="rId1" Type="http://schemas.openxmlformats.org/officeDocument/2006/relationships/slideLayout" Target="../slideLayouts/slideLayout7.xml"/><Relationship Id="rId28" Type="http://schemas.openxmlformats.org/officeDocument/2006/relationships/image" Target="../media/image31.png"/><Relationship Id="rId10" Type="http://schemas.openxmlformats.org/officeDocument/2006/relationships/image" Target="../media/image31.svg"/><Relationship Id="rId27" Type="http://schemas.openxmlformats.org/officeDocument/2006/relationships/image" Target="../media/image4.svg"/><Relationship Id="rId30" Type="http://schemas.openxmlformats.org/officeDocument/2006/relationships/image" Target="../media/image33.png"/></Relationships>
</file>

<file path=ppt/slides/_rels/slide5.xml.rels><?xml version="1.0" encoding="UTF-8" standalone="yes"?>
<Relationships xmlns="http://schemas.openxmlformats.org/package/2006/relationships"><Relationship Id="rId8" Type="http://schemas.openxmlformats.org/officeDocument/2006/relationships/image" Target="../media/image29.svg"/><Relationship Id="rId13" Type="http://schemas.openxmlformats.org/officeDocument/2006/relationships/diagramData" Target="../diagrams/data1.xml"/><Relationship Id="rId12" Type="http://schemas.openxmlformats.org/officeDocument/2006/relationships/image" Target="../media/image10.svg"/><Relationship Id="rId17" Type="http://schemas.microsoft.com/office/2007/relationships/diagramDrawing" Target="../diagrams/drawing1.xml"/><Relationship Id="rId2" Type="http://schemas.openxmlformats.org/officeDocument/2006/relationships/image" Target="../media/image31.png"/><Relationship Id="rId16" Type="http://schemas.openxmlformats.org/officeDocument/2006/relationships/diagramColors" Target="../diagrams/colors1.xml"/><Relationship Id="rId1" Type="http://schemas.openxmlformats.org/officeDocument/2006/relationships/slideLayout" Target="../slideLayouts/slideLayout7.xml"/><Relationship Id="rId11" Type="http://schemas.openxmlformats.org/officeDocument/2006/relationships/image" Target="../media/image33.png"/><Relationship Id="rId15" Type="http://schemas.openxmlformats.org/officeDocument/2006/relationships/diagramQuickStyle" Target="../diagrams/quickStyle1.xml"/><Relationship Id="rId10" Type="http://schemas.openxmlformats.org/officeDocument/2006/relationships/image" Target="../media/image31.svg"/><Relationship Id="rId9" Type="http://schemas.openxmlformats.org/officeDocument/2006/relationships/image" Target="../media/image32.png"/><Relationship Id="rId14" Type="http://schemas.openxmlformats.org/officeDocument/2006/relationships/diagramLayout" Target="../diagrams/layout1.xml"/></Relationships>
</file>

<file path=ppt/slides/_rels/slide50.xml.rels><?xml version="1.0" encoding="UTF-8" standalone="yes"?>
<Relationships xmlns="http://schemas.openxmlformats.org/package/2006/relationships"><Relationship Id="rId8" Type="http://schemas.openxmlformats.org/officeDocument/2006/relationships/image" Target="../media/image29.svg"/><Relationship Id="rId12" Type="http://schemas.openxmlformats.org/officeDocument/2006/relationships/image" Target="../media/image10.svg"/><Relationship Id="rId2" Type="http://schemas.openxmlformats.org/officeDocument/2006/relationships/image" Target="../media/image3.png"/><Relationship Id="rId29" Type="http://schemas.openxmlformats.org/officeDocument/2006/relationships/image" Target="../media/image32.png"/><Relationship Id="rId1" Type="http://schemas.openxmlformats.org/officeDocument/2006/relationships/slideLayout" Target="../slideLayouts/slideLayout7.xml"/><Relationship Id="rId28" Type="http://schemas.openxmlformats.org/officeDocument/2006/relationships/image" Target="../media/image31.png"/><Relationship Id="rId10" Type="http://schemas.openxmlformats.org/officeDocument/2006/relationships/image" Target="../media/image31.svg"/><Relationship Id="rId31" Type="http://schemas.openxmlformats.org/officeDocument/2006/relationships/image" Target="../media/image69.png"/><Relationship Id="rId27" Type="http://schemas.openxmlformats.org/officeDocument/2006/relationships/image" Target="../media/image4.svg"/><Relationship Id="rId30" Type="http://schemas.openxmlformats.org/officeDocument/2006/relationships/image" Target="../media/image33.png"/></Relationships>
</file>

<file path=ppt/slides/_rels/slide51.xml.rels><?xml version="1.0" encoding="UTF-8" standalone="yes"?>
<Relationships xmlns="http://schemas.openxmlformats.org/package/2006/relationships"><Relationship Id="rId8" Type="http://schemas.openxmlformats.org/officeDocument/2006/relationships/image" Target="../media/image29.svg"/><Relationship Id="rId12" Type="http://schemas.openxmlformats.org/officeDocument/2006/relationships/image" Target="../media/image10.svg"/><Relationship Id="rId2" Type="http://schemas.openxmlformats.org/officeDocument/2006/relationships/image" Target="../media/image3.png"/><Relationship Id="rId29" Type="http://schemas.openxmlformats.org/officeDocument/2006/relationships/image" Target="../media/image32.png"/><Relationship Id="rId1" Type="http://schemas.openxmlformats.org/officeDocument/2006/relationships/slideLayout" Target="../slideLayouts/slideLayout7.xml"/><Relationship Id="rId28" Type="http://schemas.openxmlformats.org/officeDocument/2006/relationships/image" Target="../media/image31.png"/><Relationship Id="rId10" Type="http://schemas.openxmlformats.org/officeDocument/2006/relationships/image" Target="../media/image31.svg"/><Relationship Id="rId31" Type="http://schemas.openxmlformats.org/officeDocument/2006/relationships/image" Target="../media/image70.png"/><Relationship Id="rId27" Type="http://schemas.openxmlformats.org/officeDocument/2006/relationships/image" Target="../media/image4.svg"/><Relationship Id="rId30" Type="http://schemas.openxmlformats.org/officeDocument/2006/relationships/image" Target="../media/image33.png"/></Relationships>
</file>

<file path=ppt/slides/_rels/slide52.xml.rels><?xml version="1.0" encoding="UTF-8" standalone="yes"?>
<Relationships xmlns="http://schemas.openxmlformats.org/package/2006/relationships"><Relationship Id="rId8" Type="http://schemas.openxmlformats.org/officeDocument/2006/relationships/image" Target="../media/image29.svg"/><Relationship Id="rId12" Type="http://schemas.openxmlformats.org/officeDocument/2006/relationships/image" Target="../media/image10.svg"/><Relationship Id="rId2" Type="http://schemas.openxmlformats.org/officeDocument/2006/relationships/image" Target="../media/image3.png"/><Relationship Id="rId29" Type="http://schemas.openxmlformats.org/officeDocument/2006/relationships/image" Target="../media/image32.png"/><Relationship Id="rId1" Type="http://schemas.openxmlformats.org/officeDocument/2006/relationships/slideLayout" Target="../slideLayouts/slideLayout7.xml"/><Relationship Id="rId28" Type="http://schemas.openxmlformats.org/officeDocument/2006/relationships/image" Target="../media/image31.png"/><Relationship Id="rId10" Type="http://schemas.openxmlformats.org/officeDocument/2006/relationships/image" Target="../media/image31.svg"/><Relationship Id="rId31" Type="http://schemas.openxmlformats.org/officeDocument/2006/relationships/image" Target="../media/image71.png"/><Relationship Id="rId27" Type="http://schemas.openxmlformats.org/officeDocument/2006/relationships/image" Target="../media/image4.svg"/><Relationship Id="rId30" Type="http://schemas.openxmlformats.org/officeDocument/2006/relationships/image" Target="../media/image33.png"/></Relationships>
</file>

<file path=ppt/slides/_rels/slide53.xml.rels><?xml version="1.0" encoding="UTF-8" standalone="yes"?>
<Relationships xmlns="http://schemas.openxmlformats.org/package/2006/relationships"><Relationship Id="rId8" Type="http://schemas.openxmlformats.org/officeDocument/2006/relationships/image" Target="../media/image29.svg"/><Relationship Id="rId12" Type="http://schemas.openxmlformats.org/officeDocument/2006/relationships/image" Target="../media/image10.svg"/><Relationship Id="rId2" Type="http://schemas.openxmlformats.org/officeDocument/2006/relationships/image" Target="../media/image3.png"/><Relationship Id="rId29" Type="http://schemas.openxmlformats.org/officeDocument/2006/relationships/image" Target="../media/image32.png"/><Relationship Id="rId1" Type="http://schemas.openxmlformats.org/officeDocument/2006/relationships/slideLayout" Target="../slideLayouts/slideLayout7.xml"/><Relationship Id="rId28" Type="http://schemas.openxmlformats.org/officeDocument/2006/relationships/image" Target="../media/image31.png"/><Relationship Id="rId10" Type="http://schemas.openxmlformats.org/officeDocument/2006/relationships/image" Target="../media/image31.svg"/><Relationship Id="rId27" Type="http://schemas.openxmlformats.org/officeDocument/2006/relationships/image" Target="../media/image4.svg"/><Relationship Id="rId30" Type="http://schemas.openxmlformats.org/officeDocument/2006/relationships/image" Target="../media/image33.png"/></Relationships>
</file>

<file path=ppt/slides/_rels/slide54.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10.svg"/><Relationship Id="rId18" Type="http://schemas.openxmlformats.org/officeDocument/2006/relationships/image" Target="../media/image64.png"/><Relationship Id="rId3" Type="http://schemas.openxmlformats.org/officeDocument/2006/relationships/image" Target="../media/image33.svg"/><Relationship Id="rId21" Type="http://schemas.openxmlformats.org/officeDocument/2006/relationships/image" Target="NULL"/><Relationship Id="rId7" Type="http://schemas.openxmlformats.org/officeDocument/2006/relationships/image" Target="../media/image63.svg"/><Relationship Id="rId17" Type="http://schemas.openxmlformats.org/officeDocument/2006/relationships/image" Target="../media/image73.svg"/><Relationship Id="rId59" Type="http://schemas.openxmlformats.org/officeDocument/2006/relationships/image" Target="../media/image83.svg"/><Relationship Id="rId2" Type="http://schemas.openxmlformats.org/officeDocument/2006/relationships/image" Target="../media/image1.png"/><Relationship Id="rId16" Type="http://schemas.openxmlformats.org/officeDocument/2006/relationships/image" Target="../media/image74.png"/><Relationship Id="rId20" Type="http://schemas.openxmlformats.org/officeDocument/2006/relationships/image" Target="../media/image65.png"/><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61.svg"/><Relationship Id="rId15" Type="http://schemas.openxmlformats.org/officeDocument/2006/relationships/image" Target="../media/image69.svg"/><Relationship Id="rId10" Type="http://schemas.openxmlformats.org/officeDocument/2006/relationships/image" Target="../media/image72.png"/><Relationship Id="rId19" Type="http://schemas.openxmlformats.org/officeDocument/2006/relationships/image" Target="../media/image75.svg"/><Relationship Id="rId4" Type="http://schemas.openxmlformats.org/officeDocument/2006/relationships/image" Target="../media/image56.png"/><Relationship Id="rId9" Type="http://schemas.openxmlformats.org/officeDocument/2006/relationships/image" Target="../media/image65.svg"/><Relationship Id="rId14" Type="http://schemas.openxmlformats.org/officeDocument/2006/relationships/image" Target="../media/image73.png"/><Relationship Id="rId22" Type="http://schemas.openxmlformats.org/officeDocument/2006/relationships/image" Target="../media/image66.png"/></Relationships>
</file>

<file path=ppt/slides/_rels/slide55.xml.rels><?xml version="1.0" encoding="UTF-8" standalone="yes"?>
<Relationships xmlns="http://schemas.openxmlformats.org/package/2006/relationships"><Relationship Id="rId8" Type="http://schemas.openxmlformats.org/officeDocument/2006/relationships/image" Target="../media/image29.svg"/><Relationship Id="rId12" Type="http://schemas.openxmlformats.org/officeDocument/2006/relationships/image" Target="../media/image10.svg"/><Relationship Id="rId2" Type="http://schemas.openxmlformats.org/officeDocument/2006/relationships/image" Target="../media/image3.png"/><Relationship Id="rId29" Type="http://schemas.openxmlformats.org/officeDocument/2006/relationships/image" Target="../media/image32.png"/><Relationship Id="rId1" Type="http://schemas.openxmlformats.org/officeDocument/2006/relationships/slideLayout" Target="../slideLayouts/slideLayout7.xml"/><Relationship Id="rId28" Type="http://schemas.openxmlformats.org/officeDocument/2006/relationships/image" Target="../media/image31.png"/><Relationship Id="rId10" Type="http://schemas.openxmlformats.org/officeDocument/2006/relationships/image" Target="../media/image31.svg"/><Relationship Id="rId27" Type="http://schemas.openxmlformats.org/officeDocument/2006/relationships/image" Target="../media/image4.svg"/><Relationship Id="rId30" Type="http://schemas.openxmlformats.org/officeDocument/2006/relationships/image" Target="../media/image33.png"/></Relationships>
</file>

<file path=ppt/slides/_rels/slide56.xml.rels><?xml version="1.0" encoding="UTF-8" standalone="yes"?>
<Relationships xmlns="http://schemas.openxmlformats.org/package/2006/relationships"><Relationship Id="rId8" Type="http://schemas.openxmlformats.org/officeDocument/2006/relationships/image" Target="../media/image29.svg"/><Relationship Id="rId12" Type="http://schemas.openxmlformats.org/officeDocument/2006/relationships/image" Target="../media/image10.svg"/><Relationship Id="rId2" Type="http://schemas.openxmlformats.org/officeDocument/2006/relationships/image" Target="../media/image3.png"/><Relationship Id="rId29" Type="http://schemas.openxmlformats.org/officeDocument/2006/relationships/image" Target="../media/image32.png"/><Relationship Id="rId1" Type="http://schemas.openxmlformats.org/officeDocument/2006/relationships/slideLayout" Target="../slideLayouts/slideLayout7.xml"/><Relationship Id="rId28" Type="http://schemas.openxmlformats.org/officeDocument/2006/relationships/image" Target="../media/image31.png"/><Relationship Id="rId10" Type="http://schemas.openxmlformats.org/officeDocument/2006/relationships/image" Target="../media/image31.svg"/><Relationship Id="rId27" Type="http://schemas.openxmlformats.org/officeDocument/2006/relationships/image" Target="../media/image4.svg"/><Relationship Id="rId30" Type="http://schemas.openxmlformats.org/officeDocument/2006/relationships/image" Target="../media/image33.png"/></Relationships>
</file>

<file path=ppt/slides/_rels/slide57.xml.rels><?xml version="1.0" encoding="UTF-8" standalone="yes"?>
<Relationships xmlns="http://schemas.openxmlformats.org/package/2006/relationships"><Relationship Id="rId8" Type="http://schemas.openxmlformats.org/officeDocument/2006/relationships/image" Target="../media/image29.svg"/><Relationship Id="rId12" Type="http://schemas.openxmlformats.org/officeDocument/2006/relationships/image" Target="../media/image10.svg"/><Relationship Id="rId2" Type="http://schemas.openxmlformats.org/officeDocument/2006/relationships/image" Target="../media/image3.png"/><Relationship Id="rId29" Type="http://schemas.openxmlformats.org/officeDocument/2006/relationships/image" Target="../media/image32.png"/><Relationship Id="rId1" Type="http://schemas.openxmlformats.org/officeDocument/2006/relationships/slideLayout" Target="../slideLayouts/slideLayout7.xml"/><Relationship Id="rId28" Type="http://schemas.openxmlformats.org/officeDocument/2006/relationships/image" Target="../media/image31.png"/><Relationship Id="rId10" Type="http://schemas.openxmlformats.org/officeDocument/2006/relationships/image" Target="../media/image31.svg"/><Relationship Id="rId27" Type="http://schemas.openxmlformats.org/officeDocument/2006/relationships/image" Target="../media/image4.svg"/><Relationship Id="rId30" Type="http://schemas.openxmlformats.org/officeDocument/2006/relationships/image" Target="../media/image33.png"/></Relationships>
</file>

<file path=ppt/slides/_rels/slide58.xml.rels><?xml version="1.0" encoding="UTF-8" standalone="yes"?>
<Relationships xmlns="http://schemas.openxmlformats.org/package/2006/relationships"><Relationship Id="rId8" Type="http://schemas.openxmlformats.org/officeDocument/2006/relationships/image" Target="../media/image29.svg"/><Relationship Id="rId12" Type="http://schemas.openxmlformats.org/officeDocument/2006/relationships/image" Target="../media/image10.svg"/><Relationship Id="rId2" Type="http://schemas.openxmlformats.org/officeDocument/2006/relationships/image" Target="../media/image3.png"/><Relationship Id="rId29" Type="http://schemas.openxmlformats.org/officeDocument/2006/relationships/image" Target="../media/image32.png"/><Relationship Id="rId1" Type="http://schemas.openxmlformats.org/officeDocument/2006/relationships/slideLayout" Target="../slideLayouts/slideLayout7.xml"/><Relationship Id="rId28" Type="http://schemas.openxmlformats.org/officeDocument/2006/relationships/image" Target="../media/image31.png"/><Relationship Id="rId10" Type="http://schemas.openxmlformats.org/officeDocument/2006/relationships/image" Target="../media/image31.svg"/><Relationship Id="rId27" Type="http://schemas.openxmlformats.org/officeDocument/2006/relationships/image" Target="../media/image4.svg"/><Relationship Id="rId30" Type="http://schemas.openxmlformats.org/officeDocument/2006/relationships/image" Target="../media/image33.png"/></Relationships>
</file>

<file path=ppt/slides/_rels/slide59.xml.rels><?xml version="1.0" encoding="UTF-8" standalone="yes"?>
<Relationships xmlns="http://schemas.openxmlformats.org/package/2006/relationships"><Relationship Id="rId8" Type="http://schemas.openxmlformats.org/officeDocument/2006/relationships/image" Target="../media/image29.svg"/><Relationship Id="rId12" Type="http://schemas.openxmlformats.org/officeDocument/2006/relationships/image" Target="../media/image10.svg"/><Relationship Id="rId2" Type="http://schemas.openxmlformats.org/officeDocument/2006/relationships/image" Target="../media/image3.png"/><Relationship Id="rId29" Type="http://schemas.openxmlformats.org/officeDocument/2006/relationships/image" Target="../media/image32.png"/><Relationship Id="rId1" Type="http://schemas.openxmlformats.org/officeDocument/2006/relationships/slideLayout" Target="../slideLayouts/slideLayout7.xml"/><Relationship Id="rId28" Type="http://schemas.openxmlformats.org/officeDocument/2006/relationships/image" Target="../media/image31.png"/><Relationship Id="rId10" Type="http://schemas.openxmlformats.org/officeDocument/2006/relationships/image" Target="../media/image31.svg"/><Relationship Id="rId31" Type="http://schemas.openxmlformats.org/officeDocument/2006/relationships/image" Target="../media/image75.png"/><Relationship Id="rId27" Type="http://schemas.openxmlformats.org/officeDocument/2006/relationships/image" Target="../media/image4.svg"/><Relationship Id="rId30" Type="http://schemas.openxmlformats.org/officeDocument/2006/relationships/image" Target="../media/image33.png"/></Relationships>
</file>

<file path=ppt/slides/_rels/slide6.xml.rels><?xml version="1.0" encoding="UTF-8" standalone="yes"?>
<Relationships xmlns="http://schemas.openxmlformats.org/package/2006/relationships"><Relationship Id="rId8" Type="http://schemas.openxmlformats.org/officeDocument/2006/relationships/image" Target="../media/image29.svg"/><Relationship Id="rId12" Type="http://schemas.openxmlformats.org/officeDocument/2006/relationships/image" Target="../media/image10.svg"/><Relationship Id="rId2" Type="http://schemas.openxmlformats.org/officeDocument/2006/relationships/image" Target="../media/image3.png"/><Relationship Id="rId29" Type="http://schemas.openxmlformats.org/officeDocument/2006/relationships/image" Target="../media/image32.png"/><Relationship Id="rId1" Type="http://schemas.openxmlformats.org/officeDocument/2006/relationships/slideLayout" Target="../slideLayouts/slideLayout7.xml"/><Relationship Id="rId32" Type="http://schemas.microsoft.com/office/2007/relationships/hdphoto" Target="../media/hdphoto1.wdp"/><Relationship Id="rId28" Type="http://schemas.openxmlformats.org/officeDocument/2006/relationships/image" Target="../media/image31.png"/><Relationship Id="rId10" Type="http://schemas.openxmlformats.org/officeDocument/2006/relationships/image" Target="../media/image31.svg"/><Relationship Id="rId31" Type="http://schemas.openxmlformats.org/officeDocument/2006/relationships/image" Target="../media/image34.png"/><Relationship Id="rId27" Type="http://schemas.openxmlformats.org/officeDocument/2006/relationships/image" Target="../media/image4.svg"/><Relationship Id="rId30" Type="http://schemas.openxmlformats.org/officeDocument/2006/relationships/image" Target="../media/image33.png"/></Relationships>
</file>

<file path=ppt/slides/_rels/slide60.xml.rels><?xml version="1.0" encoding="UTF-8" standalone="yes"?>
<Relationships xmlns="http://schemas.openxmlformats.org/package/2006/relationships"><Relationship Id="rId8" Type="http://schemas.openxmlformats.org/officeDocument/2006/relationships/image" Target="../media/image29.svg"/><Relationship Id="rId12" Type="http://schemas.openxmlformats.org/officeDocument/2006/relationships/image" Target="../media/image10.svg"/><Relationship Id="rId2" Type="http://schemas.openxmlformats.org/officeDocument/2006/relationships/image" Target="../media/image3.png"/><Relationship Id="rId29" Type="http://schemas.openxmlformats.org/officeDocument/2006/relationships/image" Target="../media/image32.png"/><Relationship Id="rId1" Type="http://schemas.openxmlformats.org/officeDocument/2006/relationships/slideLayout" Target="../slideLayouts/slideLayout7.xml"/><Relationship Id="rId28" Type="http://schemas.openxmlformats.org/officeDocument/2006/relationships/image" Target="../media/image31.png"/><Relationship Id="rId10" Type="http://schemas.openxmlformats.org/officeDocument/2006/relationships/image" Target="../media/image31.svg"/><Relationship Id="rId27" Type="http://schemas.openxmlformats.org/officeDocument/2006/relationships/image" Target="../media/image4.svg"/><Relationship Id="rId30" Type="http://schemas.openxmlformats.org/officeDocument/2006/relationships/image" Target="../media/image33.png"/></Relationships>
</file>

<file path=ppt/slides/_rels/slide61.xml.rels><?xml version="1.0" encoding="UTF-8" standalone="yes"?>
<Relationships xmlns="http://schemas.openxmlformats.org/package/2006/relationships"><Relationship Id="rId8" Type="http://schemas.openxmlformats.org/officeDocument/2006/relationships/image" Target="../media/image29.svg"/><Relationship Id="rId12" Type="http://schemas.openxmlformats.org/officeDocument/2006/relationships/image" Target="../media/image10.svg"/><Relationship Id="rId2" Type="http://schemas.openxmlformats.org/officeDocument/2006/relationships/image" Target="../media/image3.png"/><Relationship Id="rId29" Type="http://schemas.openxmlformats.org/officeDocument/2006/relationships/image" Target="../media/image32.png"/><Relationship Id="rId1" Type="http://schemas.openxmlformats.org/officeDocument/2006/relationships/slideLayout" Target="../slideLayouts/slideLayout7.xml"/><Relationship Id="rId28" Type="http://schemas.openxmlformats.org/officeDocument/2006/relationships/image" Target="../media/image31.png"/><Relationship Id="rId10" Type="http://schemas.openxmlformats.org/officeDocument/2006/relationships/image" Target="../media/image31.svg"/><Relationship Id="rId27" Type="http://schemas.openxmlformats.org/officeDocument/2006/relationships/image" Target="../media/image4.svg"/><Relationship Id="rId30" Type="http://schemas.openxmlformats.org/officeDocument/2006/relationships/image" Target="../media/image33.png"/></Relationships>
</file>

<file path=ppt/slides/_rels/slide62.xml.rels><?xml version="1.0" encoding="UTF-8" standalone="yes"?>
<Relationships xmlns="http://schemas.openxmlformats.org/package/2006/relationships"><Relationship Id="rId8" Type="http://schemas.openxmlformats.org/officeDocument/2006/relationships/image" Target="../media/image29.svg"/><Relationship Id="rId12" Type="http://schemas.openxmlformats.org/officeDocument/2006/relationships/image" Target="../media/image10.svg"/><Relationship Id="rId2" Type="http://schemas.openxmlformats.org/officeDocument/2006/relationships/image" Target="../media/image3.png"/><Relationship Id="rId29" Type="http://schemas.openxmlformats.org/officeDocument/2006/relationships/image" Target="../media/image32.png"/><Relationship Id="rId1" Type="http://schemas.openxmlformats.org/officeDocument/2006/relationships/slideLayout" Target="../slideLayouts/slideLayout7.xml"/><Relationship Id="rId28" Type="http://schemas.openxmlformats.org/officeDocument/2006/relationships/image" Target="../media/image31.png"/><Relationship Id="rId10" Type="http://schemas.openxmlformats.org/officeDocument/2006/relationships/image" Target="../media/image31.svg"/><Relationship Id="rId27" Type="http://schemas.openxmlformats.org/officeDocument/2006/relationships/image" Target="../media/image4.svg"/><Relationship Id="rId30" Type="http://schemas.openxmlformats.org/officeDocument/2006/relationships/image" Target="../media/image33.png"/></Relationships>
</file>

<file path=ppt/slides/_rels/slide63.xml.rels><?xml version="1.0" encoding="UTF-8" standalone="yes"?>
<Relationships xmlns="http://schemas.openxmlformats.org/package/2006/relationships"><Relationship Id="rId8" Type="http://schemas.openxmlformats.org/officeDocument/2006/relationships/image" Target="../media/image29.svg"/><Relationship Id="rId13" Type="http://schemas.openxmlformats.org/officeDocument/2006/relationships/image" Target="../media/image8.png"/><Relationship Id="rId39" Type="http://schemas.openxmlformats.org/officeDocument/2006/relationships/image" Target="../media/image12.svg"/><Relationship Id="rId42" Type="http://schemas.openxmlformats.org/officeDocument/2006/relationships/image" Target="../media/image76.png"/><Relationship Id="rId12" Type="http://schemas.openxmlformats.org/officeDocument/2006/relationships/image" Target="../media/image10.svg"/><Relationship Id="rId7" Type="http://schemas.openxmlformats.org/officeDocument/2006/relationships/image" Target="../media/image63.svg"/><Relationship Id="rId46" Type="http://schemas.openxmlformats.org/officeDocument/2006/relationships/image" Target="../media/image78.png"/><Relationship Id="rId2" Type="http://schemas.openxmlformats.org/officeDocument/2006/relationships/image" Target="../media/image31.png"/><Relationship Id="rId41" Type="http://schemas.openxmlformats.org/officeDocument/2006/relationships/image" Target="../media/image57.png"/><Relationship Id="rId1" Type="http://schemas.openxmlformats.org/officeDocument/2006/relationships/slideLayout" Target="../slideLayouts/slideLayout7.xml"/><Relationship Id="rId11" Type="http://schemas.openxmlformats.org/officeDocument/2006/relationships/image" Target="../media/image33.png"/><Relationship Id="rId40" Type="http://schemas.openxmlformats.org/officeDocument/2006/relationships/image" Target="../media/image56.png"/><Relationship Id="rId45" Type="http://schemas.openxmlformats.org/officeDocument/2006/relationships/image" Target="../media/image10.svg"/><Relationship Id="rId5" Type="http://schemas.openxmlformats.org/officeDocument/2006/relationships/image" Target="../media/image61.svg"/><Relationship Id="rId15" Type="http://schemas.openxmlformats.org/officeDocument/2006/relationships/image" Target="../media/image69.svg"/><Relationship Id="rId10" Type="http://schemas.openxmlformats.org/officeDocument/2006/relationships/image" Target="../media/image31.svg"/><Relationship Id="rId44" Type="http://schemas.openxmlformats.org/officeDocument/2006/relationships/image" Target="../media/image77.png"/><Relationship Id="rId9" Type="http://schemas.openxmlformats.org/officeDocument/2006/relationships/image" Target="../media/image32.png"/><Relationship Id="rId43" Type="http://schemas.openxmlformats.org/officeDocument/2006/relationships/image" Target="../media/image65.svg"/></Relationships>
</file>

<file path=ppt/slides/_rels/slide64.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29.svg"/><Relationship Id="rId39" Type="http://schemas.openxmlformats.org/officeDocument/2006/relationships/image" Target="../media/image12.svg"/><Relationship Id="rId3" Type="http://schemas.openxmlformats.org/officeDocument/2006/relationships/image" Target="../media/image33.svg"/><Relationship Id="rId47" Type="http://schemas.openxmlformats.org/officeDocument/2006/relationships/image" Target="../media/image9.png"/><Relationship Id="rId7" Type="http://schemas.openxmlformats.org/officeDocument/2006/relationships/image" Target="../media/image4.svg"/><Relationship Id="rId12" Type="http://schemas.openxmlformats.org/officeDocument/2006/relationships/image" Target="../media/image6.png"/><Relationship Id="rId46" Type="http://schemas.openxmlformats.org/officeDocument/2006/relationships/image" Target="../media/image8.png"/><Relationship Id="rId33" Type="http://schemas.openxmlformats.org/officeDocument/2006/relationships/image" Target="../media/image4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0.svg"/><Relationship Id="rId45" Type="http://schemas.openxmlformats.org/officeDocument/2006/relationships/image" Target="../media/image18.svg"/><Relationship Id="rId5" Type="http://schemas.openxmlformats.org/officeDocument/2006/relationships/image" Target="../media/image2.svg"/><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8.svg"/><Relationship Id="rId14" Type="http://schemas.openxmlformats.org/officeDocument/2006/relationships/image" Target="../media/image7.png"/><Relationship Id="rId43" Type="http://schemas.openxmlformats.org/officeDocument/2006/relationships/image" Target="../media/image16.svg"/><Relationship Id="rId48" Type="http://schemas.openxmlformats.org/officeDocument/2006/relationships/image" Target="../media/image10.png"/></Relationships>
</file>

<file path=ppt/slides/_rels/slide7.xml.rels><?xml version="1.0" encoding="UTF-8" standalone="yes"?>
<Relationships xmlns="http://schemas.openxmlformats.org/package/2006/relationships"><Relationship Id="rId8" Type="http://schemas.openxmlformats.org/officeDocument/2006/relationships/image" Target="../media/image29.svg"/><Relationship Id="rId12" Type="http://schemas.openxmlformats.org/officeDocument/2006/relationships/image" Target="../media/image10.svg"/><Relationship Id="rId2" Type="http://schemas.openxmlformats.org/officeDocument/2006/relationships/image" Target="../media/image3.png"/><Relationship Id="rId29" Type="http://schemas.openxmlformats.org/officeDocument/2006/relationships/image" Target="../media/image32.png"/><Relationship Id="rId1" Type="http://schemas.openxmlformats.org/officeDocument/2006/relationships/slideLayout" Target="../slideLayouts/slideLayout7.xml"/><Relationship Id="rId28" Type="http://schemas.openxmlformats.org/officeDocument/2006/relationships/image" Target="../media/image31.png"/><Relationship Id="rId10" Type="http://schemas.openxmlformats.org/officeDocument/2006/relationships/image" Target="../media/image31.svg"/><Relationship Id="rId27" Type="http://schemas.openxmlformats.org/officeDocument/2006/relationships/image" Target="../media/image4.svg"/><Relationship Id="rId30" Type="http://schemas.openxmlformats.org/officeDocument/2006/relationships/image" Target="../media/image33.png"/></Relationships>
</file>

<file path=ppt/slides/_rels/slide8.xml.rels><?xml version="1.0" encoding="UTF-8" standalone="yes"?>
<Relationships xmlns="http://schemas.openxmlformats.org/package/2006/relationships"><Relationship Id="rId8" Type="http://schemas.openxmlformats.org/officeDocument/2006/relationships/image" Target="../media/image29.svg"/><Relationship Id="rId12" Type="http://schemas.openxmlformats.org/officeDocument/2006/relationships/image" Target="../media/image10.svg"/><Relationship Id="rId2" Type="http://schemas.openxmlformats.org/officeDocument/2006/relationships/image" Target="../media/image3.png"/><Relationship Id="rId29" Type="http://schemas.openxmlformats.org/officeDocument/2006/relationships/image" Target="../media/image32.png"/><Relationship Id="rId1" Type="http://schemas.openxmlformats.org/officeDocument/2006/relationships/slideLayout" Target="../slideLayouts/slideLayout7.xml"/><Relationship Id="rId28" Type="http://schemas.openxmlformats.org/officeDocument/2006/relationships/image" Target="../media/image31.png"/><Relationship Id="rId10" Type="http://schemas.openxmlformats.org/officeDocument/2006/relationships/image" Target="../media/image31.svg"/><Relationship Id="rId27" Type="http://schemas.openxmlformats.org/officeDocument/2006/relationships/image" Target="../media/image4.svg"/><Relationship Id="rId30" Type="http://schemas.openxmlformats.org/officeDocument/2006/relationships/image" Target="../media/image33.png"/></Relationships>
</file>

<file path=ppt/slides/_rels/slide9.xml.rels><?xml version="1.0" encoding="UTF-8" standalone="yes"?>
<Relationships xmlns="http://schemas.openxmlformats.org/package/2006/relationships"><Relationship Id="rId8" Type="http://schemas.openxmlformats.org/officeDocument/2006/relationships/image" Target="../media/image29.svg"/><Relationship Id="rId12" Type="http://schemas.openxmlformats.org/officeDocument/2006/relationships/image" Target="../media/image10.svg"/><Relationship Id="rId2" Type="http://schemas.openxmlformats.org/officeDocument/2006/relationships/image" Target="../media/image3.png"/><Relationship Id="rId29" Type="http://schemas.openxmlformats.org/officeDocument/2006/relationships/image" Target="../media/image32.png"/><Relationship Id="rId1" Type="http://schemas.openxmlformats.org/officeDocument/2006/relationships/slideLayout" Target="../slideLayouts/slideLayout7.xml"/><Relationship Id="rId32" Type="http://schemas.microsoft.com/office/2007/relationships/hdphoto" Target="../media/hdphoto1.wdp"/><Relationship Id="rId28" Type="http://schemas.openxmlformats.org/officeDocument/2006/relationships/image" Target="../media/image31.png"/><Relationship Id="rId10" Type="http://schemas.openxmlformats.org/officeDocument/2006/relationships/image" Target="../media/image31.svg"/><Relationship Id="rId31" Type="http://schemas.openxmlformats.org/officeDocument/2006/relationships/image" Target="../media/image34.png"/><Relationship Id="rId27" Type="http://schemas.openxmlformats.org/officeDocument/2006/relationships/image" Target="../media/image4.svg"/><Relationship Id="rId30"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91667" y="0"/>
            <a:ext cx="18471333" cy="10384716"/>
          </a:xfrm>
          <a:prstGeom prst="rect">
            <a:avLst/>
          </a:prstGeom>
        </p:spPr>
      </p:pic>
      <p:grpSp>
        <p:nvGrpSpPr>
          <p:cNvPr id="10" name="Group 9"/>
          <p:cNvGrpSpPr/>
          <p:nvPr/>
        </p:nvGrpSpPr>
        <p:grpSpPr>
          <a:xfrm>
            <a:off x="990600" y="1167050"/>
            <a:ext cx="16103372" cy="8050615"/>
            <a:chOff x="3851324" y="3266240"/>
            <a:chExt cx="10492450" cy="4098575"/>
          </a:xfrm>
        </p:grpSpPr>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4058679" y="3512580"/>
              <a:ext cx="10285095" cy="3852235"/>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851324" y="3266240"/>
              <a:ext cx="10285095" cy="3852235"/>
            </a:xfrm>
            <a:prstGeom prst="rect">
              <a:avLst/>
            </a:prstGeom>
          </p:spPr>
        </p:pic>
        <p:pic>
          <p:nvPicPr>
            <p:cNvPr id="7"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20456168">
              <a:off x="11708542" y="5728452"/>
              <a:ext cx="1149843" cy="1154039"/>
            </a:xfrm>
            <a:prstGeom prst="rect">
              <a:avLst/>
            </a:prstGeom>
          </p:spPr>
        </p:pic>
        <p:pic>
          <p:nvPicPr>
            <p:cNvPr id="8" name="Picture 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l="47728" t="25042"/>
            <a:stretch>
              <a:fillRect/>
            </a:stretch>
          </p:blipFill>
          <p:spPr>
            <a:xfrm>
              <a:off x="12738767" y="4280613"/>
              <a:ext cx="610399" cy="571338"/>
            </a:xfrm>
            <a:prstGeom prst="rect">
              <a:avLst/>
            </a:prstGeom>
          </p:spPr>
        </p:pic>
        <p:pic>
          <p:nvPicPr>
            <p:cNvPr id="9" name="Picture 9"/>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flipH="1">
              <a:off x="4285976" y="5702414"/>
              <a:ext cx="1302793" cy="907218"/>
            </a:xfrm>
            <a:prstGeom prst="rect">
              <a:avLst/>
            </a:prstGeom>
          </p:spPr>
        </p:pic>
      </p:grpSp>
      <p:pic>
        <p:nvPicPr>
          <p:cNvPr id="11" name="Picture 23"/>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45"/>
              </a:ext>
            </a:extLst>
          </a:blip>
          <a:srcRect/>
          <a:stretch>
            <a:fillRect/>
          </a:stretch>
        </p:blipFill>
        <p:spPr>
          <a:xfrm>
            <a:off x="3028294" y="262176"/>
            <a:ext cx="2667000" cy="2293621"/>
          </a:xfrm>
          <a:prstGeom prst="rect">
            <a:avLst/>
          </a:prstGeom>
        </p:spPr>
      </p:pic>
      <p:pic>
        <p:nvPicPr>
          <p:cNvPr id="12" name="Picture 20"/>
          <p:cNvPicPr>
            <a:picLocks noChangeAspect="1"/>
          </p:cNvPicPr>
          <p:nvPr/>
        </p:nvPicPr>
        <p:blipFill>
          <a:blip r:embed="rId46" cstate="print">
            <a:extLst>
              <a:ext uri="{28A0092B-C50C-407E-A947-70E740481C1C}">
                <a14:useLocalDpi xmlns:a14="http://schemas.microsoft.com/office/drawing/2010/main" val="0"/>
              </a:ext>
              <a:ext uri="{96DAC541-7B7A-43D3-8B79-37D633B846F1}">
                <asvg:svgBlip xmlns:asvg="http://schemas.microsoft.com/office/drawing/2016/SVG/main" xmlns="" r:embed="rId39"/>
              </a:ext>
            </a:extLst>
          </a:blip>
          <a:srcRect/>
          <a:stretch>
            <a:fillRect/>
          </a:stretch>
        </p:blipFill>
        <p:spPr>
          <a:xfrm>
            <a:off x="105663" y="7006881"/>
            <a:ext cx="2088114" cy="3377834"/>
          </a:xfrm>
          <a:prstGeom prst="rect">
            <a:avLst/>
          </a:prstGeom>
        </p:spPr>
      </p:pic>
      <p:pic>
        <p:nvPicPr>
          <p:cNvPr id="13" name="Picture 22"/>
          <p:cNvPicPr>
            <a:picLocks noChangeAspect="1"/>
          </p:cNvPicPr>
          <p:nvPr/>
        </p:nvPicPr>
        <p:blipFill>
          <a:blip r:embed="rId47" cstate="print">
            <a:extLst>
              <a:ext uri="{28A0092B-C50C-407E-A947-70E740481C1C}">
                <a14:useLocalDpi xmlns:a14="http://schemas.microsoft.com/office/drawing/2010/main" val="0"/>
              </a:ext>
              <a:ext uri="{96DAC541-7B7A-43D3-8B79-37D633B846F1}">
                <asvg:svgBlip xmlns:asvg="http://schemas.microsoft.com/office/drawing/2016/SVG/main" xmlns="" r:embed="rId43"/>
              </a:ext>
            </a:extLst>
          </a:blip>
          <a:srcRect/>
          <a:stretch>
            <a:fillRect/>
          </a:stretch>
        </p:blipFill>
        <p:spPr>
          <a:xfrm rot="-529235" flipH="1">
            <a:off x="15484072" y="-32980"/>
            <a:ext cx="2391143" cy="3367808"/>
          </a:xfrm>
          <a:prstGeom prst="rect">
            <a:avLst/>
          </a:prstGeom>
        </p:spPr>
      </p:pic>
      <p:pic>
        <p:nvPicPr>
          <p:cNvPr id="14" name="Picture 17"/>
          <p:cNvPicPr>
            <a:picLocks noChangeAspect="1"/>
          </p:cNvPicPr>
          <p:nvPr/>
        </p:nvPicPr>
        <p:blipFill>
          <a:blip r:embed="rId48" cstate="print">
            <a:extLst>
              <a:ext uri="{28A0092B-C50C-407E-A947-70E740481C1C}">
                <a14:useLocalDpi xmlns:a14="http://schemas.microsoft.com/office/drawing/2010/main" val="0"/>
              </a:ext>
              <a:ext uri="{96DAC541-7B7A-43D3-8B79-37D633B846F1}">
                <asvg:svgBlip xmlns:asvg="http://schemas.microsoft.com/office/drawing/2016/SVG/main" xmlns="" r:embed="rId33"/>
              </a:ext>
            </a:extLst>
          </a:blip>
          <a:srcRect/>
          <a:stretch>
            <a:fillRect/>
          </a:stretch>
        </p:blipFill>
        <p:spPr>
          <a:xfrm>
            <a:off x="14983318" y="5874165"/>
            <a:ext cx="2712084" cy="4348825"/>
          </a:xfrm>
          <a:prstGeom prst="rect">
            <a:avLst/>
          </a:prstGeom>
        </p:spPr>
      </p:pic>
      <p:sp>
        <p:nvSpPr>
          <p:cNvPr id="15" name="TextBox 14"/>
          <p:cNvSpPr txBox="1"/>
          <p:nvPr/>
        </p:nvSpPr>
        <p:spPr>
          <a:xfrm>
            <a:off x="2209800" y="2770693"/>
            <a:ext cx="13030078" cy="3211007"/>
          </a:xfrm>
          <a:prstGeom prst="rect">
            <a:avLst/>
          </a:prstGeom>
          <a:noFill/>
        </p:spPr>
        <p:txBody>
          <a:bodyPr wrap="square" rtlCol="0">
            <a:spAutoFit/>
          </a:bodyPr>
          <a:lstStyle/>
          <a:p>
            <a:pPr algn="ctr">
              <a:lnSpc>
                <a:spcPct val="150000"/>
              </a:lnSpc>
            </a:pPr>
            <a:r>
              <a:rPr lang="en-US" sz="7200" b="1" dirty="0" smtClean="0">
                <a:latin typeface="Arial" panose="020B0604020202020204" pitchFamily="34" charset="0"/>
                <a:cs typeface="Arial" panose="020B0604020202020204" pitchFamily="34" charset="0"/>
              </a:rPr>
              <a:t>CHÀO MỪNG CÁC EM </a:t>
            </a:r>
          </a:p>
          <a:p>
            <a:pPr algn="ctr">
              <a:lnSpc>
                <a:spcPct val="150000"/>
              </a:lnSpc>
            </a:pPr>
            <a:r>
              <a:rPr lang="en-US" sz="7200" b="1" dirty="0" smtClean="0">
                <a:latin typeface="Arial" panose="020B0604020202020204" pitchFamily="34" charset="0"/>
                <a:cs typeface="Arial" panose="020B0604020202020204" pitchFamily="34" charset="0"/>
              </a:rPr>
              <a:t>ĐẾN VỚI BÀI HỌC HÔM NAY.</a:t>
            </a:r>
            <a:endParaRPr lang="en-US" sz="7200" b="1" dirty="0">
              <a:latin typeface="Arial" panose="020B0604020202020204" pitchFamily="34"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heel(8)">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6F0E9"/>
        </a:solidFill>
        <a:effectLst/>
      </p:bgPr>
    </p:bg>
    <p:spTree>
      <p:nvGrpSpPr>
        <p:cNvPr id="1" name=""/>
        <p:cNvGrpSpPr/>
        <p:nvPr/>
      </p:nvGrpSpPr>
      <p:grpSpPr>
        <a:xfrm>
          <a:off x="0" y="0"/>
          <a:ext cx="0" cy="0"/>
          <a:chOff x="0" y="0"/>
          <a:chExt cx="0" cy="0"/>
        </a:xfrm>
      </p:grpSpPr>
      <p:pic>
        <p:nvPicPr>
          <p:cNvPr id="19" name="Picture 1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27"/>
              </a:ext>
            </a:extLst>
          </a:blip>
          <a:srcRect/>
          <a:stretch>
            <a:fillRect/>
          </a:stretch>
        </p:blipFill>
        <p:spPr>
          <a:xfrm>
            <a:off x="228600" y="342900"/>
            <a:ext cx="17677002" cy="9614582"/>
          </a:xfrm>
          <a:prstGeom prst="rect">
            <a:avLst/>
          </a:prstGeom>
        </p:spPr>
      </p:pic>
      <p:pic>
        <p:nvPicPr>
          <p:cNvPr id="14" name="Picture 14"/>
          <p:cNvPicPr>
            <a:picLocks noChangeAspect="1"/>
          </p:cNvPicPr>
          <p:nvPr/>
        </p:nvPicPr>
        <p:blipFill>
          <a:blip r:embed="rId28"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0" y="9142138"/>
            <a:ext cx="1698771" cy="1182962"/>
          </a:xfrm>
          <a:prstGeom prst="rect">
            <a:avLst/>
          </a:prstGeom>
        </p:spPr>
      </p:pic>
      <p:pic>
        <p:nvPicPr>
          <p:cNvPr id="15" name="Picture 15"/>
          <p:cNvPicPr>
            <a:picLocks noChangeAspect="1"/>
          </p:cNvPicPr>
          <p:nvPr/>
        </p:nvPicPr>
        <p:blipFill>
          <a:blip r:embed="rId2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6795331" y="63511"/>
            <a:ext cx="1498685" cy="1422389"/>
          </a:xfrm>
          <a:prstGeom prst="rect">
            <a:avLst/>
          </a:prstGeom>
        </p:spPr>
      </p:pic>
      <p:pic>
        <p:nvPicPr>
          <p:cNvPr id="17" name="Picture 17"/>
          <p:cNvPicPr>
            <a:picLocks noChangeAspect="1"/>
          </p:cNvPicPr>
          <p:nvPr/>
        </p:nvPicPr>
        <p:blipFill>
          <a:blip r:embed="rId30"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r="47990" b="28940"/>
          <a:stretch>
            <a:fillRect/>
          </a:stretch>
        </p:blipFill>
        <p:spPr>
          <a:xfrm>
            <a:off x="17412868" y="9410700"/>
            <a:ext cx="694486" cy="619344"/>
          </a:xfrm>
          <a:prstGeom prst="rect">
            <a:avLst/>
          </a:prstGeom>
        </p:spPr>
      </p:pic>
      <p:pic>
        <p:nvPicPr>
          <p:cNvPr id="18" name="Picture 18"/>
          <p:cNvPicPr>
            <a:picLocks noChangeAspect="1"/>
          </p:cNvPicPr>
          <p:nvPr/>
        </p:nvPicPr>
        <p:blipFill>
          <a:blip r:embed="rId30"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l="47990" t="28940"/>
          <a:stretch>
            <a:fillRect/>
          </a:stretch>
        </p:blipFill>
        <p:spPr>
          <a:xfrm>
            <a:off x="17573808" y="8496300"/>
            <a:ext cx="694486" cy="619344"/>
          </a:xfrm>
          <a:prstGeom prst="rect">
            <a:avLst/>
          </a:prstGeom>
        </p:spPr>
      </p:pic>
      <p:sp>
        <p:nvSpPr>
          <p:cNvPr id="2" name="TextBox 1"/>
          <p:cNvSpPr txBox="1"/>
          <p:nvPr/>
        </p:nvSpPr>
        <p:spPr>
          <a:xfrm>
            <a:off x="2019815" y="723900"/>
            <a:ext cx="14744185" cy="1938992"/>
          </a:xfrm>
          <a:prstGeom prst="rect">
            <a:avLst/>
          </a:prstGeom>
          <a:noFill/>
        </p:spPr>
        <p:txBody>
          <a:bodyPr wrap="square" rtlCol="0">
            <a:spAutoFit/>
          </a:bodyPr>
          <a:lstStyle/>
          <a:p>
            <a:pPr algn="ctr">
              <a:lnSpc>
                <a:spcPct val="150000"/>
              </a:lnSpc>
            </a:pPr>
            <a:r>
              <a:rPr lang="en-US" sz="4000" b="1" dirty="0" err="1" smtClean="0">
                <a:solidFill>
                  <a:srgbClr val="FF0000"/>
                </a:solidFill>
                <a:latin typeface="Arial" panose="020B0604020202020204" pitchFamily="34" charset="0"/>
                <a:cs typeface="Arial" panose="020B0604020202020204" pitchFamily="34" charset="0"/>
              </a:rPr>
              <a:t>Câu</a:t>
            </a:r>
            <a:r>
              <a:rPr lang="en-US" sz="4000" b="1" dirty="0" smtClean="0">
                <a:solidFill>
                  <a:srgbClr val="FF0000"/>
                </a:solidFill>
                <a:latin typeface="Arial" panose="020B0604020202020204" pitchFamily="34" charset="0"/>
                <a:cs typeface="Arial" panose="020B0604020202020204" pitchFamily="34" charset="0"/>
              </a:rPr>
              <a:t> 1: </a:t>
            </a:r>
            <a:r>
              <a:rPr lang="en-US" sz="4000" dirty="0" err="1" smtClean="0">
                <a:latin typeface="Arial" panose="020B0604020202020204" pitchFamily="34" charset="0"/>
                <a:cs typeface="Arial" panose="020B0604020202020204" pitchFamily="34" charset="0"/>
              </a:rPr>
              <a:t>Em</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hãy</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mô</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tả</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một</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hiện</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tượng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trong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tự</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nhiên</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đã</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quan</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sát</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được</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Từ</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đó</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đặt</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câu</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hỏi</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cần</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tìm</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hiểu</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về</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hiện</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tượng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đó</a:t>
            </a:r>
            <a:r>
              <a:rPr lang="en-US" sz="4000" dirty="0" smtClean="0">
                <a:latin typeface="Arial" panose="020B0604020202020204" pitchFamily="34" charset="0"/>
                <a:cs typeface="Arial" panose="020B0604020202020204" pitchFamily="34" charset="0"/>
              </a:rPr>
              <a:t>. </a:t>
            </a:r>
            <a:endParaRPr lang="en-US" sz="4000" dirty="0">
              <a:latin typeface="Arial" panose="020B0604020202020204" pitchFamily="34" charset="0"/>
              <a:cs typeface="Arial" panose="020B0604020202020204" pitchFamily="34" charset="0"/>
            </a:endParaRPr>
          </a:p>
        </p:txBody>
      </p:sp>
      <p:sp>
        <p:nvSpPr>
          <p:cNvPr id="4" name="Rectangle 3"/>
          <p:cNvSpPr/>
          <p:nvPr/>
        </p:nvSpPr>
        <p:spPr>
          <a:xfrm>
            <a:off x="1066800" y="2620649"/>
            <a:ext cx="8855635" cy="6740307"/>
          </a:xfrm>
          <a:prstGeom prst="rect">
            <a:avLst/>
          </a:prstGeom>
        </p:spPr>
        <p:txBody>
          <a:bodyPr wrap="square" anchor="ctr">
            <a:spAutoFit/>
          </a:bodyPr>
          <a:lstStyle/>
          <a:p>
            <a:pPr algn="just">
              <a:lnSpc>
                <a:spcPct val="150000"/>
              </a:lnSpc>
              <a:spcBef>
                <a:spcPts val="600"/>
              </a:spcBef>
              <a:spcAft>
                <a:spcPts val="800"/>
              </a:spcAft>
            </a:pPr>
            <a:r>
              <a:rPr lang="en-US" sz="3600" dirty="0" err="1">
                <a:latin typeface="Arial" panose="020B0604020202020204" pitchFamily="34" charset="0"/>
                <a:ea typeface="Calibri" panose="020F0502020204030204" pitchFamily="34" charset="0"/>
                <a:cs typeface="Arial" panose="020B0604020202020204" pitchFamily="34" charset="0"/>
              </a:rPr>
              <a:t>Một</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hiện</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tượng</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trong</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tự</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nhiên</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Vào</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những</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ngày</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đông</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lạnh</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giá</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Hà</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Nội</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và</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các</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tỉnh</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miền</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Bắc</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thường</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xuất</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hiện</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sương</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mù</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vào</a:t>
            </a:r>
            <a:r>
              <a:rPr lang="en-US" sz="3600" dirty="0">
                <a:latin typeface="Arial" panose="020B0604020202020204" pitchFamily="34" charset="0"/>
                <a:ea typeface="Calibri" panose="020F0502020204030204" pitchFamily="34" charset="0"/>
                <a:cs typeface="Arial" panose="020B0604020202020204" pitchFamily="34" charset="0"/>
              </a:rPr>
              <a:t> sang </a:t>
            </a:r>
            <a:r>
              <a:rPr lang="en-US" sz="3600" dirty="0" err="1">
                <a:latin typeface="Arial" panose="020B0604020202020204" pitchFamily="34" charset="0"/>
                <a:ea typeface="Calibri" panose="020F0502020204030204" pitchFamily="34" charset="0"/>
                <a:cs typeface="Arial" panose="020B0604020202020204" pitchFamily="34" charset="0"/>
              </a:rPr>
              <a:t>sớm</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hoặc</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chiều</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tối</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Sáng</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sớm</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khi</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Mặt</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Trời</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chưa</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xuất</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hiện</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thì</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sương</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mù</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thường</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dày</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đặc</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bao</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phủ</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các</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ngôi</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nhà</a:t>
            </a:r>
            <a:r>
              <a:rPr lang="en-US" sz="3600" dirty="0">
                <a:latin typeface="Arial" panose="020B0604020202020204" pitchFamily="34" charset="0"/>
                <a:ea typeface="Calibri" panose="020F0502020204030204" pitchFamily="34" charset="0"/>
                <a:cs typeface="Arial" panose="020B0604020202020204" pitchFamily="34" charset="0"/>
              </a:rPr>
              <a:t>, con </a:t>
            </a:r>
            <a:r>
              <a:rPr lang="en-US" sz="3600" dirty="0" err="1">
                <a:latin typeface="Arial" panose="020B0604020202020204" pitchFamily="34" charset="0"/>
                <a:ea typeface="Calibri" panose="020F0502020204030204" pitchFamily="34" charset="0"/>
                <a:cs typeface="Arial" panose="020B0604020202020204" pitchFamily="34" charset="0"/>
              </a:rPr>
              <a:t>đường</a:t>
            </a:r>
            <a:r>
              <a:rPr lang="en-US" sz="3600" dirty="0">
                <a:latin typeface="Arial" panose="020B0604020202020204" pitchFamily="34" charset="0"/>
                <a:ea typeface="Calibri" panose="020F0502020204030204" pitchFamily="34" charset="0"/>
                <a:cs typeface="Arial" panose="020B0604020202020204" pitchFamily="34" charset="0"/>
              </a:rPr>
              <a:t>, …</a:t>
            </a:r>
            <a:r>
              <a:rPr lang="vi-VN" sz="3600" dirty="0">
                <a:latin typeface="Arial" panose="020B0604020202020204" pitchFamily="34" charset="0"/>
                <a:ea typeface="Calibri" panose="020F0502020204030204" pitchFamily="34" charset="0"/>
                <a:cs typeface="Arial" panose="020B0604020202020204" pitchFamily="34" charset="0"/>
              </a:rPr>
              <a:t> nhưng khi xuất hiện Mặt Trời, sương mù bay hơi nhanh chóng.</a:t>
            </a:r>
            <a:endParaRPr lang="en-US" sz="36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5" name="Picture 4"/>
          <p:cNvPicPr>
            <a:picLocks noChangeAspect="1"/>
          </p:cNvPicPr>
          <p:nvPr/>
        </p:nvPicPr>
        <p:blipFill>
          <a:blip r:embed="rId31"/>
          <a:stretch>
            <a:fillRect/>
          </a:stretch>
        </p:blipFill>
        <p:spPr>
          <a:xfrm>
            <a:off x="10439400" y="3468456"/>
            <a:ext cx="6912818" cy="4723044"/>
          </a:xfrm>
          <a:prstGeom prst="rect">
            <a:avLst/>
          </a:prstGeom>
        </p:spPr>
      </p:pic>
    </p:spTree>
    <p:extLst>
      <p:ext uri="{BB962C8B-B14F-4D97-AF65-F5344CB8AC3E}">
        <p14:creationId xmlns:p14="http://schemas.microsoft.com/office/powerpoint/2010/main" val="366239744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anim calcmode="lin" valueType="num">
                                      <p:cBhvr>
                                        <p:cTn id="15" dur="500" fill="hold"/>
                                        <p:tgtEl>
                                          <p:spTgt spid="4"/>
                                        </p:tgtEl>
                                        <p:attrNameLst>
                                          <p:attrName>ppt_x</p:attrName>
                                        </p:attrNameLst>
                                      </p:cBhvr>
                                      <p:tavLst>
                                        <p:tav tm="0">
                                          <p:val>
                                            <p:strVal val="#ppt_x"/>
                                          </p:val>
                                        </p:tav>
                                        <p:tav tm="100000">
                                          <p:val>
                                            <p:strVal val="#ppt_x"/>
                                          </p:val>
                                        </p:tav>
                                      </p:tavLst>
                                    </p:anim>
                                    <p:anim calcmode="lin" valueType="num">
                                      <p:cBhvr>
                                        <p:cTn id="16"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32"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circle(out)">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6F0E9"/>
        </a:solidFill>
        <a:effectLst/>
      </p:bgPr>
    </p:bg>
    <p:spTree>
      <p:nvGrpSpPr>
        <p:cNvPr id="1" name=""/>
        <p:cNvGrpSpPr/>
        <p:nvPr/>
      </p:nvGrpSpPr>
      <p:grpSpPr>
        <a:xfrm>
          <a:off x="0" y="0"/>
          <a:ext cx="0" cy="0"/>
          <a:chOff x="0" y="0"/>
          <a:chExt cx="0" cy="0"/>
        </a:xfrm>
      </p:grpSpPr>
      <p:pic>
        <p:nvPicPr>
          <p:cNvPr id="19" name="Picture 1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27"/>
              </a:ext>
            </a:extLst>
          </a:blip>
          <a:srcRect/>
          <a:stretch>
            <a:fillRect/>
          </a:stretch>
        </p:blipFill>
        <p:spPr>
          <a:xfrm>
            <a:off x="762000" y="571500"/>
            <a:ext cx="16811808" cy="9144000"/>
          </a:xfrm>
          <a:prstGeom prst="rect">
            <a:avLst/>
          </a:prstGeom>
        </p:spPr>
      </p:pic>
      <p:pic>
        <p:nvPicPr>
          <p:cNvPr id="14" name="Picture 14"/>
          <p:cNvPicPr>
            <a:picLocks noChangeAspect="1"/>
          </p:cNvPicPr>
          <p:nvPr/>
        </p:nvPicPr>
        <p:blipFill>
          <a:blip r:embed="rId28"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228600" y="8864400"/>
            <a:ext cx="1698771" cy="1182962"/>
          </a:xfrm>
          <a:prstGeom prst="rect">
            <a:avLst/>
          </a:prstGeom>
        </p:spPr>
      </p:pic>
      <p:pic>
        <p:nvPicPr>
          <p:cNvPr id="15" name="Picture 15"/>
          <p:cNvPicPr>
            <a:picLocks noChangeAspect="1"/>
          </p:cNvPicPr>
          <p:nvPr/>
        </p:nvPicPr>
        <p:blipFill>
          <a:blip r:embed="rId2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6410400" y="0"/>
            <a:ext cx="2004936" cy="1902867"/>
          </a:xfrm>
          <a:prstGeom prst="rect">
            <a:avLst/>
          </a:prstGeom>
        </p:spPr>
      </p:pic>
      <p:pic>
        <p:nvPicPr>
          <p:cNvPr id="17" name="Picture 17"/>
          <p:cNvPicPr>
            <a:picLocks noChangeAspect="1"/>
          </p:cNvPicPr>
          <p:nvPr/>
        </p:nvPicPr>
        <p:blipFill>
          <a:blip r:embed="rId30"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r="47990" b="28940"/>
          <a:stretch>
            <a:fillRect/>
          </a:stretch>
        </p:blipFill>
        <p:spPr>
          <a:xfrm>
            <a:off x="17412868" y="9410700"/>
            <a:ext cx="694486" cy="619344"/>
          </a:xfrm>
          <a:prstGeom prst="rect">
            <a:avLst/>
          </a:prstGeom>
        </p:spPr>
      </p:pic>
      <p:pic>
        <p:nvPicPr>
          <p:cNvPr id="18" name="Picture 18"/>
          <p:cNvPicPr>
            <a:picLocks noChangeAspect="1"/>
          </p:cNvPicPr>
          <p:nvPr/>
        </p:nvPicPr>
        <p:blipFill>
          <a:blip r:embed="rId30"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l="47990" t="28940"/>
          <a:stretch>
            <a:fillRect/>
          </a:stretch>
        </p:blipFill>
        <p:spPr>
          <a:xfrm>
            <a:off x="17573808" y="8496300"/>
            <a:ext cx="694486" cy="619344"/>
          </a:xfrm>
          <a:prstGeom prst="rect">
            <a:avLst/>
          </a:prstGeom>
        </p:spPr>
      </p:pic>
      <p:sp>
        <p:nvSpPr>
          <p:cNvPr id="2" name="TextBox 1"/>
          <p:cNvSpPr txBox="1"/>
          <p:nvPr/>
        </p:nvSpPr>
        <p:spPr>
          <a:xfrm>
            <a:off x="1109243" y="1159014"/>
            <a:ext cx="16650868" cy="707886"/>
          </a:xfrm>
          <a:prstGeom prst="rect">
            <a:avLst/>
          </a:prstGeom>
          <a:noFill/>
        </p:spPr>
        <p:txBody>
          <a:bodyPr wrap="square" rtlCol="0">
            <a:spAutoFit/>
          </a:bodyPr>
          <a:lstStyle/>
          <a:p>
            <a:pPr algn="ctr"/>
            <a:r>
              <a:rPr lang="en-US" sz="4000" b="1" dirty="0" err="1" smtClean="0">
                <a:solidFill>
                  <a:srgbClr val="FF0000"/>
                </a:solidFill>
                <a:latin typeface="Arial" panose="020B0604020202020204" pitchFamily="34" charset="0"/>
                <a:cs typeface="Arial" panose="020B0604020202020204" pitchFamily="34" charset="0"/>
              </a:rPr>
              <a:t>Câu</a:t>
            </a:r>
            <a:r>
              <a:rPr lang="en-US" sz="4000" b="1" dirty="0" smtClean="0">
                <a:solidFill>
                  <a:srgbClr val="FF0000"/>
                </a:solidFill>
                <a:latin typeface="Arial" panose="020B0604020202020204" pitchFamily="34" charset="0"/>
                <a:cs typeface="Arial" panose="020B0604020202020204" pitchFamily="34" charset="0"/>
              </a:rPr>
              <a:t> 2: </a:t>
            </a:r>
            <a:r>
              <a:rPr lang="en-US" sz="4000" dirty="0" err="1" smtClean="0">
                <a:latin typeface="Arial" panose="020B0604020202020204" pitchFamily="34" charset="0"/>
                <a:cs typeface="Arial" panose="020B0604020202020204" pitchFamily="34" charset="0"/>
              </a:rPr>
              <a:t>Để</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trả</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lời</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cho</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câu</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hỏi</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trên</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giả</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thuyết</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của</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em</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là</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gì</a:t>
            </a:r>
            <a:r>
              <a:rPr lang="en-US" sz="4000" dirty="0" smtClean="0">
                <a:latin typeface="Arial" panose="020B060402020202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sp>
        <p:nvSpPr>
          <p:cNvPr id="3" name="Rectangle 2"/>
          <p:cNvSpPr/>
          <p:nvPr/>
        </p:nvSpPr>
        <p:spPr>
          <a:xfrm>
            <a:off x="2286001" y="2019300"/>
            <a:ext cx="14124400" cy="1824923"/>
          </a:xfrm>
          <a:prstGeom prst="rect">
            <a:avLst/>
          </a:prstGeom>
        </p:spPr>
        <p:txBody>
          <a:bodyPr wrap="square">
            <a:spAutoFit/>
          </a:bodyPr>
          <a:lstStyle/>
          <a:p>
            <a:pPr algn="ctr">
              <a:lnSpc>
                <a:spcPct val="150000"/>
              </a:lnSpc>
              <a:spcBef>
                <a:spcPts val="600"/>
              </a:spcBef>
              <a:spcAft>
                <a:spcPts val="800"/>
              </a:spcAft>
            </a:pPr>
            <a:r>
              <a:rPr lang="vi-VN" sz="4000" dirty="0">
                <a:latin typeface="Arial" panose="020B0604020202020204" pitchFamily="34" charset="0"/>
                <a:ea typeface="Calibri" panose="020F0502020204030204" pitchFamily="34" charset="0"/>
                <a:cs typeface="Arial" panose="020B0604020202020204" pitchFamily="34" charset="0"/>
              </a:rPr>
              <a:t>Nếu nhiệt độ thay đổi (tăng lên) thì hơi nước trong sương mù bay hơi nhanh chóng.</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4" name="Picture 3"/>
          <p:cNvPicPr>
            <a:picLocks noChangeAspect="1"/>
          </p:cNvPicPr>
          <p:nvPr/>
        </p:nvPicPr>
        <p:blipFill>
          <a:blip r:embed="rId31"/>
          <a:stretch>
            <a:fillRect/>
          </a:stretch>
        </p:blipFill>
        <p:spPr>
          <a:xfrm>
            <a:off x="5410200" y="4191000"/>
            <a:ext cx="7620000" cy="4762500"/>
          </a:xfrm>
          <a:prstGeom prst="rect">
            <a:avLst/>
          </a:prstGeom>
        </p:spPr>
      </p:pic>
    </p:spTree>
    <p:extLst>
      <p:ext uri="{BB962C8B-B14F-4D97-AF65-F5344CB8AC3E}">
        <p14:creationId xmlns:p14="http://schemas.microsoft.com/office/powerpoint/2010/main" val="185223716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diamond(in)">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6F0E9"/>
        </a:solidFill>
        <a:effectLst/>
      </p:bgPr>
    </p:bg>
    <p:spTree>
      <p:nvGrpSpPr>
        <p:cNvPr id="1" name=""/>
        <p:cNvGrpSpPr/>
        <p:nvPr/>
      </p:nvGrpSpPr>
      <p:grpSpPr>
        <a:xfrm>
          <a:off x="0" y="0"/>
          <a:ext cx="0" cy="0"/>
          <a:chOff x="0" y="0"/>
          <a:chExt cx="0" cy="0"/>
        </a:xfrm>
      </p:grpSpPr>
      <p:pic>
        <p:nvPicPr>
          <p:cNvPr id="19" name="Picture 1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27"/>
              </a:ext>
            </a:extLst>
          </a:blip>
          <a:srcRect/>
          <a:stretch>
            <a:fillRect/>
          </a:stretch>
        </p:blipFill>
        <p:spPr>
          <a:xfrm>
            <a:off x="762000" y="571500"/>
            <a:ext cx="16811808" cy="9144000"/>
          </a:xfrm>
          <a:prstGeom prst="rect">
            <a:avLst/>
          </a:prstGeom>
        </p:spPr>
      </p:pic>
      <p:pic>
        <p:nvPicPr>
          <p:cNvPr id="14" name="Picture 14"/>
          <p:cNvPicPr>
            <a:picLocks noChangeAspect="1"/>
          </p:cNvPicPr>
          <p:nvPr/>
        </p:nvPicPr>
        <p:blipFill>
          <a:blip r:embed="rId28"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228600" y="8864400"/>
            <a:ext cx="1698771" cy="1182962"/>
          </a:xfrm>
          <a:prstGeom prst="rect">
            <a:avLst/>
          </a:prstGeom>
        </p:spPr>
      </p:pic>
      <p:pic>
        <p:nvPicPr>
          <p:cNvPr id="15" name="Picture 15"/>
          <p:cNvPicPr>
            <a:picLocks noChangeAspect="1"/>
          </p:cNvPicPr>
          <p:nvPr/>
        </p:nvPicPr>
        <p:blipFill>
          <a:blip r:embed="rId2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6410400" y="0"/>
            <a:ext cx="2004936" cy="1902867"/>
          </a:xfrm>
          <a:prstGeom prst="rect">
            <a:avLst/>
          </a:prstGeom>
        </p:spPr>
      </p:pic>
      <p:pic>
        <p:nvPicPr>
          <p:cNvPr id="17" name="Picture 17"/>
          <p:cNvPicPr>
            <a:picLocks noChangeAspect="1"/>
          </p:cNvPicPr>
          <p:nvPr/>
        </p:nvPicPr>
        <p:blipFill>
          <a:blip r:embed="rId30"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r="47990" b="28940"/>
          <a:stretch>
            <a:fillRect/>
          </a:stretch>
        </p:blipFill>
        <p:spPr>
          <a:xfrm>
            <a:off x="17412868" y="9410700"/>
            <a:ext cx="694486" cy="619344"/>
          </a:xfrm>
          <a:prstGeom prst="rect">
            <a:avLst/>
          </a:prstGeom>
        </p:spPr>
      </p:pic>
      <p:pic>
        <p:nvPicPr>
          <p:cNvPr id="18" name="Picture 18"/>
          <p:cNvPicPr>
            <a:picLocks noChangeAspect="1"/>
          </p:cNvPicPr>
          <p:nvPr/>
        </p:nvPicPr>
        <p:blipFill>
          <a:blip r:embed="rId30"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l="47990" t="28940"/>
          <a:stretch>
            <a:fillRect/>
          </a:stretch>
        </p:blipFill>
        <p:spPr>
          <a:xfrm>
            <a:off x="17573808" y="8496300"/>
            <a:ext cx="694486" cy="619344"/>
          </a:xfrm>
          <a:prstGeom prst="rect">
            <a:avLst/>
          </a:prstGeom>
        </p:spPr>
      </p:pic>
      <p:sp>
        <p:nvSpPr>
          <p:cNvPr id="2" name="TextBox 1"/>
          <p:cNvSpPr txBox="1"/>
          <p:nvPr/>
        </p:nvSpPr>
        <p:spPr>
          <a:xfrm>
            <a:off x="2730422" y="1333500"/>
            <a:ext cx="13716000" cy="1824923"/>
          </a:xfrm>
          <a:prstGeom prst="rect">
            <a:avLst/>
          </a:prstGeom>
          <a:noFill/>
        </p:spPr>
        <p:txBody>
          <a:bodyPr wrap="square" rtlCol="0">
            <a:spAutoFit/>
          </a:bodyPr>
          <a:lstStyle/>
          <a:p>
            <a:pPr algn="ctr">
              <a:lnSpc>
                <a:spcPct val="150000"/>
              </a:lnSpc>
            </a:pPr>
            <a:r>
              <a:rPr lang="en-US" sz="4000" b="1" dirty="0" err="1" smtClean="0">
                <a:solidFill>
                  <a:srgbClr val="FF0000"/>
                </a:solidFill>
                <a:latin typeface="Arial" panose="020B0604020202020204" pitchFamily="34" charset="0"/>
                <a:cs typeface="Arial" panose="020B0604020202020204" pitchFamily="34" charset="0"/>
              </a:rPr>
              <a:t>Câu</a:t>
            </a:r>
            <a:r>
              <a:rPr lang="en-US" sz="4000" b="1" dirty="0" smtClean="0">
                <a:solidFill>
                  <a:srgbClr val="FF0000"/>
                </a:solidFill>
                <a:latin typeface="Arial" panose="020B0604020202020204" pitchFamily="34" charset="0"/>
                <a:cs typeface="Arial" panose="020B0604020202020204" pitchFamily="34" charset="0"/>
              </a:rPr>
              <a:t> 3: </a:t>
            </a:r>
            <a:r>
              <a:rPr lang="en-US" sz="4000" dirty="0" err="1" smtClean="0">
                <a:latin typeface="Arial" panose="020B0604020202020204" pitchFamily="34" charset="0"/>
                <a:cs typeface="Arial" panose="020B0604020202020204" pitchFamily="34" charset="0"/>
              </a:rPr>
              <a:t>Kế</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hoạch</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kiểm</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tra</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giả</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thuyết</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của</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em</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cần</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thực</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hiện</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những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công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việc</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nào</a:t>
            </a:r>
            <a:r>
              <a:rPr lang="en-US" sz="4000" dirty="0" smtClean="0">
                <a:latin typeface="Arial" panose="020B060402020202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sp>
        <p:nvSpPr>
          <p:cNvPr id="4" name="Rectangle 3"/>
          <p:cNvSpPr/>
          <p:nvPr/>
        </p:nvSpPr>
        <p:spPr>
          <a:xfrm>
            <a:off x="1981200" y="3631942"/>
            <a:ext cx="14782800" cy="5016758"/>
          </a:xfrm>
          <a:prstGeom prst="rect">
            <a:avLst/>
          </a:prstGeom>
        </p:spPr>
        <p:txBody>
          <a:bodyPr wrap="square">
            <a:spAutoFit/>
          </a:bodyPr>
          <a:lstStyle/>
          <a:p>
            <a:pPr algn="just">
              <a:lnSpc>
                <a:spcPct val="150000"/>
              </a:lnSpc>
              <a:spcBef>
                <a:spcPts val="600"/>
              </a:spcBef>
              <a:spcAft>
                <a:spcPts val="800"/>
              </a:spcAft>
            </a:pPr>
            <a:r>
              <a:rPr lang="vi-VN" sz="3800" dirty="0">
                <a:latin typeface="Arial" panose="020B0604020202020204" pitchFamily="34" charset="0"/>
                <a:ea typeface="Calibri" panose="020F0502020204030204" pitchFamily="34" charset="0"/>
                <a:cs typeface="Arial" panose="020B0604020202020204" pitchFamily="34" charset="0"/>
              </a:rPr>
              <a:t>Lựa chọn mẫu vật, dụng cụ thí nghiệm, phương pháp, kĩ thuật thích hợp (thực nghiệm, điều tra,...) và lập phương án kiểm tra giả thuyết.</a:t>
            </a:r>
            <a:endParaRPr lang="en-US" sz="3800" dirty="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600"/>
              </a:spcBef>
              <a:spcAft>
                <a:spcPts val="800"/>
              </a:spcAft>
              <a:buFont typeface="Arial" panose="020B0604020202020204" pitchFamily="34" charset="0"/>
              <a:buChar char="•"/>
            </a:pPr>
            <a:r>
              <a:rPr lang="vi-VN" sz="3800" dirty="0" smtClean="0">
                <a:latin typeface="Arial" panose="020B0604020202020204" pitchFamily="34" charset="0"/>
                <a:ea typeface="Calibri" panose="020F0502020204030204" pitchFamily="34" charset="0"/>
                <a:cs typeface="Arial" panose="020B0604020202020204" pitchFamily="34" charset="0"/>
              </a:rPr>
              <a:t>Mẫu </a:t>
            </a:r>
            <a:r>
              <a:rPr lang="vi-VN" sz="3800" dirty="0">
                <a:latin typeface="Arial" panose="020B0604020202020204" pitchFamily="34" charset="0"/>
                <a:ea typeface="Calibri" panose="020F0502020204030204" pitchFamily="34" charset="0"/>
                <a:cs typeface="Arial" panose="020B0604020202020204" pitchFamily="34" charset="0"/>
              </a:rPr>
              <a:t>vật: Nước đá</a:t>
            </a:r>
            <a:endParaRPr lang="en-US" sz="3800" dirty="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600"/>
              </a:spcBef>
              <a:spcAft>
                <a:spcPts val="800"/>
              </a:spcAft>
              <a:buFont typeface="Arial" panose="020B0604020202020204" pitchFamily="34" charset="0"/>
              <a:buChar char="•"/>
            </a:pPr>
            <a:r>
              <a:rPr lang="vi-VN" sz="3800" dirty="0" smtClean="0">
                <a:latin typeface="Arial" panose="020B0604020202020204" pitchFamily="34" charset="0"/>
                <a:ea typeface="Calibri" panose="020F0502020204030204" pitchFamily="34" charset="0"/>
                <a:cs typeface="Arial" panose="020B0604020202020204" pitchFamily="34" charset="0"/>
              </a:rPr>
              <a:t>Dụng </a:t>
            </a:r>
            <a:r>
              <a:rPr lang="vi-VN" sz="3800" dirty="0">
                <a:latin typeface="Arial" panose="020B0604020202020204" pitchFamily="34" charset="0"/>
                <a:ea typeface="Calibri" panose="020F0502020204030204" pitchFamily="34" charset="0"/>
                <a:cs typeface="Arial" panose="020B0604020202020204" pitchFamily="34" charset="0"/>
              </a:rPr>
              <a:t>cụ thí nghiệm; chén sứ, đèn cồn, kẹp sắt, giá sắt.</a:t>
            </a:r>
            <a:endParaRPr lang="en-US" sz="3800" dirty="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600"/>
              </a:spcBef>
              <a:spcAft>
                <a:spcPts val="800"/>
              </a:spcAft>
              <a:buFont typeface="Arial" panose="020B0604020202020204" pitchFamily="34" charset="0"/>
              <a:buChar char="•"/>
            </a:pPr>
            <a:r>
              <a:rPr lang="vi-VN" sz="3800" dirty="0" smtClean="0">
                <a:latin typeface="Arial" panose="020B0604020202020204" pitchFamily="34" charset="0"/>
                <a:ea typeface="Calibri" panose="020F0502020204030204" pitchFamily="34" charset="0"/>
                <a:cs typeface="Arial" panose="020B0604020202020204" pitchFamily="34" charset="0"/>
              </a:rPr>
              <a:t>Phương </a:t>
            </a:r>
            <a:r>
              <a:rPr lang="vi-VN" sz="3800" dirty="0">
                <a:latin typeface="Arial" panose="020B0604020202020204" pitchFamily="34" charset="0"/>
                <a:ea typeface="Calibri" panose="020F0502020204030204" pitchFamily="34" charset="0"/>
                <a:cs typeface="Arial" panose="020B0604020202020204" pitchFamily="34" charset="0"/>
              </a:rPr>
              <a:t>pháp: thực nghiệm</a:t>
            </a:r>
            <a:r>
              <a:rPr lang="vi-VN" sz="3800" dirty="0" smtClean="0">
                <a:latin typeface="Arial" panose="020B0604020202020204" pitchFamily="34" charset="0"/>
                <a:ea typeface="Calibri" panose="020F0502020204030204" pitchFamily="34" charset="0"/>
                <a:cs typeface="Arial" panose="020B0604020202020204" pitchFamily="34" charset="0"/>
              </a:rPr>
              <a:t>.</a:t>
            </a:r>
            <a:endParaRPr lang="en-US" sz="3800" dirty="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28806010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7" presetClass="entr" presetSubtype="0" fill="hold" grpId="0"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fade">
                                      <p:cBhvr>
                                        <p:cTn id="13" dur="1000"/>
                                        <p:tgtEl>
                                          <p:spTgt spid="4">
                                            <p:txEl>
                                              <p:pRg st="0" end="0"/>
                                            </p:txEl>
                                          </p:spTgt>
                                        </p:tgtEl>
                                      </p:cBhvr>
                                    </p:animEffect>
                                    <p:anim calcmode="lin" valueType="num">
                                      <p:cBhvr>
                                        <p:cTn id="14"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7" presetClass="entr" presetSubtype="0" fill="hold" grpId="0" nodeType="clickEffect">
                                  <p:stCondLst>
                                    <p:cond delay="0"/>
                                  </p:stCondLst>
                                  <p:childTnLst>
                                    <p:set>
                                      <p:cBhvr>
                                        <p:cTn id="19" dur="1" fill="hold">
                                          <p:stCondLst>
                                            <p:cond delay="0"/>
                                          </p:stCondLst>
                                        </p:cTn>
                                        <p:tgtEl>
                                          <p:spTgt spid="4">
                                            <p:txEl>
                                              <p:pRg st="1" end="1"/>
                                            </p:txEl>
                                          </p:spTgt>
                                        </p:tgtEl>
                                        <p:attrNameLst>
                                          <p:attrName>style.visibility</p:attrName>
                                        </p:attrNameLst>
                                      </p:cBhvr>
                                      <p:to>
                                        <p:strVal val="visible"/>
                                      </p:to>
                                    </p:set>
                                    <p:animEffect transition="in" filter="fade">
                                      <p:cBhvr>
                                        <p:cTn id="20" dur="1000"/>
                                        <p:tgtEl>
                                          <p:spTgt spid="4">
                                            <p:txEl>
                                              <p:pRg st="1" end="1"/>
                                            </p:txEl>
                                          </p:spTgt>
                                        </p:tgtEl>
                                      </p:cBhvr>
                                    </p:animEffect>
                                    <p:anim calcmode="lin" valueType="num">
                                      <p:cBhvr>
                                        <p:cTn id="21"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2"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7" presetClass="entr" presetSubtype="0" fill="hold" grpId="0" nodeType="click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animEffect transition="in" filter="fade">
                                      <p:cBhvr>
                                        <p:cTn id="27" dur="1000"/>
                                        <p:tgtEl>
                                          <p:spTgt spid="4">
                                            <p:txEl>
                                              <p:pRg st="2" end="2"/>
                                            </p:txEl>
                                          </p:spTgt>
                                        </p:tgtEl>
                                      </p:cBhvr>
                                    </p:animEffect>
                                    <p:anim calcmode="lin" valueType="num">
                                      <p:cBhvr>
                                        <p:cTn id="28"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9"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7" presetClass="entr" presetSubtype="0" fill="hold" grpId="0" nodeType="clickEffect">
                                  <p:stCondLst>
                                    <p:cond delay="0"/>
                                  </p:stCondLst>
                                  <p:childTnLst>
                                    <p:set>
                                      <p:cBhvr>
                                        <p:cTn id="33" dur="1" fill="hold">
                                          <p:stCondLst>
                                            <p:cond delay="0"/>
                                          </p:stCondLst>
                                        </p:cTn>
                                        <p:tgtEl>
                                          <p:spTgt spid="4">
                                            <p:txEl>
                                              <p:pRg st="3" end="3"/>
                                            </p:txEl>
                                          </p:spTgt>
                                        </p:tgtEl>
                                        <p:attrNameLst>
                                          <p:attrName>style.visibility</p:attrName>
                                        </p:attrNameLst>
                                      </p:cBhvr>
                                      <p:to>
                                        <p:strVal val="visible"/>
                                      </p:to>
                                    </p:set>
                                    <p:animEffect transition="in" filter="fade">
                                      <p:cBhvr>
                                        <p:cTn id="34" dur="1000"/>
                                        <p:tgtEl>
                                          <p:spTgt spid="4">
                                            <p:txEl>
                                              <p:pRg st="3" end="3"/>
                                            </p:txEl>
                                          </p:spTgt>
                                        </p:tgtEl>
                                      </p:cBhvr>
                                    </p:animEffect>
                                    <p:anim calcmode="lin" valueType="num">
                                      <p:cBhvr>
                                        <p:cTn id="35"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6"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6F0E9"/>
        </a:solidFill>
        <a:effectLst/>
      </p:bgPr>
    </p:bg>
    <p:spTree>
      <p:nvGrpSpPr>
        <p:cNvPr id="1" name=""/>
        <p:cNvGrpSpPr/>
        <p:nvPr/>
      </p:nvGrpSpPr>
      <p:grpSpPr>
        <a:xfrm>
          <a:off x="0" y="0"/>
          <a:ext cx="0" cy="0"/>
          <a:chOff x="0" y="0"/>
          <a:chExt cx="0" cy="0"/>
        </a:xfrm>
      </p:grpSpPr>
      <p:pic>
        <p:nvPicPr>
          <p:cNvPr id="19" name="Picture 1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27"/>
              </a:ext>
            </a:extLst>
          </a:blip>
          <a:srcRect/>
          <a:stretch>
            <a:fillRect/>
          </a:stretch>
        </p:blipFill>
        <p:spPr>
          <a:xfrm>
            <a:off x="609600" y="571500"/>
            <a:ext cx="16951906" cy="9220200"/>
          </a:xfrm>
          <a:prstGeom prst="rect">
            <a:avLst/>
          </a:prstGeom>
          <a:ln>
            <a:noFill/>
          </a:ln>
          <a:effectLst>
            <a:softEdge rad="112500"/>
          </a:effectLst>
        </p:spPr>
      </p:pic>
      <p:pic>
        <p:nvPicPr>
          <p:cNvPr id="14" name="Picture 14"/>
          <p:cNvPicPr>
            <a:picLocks noChangeAspect="1"/>
          </p:cNvPicPr>
          <p:nvPr/>
        </p:nvPicPr>
        <p:blipFill>
          <a:blip r:embed="rId28"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228600" y="8864400"/>
            <a:ext cx="1698771" cy="1182962"/>
          </a:xfrm>
          <a:prstGeom prst="rect">
            <a:avLst/>
          </a:prstGeom>
        </p:spPr>
      </p:pic>
      <p:pic>
        <p:nvPicPr>
          <p:cNvPr id="15" name="Picture 15"/>
          <p:cNvPicPr>
            <a:picLocks noChangeAspect="1"/>
          </p:cNvPicPr>
          <p:nvPr/>
        </p:nvPicPr>
        <p:blipFill>
          <a:blip r:embed="rId2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6410400" y="0"/>
            <a:ext cx="2004936" cy="1902867"/>
          </a:xfrm>
          <a:prstGeom prst="rect">
            <a:avLst/>
          </a:prstGeom>
        </p:spPr>
      </p:pic>
      <p:pic>
        <p:nvPicPr>
          <p:cNvPr id="17" name="Picture 17"/>
          <p:cNvPicPr>
            <a:picLocks noChangeAspect="1"/>
          </p:cNvPicPr>
          <p:nvPr/>
        </p:nvPicPr>
        <p:blipFill>
          <a:blip r:embed="rId30"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r="47990" b="28940"/>
          <a:stretch>
            <a:fillRect/>
          </a:stretch>
        </p:blipFill>
        <p:spPr>
          <a:xfrm>
            <a:off x="17412868" y="9410700"/>
            <a:ext cx="694486" cy="619344"/>
          </a:xfrm>
          <a:prstGeom prst="rect">
            <a:avLst/>
          </a:prstGeom>
        </p:spPr>
      </p:pic>
      <p:pic>
        <p:nvPicPr>
          <p:cNvPr id="18" name="Picture 18"/>
          <p:cNvPicPr>
            <a:picLocks noChangeAspect="1"/>
          </p:cNvPicPr>
          <p:nvPr/>
        </p:nvPicPr>
        <p:blipFill>
          <a:blip r:embed="rId30"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l="47990" t="28940"/>
          <a:stretch>
            <a:fillRect/>
          </a:stretch>
        </p:blipFill>
        <p:spPr>
          <a:xfrm>
            <a:off x="17573808" y="8496300"/>
            <a:ext cx="694486" cy="619344"/>
          </a:xfrm>
          <a:prstGeom prst="rect">
            <a:avLst/>
          </a:prstGeom>
        </p:spPr>
      </p:pic>
      <p:pic>
        <p:nvPicPr>
          <p:cNvPr id="3074" name="Picture 2" descr="Thí Nghiệm Đun Sôi Và Làm Lạnh Nước |Khoa học tự nhiên 6 | Chân Trời Sáng  Tạo - YouTube"/>
          <p:cNvPicPr>
            <a:picLocks noChangeAspect="1" noChangeArrowheads="1"/>
          </p:cNvPicPr>
          <p:nvPr/>
        </p:nvPicPr>
        <p:blipFill rotWithShape="1">
          <a:blip r:embed="rId31">
            <a:extLst>
              <a:ext uri="{BEBA8EAE-BF5A-486C-A8C5-ECC9F3942E4B}">
                <a14:imgProps xmlns:a14="http://schemas.microsoft.com/office/drawing/2010/main">
                  <a14:imgLayer r:embed="rId32">
                    <a14:imgEffect>
                      <a14:saturation sat="200000"/>
                    </a14:imgEffect>
                  </a14:imgLayer>
                </a14:imgProps>
              </a:ext>
              <a:ext uri="{28A0092B-C50C-407E-A947-70E740481C1C}">
                <a14:useLocalDpi xmlns:a14="http://schemas.microsoft.com/office/drawing/2010/main" val="0"/>
              </a:ext>
            </a:extLst>
          </a:blip>
          <a:srcRect l="6250" t="8889" r="5000"/>
          <a:stretch/>
        </p:blipFill>
        <p:spPr bwMode="auto">
          <a:xfrm>
            <a:off x="5753100" y="4738152"/>
            <a:ext cx="7620000" cy="4443948"/>
          </a:xfrm>
          <a:prstGeom prst="round2DiagRect">
            <a:avLst>
              <a:gd name="adj1" fmla="val 16667"/>
              <a:gd name="adj2" fmla="val 15432"/>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 name="Rectangle 1"/>
          <p:cNvSpPr/>
          <p:nvPr/>
        </p:nvSpPr>
        <p:spPr>
          <a:xfrm>
            <a:off x="2895600" y="876300"/>
            <a:ext cx="13335000" cy="3785652"/>
          </a:xfrm>
          <a:prstGeom prst="rect">
            <a:avLst/>
          </a:prstGeom>
        </p:spPr>
        <p:txBody>
          <a:bodyPr wrap="square">
            <a:spAutoFit/>
          </a:bodyPr>
          <a:lstStyle/>
          <a:p>
            <a:pPr algn="ctr">
              <a:lnSpc>
                <a:spcPct val="150000"/>
              </a:lnSpc>
              <a:spcBef>
                <a:spcPts val="600"/>
              </a:spcBef>
              <a:spcAft>
                <a:spcPts val="800"/>
              </a:spcAft>
            </a:pPr>
            <a:r>
              <a:rPr lang="vi-VN" sz="4000" dirty="0">
                <a:latin typeface="Arial" panose="020B0604020202020204" pitchFamily="34" charset="0"/>
                <a:ea typeface="Calibri" panose="020F0502020204030204" pitchFamily="34" charset="0"/>
                <a:cs typeface="Arial" panose="020B0604020202020204" pitchFamily="34" charset="0"/>
              </a:rPr>
              <a:t>Muốn biết sự bay hơi của nước có bị ảnh hưởng bởi nhiệt hay không, ta tiến hành thí nghiệm đun nóng nước đá, ghi nh</a:t>
            </a:r>
            <a:r>
              <a:rPr lang="en-US" sz="4000" dirty="0" err="1">
                <a:latin typeface="Arial" panose="020B0604020202020204" pitchFamily="34" charset="0"/>
                <a:ea typeface="Calibri" panose="020F0502020204030204" pitchFamily="34" charset="0"/>
                <a:cs typeface="Arial" panose="020B0604020202020204" pitchFamily="34" charset="0"/>
              </a:rPr>
              <a:t>ận</a:t>
            </a:r>
            <a:r>
              <a:rPr lang="vi-VN" sz="4000" dirty="0">
                <a:latin typeface="Arial" panose="020B0604020202020204" pitchFamily="34" charset="0"/>
                <a:ea typeface="Calibri" panose="020F0502020204030204" pitchFamily="34" charset="0"/>
                <a:cs typeface="Arial" panose="020B0604020202020204" pitchFamily="34" charset="0"/>
              </a:rPr>
              <a:t> nhiệt độ thay đổi khi đun đến khi có hiện tượng nước bay hơi hết.</a:t>
            </a:r>
            <a:endParaRPr lang="en-US" sz="4000" dirty="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83529706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wipe(up)">
                                      <p:cBhvr>
                                        <p:cTn id="12"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6F0E9"/>
        </a:solidFill>
        <a:effectLst/>
      </p:bgPr>
    </p:bg>
    <p:spTree>
      <p:nvGrpSpPr>
        <p:cNvPr id="1" name=""/>
        <p:cNvGrpSpPr/>
        <p:nvPr/>
      </p:nvGrpSpPr>
      <p:grpSpPr>
        <a:xfrm>
          <a:off x="0" y="0"/>
          <a:ext cx="0" cy="0"/>
          <a:chOff x="0" y="0"/>
          <a:chExt cx="0" cy="0"/>
        </a:xfrm>
      </p:grpSpPr>
      <p:pic>
        <p:nvPicPr>
          <p:cNvPr id="19" name="Picture 1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27"/>
              </a:ext>
            </a:extLst>
          </a:blip>
          <a:srcRect/>
          <a:stretch>
            <a:fillRect/>
          </a:stretch>
        </p:blipFill>
        <p:spPr>
          <a:xfrm>
            <a:off x="1927370" y="1333500"/>
            <a:ext cx="14498893" cy="7603687"/>
          </a:xfrm>
          <a:prstGeom prst="rect">
            <a:avLst/>
          </a:prstGeom>
        </p:spPr>
      </p:pic>
      <p:pic>
        <p:nvPicPr>
          <p:cNvPr id="14" name="Picture 14"/>
          <p:cNvPicPr>
            <a:picLocks noChangeAspect="1"/>
          </p:cNvPicPr>
          <p:nvPr/>
        </p:nvPicPr>
        <p:blipFill>
          <a:blip r:embed="rId28"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228600" y="8864400"/>
            <a:ext cx="1698771" cy="1182962"/>
          </a:xfrm>
          <a:prstGeom prst="rect">
            <a:avLst/>
          </a:prstGeom>
        </p:spPr>
      </p:pic>
      <p:pic>
        <p:nvPicPr>
          <p:cNvPr id="15" name="Picture 15"/>
          <p:cNvPicPr>
            <a:picLocks noChangeAspect="1"/>
          </p:cNvPicPr>
          <p:nvPr/>
        </p:nvPicPr>
        <p:blipFill>
          <a:blip r:embed="rId2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6410400" y="0"/>
            <a:ext cx="2004936" cy="1902867"/>
          </a:xfrm>
          <a:prstGeom prst="rect">
            <a:avLst/>
          </a:prstGeom>
        </p:spPr>
      </p:pic>
      <p:pic>
        <p:nvPicPr>
          <p:cNvPr id="17" name="Picture 17"/>
          <p:cNvPicPr>
            <a:picLocks noChangeAspect="1"/>
          </p:cNvPicPr>
          <p:nvPr/>
        </p:nvPicPr>
        <p:blipFill>
          <a:blip r:embed="rId30"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r="47990" b="28940"/>
          <a:stretch>
            <a:fillRect/>
          </a:stretch>
        </p:blipFill>
        <p:spPr>
          <a:xfrm>
            <a:off x="17412868" y="9410700"/>
            <a:ext cx="694486" cy="619344"/>
          </a:xfrm>
          <a:prstGeom prst="rect">
            <a:avLst/>
          </a:prstGeom>
        </p:spPr>
      </p:pic>
      <p:pic>
        <p:nvPicPr>
          <p:cNvPr id="18" name="Picture 18"/>
          <p:cNvPicPr>
            <a:picLocks noChangeAspect="1"/>
          </p:cNvPicPr>
          <p:nvPr/>
        </p:nvPicPr>
        <p:blipFill>
          <a:blip r:embed="rId30"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l="47990" t="28940"/>
          <a:stretch>
            <a:fillRect/>
          </a:stretch>
        </p:blipFill>
        <p:spPr>
          <a:xfrm>
            <a:off x="17573808" y="8496300"/>
            <a:ext cx="694486" cy="619344"/>
          </a:xfrm>
          <a:prstGeom prst="rect">
            <a:avLst/>
          </a:prstGeom>
        </p:spPr>
      </p:pic>
      <p:sp>
        <p:nvSpPr>
          <p:cNvPr id="2" name="TextBox 1"/>
          <p:cNvSpPr txBox="1"/>
          <p:nvPr/>
        </p:nvSpPr>
        <p:spPr>
          <a:xfrm>
            <a:off x="1600200" y="2375237"/>
            <a:ext cx="15087600" cy="1015663"/>
          </a:xfrm>
          <a:prstGeom prst="rect">
            <a:avLst/>
          </a:prstGeom>
          <a:noFill/>
        </p:spPr>
        <p:txBody>
          <a:bodyPr wrap="square" rtlCol="0">
            <a:spAutoFit/>
          </a:bodyPr>
          <a:lstStyle/>
          <a:p>
            <a:pPr algn="ctr">
              <a:lnSpc>
                <a:spcPct val="150000"/>
              </a:lnSpc>
            </a:pPr>
            <a:r>
              <a:rPr lang="en-US" sz="4000" b="1" dirty="0" err="1" smtClean="0">
                <a:solidFill>
                  <a:srgbClr val="FF0000"/>
                </a:solidFill>
                <a:latin typeface="Arial" panose="020B0604020202020204" pitchFamily="34" charset="0"/>
                <a:cs typeface="Arial" panose="020B0604020202020204" pitchFamily="34" charset="0"/>
              </a:rPr>
              <a:t>Câu</a:t>
            </a:r>
            <a:r>
              <a:rPr lang="en-US" sz="4000" b="1" dirty="0" smtClean="0">
                <a:solidFill>
                  <a:srgbClr val="FF0000"/>
                </a:solidFill>
                <a:latin typeface="Arial" panose="020B0604020202020204" pitchFamily="34" charset="0"/>
                <a:cs typeface="Arial" panose="020B0604020202020204" pitchFamily="34" charset="0"/>
              </a:rPr>
              <a:t> 4: </a:t>
            </a:r>
            <a:r>
              <a:rPr lang="en-US" sz="4000" dirty="0" err="1" smtClean="0">
                <a:latin typeface="Arial" panose="020B0604020202020204" pitchFamily="34" charset="0"/>
                <a:cs typeface="Arial" panose="020B0604020202020204" pitchFamily="34" charset="0"/>
              </a:rPr>
              <a:t>Thực</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hiện</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kế</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hoạch</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của</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em</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và</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rút</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ra</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kết</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quả</a:t>
            </a:r>
            <a:r>
              <a:rPr lang="en-US" sz="4000" dirty="0" smtClean="0">
                <a:latin typeface="Arial" panose="020B060402020202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sp>
        <p:nvSpPr>
          <p:cNvPr id="4" name="Rectangle 3"/>
          <p:cNvSpPr/>
          <p:nvPr/>
        </p:nvSpPr>
        <p:spPr>
          <a:xfrm>
            <a:off x="3124200" y="3845312"/>
            <a:ext cx="12671595" cy="3965188"/>
          </a:xfrm>
          <a:prstGeom prst="rect">
            <a:avLst/>
          </a:prstGeom>
        </p:spPr>
        <p:txBody>
          <a:bodyPr wrap="square">
            <a:spAutoFit/>
          </a:bodyPr>
          <a:lstStyle/>
          <a:p>
            <a:pPr algn="just">
              <a:lnSpc>
                <a:spcPct val="150000"/>
              </a:lnSpc>
              <a:spcBef>
                <a:spcPts val="600"/>
              </a:spcBef>
              <a:spcAft>
                <a:spcPts val="800"/>
              </a:spcAft>
            </a:pPr>
            <a:r>
              <a:rPr lang="vi-VN" sz="4000" dirty="0">
                <a:latin typeface="Arial" panose="020B0604020202020204" pitchFamily="34" charset="0"/>
                <a:ea typeface="Calibri" panose="020F0502020204030204" pitchFamily="34" charset="0"/>
                <a:cs typeface="Arial" panose="020B0604020202020204" pitchFamily="34" charset="0"/>
              </a:rPr>
              <a:t>Thí nghiệm này cho ta kết quả: khi nhiệt độ càng cao thì khả năng bay hơi của nước càng lớn.</a:t>
            </a:r>
            <a:endParaRPr lang="en-US" sz="4000" dirty="0">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800"/>
              </a:spcAft>
            </a:pPr>
            <a:r>
              <a:rPr lang="vi-VN" sz="4000" dirty="0">
                <a:latin typeface="Arial" panose="020B0604020202020204" pitchFamily="34" charset="0"/>
                <a:ea typeface="Calibri" panose="020F0502020204030204" pitchFamily="34" charset="0"/>
                <a:cs typeface="Arial" panose="020B0604020202020204" pitchFamily="34" charset="0"/>
              </a:rPr>
              <a:t>+ Tiến hành thí nghiệm với các loại nước lỏng, rượu,... cũng cho ta kết quả tương tự.</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29253673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fade">
                                      <p:cBhvr>
                                        <p:cTn id="17"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6F0E9"/>
        </a:solidFill>
        <a:effectLst/>
      </p:bgPr>
    </p:bg>
    <p:spTree>
      <p:nvGrpSpPr>
        <p:cNvPr id="1" name=""/>
        <p:cNvGrpSpPr/>
        <p:nvPr/>
      </p:nvGrpSpPr>
      <p:grpSpPr>
        <a:xfrm>
          <a:off x="0" y="0"/>
          <a:ext cx="0" cy="0"/>
          <a:chOff x="0" y="0"/>
          <a:chExt cx="0" cy="0"/>
        </a:xfrm>
      </p:grpSpPr>
      <p:pic>
        <p:nvPicPr>
          <p:cNvPr id="19" name="Picture 1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27"/>
              </a:ext>
            </a:extLst>
          </a:blip>
          <a:srcRect/>
          <a:stretch>
            <a:fillRect/>
          </a:stretch>
        </p:blipFill>
        <p:spPr>
          <a:xfrm>
            <a:off x="762000" y="571500"/>
            <a:ext cx="16811808" cy="9144000"/>
          </a:xfrm>
          <a:prstGeom prst="rect">
            <a:avLst/>
          </a:prstGeom>
        </p:spPr>
      </p:pic>
      <p:pic>
        <p:nvPicPr>
          <p:cNvPr id="14" name="Picture 14"/>
          <p:cNvPicPr>
            <a:picLocks noChangeAspect="1"/>
          </p:cNvPicPr>
          <p:nvPr/>
        </p:nvPicPr>
        <p:blipFill>
          <a:blip r:embed="rId28"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228600" y="8864400"/>
            <a:ext cx="1698771" cy="1182962"/>
          </a:xfrm>
          <a:prstGeom prst="rect">
            <a:avLst/>
          </a:prstGeom>
        </p:spPr>
      </p:pic>
      <p:pic>
        <p:nvPicPr>
          <p:cNvPr id="15" name="Picture 15"/>
          <p:cNvPicPr>
            <a:picLocks noChangeAspect="1"/>
          </p:cNvPicPr>
          <p:nvPr/>
        </p:nvPicPr>
        <p:blipFill>
          <a:blip r:embed="rId2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6410400" y="0"/>
            <a:ext cx="2004936" cy="1902867"/>
          </a:xfrm>
          <a:prstGeom prst="rect">
            <a:avLst/>
          </a:prstGeom>
        </p:spPr>
      </p:pic>
      <p:pic>
        <p:nvPicPr>
          <p:cNvPr id="17" name="Picture 17"/>
          <p:cNvPicPr>
            <a:picLocks noChangeAspect="1"/>
          </p:cNvPicPr>
          <p:nvPr/>
        </p:nvPicPr>
        <p:blipFill>
          <a:blip r:embed="rId30"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r="47990" b="28940"/>
          <a:stretch>
            <a:fillRect/>
          </a:stretch>
        </p:blipFill>
        <p:spPr>
          <a:xfrm>
            <a:off x="17412868" y="9410700"/>
            <a:ext cx="694486" cy="619344"/>
          </a:xfrm>
          <a:prstGeom prst="rect">
            <a:avLst/>
          </a:prstGeom>
        </p:spPr>
      </p:pic>
      <p:pic>
        <p:nvPicPr>
          <p:cNvPr id="18" name="Picture 18"/>
          <p:cNvPicPr>
            <a:picLocks noChangeAspect="1"/>
          </p:cNvPicPr>
          <p:nvPr/>
        </p:nvPicPr>
        <p:blipFill>
          <a:blip r:embed="rId30"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l="47990" t="28940"/>
          <a:stretch>
            <a:fillRect/>
          </a:stretch>
        </p:blipFill>
        <p:spPr>
          <a:xfrm>
            <a:off x="17573808" y="8496300"/>
            <a:ext cx="694486" cy="619344"/>
          </a:xfrm>
          <a:prstGeom prst="rect">
            <a:avLst/>
          </a:prstGeom>
        </p:spPr>
      </p:pic>
      <p:sp>
        <p:nvSpPr>
          <p:cNvPr id="2" name="TextBox 1"/>
          <p:cNvSpPr txBox="1"/>
          <p:nvPr/>
        </p:nvSpPr>
        <p:spPr>
          <a:xfrm>
            <a:off x="842470" y="1028700"/>
            <a:ext cx="16650868" cy="1015663"/>
          </a:xfrm>
          <a:prstGeom prst="rect">
            <a:avLst/>
          </a:prstGeom>
          <a:noFill/>
        </p:spPr>
        <p:txBody>
          <a:bodyPr wrap="square" rtlCol="0">
            <a:spAutoFit/>
          </a:bodyPr>
          <a:lstStyle/>
          <a:p>
            <a:pPr algn="ctr">
              <a:lnSpc>
                <a:spcPct val="150000"/>
              </a:lnSpc>
            </a:pPr>
            <a:r>
              <a:rPr lang="en-US" sz="4000" b="1" dirty="0" err="1" smtClean="0">
                <a:solidFill>
                  <a:srgbClr val="FF0000"/>
                </a:solidFill>
                <a:latin typeface="Arial" panose="020B0604020202020204" pitchFamily="34" charset="0"/>
                <a:cs typeface="Arial" panose="020B0604020202020204" pitchFamily="34" charset="0"/>
              </a:rPr>
              <a:t>Câu</a:t>
            </a:r>
            <a:r>
              <a:rPr lang="en-US" sz="4000" b="1" dirty="0" smtClean="0">
                <a:solidFill>
                  <a:srgbClr val="FF0000"/>
                </a:solidFill>
                <a:latin typeface="Arial" panose="020B0604020202020204" pitchFamily="34" charset="0"/>
                <a:cs typeface="Arial" panose="020B0604020202020204" pitchFamily="34" charset="0"/>
              </a:rPr>
              <a:t> 5: </a:t>
            </a:r>
            <a:r>
              <a:rPr lang="en-US" sz="4000" dirty="0" err="1" smtClean="0">
                <a:latin typeface="Arial" panose="020B0604020202020204" pitchFamily="34" charset="0"/>
                <a:cs typeface="Arial" panose="020B0604020202020204" pitchFamily="34" charset="0"/>
              </a:rPr>
              <a:t>Rút</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ra</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kết</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luận</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cho</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nghiên</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cứu</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của</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em</a:t>
            </a:r>
            <a:r>
              <a:rPr lang="en-US" sz="4000" dirty="0" smtClean="0">
                <a:latin typeface="Arial" panose="020B060402020202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sp>
        <p:nvSpPr>
          <p:cNvPr id="4" name="Rectangle 3"/>
          <p:cNvSpPr/>
          <p:nvPr/>
        </p:nvSpPr>
        <p:spPr>
          <a:xfrm>
            <a:off x="3110004" y="2171700"/>
            <a:ext cx="12115800" cy="1938992"/>
          </a:xfrm>
          <a:prstGeom prst="rect">
            <a:avLst/>
          </a:prstGeom>
        </p:spPr>
        <p:txBody>
          <a:bodyPr wrap="square">
            <a:spAutoFit/>
          </a:bodyPr>
          <a:lstStyle/>
          <a:p>
            <a:pPr algn="just">
              <a:lnSpc>
                <a:spcPct val="150000"/>
              </a:lnSpc>
              <a:spcBef>
                <a:spcPts val="600"/>
              </a:spcBef>
              <a:spcAft>
                <a:spcPts val="800"/>
              </a:spcAft>
            </a:pPr>
            <a:r>
              <a:rPr lang="vi-VN" sz="4000" dirty="0">
                <a:latin typeface="Arial" panose="020B0604020202020204" pitchFamily="34" charset="0"/>
                <a:ea typeface="Calibri" panose="020F0502020204030204" pitchFamily="34" charset="0"/>
                <a:cs typeface="Arial" panose="020B0604020202020204" pitchFamily="34" charset="0"/>
              </a:rPr>
              <a:t>Sự bay hơi phụ thuộc </a:t>
            </a:r>
            <a:r>
              <a:rPr lang="vi-VN" sz="4000" dirty="0" smtClean="0">
                <a:latin typeface="Arial" panose="020B0604020202020204" pitchFamily="34" charset="0"/>
                <a:ea typeface="Calibri" panose="020F0502020204030204" pitchFamily="34" charset="0"/>
                <a:cs typeface="Arial" panose="020B0604020202020204" pitchFamily="34" charset="0"/>
              </a:rPr>
              <a:t>và</a:t>
            </a:r>
            <a:r>
              <a:rPr lang="en-US" sz="4000" dirty="0">
                <a:latin typeface="Arial" panose="020B0604020202020204" pitchFamily="34" charset="0"/>
                <a:ea typeface="Calibri" panose="020F0502020204030204" pitchFamily="34" charset="0"/>
                <a:cs typeface="Arial" panose="020B0604020202020204" pitchFamily="34" charset="0"/>
              </a:rPr>
              <a:t>o</a:t>
            </a:r>
            <a:r>
              <a:rPr lang="vi-VN" sz="4000" dirty="0" smtClean="0">
                <a:latin typeface="Arial" panose="020B0604020202020204" pitchFamily="34" charset="0"/>
                <a:ea typeface="Calibri" panose="020F0502020204030204" pitchFamily="34" charset="0"/>
                <a:cs typeface="Arial" panose="020B0604020202020204" pitchFamily="34" charset="0"/>
              </a:rPr>
              <a:t> </a:t>
            </a:r>
            <a:r>
              <a:rPr lang="vi-VN" sz="4000" dirty="0">
                <a:latin typeface="Arial" panose="020B0604020202020204" pitchFamily="34" charset="0"/>
                <a:ea typeface="Calibri" panose="020F0502020204030204" pitchFamily="34" charset="0"/>
                <a:cs typeface="Arial" panose="020B0604020202020204" pitchFamily="34" charset="0"/>
              </a:rPr>
              <a:t>nhiệt độ của môi trường. Như vậy giả thuyết trong ví dụ này được chấp nhận. </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5" name="Picture 4"/>
          <p:cNvPicPr>
            <a:picLocks noChangeAspect="1"/>
          </p:cNvPicPr>
          <p:nvPr/>
        </p:nvPicPr>
        <p:blipFill>
          <a:blip r:embed="rId31"/>
          <a:stretch>
            <a:fillRect/>
          </a:stretch>
        </p:blipFill>
        <p:spPr>
          <a:xfrm>
            <a:off x="5715000" y="4457700"/>
            <a:ext cx="7473518" cy="4481512"/>
          </a:xfrm>
          <a:prstGeom prst="rect">
            <a:avLst/>
          </a:prstGeom>
        </p:spPr>
      </p:pic>
    </p:spTree>
    <p:extLst>
      <p:ext uri="{BB962C8B-B14F-4D97-AF65-F5344CB8AC3E}">
        <p14:creationId xmlns:p14="http://schemas.microsoft.com/office/powerpoint/2010/main" val="423311025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randombar(horizont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6F0E9"/>
        </a:solidFill>
        <a:effectLst/>
      </p:bgPr>
    </p:bg>
    <p:spTree>
      <p:nvGrpSpPr>
        <p:cNvPr id="1" name=""/>
        <p:cNvGrpSpPr/>
        <p:nvPr/>
      </p:nvGrpSpPr>
      <p:grpSpPr>
        <a:xfrm>
          <a:off x="0" y="0"/>
          <a:ext cx="0" cy="0"/>
          <a:chOff x="0" y="0"/>
          <a:chExt cx="0" cy="0"/>
        </a:xfrm>
      </p:grpSpPr>
      <p:pic>
        <p:nvPicPr>
          <p:cNvPr id="19" name="Picture 1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27"/>
              </a:ext>
            </a:extLst>
          </a:blip>
          <a:srcRect/>
          <a:stretch>
            <a:fillRect/>
          </a:stretch>
        </p:blipFill>
        <p:spPr>
          <a:xfrm>
            <a:off x="762000" y="571500"/>
            <a:ext cx="16811808" cy="9144000"/>
          </a:xfrm>
          <a:prstGeom prst="rect">
            <a:avLst/>
          </a:prstGeom>
        </p:spPr>
      </p:pic>
      <p:pic>
        <p:nvPicPr>
          <p:cNvPr id="14" name="Picture 14"/>
          <p:cNvPicPr>
            <a:picLocks noChangeAspect="1"/>
          </p:cNvPicPr>
          <p:nvPr/>
        </p:nvPicPr>
        <p:blipFill>
          <a:blip r:embed="rId28"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228600" y="8864400"/>
            <a:ext cx="1698771" cy="1182962"/>
          </a:xfrm>
          <a:prstGeom prst="rect">
            <a:avLst/>
          </a:prstGeom>
        </p:spPr>
      </p:pic>
      <p:pic>
        <p:nvPicPr>
          <p:cNvPr id="15" name="Picture 15"/>
          <p:cNvPicPr>
            <a:picLocks noChangeAspect="1"/>
          </p:cNvPicPr>
          <p:nvPr/>
        </p:nvPicPr>
        <p:blipFill>
          <a:blip r:embed="rId2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6410400" y="0"/>
            <a:ext cx="2004936" cy="1902867"/>
          </a:xfrm>
          <a:prstGeom prst="rect">
            <a:avLst/>
          </a:prstGeom>
        </p:spPr>
      </p:pic>
      <p:pic>
        <p:nvPicPr>
          <p:cNvPr id="17" name="Picture 17"/>
          <p:cNvPicPr>
            <a:picLocks noChangeAspect="1"/>
          </p:cNvPicPr>
          <p:nvPr/>
        </p:nvPicPr>
        <p:blipFill>
          <a:blip r:embed="rId30"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r="47990" b="28940"/>
          <a:stretch>
            <a:fillRect/>
          </a:stretch>
        </p:blipFill>
        <p:spPr>
          <a:xfrm>
            <a:off x="17412868" y="9410700"/>
            <a:ext cx="694486" cy="619344"/>
          </a:xfrm>
          <a:prstGeom prst="rect">
            <a:avLst/>
          </a:prstGeom>
        </p:spPr>
      </p:pic>
      <p:pic>
        <p:nvPicPr>
          <p:cNvPr id="18" name="Picture 18"/>
          <p:cNvPicPr>
            <a:picLocks noChangeAspect="1"/>
          </p:cNvPicPr>
          <p:nvPr/>
        </p:nvPicPr>
        <p:blipFill>
          <a:blip r:embed="rId30"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l="47990" t="28940"/>
          <a:stretch>
            <a:fillRect/>
          </a:stretch>
        </p:blipFill>
        <p:spPr>
          <a:xfrm>
            <a:off x="17573808" y="8496300"/>
            <a:ext cx="694486" cy="619344"/>
          </a:xfrm>
          <a:prstGeom prst="rect">
            <a:avLst/>
          </a:prstGeom>
        </p:spPr>
      </p:pic>
      <p:sp>
        <p:nvSpPr>
          <p:cNvPr id="2" name="Rectangle 1"/>
          <p:cNvSpPr/>
          <p:nvPr/>
        </p:nvSpPr>
        <p:spPr>
          <a:xfrm>
            <a:off x="3605304" y="876300"/>
            <a:ext cx="11125200" cy="2092881"/>
          </a:xfrm>
          <a:prstGeom prst="rect">
            <a:avLst/>
          </a:prstGeom>
        </p:spPr>
        <p:txBody>
          <a:bodyPr wrap="square">
            <a:spAutoFit/>
          </a:bodyPr>
          <a:lstStyle/>
          <a:p>
            <a:pPr algn="ctr">
              <a:lnSpc>
                <a:spcPct val="150000"/>
              </a:lnSpc>
              <a:spcBef>
                <a:spcPts val="600"/>
              </a:spcBef>
              <a:spcAft>
                <a:spcPts val="600"/>
              </a:spcAft>
            </a:pPr>
            <a:r>
              <a:rPr lang="en-US" sz="4000" b="1" dirty="0" err="1" smtClean="0">
                <a:solidFill>
                  <a:srgbClr val="FF0000"/>
                </a:solidFill>
                <a:latin typeface="Arial" panose="020B0604020202020204" pitchFamily="34" charset="0"/>
                <a:ea typeface="Calibri" panose="020F0502020204030204" pitchFamily="34" charset="0"/>
                <a:cs typeface="Arial" panose="020B0604020202020204" pitchFamily="34" charset="0"/>
              </a:rPr>
              <a:t>Tình</a:t>
            </a:r>
            <a:r>
              <a:rPr lang="en-US" sz="4000" b="1" dirty="0" smtClean="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4000" b="1" dirty="0" err="1">
                <a:solidFill>
                  <a:srgbClr val="FF0000"/>
                </a:solidFill>
                <a:latin typeface="Arial" panose="020B0604020202020204" pitchFamily="34" charset="0"/>
                <a:ea typeface="Calibri" panose="020F0502020204030204" pitchFamily="34" charset="0"/>
                <a:cs typeface="Arial" panose="020B0604020202020204" pitchFamily="34" charset="0"/>
              </a:rPr>
              <a:t>huống</a:t>
            </a:r>
            <a:r>
              <a:rPr lang="en-US" sz="4000" b="1" dirty="0">
                <a:solidFill>
                  <a:srgbClr val="FF0000"/>
                </a:solidFill>
                <a:latin typeface="Arial" panose="020B0604020202020204" pitchFamily="34" charset="0"/>
                <a:ea typeface="Calibri" panose="020F0502020204030204" pitchFamily="34" charset="0"/>
                <a:cs typeface="Arial" panose="020B0604020202020204" pitchFamily="34" charset="0"/>
              </a:rPr>
              <a:t> minh </a:t>
            </a:r>
            <a:r>
              <a:rPr lang="en-US" sz="4000" b="1" dirty="0" err="1">
                <a:solidFill>
                  <a:srgbClr val="FF0000"/>
                </a:solidFill>
                <a:latin typeface="Arial" panose="020B0604020202020204" pitchFamily="34" charset="0"/>
                <a:ea typeface="Calibri" panose="020F0502020204030204" pitchFamily="34" charset="0"/>
                <a:cs typeface="Arial" panose="020B0604020202020204" pitchFamily="34" charset="0"/>
              </a:rPr>
              <a:t>họa</a:t>
            </a:r>
            <a:r>
              <a:rPr lang="en-US" sz="4000" b="1" dirty="0">
                <a:solidFill>
                  <a:srgbClr val="FF0000"/>
                </a:solidFill>
                <a:latin typeface="Arial" panose="020B0604020202020204" pitchFamily="34" charset="0"/>
                <a:ea typeface="Calibri" panose="020F0502020204030204" pitchFamily="34" charset="0"/>
                <a:cs typeface="Arial" panose="020B0604020202020204" pitchFamily="34" charset="0"/>
              </a:rPr>
              <a:t> : </a:t>
            </a:r>
            <a:endParaRPr lang="en-US" sz="4000" dirty="0">
              <a:solidFill>
                <a:srgbClr val="FF0000"/>
              </a:solidFill>
              <a:latin typeface="Arial" panose="020B0604020202020204" pitchFamily="34" charset="0"/>
              <a:ea typeface="Calibri" panose="020F0502020204030204" pitchFamily="34" charset="0"/>
              <a:cs typeface="Arial" panose="020B0604020202020204" pitchFamily="34" charset="0"/>
            </a:endParaRPr>
          </a:p>
          <a:p>
            <a:pPr algn="ctr">
              <a:lnSpc>
                <a:spcPct val="150000"/>
              </a:lnSpc>
              <a:spcBef>
                <a:spcPts val="600"/>
              </a:spcBef>
              <a:spcAft>
                <a:spcPts val="600"/>
              </a:spcAft>
            </a:pPr>
            <a:r>
              <a:rPr lang="en-US" sz="4000" b="1" dirty="0" err="1">
                <a:latin typeface="Arial" panose="020B0604020202020204" pitchFamily="34" charset="0"/>
                <a:ea typeface="Calibri" panose="020F0502020204030204" pitchFamily="34" charset="0"/>
                <a:cs typeface="Arial" panose="020B0604020202020204" pitchFamily="34" charset="0"/>
              </a:rPr>
              <a:t>Bước</a:t>
            </a:r>
            <a:r>
              <a:rPr lang="en-US" sz="4000" b="1" dirty="0">
                <a:latin typeface="Arial" panose="020B0604020202020204" pitchFamily="34" charset="0"/>
                <a:ea typeface="Calibri" panose="020F0502020204030204" pitchFamily="34" charset="0"/>
                <a:cs typeface="Arial" panose="020B0604020202020204" pitchFamily="34" charset="0"/>
              </a:rPr>
              <a:t> 1:</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Quan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sát</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và</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đặt</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câu</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hỏi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nghiên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cứu</a:t>
            </a:r>
            <a:r>
              <a:rPr lang="en-US" sz="4000" dirty="0">
                <a:latin typeface="Arial" panose="020B0604020202020204" pitchFamily="34" charset="0"/>
                <a:ea typeface="Calibri" panose="020F0502020204030204" pitchFamily="34" charset="0"/>
                <a:cs typeface="Arial" panose="020B0604020202020204" pitchFamily="34" charset="0"/>
              </a:rPr>
              <a:t>: </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8" name="Picture 7"/>
          <p:cNvPicPr/>
          <p:nvPr/>
        </p:nvPicPr>
        <p:blipFill>
          <a:blip r:embed="rId31"/>
          <a:stretch>
            <a:fillRect/>
          </a:stretch>
        </p:blipFill>
        <p:spPr>
          <a:xfrm>
            <a:off x="5715000" y="3067368"/>
            <a:ext cx="6087745" cy="3219132"/>
          </a:xfrm>
          <a:prstGeom prst="rect">
            <a:avLst/>
          </a:prstGeom>
        </p:spPr>
      </p:pic>
      <p:sp>
        <p:nvSpPr>
          <p:cNvPr id="4" name="Rectangle 3"/>
          <p:cNvSpPr/>
          <p:nvPr/>
        </p:nvSpPr>
        <p:spPr>
          <a:xfrm>
            <a:off x="1676400" y="6404908"/>
            <a:ext cx="14969484" cy="1938992"/>
          </a:xfrm>
          <a:prstGeom prst="rect">
            <a:avLst/>
          </a:prstGeom>
        </p:spPr>
        <p:txBody>
          <a:bodyPr wrap="square">
            <a:spAutoFit/>
          </a:bodyPr>
          <a:lstStyle/>
          <a:p>
            <a:pPr algn="just">
              <a:lnSpc>
                <a:spcPct val="150000"/>
              </a:lnSpc>
              <a:spcBef>
                <a:spcPts val="600"/>
              </a:spcBef>
              <a:spcAft>
                <a:spcPts val="600"/>
              </a:spcAft>
            </a:pPr>
            <a:r>
              <a:rPr lang="vi-VN" sz="4000" dirty="0" smtClean="0">
                <a:latin typeface="Arial" panose="020B0604020202020204" pitchFamily="34" charset="0"/>
                <a:ea typeface="Calibri" panose="020F0502020204030204" pitchFamily="34" charset="0"/>
                <a:cs typeface="Arial" panose="020B0604020202020204" pitchFamily="34" charset="0"/>
              </a:rPr>
              <a:t>Nguyên </a:t>
            </a:r>
            <a:r>
              <a:rPr lang="vi-VN" sz="4000" dirty="0">
                <a:latin typeface="Arial" panose="020B0604020202020204" pitchFamily="34" charset="0"/>
                <a:ea typeface="Calibri" panose="020F0502020204030204" pitchFamily="34" charset="0"/>
                <a:cs typeface="Arial" panose="020B0604020202020204" pitchFamily="34" charset="0"/>
              </a:rPr>
              <a:t>nhân nào đã thay đổi ở thực vật làm cho chúng ngày càng phát triển, tăng kích thước theo thời gian?</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76833507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ox(i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6F0E9"/>
        </a:solidFill>
        <a:effectLst/>
      </p:bgPr>
    </p:bg>
    <p:spTree>
      <p:nvGrpSpPr>
        <p:cNvPr id="1" name=""/>
        <p:cNvGrpSpPr/>
        <p:nvPr/>
      </p:nvGrpSpPr>
      <p:grpSpPr>
        <a:xfrm>
          <a:off x="0" y="0"/>
          <a:ext cx="0" cy="0"/>
          <a:chOff x="0" y="0"/>
          <a:chExt cx="0" cy="0"/>
        </a:xfrm>
      </p:grpSpPr>
      <p:pic>
        <p:nvPicPr>
          <p:cNvPr id="19" name="Picture 1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27"/>
              </a:ext>
            </a:extLst>
          </a:blip>
          <a:srcRect/>
          <a:stretch>
            <a:fillRect/>
          </a:stretch>
        </p:blipFill>
        <p:spPr>
          <a:xfrm>
            <a:off x="762000" y="571500"/>
            <a:ext cx="16811808" cy="9144000"/>
          </a:xfrm>
          <a:prstGeom prst="rect">
            <a:avLst/>
          </a:prstGeom>
        </p:spPr>
      </p:pic>
      <p:pic>
        <p:nvPicPr>
          <p:cNvPr id="14" name="Picture 14"/>
          <p:cNvPicPr>
            <a:picLocks noChangeAspect="1"/>
          </p:cNvPicPr>
          <p:nvPr/>
        </p:nvPicPr>
        <p:blipFill>
          <a:blip r:embed="rId28"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228600" y="8864400"/>
            <a:ext cx="1698771" cy="1182962"/>
          </a:xfrm>
          <a:prstGeom prst="rect">
            <a:avLst/>
          </a:prstGeom>
        </p:spPr>
      </p:pic>
      <p:pic>
        <p:nvPicPr>
          <p:cNvPr id="15" name="Picture 15"/>
          <p:cNvPicPr>
            <a:picLocks noChangeAspect="1"/>
          </p:cNvPicPr>
          <p:nvPr/>
        </p:nvPicPr>
        <p:blipFill>
          <a:blip r:embed="rId2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6410400" y="0"/>
            <a:ext cx="2004936" cy="1902867"/>
          </a:xfrm>
          <a:prstGeom prst="rect">
            <a:avLst/>
          </a:prstGeom>
        </p:spPr>
      </p:pic>
      <p:pic>
        <p:nvPicPr>
          <p:cNvPr id="17" name="Picture 17"/>
          <p:cNvPicPr>
            <a:picLocks noChangeAspect="1"/>
          </p:cNvPicPr>
          <p:nvPr/>
        </p:nvPicPr>
        <p:blipFill>
          <a:blip r:embed="rId30"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r="47990" b="28940"/>
          <a:stretch>
            <a:fillRect/>
          </a:stretch>
        </p:blipFill>
        <p:spPr>
          <a:xfrm>
            <a:off x="17412868" y="9410700"/>
            <a:ext cx="694486" cy="619344"/>
          </a:xfrm>
          <a:prstGeom prst="rect">
            <a:avLst/>
          </a:prstGeom>
        </p:spPr>
      </p:pic>
      <p:pic>
        <p:nvPicPr>
          <p:cNvPr id="18" name="Picture 18"/>
          <p:cNvPicPr>
            <a:picLocks noChangeAspect="1"/>
          </p:cNvPicPr>
          <p:nvPr/>
        </p:nvPicPr>
        <p:blipFill>
          <a:blip r:embed="rId30"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l="47990" t="28940"/>
          <a:stretch>
            <a:fillRect/>
          </a:stretch>
        </p:blipFill>
        <p:spPr>
          <a:xfrm>
            <a:off x="17573808" y="8496300"/>
            <a:ext cx="694486" cy="619344"/>
          </a:xfrm>
          <a:prstGeom prst="rect">
            <a:avLst/>
          </a:prstGeom>
        </p:spPr>
      </p:pic>
      <p:sp>
        <p:nvSpPr>
          <p:cNvPr id="2" name="Rectangle 1"/>
          <p:cNvSpPr/>
          <p:nvPr/>
        </p:nvSpPr>
        <p:spPr>
          <a:xfrm>
            <a:off x="914400" y="800100"/>
            <a:ext cx="16498468" cy="1015663"/>
          </a:xfrm>
          <a:prstGeom prst="rect">
            <a:avLst/>
          </a:prstGeom>
        </p:spPr>
        <p:txBody>
          <a:bodyPr wrap="square" anchor="ctr">
            <a:spAutoFit/>
          </a:bodyPr>
          <a:lstStyle/>
          <a:p>
            <a:pPr algn="ctr">
              <a:lnSpc>
                <a:spcPct val="150000"/>
              </a:lnSpc>
              <a:spcBef>
                <a:spcPts val="600"/>
              </a:spcBef>
              <a:spcAft>
                <a:spcPts val="600"/>
              </a:spcAft>
            </a:pPr>
            <a:r>
              <a:rPr lang="en-US" sz="4000" b="1" dirty="0" err="1">
                <a:latin typeface="Arial" panose="020B0604020202020204" pitchFamily="34" charset="0"/>
                <a:ea typeface="Calibri" panose="020F0502020204030204" pitchFamily="34" charset="0"/>
                <a:cs typeface="Arial" panose="020B0604020202020204" pitchFamily="34" charset="0"/>
              </a:rPr>
              <a:t>Bước</a:t>
            </a:r>
            <a:r>
              <a:rPr lang="en-US" sz="4000" b="1" dirty="0">
                <a:latin typeface="Arial" panose="020B0604020202020204" pitchFamily="34" charset="0"/>
                <a:ea typeface="Calibri" panose="020F0502020204030204" pitchFamily="34" charset="0"/>
                <a:cs typeface="Arial" panose="020B0604020202020204" pitchFamily="34" charset="0"/>
              </a:rPr>
              <a:t> 2:</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Hình</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thành</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giả</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thuyết</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8" name="Picture 7"/>
          <p:cNvPicPr/>
          <p:nvPr/>
        </p:nvPicPr>
        <p:blipFill>
          <a:blip r:embed="rId31"/>
          <a:stretch>
            <a:fillRect/>
          </a:stretch>
        </p:blipFill>
        <p:spPr>
          <a:xfrm>
            <a:off x="6039434" y="2129646"/>
            <a:ext cx="6248400" cy="3090054"/>
          </a:xfrm>
          <a:prstGeom prst="rect">
            <a:avLst/>
          </a:prstGeom>
        </p:spPr>
      </p:pic>
      <p:sp>
        <p:nvSpPr>
          <p:cNvPr id="4" name="Rectangle 3"/>
          <p:cNvSpPr/>
          <p:nvPr/>
        </p:nvSpPr>
        <p:spPr>
          <a:xfrm>
            <a:off x="1776504" y="5315195"/>
            <a:ext cx="14782800" cy="3939540"/>
          </a:xfrm>
          <a:prstGeom prst="rect">
            <a:avLst/>
          </a:prstGeom>
        </p:spPr>
        <p:txBody>
          <a:bodyPr wrap="square">
            <a:spAutoFit/>
          </a:bodyPr>
          <a:lstStyle/>
          <a:p>
            <a:pPr marL="571500" indent="-571500" algn="just">
              <a:lnSpc>
                <a:spcPct val="150000"/>
              </a:lnSpc>
              <a:spcBef>
                <a:spcPts val="600"/>
              </a:spcBef>
              <a:spcAft>
                <a:spcPts val="600"/>
              </a:spcAft>
              <a:buFont typeface="Arial" panose="020B0604020202020204" pitchFamily="34" charset="0"/>
              <a:buChar char="•"/>
            </a:pPr>
            <a:r>
              <a:rPr lang="vi-VN" sz="4000" dirty="0">
                <a:latin typeface="Arial" panose="020B0604020202020204" pitchFamily="34" charset="0"/>
                <a:ea typeface="Calibri" panose="020F0502020204030204" pitchFamily="34" charset="0"/>
                <a:cs typeface="Arial" panose="020B0604020202020204" pitchFamily="34" charset="0"/>
              </a:rPr>
              <a:t>Thực vật được cấu tạo bởi các tế </a:t>
            </a:r>
            <a:r>
              <a:rPr lang="vi-VN" sz="4000" dirty="0" smtClean="0">
                <a:latin typeface="Arial" panose="020B0604020202020204" pitchFamily="34" charset="0"/>
                <a:ea typeface="Calibri" panose="020F0502020204030204" pitchFamily="34" charset="0"/>
                <a:cs typeface="Arial" panose="020B0604020202020204" pitchFamily="34" charset="0"/>
              </a:rPr>
              <a:t>b</a:t>
            </a:r>
            <a:r>
              <a:rPr lang="en-US" sz="4000" dirty="0">
                <a:latin typeface="Arial" panose="020B0604020202020204" pitchFamily="34" charset="0"/>
                <a:ea typeface="Calibri" panose="020F0502020204030204" pitchFamily="34" charset="0"/>
                <a:cs typeface="Arial" panose="020B0604020202020204" pitchFamily="34" charset="0"/>
              </a:rPr>
              <a:t>à</a:t>
            </a:r>
            <a:r>
              <a:rPr lang="vi-VN" sz="4000" dirty="0" smtClean="0">
                <a:latin typeface="Arial" panose="020B0604020202020204" pitchFamily="34" charset="0"/>
                <a:ea typeface="Calibri" panose="020F0502020204030204" pitchFamily="34" charset="0"/>
                <a:cs typeface="Arial" panose="020B0604020202020204" pitchFamily="34" charset="0"/>
              </a:rPr>
              <a:t>o</a:t>
            </a:r>
            <a:r>
              <a:rPr lang="vi-VN" sz="4000" dirty="0">
                <a:latin typeface="Arial" panose="020B0604020202020204" pitchFamily="34" charset="0"/>
                <a:ea typeface="Calibri" panose="020F0502020204030204" pitchFamily="34" charset="0"/>
                <a:cs typeface="Arial" panose="020B0604020202020204" pitchFamily="34" charset="0"/>
              </a:rPr>
              <a:t>, nên nguyên nhân thực vật tăng trưởng kích thước là do số lượng tế bào tăng lên. </a:t>
            </a:r>
            <a:endParaRPr lang="en-US" sz="4000" dirty="0" smtClean="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600"/>
              </a:spcBef>
              <a:spcAft>
                <a:spcPts val="600"/>
              </a:spcAft>
              <a:buFont typeface="Arial" panose="020B0604020202020204" pitchFamily="34" charset="0"/>
              <a:buChar char="•"/>
            </a:pPr>
            <a:r>
              <a:rPr lang="vi-VN" sz="4000" dirty="0" smtClean="0">
                <a:latin typeface="Arial" panose="020B0604020202020204" pitchFamily="34" charset="0"/>
                <a:ea typeface="Calibri" panose="020F0502020204030204" pitchFamily="34" charset="0"/>
                <a:cs typeface="Arial" panose="020B0604020202020204" pitchFamily="34" charset="0"/>
              </a:rPr>
              <a:t>Ở </a:t>
            </a:r>
            <a:r>
              <a:rPr lang="vi-VN" sz="4000" dirty="0">
                <a:latin typeface="Arial" panose="020B0604020202020204" pitchFamily="34" charset="0"/>
                <a:ea typeface="Calibri" panose="020F0502020204030204" pitchFamily="34" charset="0"/>
                <a:cs typeface="Arial" panose="020B0604020202020204" pitchFamily="34" charset="0"/>
              </a:rPr>
              <a:t>cùng một mẫu thực vật, nếu thực vật càng lớn thì số lượng tế bào trên các bộ phận của chúng sẽ càng nhiều. </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31254715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fade">
                                      <p:cBhvr>
                                        <p:cTn id="19" dur="500"/>
                                        <p:tgtEl>
                                          <p:spTgt spid="4">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4">
                                            <p:txEl>
                                              <p:pRg st="1" end="1"/>
                                            </p:txEl>
                                          </p:spTgt>
                                        </p:tgtEl>
                                        <p:attrNameLst>
                                          <p:attrName>style.visibility</p:attrName>
                                        </p:attrNameLst>
                                      </p:cBhvr>
                                      <p:to>
                                        <p:strVal val="visible"/>
                                      </p:to>
                                    </p:set>
                                    <p:animEffect transition="in" filter="fade">
                                      <p:cBhvr>
                                        <p:cTn id="24"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6F0E9"/>
        </a:solidFill>
        <a:effectLst/>
      </p:bgPr>
    </p:bg>
    <p:spTree>
      <p:nvGrpSpPr>
        <p:cNvPr id="1" name=""/>
        <p:cNvGrpSpPr/>
        <p:nvPr/>
      </p:nvGrpSpPr>
      <p:grpSpPr>
        <a:xfrm>
          <a:off x="0" y="0"/>
          <a:ext cx="0" cy="0"/>
          <a:chOff x="0" y="0"/>
          <a:chExt cx="0" cy="0"/>
        </a:xfrm>
      </p:grpSpPr>
      <p:pic>
        <p:nvPicPr>
          <p:cNvPr id="19" name="Picture 1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27"/>
              </a:ext>
            </a:extLst>
          </a:blip>
          <a:srcRect/>
          <a:stretch>
            <a:fillRect/>
          </a:stretch>
        </p:blipFill>
        <p:spPr>
          <a:xfrm>
            <a:off x="533400" y="571499"/>
            <a:ext cx="17189830" cy="9349607"/>
          </a:xfrm>
          <a:prstGeom prst="rect">
            <a:avLst/>
          </a:prstGeom>
        </p:spPr>
      </p:pic>
      <p:pic>
        <p:nvPicPr>
          <p:cNvPr id="14" name="Picture 14"/>
          <p:cNvPicPr>
            <a:picLocks noChangeAspect="1"/>
          </p:cNvPicPr>
          <p:nvPr/>
        </p:nvPicPr>
        <p:blipFill>
          <a:blip r:embed="rId28"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228600" y="8864400"/>
            <a:ext cx="1698771" cy="1182962"/>
          </a:xfrm>
          <a:prstGeom prst="rect">
            <a:avLst/>
          </a:prstGeom>
        </p:spPr>
      </p:pic>
      <p:pic>
        <p:nvPicPr>
          <p:cNvPr id="15" name="Picture 15"/>
          <p:cNvPicPr>
            <a:picLocks noChangeAspect="1"/>
          </p:cNvPicPr>
          <p:nvPr/>
        </p:nvPicPr>
        <p:blipFill>
          <a:blip r:embed="rId2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6410400" y="0"/>
            <a:ext cx="2004936" cy="1902867"/>
          </a:xfrm>
          <a:prstGeom prst="rect">
            <a:avLst/>
          </a:prstGeom>
        </p:spPr>
      </p:pic>
      <p:pic>
        <p:nvPicPr>
          <p:cNvPr id="17" name="Picture 17"/>
          <p:cNvPicPr>
            <a:picLocks noChangeAspect="1"/>
          </p:cNvPicPr>
          <p:nvPr/>
        </p:nvPicPr>
        <p:blipFill>
          <a:blip r:embed="rId30"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r="47990" b="28940"/>
          <a:stretch>
            <a:fillRect/>
          </a:stretch>
        </p:blipFill>
        <p:spPr>
          <a:xfrm>
            <a:off x="17412868" y="9410700"/>
            <a:ext cx="694486" cy="619344"/>
          </a:xfrm>
          <a:prstGeom prst="rect">
            <a:avLst/>
          </a:prstGeom>
        </p:spPr>
      </p:pic>
      <p:pic>
        <p:nvPicPr>
          <p:cNvPr id="18" name="Picture 18"/>
          <p:cNvPicPr>
            <a:picLocks noChangeAspect="1"/>
          </p:cNvPicPr>
          <p:nvPr/>
        </p:nvPicPr>
        <p:blipFill>
          <a:blip r:embed="rId30"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l="47990" t="28940"/>
          <a:stretch>
            <a:fillRect/>
          </a:stretch>
        </p:blipFill>
        <p:spPr>
          <a:xfrm>
            <a:off x="17573808" y="8496300"/>
            <a:ext cx="694486" cy="619344"/>
          </a:xfrm>
          <a:prstGeom prst="rect">
            <a:avLst/>
          </a:prstGeom>
        </p:spPr>
      </p:pic>
      <p:sp>
        <p:nvSpPr>
          <p:cNvPr id="2" name="Rectangle 1"/>
          <p:cNvSpPr/>
          <p:nvPr/>
        </p:nvSpPr>
        <p:spPr>
          <a:xfrm>
            <a:off x="790393" y="876300"/>
            <a:ext cx="16811807" cy="1015663"/>
          </a:xfrm>
          <a:prstGeom prst="rect">
            <a:avLst/>
          </a:prstGeom>
        </p:spPr>
        <p:txBody>
          <a:bodyPr wrap="square">
            <a:spAutoFit/>
          </a:bodyPr>
          <a:lstStyle/>
          <a:p>
            <a:pPr algn="ctr">
              <a:lnSpc>
                <a:spcPct val="150000"/>
              </a:lnSpc>
              <a:spcBef>
                <a:spcPts val="600"/>
              </a:spcBef>
              <a:spcAft>
                <a:spcPts val="600"/>
              </a:spcAft>
            </a:pPr>
            <a:r>
              <a:rPr lang="en-US" sz="4000" b="1" dirty="0" err="1">
                <a:latin typeface="Arial" panose="020B0604020202020204" pitchFamily="34" charset="0"/>
                <a:ea typeface="Calibri" panose="020F0502020204030204" pitchFamily="34" charset="0"/>
                <a:cs typeface="Arial" panose="020B0604020202020204" pitchFamily="34" charset="0"/>
              </a:rPr>
              <a:t>Bước</a:t>
            </a:r>
            <a:r>
              <a:rPr lang="en-US" sz="4000" b="1" dirty="0">
                <a:latin typeface="Arial" panose="020B0604020202020204" pitchFamily="34" charset="0"/>
                <a:ea typeface="Calibri" panose="020F0502020204030204" pitchFamily="34" charset="0"/>
                <a:cs typeface="Arial" panose="020B0604020202020204" pitchFamily="34" charset="0"/>
              </a:rPr>
              <a:t> 3:</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Lập</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kế</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hoạch</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kiểm</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tra</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giả</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thuyết</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8" name="Picture 7"/>
          <p:cNvPicPr/>
          <p:nvPr/>
        </p:nvPicPr>
        <p:blipFill>
          <a:blip r:embed="rId31"/>
          <a:stretch>
            <a:fillRect/>
          </a:stretch>
        </p:blipFill>
        <p:spPr>
          <a:xfrm>
            <a:off x="7239000" y="1866900"/>
            <a:ext cx="4038600" cy="3429000"/>
          </a:xfrm>
          <a:prstGeom prst="rect">
            <a:avLst/>
          </a:prstGeom>
        </p:spPr>
      </p:pic>
      <p:sp>
        <p:nvSpPr>
          <p:cNvPr id="4" name="Rectangle 3"/>
          <p:cNvSpPr/>
          <p:nvPr/>
        </p:nvSpPr>
        <p:spPr>
          <a:xfrm>
            <a:off x="1101498" y="5460980"/>
            <a:ext cx="16088186" cy="3416320"/>
          </a:xfrm>
          <a:prstGeom prst="rect">
            <a:avLst/>
          </a:prstGeom>
        </p:spPr>
        <p:txBody>
          <a:bodyPr wrap="square">
            <a:spAutoFit/>
          </a:bodyPr>
          <a:lstStyle/>
          <a:p>
            <a:pPr algn="just">
              <a:lnSpc>
                <a:spcPct val="150000"/>
              </a:lnSpc>
              <a:spcBef>
                <a:spcPts val="600"/>
              </a:spcBef>
              <a:spcAft>
                <a:spcPts val="600"/>
              </a:spcAft>
            </a:pPr>
            <a:r>
              <a:rPr lang="vi-VN" sz="3600" dirty="0">
                <a:latin typeface="Arial" panose="020B0604020202020204" pitchFamily="34" charset="0"/>
                <a:ea typeface="Calibri" panose="020F0502020204030204" pitchFamily="34" charset="0"/>
                <a:cs typeface="Arial" panose="020B0604020202020204" pitchFamily="34" charset="0"/>
              </a:rPr>
              <a:t>Ta lập kế hoạch đếm số tế bào giữa cây trưởng thành và câu chưa trưởng thành: Chọn cây cùng loại, lấy thân cây trưởng thành và thân cây chưa trưởng thành, cắt thân cây theo chiều ngang; sử dụng kính hiển vi để quan sát tế bào, ghi lại số tế bào quan sát được, so sánh số lượng tế bào giữa chúng.</a:t>
            </a:r>
            <a:endParaRPr lang="en-US" sz="36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97813115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randombar(horizontal)">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anim calcmode="lin" valueType="num">
                                      <p:cBhvr>
                                        <p:cTn id="20" dur="500" fill="hold"/>
                                        <p:tgtEl>
                                          <p:spTgt spid="4"/>
                                        </p:tgtEl>
                                        <p:attrNameLst>
                                          <p:attrName>ppt_x</p:attrName>
                                        </p:attrNameLst>
                                      </p:cBhvr>
                                      <p:tavLst>
                                        <p:tav tm="0">
                                          <p:val>
                                            <p:strVal val="#ppt_x"/>
                                          </p:val>
                                        </p:tav>
                                        <p:tav tm="100000">
                                          <p:val>
                                            <p:strVal val="#ppt_x"/>
                                          </p:val>
                                        </p:tav>
                                      </p:tavLst>
                                    </p:anim>
                                    <p:anim calcmode="lin" valueType="num">
                                      <p:cBhvr>
                                        <p:cTn id="21"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6F0E9"/>
        </a:solidFill>
        <a:effectLst/>
      </p:bgPr>
    </p:bg>
    <p:spTree>
      <p:nvGrpSpPr>
        <p:cNvPr id="1" name=""/>
        <p:cNvGrpSpPr/>
        <p:nvPr/>
      </p:nvGrpSpPr>
      <p:grpSpPr>
        <a:xfrm>
          <a:off x="0" y="0"/>
          <a:ext cx="0" cy="0"/>
          <a:chOff x="0" y="0"/>
          <a:chExt cx="0" cy="0"/>
        </a:xfrm>
      </p:grpSpPr>
      <p:pic>
        <p:nvPicPr>
          <p:cNvPr id="19" name="Picture 1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27"/>
              </a:ext>
            </a:extLst>
          </a:blip>
          <a:srcRect/>
          <a:stretch>
            <a:fillRect/>
          </a:stretch>
        </p:blipFill>
        <p:spPr>
          <a:xfrm>
            <a:off x="762000" y="571500"/>
            <a:ext cx="16811808" cy="9144000"/>
          </a:xfrm>
          <a:prstGeom prst="rect">
            <a:avLst/>
          </a:prstGeom>
        </p:spPr>
      </p:pic>
      <p:pic>
        <p:nvPicPr>
          <p:cNvPr id="14" name="Picture 14"/>
          <p:cNvPicPr>
            <a:picLocks noChangeAspect="1"/>
          </p:cNvPicPr>
          <p:nvPr/>
        </p:nvPicPr>
        <p:blipFill>
          <a:blip r:embed="rId28"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228600" y="8864400"/>
            <a:ext cx="1698771" cy="1182962"/>
          </a:xfrm>
          <a:prstGeom prst="rect">
            <a:avLst/>
          </a:prstGeom>
        </p:spPr>
      </p:pic>
      <p:pic>
        <p:nvPicPr>
          <p:cNvPr id="15" name="Picture 15"/>
          <p:cNvPicPr>
            <a:picLocks noChangeAspect="1"/>
          </p:cNvPicPr>
          <p:nvPr/>
        </p:nvPicPr>
        <p:blipFill>
          <a:blip r:embed="rId2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6410400" y="0"/>
            <a:ext cx="2004936" cy="1902867"/>
          </a:xfrm>
          <a:prstGeom prst="rect">
            <a:avLst/>
          </a:prstGeom>
        </p:spPr>
      </p:pic>
      <p:pic>
        <p:nvPicPr>
          <p:cNvPr id="17" name="Picture 17"/>
          <p:cNvPicPr>
            <a:picLocks noChangeAspect="1"/>
          </p:cNvPicPr>
          <p:nvPr/>
        </p:nvPicPr>
        <p:blipFill>
          <a:blip r:embed="rId30"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r="47990" b="28940"/>
          <a:stretch>
            <a:fillRect/>
          </a:stretch>
        </p:blipFill>
        <p:spPr>
          <a:xfrm>
            <a:off x="17412868" y="9410700"/>
            <a:ext cx="694486" cy="619344"/>
          </a:xfrm>
          <a:prstGeom prst="rect">
            <a:avLst/>
          </a:prstGeom>
        </p:spPr>
      </p:pic>
      <p:pic>
        <p:nvPicPr>
          <p:cNvPr id="18" name="Picture 18"/>
          <p:cNvPicPr>
            <a:picLocks noChangeAspect="1"/>
          </p:cNvPicPr>
          <p:nvPr/>
        </p:nvPicPr>
        <p:blipFill>
          <a:blip r:embed="rId30"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l="47990" t="28940"/>
          <a:stretch>
            <a:fillRect/>
          </a:stretch>
        </p:blipFill>
        <p:spPr>
          <a:xfrm>
            <a:off x="17573808" y="8496300"/>
            <a:ext cx="694486" cy="619344"/>
          </a:xfrm>
          <a:prstGeom prst="rect">
            <a:avLst/>
          </a:prstGeom>
        </p:spPr>
      </p:pic>
      <p:sp>
        <p:nvSpPr>
          <p:cNvPr id="2" name="Rectangle 1"/>
          <p:cNvSpPr/>
          <p:nvPr/>
        </p:nvSpPr>
        <p:spPr>
          <a:xfrm>
            <a:off x="762000" y="876300"/>
            <a:ext cx="16811808" cy="901593"/>
          </a:xfrm>
          <a:prstGeom prst="rect">
            <a:avLst/>
          </a:prstGeom>
        </p:spPr>
        <p:txBody>
          <a:bodyPr wrap="square">
            <a:spAutoFit/>
          </a:bodyPr>
          <a:lstStyle/>
          <a:p>
            <a:pPr algn="ctr">
              <a:lnSpc>
                <a:spcPct val="150000"/>
              </a:lnSpc>
              <a:spcBef>
                <a:spcPts val="600"/>
              </a:spcBef>
              <a:spcAft>
                <a:spcPts val="600"/>
              </a:spcAft>
            </a:pPr>
            <a:r>
              <a:rPr lang="en-US" sz="4000" b="1" dirty="0" err="1">
                <a:latin typeface="Arial" panose="020B0604020202020204" pitchFamily="34" charset="0"/>
                <a:ea typeface="Calibri" panose="020F0502020204030204" pitchFamily="34" charset="0"/>
                <a:cs typeface="Arial" panose="020B0604020202020204" pitchFamily="34" charset="0"/>
              </a:rPr>
              <a:t>Bước</a:t>
            </a:r>
            <a:r>
              <a:rPr lang="en-US" sz="4000" b="1" dirty="0">
                <a:latin typeface="Arial" panose="020B0604020202020204" pitchFamily="34" charset="0"/>
                <a:ea typeface="Calibri" panose="020F0502020204030204" pitchFamily="34" charset="0"/>
                <a:cs typeface="Arial" panose="020B0604020202020204" pitchFamily="34" charset="0"/>
              </a:rPr>
              <a:t> 4:</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Thực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hiện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kế</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hoạch</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val="4257221814"/>
              </p:ext>
            </p:extLst>
          </p:nvPr>
        </p:nvGraphicFramePr>
        <p:xfrm>
          <a:off x="2869246" y="2019300"/>
          <a:ext cx="12523153" cy="3596829"/>
        </p:xfrm>
        <a:graphic>
          <a:graphicData uri="http://schemas.openxmlformats.org/drawingml/2006/table">
            <a:tbl>
              <a:tblPr firstRow="1" firstCol="1" bandRow="1">
                <a:tableStyleId>{BDBED569-4797-4DF1-A0F4-6AAB3CD982D8}</a:tableStyleId>
              </a:tblPr>
              <a:tblGrid>
                <a:gridCol w="1093154">
                  <a:extLst>
                    <a:ext uri="{9D8B030D-6E8A-4147-A177-3AD203B41FA5}">
                      <a16:colId xmlns:a16="http://schemas.microsoft.com/office/drawing/2014/main" val="1076676030"/>
                    </a:ext>
                  </a:extLst>
                </a:gridCol>
                <a:gridCol w="1295400">
                  <a:extLst>
                    <a:ext uri="{9D8B030D-6E8A-4147-A177-3AD203B41FA5}">
                      <a16:colId xmlns:a16="http://schemas.microsoft.com/office/drawing/2014/main" val="2943845484"/>
                    </a:ext>
                  </a:extLst>
                </a:gridCol>
                <a:gridCol w="5715000">
                  <a:extLst>
                    <a:ext uri="{9D8B030D-6E8A-4147-A177-3AD203B41FA5}">
                      <a16:colId xmlns:a16="http://schemas.microsoft.com/office/drawing/2014/main" val="645821261"/>
                    </a:ext>
                  </a:extLst>
                </a:gridCol>
                <a:gridCol w="4419599">
                  <a:extLst>
                    <a:ext uri="{9D8B030D-6E8A-4147-A177-3AD203B41FA5}">
                      <a16:colId xmlns:a16="http://schemas.microsoft.com/office/drawing/2014/main" val="444598189"/>
                    </a:ext>
                  </a:extLst>
                </a:gridCol>
              </a:tblGrid>
              <a:tr h="0">
                <a:tc gridSpan="2">
                  <a:txBody>
                    <a:bodyPr/>
                    <a:lstStyle/>
                    <a:p>
                      <a:pPr algn="ctr">
                        <a:lnSpc>
                          <a:spcPct val="150000"/>
                        </a:lnSpc>
                        <a:spcBef>
                          <a:spcPts val="600"/>
                        </a:spcBef>
                        <a:spcAft>
                          <a:spcPts val="600"/>
                        </a:spcAft>
                      </a:pPr>
                      <a:r>
                        <a:rPr lang="en-US" sz="3600" dirty="0">
                          <a:effectLst/>
                          <a:latin typeface="Arial" panose="020B0604020202020204" pitchFamily="34" charset="0"/>
                          <a:cs typeface="Arial" panose="020B0604020202020204" pitchFamily="34" charset="0"/>
                        </a:rPr>
                        <a:t> </a:t>
                      </a:r>
                      <a:endParaRPr lang="en-US" sz="3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hMerge="1">
                  <a:txBody>
                    <a:bodyPr/>
                    <a:lstStyle/>
                    <a:p>
                      <a:endParaRPr lang="en-US"/>
                    </a:p>
                  </a:txBody>
                  <a:tcPr/>
                </a:tc>
                <a:tc>
                  <a:txBody>
                    <a:bodyPr/>
                    <a:lstStyle/>
                    <a:p>
                      <a:pPr algn="ctr">
                        <a:lnSpc>
                          <a:spcPct val="150000"/>
                        </a:lnSpc>
                        <a:spcBef>
                          <a:spcPts val="600"/>
                        </a:spcBef>
                        <a:spcAft>
                          <a:spcPts val="600"/>
                        </a:spcAft>
                      </a:pPr>
                      <a:r>
                        <a:rPr lang="en-US" sz="3600" dirty="0" err="1">
                          <a:effectLst/>
                          <a:latin typeface="Arial" panose="020B0604020202020204" pitchFamily="34" charset="0"/>
                          <a:cs typeface="Arial" panose="020B0604020202020204" pitchFamily="34" charset="0"/>
                        </a:rPr>
                        <a:t>Cây</a:t>
                      </a:r>
                      <a:r>
                        <a:rPr lang="en-US" sz="3600" dirty="0">
                          <a:effectLst/>
                          <a:latin typeface="Arial" panose="020B0604020202020204" pitchFamily="34" charset="0"/>
                          <a:cs typeface="Arial" panose="020B0604020202020204" pitchFamily="34" charset="0"/>
                        </a:rPr>
                        <a:t> </a:t>
                      </a:r>
                      <a:r>
                        <a:rPr lang="en-US" sz="3600" dirty="0" err="1">
                          <a:effectLst/>
                          <a:latin typeface="Arial" panose="020B0604020202020204" pitchFamily="34" charset="0"/>
                          <a:cs typeface="Arial" panose="020B0604020202020204" pitchFamily="34" charset="0"/>
                        </a:rPr>
                        <a:t>chưa</a:t>
                      </a:r>
                      <a:r>
                        <a:rPr lang="en-US" sz="3600" dirty="0">
                          <a:effectLst/>
                          <a:latin typeface="Arial" panose="020B0604020202020204" pitchFamily="34" charset="0"/>
                          <a:cs typeface="Arial" panose="020B0604020202020204" pitchFamily="34" charset="0"/>
                        </a:rPr>
                        <a:t> </a:t>
                      </a:r>
                      <a:r>
                        <a:rPr lang="en-US" sz="3600" dirty="0" err="1">
                          <a:effectLst/>
                          <a:latin typeface="Arial" panose="020B0604020202020204" pitchFamily="34" charset="0"/>
                          <a:cs typeface="Arial" panose="020B0604020202020204" pitchFamily="34" charset="0"/>
                        </a:rPr>
                        <a:t>trưởng</a:t>
                      </a:r>
                      <a:r>
                        <a:rPr lang="en-US" sz="3600" dirty="0">
                          <a:effectLst/>
                          <a:latin typeface="Arial" panose="020B0604020202020204" pitchFamily="34" charset="0"/>
                          <a:cs typeface="Arial" panose="020B0604020202020204" pitchFamily="34" charset="0"/>
                        </a:rPr>
                        <a:t> </a:t>
                      </a:r>
                      <a:r>
                        <a:rPr lang="en-US" sz="3600" dirty="0" err="1">
                          <a:effectLst/>
                          <a:latin typeface="Arial" panose="020B0604020202020204" pitchFamily="34" charset="0"/>
                          <a:cs typeface="Arial" panose="020B0604020202020204" pitchFamily="34" charset="0"/>
                        </a:rPr>
                        <a:t>thành</a:t>
                      </a:r>
                      <a:endParaRPr lang="en-US" sz="3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Bef>
                          <a:spcPts val="600"/>
                        </a:spcBef>
                        <a:spcAft>
                          <a:spcPts val="600"/>
                        </a:spcAft>
                      </a:pPr>
                      <a:r>
                        <a:rPr lang="en-US" sz="3600" dirty="0" err="1">
                          <a:effectLst/>
                          <a:latin typeface="Arial" panose="020B0604020202020204" pitchFamily="34" charset="0"/>
                          <a:cs typeface="Arial" panose="020B0604020202020204" pitchFamily="34" charset="0"/>
                        </a:rPr>
                        <a:t>Cây</a:t>
                      </a:r>
                      <a:r>
                        <a:rPr lang="en-US" sz="3600" dirty="0">
                          <a:effectLst/>
                          <a:latin typeface="Arial" panose="020B0604020202020204" pitchFamily="34" charset="0"/>
                          <a:cs typeface="Arial" panose="020B0604020202020204" pitchFamily="34" charset="0"/>
                        </a:rPr>
                        <a:t> </a:t>
                      </a:r>
                      <a:r>
                        <a:rPr lang="en-US" sz="3600" dirty="0" err="1">
                          <a:effectLst/>
                          <a:latin typeface="Arial" panose="020B0604020202020204" pitchFamily="34" charset="0"/>
                          <a:cs typeface="Arial" panose="020B0604020202020204" pitchFamily="34" charset="0"/>
                        </a:rPr>
                        <a:t>trưởng</a:t>
                      </a:r>
                      <a:r>
                        <a:rPr lang="en-US" sz="3600" dirty="0">
                          <a:effectLst/>
                          <a:latin typeface="Arial" panose="020B0604020202020204" pitchFamily="34" charset="0"/>
                          <a:cs typeface="Arial" panose="020B0604020202020204" pitchFamily="34" charset="0"/>
                        </a:rPr>
                        <a:t> </a:t>
                      </a:r>
                      <a:r>
                        <a:rPr lang="en-US" sz="3600" dirty="0" err="1">
                          <a:effectLst/>
                          <a:latin typeface="Arial" panose="020B0604020202020204" pitchFamily="34" charset="0"/>
                          <a:cs typeface="Arial" panose="020B0604020202020204" pitchFamily="34" charset="0"/>
                        </a:rPr>
                        <a:t>thành</a:t>
                      </a:r>
                      <a:endParaRPr lang="en-US" sz="3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336949009"/>
                  </a:ext>
                </a:extLst>
              </a:tr>
              <a:tr h="878903">
                <a:tc rowSpan="3">
                  <a:txBody>
                    <a:bodyPr/>
                    <a:lstStyle/>
                    <a:p>
                      <a:pPr algn="ctr">
                        <a:lnSpc>
                          <a:spcPct val="150000"/>
                        </a:lnSpc>
                        <a:spcBef>
                          <a:spcPts val="600"/>
                        </a:spcBef>
                        <a:spcAft>
                          <a:spcPts val="600"/>
                        </a:spcAft>
                      </a:pPr>
                      <a:r>
                        <a:rPr lang="en-US" sz="3600">
                          <a:effectLst/>
                          <a:latin typeface="Arial" panose="020B0604020202020204" pitchFamily="34" charset="0"/>
                          <a:cs typeface="Arial" panose="020B0604020202020204" pitchFamily="34" charset="0"/>
                        </a:rPr>
                        <a:t>Số</a:t>
                      </a:r>
                    </a:p>
                    <a:p>
                      <a:pPr algn="ctr">
                        <a:lnSpc>
                          <a:spcPct val="150000"/>
                        </a:lnSpc>
                        <a:spcBef>
                          <a:spcPts val="600"/>
                        </a:spcBef>
                        <a:spcAft>
                          <a:spcPts val="600"/>
                        </a:spcAft>
                      </a:pPr>
                      <a:r>
                        <a:rPr lang="en-US" sz="3600">
                          <a:effectLst/>
                          <a:latin typeface="Arial" panose="020B0604020202020204" pitchFamily="34" charset="0"/>
                          <a:cs typeface="Arial" panose="020B0604020202020204" pitchFamily="34" charset="0"/>
                        </a:rPr>
                        <a:t>tế</a:t>
                      </a:r>
                    </a:p>
                    <a:p>
                      <a:pPr algn="ctr">
                        <a:lnSpc>
                          <a:spcPct val="150000"/>
                        </a:lnSpc>
                        <a:spcBef>
                          <a:spcPts val="600"/>
                        </a:spcBef>
                        <a:spcAft>
                          <a:spcPts val="600"/>
                        </a:spcAft>
                      </a:pPr>
                      <a:r>
                        <a:rPr lang="en-US" sz="3600">
                          <a:effectLst/>
                          <a:latin typeface="Arial" panose="020B0604020202020204" pitchFamily="34" charset="0"/>
                          <a:cs typeface="Arial" panose="020B0604020202020204" pitchFamily="34" charset="0"/>
                        </a:rPr>
                        <a:t>bào</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Bef>
                          <a:spcPts val="600"/>
                        </a:spcBef>
                        <a:spcAft>
                          <a:spcPts val="600"/>
                        </a:spcAft>
                      </a:pPr>
                      <a:r>
                        <a:rPr lang="vi-VN" sz="3600">
                          <a:effectLst/>
                          <a:latin typeface="Arial" panose="020B0604020202020204" pitchFamily="34" charset="0"/>
                          <a:cs typeface="Arial" panose="020B0604020202020204" pitchFamily="34" charset="0"/>
                        </a:rPr>
                        <a:t>lần 1</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Bef>
                          <a:spcPts val="600"/>
                        </a:spcBef>
                        <a:spcAft>
                          <a:spcPts val="600"/>
                        </a:spcAft>
                      </a:pPr>
                      <a:r>
                        <a:rPr lang="vi-VN" sz="3600" dirty="0">
                          <a:effectLst/>
                          <a:latin typeface="Arial" panose="020B0604020202020204" pitchFamily="34" charset="0"/>
                          <a:cs typeface="Arial" panose="020B0604020202020204" pitchFamily="34" charset="0"/>
                        </a:rPr>
                        <a:t>...</a:t>
                      </a:r>
                      <a:endParaRPr lang="en-US" sz="3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Bef>
                          <a:spcPts val="600"/>
                        </a:spcBef>
                        <a:spcAft>
                          <a:spcPts val="600"/>
                        </a:spcAft>
                      </a:pPr>
                      <a:r>
                        <a:rPr lang="vi-VN" sz="3600" dirty="0">
                          <a:effectLst/>
                          <a:latin typeface="Arial" panose="020B0604020202020204" pitchFamily="34" charset="0"/>
                          <a:cs typeface="Arial" panose="020B0604020202020204" pitchFamily="34" charset="0"/>
                        </a:rPr>
                        <a:t>...</a:t>
                      </a:r>
                      <a:endParaRPr lang="en-US" sz="3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797115730"/>
                  </a:ext>
                </a:extLst>
              </a:tr>
              <a:tr h="1072006">
                <a:tc vMerge="1">
                  <a:txBody>
                    <a:bodyPr/>
                    <a:lstStyle/>
                    <a:p>
                      <a:endParaRPr lang="en-US"/>
                    </a:p>
                  </a:txBody>
                  <a:tcPr/>
                </a:tc>
                <a:tc>
                  <a:txBody>
                    <a:bodyPr/>
                    <a:lstStyle/>
                    <a:p>
                      <a:pPr algn="ctr">
                        <a:lnSpc>
                          <a:spcPct val="150000"/>
                        </a:lnSpc>
                        <a:spcBef>
                          <a:spcPts val="600"/>
                        </a:spcBef>
                        <a:spcAft>
                          <a:spcPts val="600"/>
                        </a:spcAft>
                      </a:pPr>
                      <a:r>
                        <a:rPr lang="vi-VN" sz="3600">
                          <a:effectLst/>
                          <a:latin typeface="Arial" panose="020B0604020202020204" pitchFamily="34" charset="0"/>
                          <a:cs typeface="Arial" panose="020B0604020202020204" pitchFamily="34" charset="0"/>
                        </a:rPr>
                        <a:t>lần 2</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Bef>
                          <a:spcPts val="600"/>
                        </a:spcBef>
                        <a:spcAft>
                          <a:spcPts val="600"/>
                        </a:spcAft>
                      </a:pPr>
                      <a:r>
                        <a:rPr lang="vi-VN" sz="3600">
                          <a:effectLst/>
                          <a:latin typeface="Arial" panose="020B0604020202020204" pitchFamily="34" charset="0"/>
                          <a:cs typeface="Arial" panose="020B0604020202020204" pitchFamily="34" charset="0"/>
                        </a:rPr>
                        <a:t>...</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Bef>
                          <a:spcPts val="600"/>
                        </a:spcBef>
                        <a:spcAft>
                          <a:spcPts val="600"/>
                        </a:spcAft>
                      </a:pPr>
                      <a:r>
                        <a:rPr lang="vi-VN" sz="3600">
                          <a:effectLst/>
                          <a:latin typeface="Arial" panose="020B0604020202020204" pitchFamily="34" charset="0"/>
                          <a:cs typeface="Arial" panose="020B0604020202020204" pitchFamily="34" charset="0"/>
                        </a:rPr>
                        <a:t>...</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194347117"/>
                  </a:ext>
                </a:extLst>
              </a:tr>
              <a:tr h="0">
                <a:tc vMerge="1">
                  <a:txBody>
                    <a:bodyPr/>
                    <a:lstStyle/>
                    <a:p>
                      <a:endParaRPr lang="en-US"/>
                    </a:p>
                  </a:txBody>
                  <a:tcPr/>
                </a:tc>
                <a:tc>
                  <a:txBody>
                    <a:bodyPr/>
                    <a:lstStyle/>
                    <a:p>
                      <a:pPr algn="ctr">
                        <a:lnSpc>
                          <a:spcPct val="150000"/>
                        </a:lnSpc>
                        <a:spcBef>
                          <a:spcPts val="600"/>
                        </a:spcBef>
                        <a:spcAft>
                          <a:spcPts val="600"/>
                        </a:spcAft>
                      </a:pPr>
                      <a:r>
                        <a:rPr lang="vi-VN" sz="3600">
                          <a:effectLst/>
                          <a:latin typeface="Arial" panose="020B0604020202020204" pitchFamily="34" charset="0"/>
                          <a:cs typeface="Arial" panose="020B0604020202020204" pitchFamily="34" charset="0"/>
                        </a:rPr>
                        <a:t>lần 3</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Bef>
                          <a:spcPts val="600"/>
                        </a:spcBef>
                        <a:spcAft>
                          <a:spcPts val="600"/>
                        </a:spcAft>
                      </a:pPr>
                      <a:r>
                        <a:rPr lang="vi-VN" sz="3600">
                          <a:effectLst/>
                          <a:latin typeface="Arial" panose="020B0604020202020204" pitchFamily="34" charset="0"/>
                          <a:cs typeface="Arial" panose="020B0604020202020204" pitchFamily="34" charset="0"/>
                        </a:rPr>
                        <a:t>...</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Bef>
                          <a:spcPts val="600"/>
                        </a:spcBef>
                        <a:spcAft>
                          <a:spcPts val="600"/>
                        </a:spcAft>
                      </a:pPr>
                      <a:r>
                        <a:rPr lang="vi-VN" sz="3600" dirty="0">
                          <a:effectLst/>
                          <a:latin typeface="Arial" panose="020B0604020202020204" pitchFamily="34" charset="0"/>
                          <a:cs typeface="Arial" panose="020B0604020202020204" pitchFamily="34" charset="0"/>
                        </a:rPr>
                        <a:t>...</a:t>
                      </a:r>
                      <a:endParaRPr lang="en-US" sz="3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289174901"/>
                  </a:ext>
                </a:extLst>
              </a:tr>
            </a:tbl>
          </a:graphicData>
        </a:graphic>
      </p:graphicFrame>
      <p:sp>
        <p:nvSpPr>
          <p:cNvPr id="6" name="Rectangle 5"/>
          <p:cNvSpPr/>
          <p:nvPr/>
        </p:nvSpPr>
        <p:spPr>
          <a:xfrm>
            <a:off x="1524000" y="5710178"/>
            <a:ext cx="15126722" cy="2748253"/>
          </a:xfrm>
          <a:prstGeom prst="rect">
            <a:avLst/>
          </a:prstGeom>
        </p:spPr>
        <p:txBody>
          <a:bodyPr wrap="square">
            <a:spAutoFit/>
          </a:bodyPr>
          <a:lstStyle/>
          <a:p>
            <a:pPr algn="just">
              <a:lnSpc>
                <a:spcPct val="150000"/>
              </a:lnSpc>
              <a:spcBef>
                <a:spcPts val="600"/>
              </a:spcBef>
              <a:spcAft>
                <a:spcPts val="600"/>
              </a:spcAft>
            </a:pPr>
            <a:r>
              <a:rPr lang="vi-VN" sz="4000" dirty="0">
                <a:latin typeface="Arial" panose="020B0604020202020204" pitchFamily="34" charset="0"/>
                <a:ea typeface="Calibri" panose="020F0502020204030204" pitchFamily="34" charset="0"/>
                <a:cs typeface="Arial" panose="020B0604020202020204" pitchFamily="34" charset="0"/>
              </a:rPr>
              <a:t>Xử lí, phân tích dữ liệu, tiến hành so sánh số tế bào của cây trưởng thành và cây chưa trưởng thành. Ta thấy số tế bào của cây trưởng thành lớn hơn rất nhiều so với cây chưa trưởng thành</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64292211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6F0E9"/>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1800301" y="3983514"/>
            <a:ext cx="4589481" cy="4514380"/>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30114" flipH="1">
            <a:off x="6701252" y="4431698"/>
            <a:ext cx="4589481" cy="4514380"/>
          </a:xfrm>
          <a:prstGeom prst="rect">
            <a:avLst/>
          </a:prstGeom>
        </p:spPr>
      </p:pic>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98149" flipH="1">
            <a:off x="11693254" y="4388468"/>
            <a:ext cx="4589481" cy="4514380"/>
          </a:xfrm>
          <a:prstGeom prst="rect">
            <a:avLst/>
          </a:prstGeom>
        </p:spPr>
      </p:pic>
      <p:pic>
        <p:nvPicPr>
          <p:cNvPr id="9" name="Picture 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6817819" y="6723709"/>
            <a:ext cx="600349" cy="1682556"/>
          </a:xfrm>
          <a:prstGeom prst="rect">
            <a:avLst/>
          </a:prstGeom>
        </p:spPr>
      </p:pic>
      <p:pic>
        <p:nvPicPr>
          <p:cNvPr id="10" name="Picture 10"/>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39169" y="7564987"/>
            <a:ext cx="1134997" cy="1819965"/>
          </a:xfrm>
          <a:prstGeom prst="rect">
            <a:avLst/>
          </a:prstGeom>
        </p:spPr>
      </p:pic>
      <p:pic>
        <p:nvPicPr>
          <p:cNvPr id="11" name="Picture 11"/>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505922" y="3398975"/>
            <a:ext cx="2064909" cy="2057400"/>
          </a:xfrm>
          <a:prstGeom prst="rect">
            <a:avLst/>
          </a:prstGeom>
        </p:spPr>
      </p:pic>
      <p:pic>
        <p:nvPicPr>
          <p:cNvPr id="12" name="Picture 12"/>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15011400" y="3009900"/>
            <a:ext cx="1877219" cy="1771412"/>
          </a:xfrm>
          <a:prstGeom prst="rect">
            <a:avLst/>
          </a:prstGeom>
        </p:spPr>
      </p:pic>
      <p:sp>
        <p:nvSpPr>
          <p:cNvPr id="18" name="Rectangle 17"/>
          <p:cNvSpPr/>
          <p:nvPr/>
        </p:nvSpPr>
        <p:spPr>
          <a:xfrm>
            <a:off x="1773087" y="1346462"/>
            <a:ext cx="15230722" cy="1824923"/>
          </a:xfrm>
          <a:prstGeom prst="rect">
            <a:avLst/>
          </a:prstGeom>
        </p:spPr>
        <p:txBody>
          <a:bodyPr wrap="square">
            <a:spAutoFit/>
          </a:bodyPr>
          <a:lstStyle/>
          <a:p>
            <a:pPr algn="ctr">
              <a:lnSpc>
                <a:spcPct val="150000"/>
              </a:lnSpc>
              <a:spcAft>
                <a:spcPts val="800"/>
              </a:spcAft>
            </a:pPr>
            <a:r>
              <a:rPr lang="vi-VN" sz="4000" dirty="0">
                <a:latin typeface="Arial" panose="020B0604020202020204" pitchFamily="34" charset="0"/>
                <a:ea typeface="Calibri" panose="020F0502020204030204" pitchFamily="34" charset="0"/>
                <a:cs typeface="Arial" panose="020B0604020202020204" pitchFamily="34" charset="0"/>
              </a:rPr>
              <a:t>Các sự vật hiện tượng trong thế giới tự nhiên rất đa dạng và phong phú. </a:t>
            </a:r>
            <a:endParaRPr lang="en-US" sz="32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19" name="Picture 18"/>
          <p:cNvPicPr/>
          <p:nvPr/>
        </p:nvPicPr>
        <p:blipFill>
          <a:blip r:embed="rId17"/>
          <a:stretch>
            <a:fillRect/>
          </a:stretch>
        </p:blipFill>
        <p:spPr>
          <a:xfrm>
            <a:off x="1905000" y="4230694"/>
            <a:ext cx="4310407" cy="3651974"/>
          </a:xfrm>
          <a:prstGeom prst="rect">
            <a:avLst/>
          </a:prstGeom>
        </p:spPr>
      </p:pic>
      <p:pic>
        <p:nvPicPr>
          <p:cNvPr id="20" name="Picture 19"/>
          <p:cNvPicPr/>
          <p:nvPr/>
        </p:nvPicPr>
        <p:blipFill>
          <a:blip r:embed="rId18"/>
          <a:stretch>
            <a:fillRect/>
          </a:stretch>
        </p:blipFill>
        <p:spPr>
          <a:xfrm rot="210015">
            <a:off x="6803880" y="4818851"/>
            <a:ext cx="4395441" cy="3452724"/>
          </a:xfrm>
          <a:prstGeom prst="rect">
            <a:avLst/>
          </a:prstGeom>
        </p:spPr>
      </p:pic>
      <p:pic>
        <p:nvPicPr>
          <p:cNvPr id="21" name="Picture 20"/>
          <p:cNvPicPr/>
          <p:nvPr/>
        </p:nvPicPr>
        <p:blipFill>
          <a:blip r:embed="rId19"/>
          <a:stretch>
            <a:fillRect/>
          </a:stretch>
        </p:blipFill>
        <p:spPr>
          <a:xfrm rot="21429857">
            <a:off x="11742631" y="4656898"/>
            <a:ext cx="4394660" cy="3505835"/>
          </a:xfrm>
          <a:prstGeom prst="rect">
            <a:avLst/>
          </a:prstGeom>
        </p:spPr>
      </p:pic>
    </p:spTree>
    <p:extLst>
      <p:ext uri="{BB962C8B-B14F-4D97-AF65-F5344CB8AC3E}">
        <p14:creationId xmlns:p14="http://schemas.microsoft.com/office/powerpoint/2010/main" val="323295438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arn(inVertical)">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barn(inVertical)">
                                      <p:cBhvr>
                                        <p:cTn id="2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6F0E9"/>
        </a:solidFill>
        <a:effectLst/>
      </p:bgPr>
    </p:bg>
    <p:spTree>
      <p:nvGrpSpPr>
        <p:cNvPr id="1" name=""/>
        <p:cNvGrpSpPr/>
        <p:nvPr/>
      </p:nvGrpSpPr>
      <p:grpSpPr>
        <a:xfrm>
          <a:off x="0" y="0"/>
          <a:ext cx="0" cy="0"/>
          <a:chOff x="0" y="0"/>
          <a:chExt cx="0" cy="0"/>
        </a:xfrm>
      </p:grpSpPr>
      <p:pic>
        <p:nvPicPr>
          <p:cNvPr id="19" name="Picture 1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27"/>
              </a:ext>
            </a:extLst>
          </a:blip>
          <a:srcRect/>
          <a:stretch>
            <a:fillRect/>
          </a:stretch>
        </p:blipFill>
        <p:spPr>
          <a:xfrm>
            <a:off x="762000" y="571500"/>
            <a:ext cx="16811808" cy="9144000"/>
          </a:xfrm>
          <a:prstGeom prst="rect">
            <a:avLst/>
          </a:prstGeom>
        </p:spPr>
      </p:pic>
      <p:pic>
        <p:nvPicPr>
          <p:cNvPr id="14" name="Picture 14"/>
          <p:cNvPicPr>
            <a:picLocks noChangeAspect="1"/>
          </p:cNvPicPr>
          <p:nvPr/>
        </p:nvPicPr>
        <p:blipFill>
          <a:blip r:embed="rId28"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228600" y="8864400"/>
            <a:ext cx="1698771" cy="1182962"/>
          </a:xfrm>
          <a:prstGeom prst="rect">
            <a:avLst/>
          </a:prstGeom>
        </p:spPr>
      </p:pic>
      <p:pic>
        <p:nvPicPr>
          <p:cNvPr id="15" name="Picture 15"/>
          <p:cNvPicPr>
            <a:picLocks noChangeAspect="1"/>
          </p:cNvPicPr>
          <p:nvPr/>
        </p:nvPicPr>
        <p:blipFill>
          <a:blip r:embed="rId2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6410400" y="0"/>
            <a:ext cx="2004936" cy="1902867"/>
          </a:xfrm>
          <a:prstGeom prst="rect">
            <a:avLst/>
          </a:prstGeom>
        </p:spPr>
      </p:pic>
      <p:pic>
        <p:nvPicPr>
          <p:cNvPr id="17" name="Picture 17"/>
          <p:cNvPicPr>
            <a:picLocks noChangeAspect="1"/>
          </p:cNvPicPr>
          <p:nvPr/>
        </p:nvPicPr>
        <p:blipFill>
          <a:blip r:embed="rId30"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r="47990" b="28940"/>
          <a:stretch>
            <a:fillRect/>
          </a:stretch>
        </p:blipFill>
        <p:spPr>
          <a:xfrm>
            <a:off x="17412868" y="9410700"/>
            <a:ext cx="694486" cy="619344"/>
          </a:xfrm>
          <a:prstGeom prst="rect">
            <a:avLst/>
          </a:prstGeom>
        </p:spPr>
      </p:pic>
      <p:pic>
        <p:nvPicPr>
          <p:cNvPr id="18" name="Picture 18"/>
          <p:cNvPicPr>
            <a:picLocks noChangeAspect="1"/>
          </p:cNvPicPr>
          <p:nvPr/>
        </p:nvPicPr>
        <p:blipFill>
          <a:blip r:embed="rId30"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l="47990" t="28940"/>
          <a:stretch>
            <a:fillRect/>
          </a:stretch>
        </p:blipFill>
        <p:spPr>
          <a:xfrm>
            <a:off x="17573808" y="8496300"/>
            <a:ext cx="694486" cy="619344"/>
          </a:xfrm>
          <a:prstGeom prst="rect">
            <a:avLst/>
          </a:prstGeom>
        </p:spPr>
      </p:pic>
      <p:sp>
        <p:nvSpPr>
          <p:cNvPr id="2" name="Rectangle 1"/>
          <p:cNvSpPr/>
          <p:nvPr/>
        </p:nvSpPr>
        <p:spPr>
          <a:xfrm>
            <a:off x="790392" y="1156037"/>
            <a:ext cx="16659408" cy="1015663"/>
          </a:xfrm>
          <a:prstGeom prst="rect">
            <a:avLst/>
          </a:prstGeom>
        </p:spPr>
        <p:txBody>
          <a:bodyPr wrap="square">
            <a:spAutoFit/>
          </a:bodyPr>
          <a:lstStyle/>
          <a:p>
            <a:pPr algn="ctr">
              <a:lnSpc>
                <a:spcPct val="150000"/>
              </a:lnSpc>
              <a:spcBef>
                <a:spcPts val="600"/>
              </a:spcBef>
              <a:spcAft>
                <a:spcPts val="600"/>
              </a:spcAft>
            </a:pPr>
            <a:r>
              <a:rPr lang="vi-VN" sz="4000" b="1" dirty="0">
                <a:latin typeface="Arial" panose="020B0604020202020204" pitchFamily="34" charset="0"/>
                <a:ea typeface="Calibri" panose="020F0502020204030204" pitchFamily="34" charset="0"/>
                <a:cs typeface="Arial" panose="020B0604020202020204" pitchFamily="34" charset="0"/>
              </a:rPr>
              <a:t>Bước 5: </a:t>
            </a:r>
            <a:r>
              <a:rPr lang="vi-VN" sz="4000" dirty="0">
                <a:latin typeface="Arial" panose="020B0604020202020204" pitchFamily="34" charset="0"/>
                <a:ea typeface="Calibri" panose="020F0502020204030204" pitchFamily="34" charset="0"/>
                <a:cs typeface="Arial" panose="020B0604020202020204" pitchFamily="34" charset="0"/>
              </a:rPr>
              <a:t>Kết luận:</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sp>
        <p:nvSpPr>
          <p:cNvPr id="4" name="Rectangle 3"/>
          <p:cNvSpPr/>
          <p:nvPr/>
        </p:nvSpPr>
        <p:spPr>
          <a:xfrm>
            <a:off x="2209800" y="2137708"/>
            <a:ext cx="13411200" cy="1938992"/>
          </a:xfrm>
          <a:prstGeom prst="rect">
            <a:avLst/>
          </a:prstGeom>
        </p:spPr>
        <p:txBody>
          <a:bodyPr wrap="square" anchor="ctr">
            <a:spAutoFit/>
          </a:bodyPr>
          <a:lstStyle/>
          <a:p>
            <a:pPr algn="ctr">
              <a:lnSpc>
                <a:spcPct val="150000"/>
              </a:lnSpc>
              <a:spcBef>
                <a:spcPts val="600"/>
              </a:spcBef>
              <a:spcAft>
                <a:spcPts val="600"/>
              </a:spcAft>
            </a:pPr>
            <a:r>
              <a:rPr lang="vi-VN" sz="4000" u="sng" dirty="0">
                <a:solidFill>
                  <a:srgbClr val="FF0000"/>
                </a:solidFill>
                <a:latin typeface="Arial" panose="020B0604020202020204" pitchFamily="34" charset="0"/>
                <a:ea typeface="Calibri" panose="020F0502020204030204" pitchFamily="34" charset="0"/>
                <a:cs typeface="Arial" panose="020B0604020202020204" pitchFamily="34" charset="0"/>
              </a:rPr>
              <a:t>Kết luận</a:t>
            </a:r>
            <a:r>
              <a:rPr lang="vi-VN" sz="40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vi-VN" sz="4000" dirty="0">
                <a:latin typeface="Arial" panose="020B0604020202020204" pitchFamily="34" charset="0"/>
                <a:ea typeface="Calibri" panose="020F0502020204030204" pitchFamily="34" charset="0"/>
                <a:cs typeface="Arial" panose="020B0604020202020204" pitchFamily="34" charset="0"/>
              </a:rPr>
              <a:t>Thực vật sinh trưởng do sự tăng kích thước và số lượng tế bào.</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2052" name="Picture 4" descr="Sự lớn lên và phân chia của tế bào"/>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5347564" y="4359356"/>
            <a:ext cx="7635139" cy="4419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100883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32" fill="hold" nodeType="clickEffect">
                                  <p:stCondLst>
                                    <p:cond delay="0"/>
                                  </p:stCondLst>
                                  <p:childTnLst>
                                    <p:set>
                                      <p:cBhvr>
                                        <p:cTn id="16" dur="1" fill="hold">
                                          <p:stCondLst>
                                            <p:cond delay="0"/>
                                          </p:stCondLst>
                                        </p:cTn>
                                        <p:tgtEl>
                                          <p:spTgt spid="2052"/>
                                        </p:tgtEl>
                                        <p:attrNameLst>
                                          <p:attrName>style.visibility</p:attrName>
                                        </p:attrNameLst>
                                      </p:cBhvr>
                                      <p:to>
                                        <p:strVal val="visible"/>
                                      </p:to>
                                    </p:set>
                                    <p:animEffect transition="in" filter="circle(out)">
                                      <p:cBhvr>
                                        <p:cTn id="17"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6F0E9"/>
        </a:solidFill>
        <a:effectLst/>
      </p:bgPr>
    </p:bg>
    <p:spTree>
      <p:nvGrpSpPr>
        <p:cNvPr id="1" name=""/>
        <p:cNvGrpSpPr/>
        <p:nvPr/>
      </p:nvGrpSpPr>
      <p:grpSpPr>
        <a:xfrm>
          <a:off x="0" y="0"/>
          <a:ext cx="0" cy="0"/>
          <a:chOff x="0" y="0"/>
          <a:chExt cx="0" cy="0"/>
        </a:xfrm>
      </p:grpSpPr>
      <p:pic>
        <p:nvPicPr>
          <p:cNvPr id="19" name="Picture 1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27"/>
              </a:ext>
            </a:extLst>
          </a:blip>
          <a:srcRect/>
          <a:stretch>
            <a:fillRect/>
          </a:stretch>
        </p:blipFill>
        <p:spPr>
          <a:xfrm>
            <a:off x="533400" y="558381"/>
            <a:ext cx="17145000" cy="9309519"/>
          </a:xfrm>
          <a:prstGeom prst="rect">
            <a:avLst/>
          </a:prstGeom>
        </p:spPr>
      </p:pic>
      <p:pic>
        <p:nvPicPr>
          <p:cNvPr id="14" name="Picture 14"/>
          <p:cNvPicPr>
            <a:picLocks noChangeAspect="1"/>
          </p:cNvPicPr>
          <p:nvPr/>
        </p:nvPicPr>
        <p:blipFill>
          <a:blip r:embed="rId28"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304800" y="8864400"/>
            <a:ext cx="1698771" cy="1182962"/>
          </a:xfrm>
          <a:prstGeom prst="rect">
            <a:avLst/>
          </a:prstGeom>
        </p:spPr>
      </p:pic>
      <p:pic>
        <p:nvPicPr>
          <p:cNvPr id="15" name="Picture 15"/>
          <p:cNvPicPr>
            <a:picLocks noChangeAspect="1"/>
          </p:cNvPicPr>
          <p:nvPr/>
        </p:nvPicPr>
        <p:blipFill>
          <a:blip r:embed="rId2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6317017" y="0"/>
            <a:ext cx="2004936" cy="1902867"/>
          </a:xfrm>
          <a:prstGeom prst="rect">
            <a:avLst/>
          </a:prstGeom>
        </p:spPr>
      </p:pic>
      <p:pic>
        <p:nvPicPr>
          <p:cNvPr id="17" name="Picture 17"/>
          <p:cNvPicPr>
            <a:picLocks noChangeAspect="1"/>
          </p:cNvPicPr>
          <p:nvPr/>
        </p:nvPicPr>
        <p:blipFill>
          <a:blip r:embed="rId30"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r="47990" b="28940"/>
          <a:stretch>
            <a:fillRect/>
          </a:stretch>
        </p:blipFill>
        <p:spPr>
          <a:xfrm>
            <a:off x="17412868" y="9410700"/>
            <a:ext cx="694486" cy="619344"/>
          </a:xfrm>
          <a:prstGeom prst="rect">
            <a:avLst/>
          </a:prstGeom>
        </p:spPr>
      </p:pic>
      <p:pic>
        <p:nvPicPr>
          <p:cNvPr id="18" name="Picture 18"/>
          <p:cNvPicPr>
            <a:picLocks noChangeAspect="1"/>
          </p:cNvPicPr>
          <p:nvPr/>
        </p:nvPicPr>
        <p:blipFill>
          <a:blip r:embed="rId30"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l="47990" t="28940"/>
          <a:stretch>
            <a:fillRect/>
          </a:stretch>
        </p:blipFill>
        <p:spPr>
          <a:xfrm>
            <a:off x="17573808" y="8496300"/>
            <a:ext cx="694486" cy="619344"/>
          </a:xfrm>
          <a:prstGeom prst="rect">
            <a:avLst/>
          </a:prstGeom>
        </p:spPr>
      </p:pic>
      <p:sp>
        <p:nvSpPr>
          <p:cNvPr id="3" name="Rectangle 2"/>
          <p:cNvSpPr/>
          <p:nvPr/>
        </p:nvSpPr>
        <p:spPr>
          <a:xfrm>
            <a:off x="2743200" y="1638300"/>
            <a:ext cx="13007829" cy="2748253"/>
          </a:xfrm>
          <a:prstGeom prst="rect">
            <a:avLst/>
          </a:prstGeom>
        </p:spPr>
        <p:txBody>
          <a:bodyPr wrap="square">
            <a:spAutoFit/>
          </a:bodyPr>
          <a:lstStyle/>
          <a:p>
            <a:pPr algn="just">
              <a:lnSpc>
                <a:spcPct val="150000"/>
              </a:lnSpc>
              <a:spcBef>
                <a:spcPts val="600"/>
              </a:spcBef>
              <a:spcAft>
                <a:spcPts val="800"/>
              </a:spcAft>
            </a:pPr>
            <a:r>
              <a:rPr lang="vi-VN" sz="4000" b="1" dirty="0" smtClean="0">
                <a:latin typeface="Arial" panose="020B0604020202020204" pitchFamily="34" charset="0"/>
                <a:ea typeface="Calibri" panose="020F0502020204030204" pitchFamily="34" charset="0"/>
                <a:cs typeface="Arial" panose="020B0604020202020204" pitchFamily="34" charset="0"/>
              </a:rPr>
              <a:t>Phương </a:t>
            </a:r>
            <a:r>
              <a:rPr lang="vi-VN" sz="4000" b="1" dirty="0">
                <a:latin typeface="Arial" panose="020B0604020202020204" pitchFamily="34" charset="0"/>
                <a:ea typeface="Calibri" panose="020F0502020204030204" pitchFamily="34" charset="0"/>
                <a:cs typeface="Arial" panose="020B0604020202020204" pitchFamily="34" charset="0"/>
              </a:rPr>
              <a:t>pháp tìm hiểu tự nhiên</a:t>
            </a:r>
            <a:r>
              <a:rPr lang="vi-VN" sz="4000" dirty="0">
                <a:latin typeface="Arial" panose="020B0604020202020204" pitchFamily="34" charset="0"/>
                <a:ea typeface="Calibri" panose="020F0502020204030204" pitchFamily="34" charset="0"/>
                <a:cs typeface="Arial" panose="020B0604020202020204" pitchFamily="34" charset="0"/>
              </a:rPr>
              <a:t> là cách thức tìm hiểu các sự vật, hiện tượng trong tự nhiên và đời sống, được thực hiện qua các bước: </a:t>
            </a:r>
            <a:endParaRPr lang="en-US" sz="4000" dirty="0" smtClean="0">
              <a:latin typeface="Arial" panose="020B0604020202020204" pitchFamily="34" charset="0"/>
              <a:ea typeface="Calibri" panose="020F0502020204030204" pitchFamily="34" charset="0"/>
              <a:cs typeface="Arial" panose="020B0604020202020204" pitchFamily="34" charset="0"/>
            </a:endParaRPr>
          </a:p>
        </p:txBody>
      </p:sp>
      <p:sp>
        <p:nvSpPr>
          <p:cNvPr id="4" name="TextBox 3"/>
          <p:cNvSpPr txBox="1"/>
          <p:nvPr/>
        </p:nvSpPr>
        <p:spPr>
          <a:xfrm>
            <a:off x="599315" y="1028700"/>
            <a:ext cx="16498468" cy="769441"/>
          </a:xfrm>
          <a:prstGeom prst="rect">
            <a:avLst/>
          </a:prstGeom>
          <a:noFill/>
        </p:spPr>
        <p:txBody>
          <a:bodyPr wrap="square" rtlCol="0">
            <a:spAutoFit/>
          </a:bodyPr>
          <a:lstStyle/>
          <a:p>
            <a:pPr algn="ctr"/>
            <a:r>
              <a:rPr lang="en-US" sz="4400" b="1" dirty="0" smtClean="0">
                <a:solidFill>
                  <a:srgbClr val="FF0000"/>
                </a:solidFill>
                <a:latin typeface="Arial" panose="020B0604020202020204" pitchFamily="34" charset="0"/>
                <a:cs typeface="Arial" panose="020B0604020202020204" pitchFamily="34" charset="0"/>
              </a:rPr>
              <a:t>KẾT LUẬN</a:t>
            </a:r>
            <a:endParaRPr lang="en-US" sz="4400" b="1" dirty="0">
              <a:solidFill>
                <a:srgbClr val="FF0000"/>
              </a:solidFill>
              <a:latin typeface="Arial" panose="020B0604020202020204" pitchFamily="34" charset="0"/>
              <a:cs typeface="Arial" panose="020B0604020202020204" pitchFamily="34" charset="0"/>
            </a:endParaRPr>
          </a:p>
        </p:txBody>
      </p:sp>
      <p:sp>
        <p:nvSpPr>
          <p:cNvPr id="2" name="Rectangle 1"/>
          <p:cNvSpPr/>
          <p:nvPr/>
        </p:nvSpPr>
        <p:spPr>
          <a:xfrm>
            <a:off x="2732983" y="4288373"/>
            <a:ext cx="13878617" cy="5427127"/>
          </a:xfrm>
          <a:prstGeom prst="rect">
            <a:avLst/>
          </a:prstGeom>
        </p:spPr>
        <p:txBody>
          <a:bodyPr wrap="square">
            <a:spAutoFit/>
          </a:bodyPr>
          <a:lstStyle/>
          <a:p>
            <a:pPr marL="742950" indent="-742950" algn="just">
              <a:lnSpc>
                <a:spcPct val="150000"/>
              </a:lnSpc>
              <a:spcBef>
                <a:spcPts val="600"/>
              </a:spcBef>
              <a:spcAft>
                <a:spcPts val="800"/>
              </a:spcAft>
              <a:buAutoNum type="arabicParenBoth"/>
            </a:pPr>
            <a:r>
              <a:rPr lang="vi-VN" sz="4000" dirty="0">
                <a:latin typeface="Arial" panose="020B0604020202020204" pitchFamily="34" charset="0"/>
                <a:ea typeface="Calibri" panose="020F0502020204030204" pitchFamily="34" charset="0"/>
                <a:cs typeface="Arial" panose="020B0604020202020204" pitchFamily="34" charset="0"/>
              </a:rPr>
              <a:t>Quan sát và đặt câu hỏi nghiên cứu; </a:t>
            </a:r>
            <a:endParaRPr lang="en-US" sz="4000" dirty="0">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800"/>
              </a:spcAft>
            </a:pPr>
            <a:r>
              <a:rPr lang="vi-VN" sz="4000" dirty="0">
                <a:latin typeface="Arial" panose="020B0604020202020204" pitchFamily="34" charset="0"/>
                <a:ea typeface="Calibri" panose="020F0502020204030204" pitchFamily="34" charset="0"/>
                <a:cs typeface="Arial" panose="020B0604020202020204" pitchFamily="34" charset="0"/>
              </a:rPr>
              <a:t>(2) Hình thành giả thuyết; </a:t>
            </a:r>
            <a:endParaRPr lang="en-US" sz="4000" dirty="0">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800"/>
              </a:spcAft>
            </a:pPr>
            <a:r>
              <a:rPr lang="vi-VN" sz="4000" dirty="0">
                <a:latin typeface="Arial" panose="020B0604020202020204" pitchFamily="34" charset="0"/>
                <a:ea typeface="Calibri" panose="020F0502020204030204" pitchFamily="34" charset="0"/>
                <a:cs typeface="Arial" panose="020B0604020202020204" pitchFamily="34" charset="0"/>
              </a:rPr>
              <a:t>(3) Lập kế hoạch kiểm tra giả thuyết; </a:t>
            </a:r>
            <a:endParaRPr lang="en-US" sz="4000" dirty="0">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800"/>
              </a:spcAft>
            </a:pPr>
            <a:r>
              <a:rPr lang="vi-VN" sz="4000" dirty="0">
                <a:latin typeface="Arial" panose="020B0604020202020204" pitchFamily="34" charset="0"/>
                <a:ea typeface="Calibri" panose="020F0502020204030204" pitchFamily="34" charset="0"/>
                <a:cs typeface="Arial" panose="020B0604020202020204" pitchFamily="34" charset="0"/>
              </a:rPr>
              <a:t>(4) Thực hiện kế hoạch; </a:t>
            </a:r>
            <a:endParaRPr lang="en-US" sz="4000" dirty="0">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800"/>
              </a:spcAft>
            </a:pPr>
            <a:r>
              <a:rPr lang="vi-VN" sz="4000" dirty="0">
                <a:latin typeface="Arial" panose="020B0604020202020204" pitchFamily="34" charset="0"/>
                <a:ea typeface="Calibri" panose="020F0502020204030204" pitchFamily="34" charset="0"/>
                <a:cs typeface="Arial" panose="020B0604020202020204" pitchFamily="34" charset="0"/>
              </a:rPr>
              <a:t>(5) Kết luận.</a:t>
            </a:r>
            <a:endParaRPr lang="en-US" sz="4000" dirty="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87665584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out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6F0E9"/>
        </a:solidFill>
        <a:effectLst/>
      </p:bgPr>
    </p:bg>
    <p:spTree>
      <p:nvGrpSpPr>
        <p:cNvPr id="1" name=""/>
        <p:cNvGrpSpPr/>
        <p:nvPr/>
      </p:nvGrpSpPr>
      <p:grpSpPr>
        <a:xfrm>
          <a:off x="0" y="0"/>
          <a:ext cx="0" cy="0"/>
          <a:chOff x="0" y="0"/>
          <a:chExt cx="0" cy="0"/>
        </a:xfrm>
      </p:grpSpPr>
      <p:pic>
        <p:nvPicPr>
          <p:cNvPr id="19" name="Picture 1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27"/>
              </a:ext>
            </a:extLst>
          </a:blip>
          <a:srcRect/>
          <a:stretch>
            <a:fillRect/>
          </a:stretch>
        </p:blipFill>
        <p:spPr>
          <a:xfrm>
            <a:off x="762000" y="571500"/>
            <a:ext cx="16811808" cy="9144000"/>
          </a:xfrm>
          <a:prstGeom prst="rect">
            <a:avLst/>
          </a:prstGeom>
        </p:spPr>
      </p:pic>
      <p:pic>
        <p:nvPicPr>
          <p:cNvPr id="14" name="Picture 14"/>
          <p:cNvPicPr>
            <a:picLocks noChangeAspect="1"/>
          </p:cNvPicPr>
          <p:nvPr/>
        </p:nvPicPr>
        <p:blipFill>
          <a:blip r:embed="rId28"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228600" y="8864400"/>
            <a:ext cx="1698771" cy="1182962"/>
          </a:xfrm>
          <a:prstGeom prst="rect">
            <a:avLst/>
          </a:prstGeom>
        </p:spPr>
      </p:pic>
      <p:pic>
        <p:nvPicPr>
          <p:cNvPr id="15" name="Picture 15"/>
          <p:cNvPicPr>
            <a:picLocks noChangeAspect="1"/>
          </p:cNvPicPr>
          <p:nvPr/>
        </p:nvPicPr>
        <p:blipFill>
          <a:blip r:embed="rId2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6410400" y="0"/>
            <a:ext cx="2004936" cy="1902867"/>
          </a:xfrm>
          <a:prstGeom prst="rect">
            <a:avLst/>
          </a:prstGeom>
        </p:spPr>
      </p:pic>
      <p:pic>
        <p:nvPicPr>
          <p:cNvPr id="17" name="Picture 17"/>
          <p:cNvPicPr>
            <a:picLocks noChangeAspect="1"/>
          </p:cNvPicPr>
          <p:nvPr/>
        </p:nvPicPr>
        <p:blipFill>
          <a:blip r:embed="rId30"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r="47990" b="28940"/>
          <a:stretch>
            <a:fillRect/>
          </a:stretch>
        </p:blipFill>
        <p:spPr>
          <a:xfrm>
            <a:off x="17412868" y="9410700"/>
            <a:ext cx="694486" cy="619344"/>
          </a:xfrm>
          <a:prstGeom prst="rect">
            <a:avLst/>
          </a:prstGeom>
        </p:spPr>
      </p:pic>
      <p:pic>
        <p:nvPicPr>
          <p:cNvPr id="18" name="Picture 18"/>
          <p:cNvPicPr>
            <a:picLocks noChangeAspect="1"/>
          </p:cNvPicPr>
          <p:nvPr/>
        </p:nvPicPr>
        <p:blipFill>
          <a:blip r:embed="rId30"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l="47990" t="28940"/>
          <a:stretch>
            <a:fillRect/>
          </a:stretch>
        </p:blipFill>
        <p:spPr>
          <a:xfrm>
            <a:off x="17573808" y="8496300"/>
            <a:ext cx="694486" cy="619344"/>
          </a:xfrm>
          <a:prstGeom prst="rect">
            <a:avLst/>
          </a:prstGeom>
        </p:spPr>
      </p:pic>
      <p:sp>
        <p:nvSpPr>
          <p:cNvPr id="2" name="Rectangle 1"/>
          <p:cNvSpPr/>
          <p:nvPr/>
        </p:nvSpPr>
        <p:spPr>
          <a:xfrm>
            <a:off x="2667000" y="1181100"/>
            <a:ext cx="13384395" cy="1824923"/>
          </a:xfrm>
          <a:prstGeom prst="rect">
            <a:avLst/>
          </a:prstGeom>
        </p:spPr>
        <p:txBody>
          <a:bodyPr wrap="square">
            <a:spAutoFit/>
          </a:bodyPr>
          <a:lstStyle/>
          <a:p>
            <a:pPr marL="742950" indent="-742950" algn="ctr">
              <a:lnSpc>
                <a:spcPct val="150000"/>
              </a:lnSpc>
              <a:buFont typeface="Wingdings" panose="05000000000000000000" pitchFamily="2" charset="2"/>
              <a:buChar char="v"/>
            </a:pPr>
            <a:r>
              <a:rPr lang="vi-VN" sz="4000" dirty="0">
                <a:latin typeface="Arial" panose="020B0604020202020204" pitchFamily="34" charset="0"/>
                <a:ea typeface="Calibri" panose="020F0502020204030204" pitchFamily="34" charset="0"/>
                <a:cs typeface="Arial" panose="020B0604020202020204" pitchFamily="34" charset="0"/>
              </a:rPr>
              <a:t>Mendeleev tiến hành nghiên cứu và phát minh điều gì về sự sắp xếp các nguyên tố hóa học.</a:t>
            </a:r>
            <a:endParaRPr lang="en-US" sz="4000" dirty="0">
              <a:latin typeface="Arial" panose="020B0604020202020204" pitchFamily="34" charset="0"/>
              <a:cs typeface="Arial" panose="020B0604020202020204" pitchFamily="34" charset="0"/>
            </a:endParaRPr>
          </a:p>
        </p:txBody>
      </p:sp>
      <p:sp>
        <p:nvSpPr>
          <p:cNvPr id="4" name="Rectangle 3"/>
          <p:cNvSpPr/>
          <p:nvPr/>
        </p:nvSpPr>
        <p:spPr>
          <a:xfrm>
            <a:off x="1828800" y="2933700"/>
            <a:ext cx="7503870" cy="6441572"/>
          </a:xfrm>
          <a:prstGeom prst="rect">
            <a:avLst/>
          </a:prstGeom>
        </p:spPr>
        <p:txBody>
          <a:bodyPr wrap="square">
            <a:spAutoFit/>
          </a:bodyPr>
          <a:lstStyle/>
          <a:p>
            <a:pPr algn="just">
              <a:lnSpc>
                <a:spcPct val="150000"/>
              </a:lnSpc>
            </a:pPr>
            <a:r>
              <a:rPr lang="vi-VN" sz="4000" dirty="0">
                <a:latin typeface="Arial" panose="020B0604020202020204" pitchFamily="34" charset="0"/>
                <a:ea typeface="Calibri" panose="020F0502020204030204" pitchFamily="34" charset="0"/>
                <a:cs typeface="Arial" panose="020B0604020202020204" pitchFamily="34" charset="0"/>
              </a:rPr>
              <a:t>Mendeleev tiến hành nghiên cứu để trả lời cho câu hỏi : Liệu rằng có thể sắp xếp các nguyên tố hóa học theo một trật tự nhất định?”. Sau đó ông phát minh ra bảng tuần hoàn nguyên tố hóa học mang tên mình.</a:t>
            </a:r>
            <a:endParaRPr lang="en-US" sz="4000" dirty="0">
              <a:latin typeface="Arial" panose="020B0604020202020204" pitchFamily="34" charset="0"/>
              <a:cs typeface="Arial" panose="020B0604020202020204" pitchFamily="34" charset="0"/>
            </a:endParaRPr>
          </a:p>
        </p:txBody>
      </p:sp>
      <p:pic>
        <p:nvPicPr>
          <p:cNvPr id="10" name="Picture 9"/>
          <p:cNvPicPr/>
          <p:nvPr/>
        </p:nvPicPr>
        <p:blipFill>
          <a:blip r:embed="rId31"/>
          <a:stretch>
            <a:fillRect/>
          </a:stretch>
        </p:blipFill>
        <p:spPr>
          <a:xfrm>
            <a:off x="9982200" y="3577523"/>
            <a:ext cx="6934200" cy="4842577"/>
          </a:xfrm>
          <a:prstGeom prst="rect">
            <a:avLst/>
          </a:prstGeom>
        </p:spPr>
      </p:pic>
    </p:spTree>
    <p:extLst>
      <p:ext uri="{BB962C8B-B14F-4D97-AF65-F5344CB8AC3E}">
        <p14:creationId xmlns:p14="http://schemas.microsoft.com/office/powerpoint/2010/main" val="220528184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randombar(horizontal)">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6F0E9"/>
        </a:solidFill>
        <a:effectLst/>
      </p:bgPr>
    </p:bg>
    <p:spTree>
      <p:nvGrpSpPr>
        <p:cNvPr id="1" name=""/>
        <p:cNvGrpSpPr/>
        <p:nvPr/>
      </p:nvGrpSpPr>
      <p:grpSpPr>
        <a:xfrm>
          <a:off x="0" y="0"/>
          <a:ext cx="0" cy="0"/>
          <a:chOff x="0" y="0"/>
          <a:chExt cx="0" cy="0"/>
        </a:xfrm>
      </p:grpSpPr>
      <p:pic>
        <p:nvPicPr>
          <p:cNvPr id="19" name="Picture 1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27"/>
              </a:ext>
            </a:extLst>
          </a:blip>
          <a:srcRect/>
          <a:stretch>
            <a:fillRect/>
          </a:stretch>
        </p:blipFill>
        <p:spPr>
          <a:xfrm>
            <a:off x="762000" y="571500"/>
            <a:ext cx="16811808" cy="9144000"/>
          </a:xfrm>
          <a:prstGeom prst="rect">
            <a:avLst/>
          </a:prstGeom>
        </p:spPr>
      </p:pic>
      <p:pic>
        <p:nvPicPr>
          <p:cNvPr id="14" name="Picture 14"/>
          <p:cNvPicPr>
            <a:picLocks noChangeAspect="1"/>
          </p:cNvPicPr>
          <p:nvPr/>
        </p:nvPicPr>
        <p:blipFill>
          <a:blip r:embed="rId28"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228600" y="8864400"/>
            <a:ext cx="1698771" cy="1182962"/>
          </a:xfrm>
          <a:prstGeom prst="rect">
            <a:avLst/>
          </a:prstGeom>
        </p:spPr>
      </p:pic>
      <p:pic>
        <p:nvPicPr>
          <p:cNvPr id="15" name="Picture 15"/>
          <p:cNvPicPr>
            <a:picLocks noChangeAspect="1"/>
          </p:cNvPicPr>
          <p:nvPr/>
        </p:nvPicPr>
        <p:blipFill>
          <a:blip r:embed="rId2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6410400" y="0"/>
            <a:ext cx="2004936" cy="1902867"/>
          </a:xfrm>
          <a:prstGeom prst="rect">
            <a:avLst/>
          </a:prstGeom>
        </p:spPr>
      </p:pic>
      <p:pic>
        <p:nvPicPr>
          <p:cNvPr id="17" name="Picture 17"/>
          <p:cNvPicPr>
            <a:picLocks noChangeAspect="1"/>
          </p:cNvPicPr>
          <p:nvPr/>
        </p:nvPicPr>
        <p:blipFill>
          <a:blip r:embed="rId30"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r="47990" b="28940"/>
          <a:stretch>
            <a:fillRect/>
          </a:stretch>
        </p:blipFill>
        <p:spPr>
          <a:xfrm>
            <a:off x="17412868" y="9410700"/>
            <a:ext cx="694486" cy="619344"/>
          </a:xfrm>
          <a:prstGeom prst="rect">
            <a:avLst/>
          </a:prstGeom>
        </p:spPr>
      </p:pic>
      <p:pic>
        <p:nvPicPr>
          <p:cNvPr id="18" name="Picture 18"/>
          <p:cNvPicPr>
            <a:picLocks noChangeAspect="1"/>
          </p:cNvPicPr>
          <p:nvPr/>
        </p:nvPicPr>
        <p:blipFill>
          <a:blip r:embed="rId30"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l="47990" t="28940"/>
          <a:stretch>
            <a:fillRect/>
          </a:stretch>
        </p:blipFill>
        <p:spPr>
          <a:xfrm>
            <a:off x="17573808" y="8496300"/>
            <a:ext cx="694486" cy="619344"/>
          </a:xfrm>
          <a:prstGeom prst="rect">
            <a:avLst/>
          </a:prstGeom>
        </p:spPr>
      </p:pic>
      <p:sp>
        <p:nvSpPr>
          <p:cNvPr id="2" name="Rectangle 1"/>
          <p:cNvSpPr/>
          <p:nvPr/>
        </p:nvSpPr>
        <p:spPr>
          <a:xfrm>
            <a:off x="3124200" y="1337377"/>
            <a:ext cx="12268200" cy="1824923"/>
          </a:xfrm>
          <a:prstGeom prst="rect">
            <a:avLst/>
          </a:prstGeom>
        </p:spPr>
        <p:txBody>
          <a:bodyPr wrap="square">
            <a:spAutoFit/>
          </a:bodyPr>
          <a:lstStyle/>
          <a:p>
            <a:pPr marL="571500" indent="-571500" algn="ctr">
              <a:lnSpc>
                <a:spcPct val="150000"/>
              </a:lnSpc>
              <a:spcBef>
                <a:spcPts val="600"/>
              </a:spcBef>
              <a:spcAft>
                <a:spcPts val="600"/>
              </a:spcAft>
              <a:buFont typeface="Wingdings" panose="05000000000000000000" pitchFamily="2" charset="2"/>
              <a:buChar char="v"/>
            </a:pPr>
            <a:r>
              <a:rPr lang="vi-VN" sz="4000" dirty="0">
                <a:latin typeface="Arial" panose="020B0604020202020204" pitchFamily="34" charset="0"/>
                <a:ea typeface="Calibri" panose="020F0502020204030204" pitchFamily="34" charset="0"/>
                <a:cs typeface="Arial" panose="020B0604020202020204" pitchFamily="34" charset="0"/>
              </a:rPr>
              <a:t>Galilei đã làm thí nghiệm gì, ở đâu để chứng minh mọi vật đều rơi với cùng một gia tốc rơi tự do.</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sp>
        <p:nvSpPr>
          <p:cNvPr id="4" name="Rectangle 3"/>
          <p:cNvSpPr/>
          <p:nvPr/>
        </p:nvSpPr>
        <p:spPr>
          <a:xfrm>
            <a:off x="2536971" y="3771900"/>
            <a:ext cx="7292829" cy="4708981"/>
          </a:xfrm>
          <a:prstGeom prst="rect">
            <a:avLst/>
          </a:prstGeom>
        </p:spPr>
        <p:txBody>
          <a:bodyPr wrap="square">
            <a:spAutoFit/>
          </a:bodyPr>
          <a:lstStyle/>
          <a:p>
            <a:pPr algn="just">
              <a:lnSpc>
                <a:spcPct val="150000"/>
              </a:lnSpc>
              <a:spcBef>
                <a:spcPts val="600"/>
              </a:spcBef>
              <a:spcAft>
                <a:spcPts val="800"/>
              </a:spcAft>
            </a:pPr>
            <a:r>
              <a:rPr lang="vi-VN" sz="4000" dirty="0">
                <a:latin typeface="Arial" panose="020B0604020202020204" pitchFamily="34" charset="0"/>
                <a:ea typeface="Calibri" panose="020F0502020204030204" pitchFamily="34" charset="0"/>
                <a:cs typeface="Arial" panose="020B0604020202020204" pitchFamily="34" charset="0"/>
              </a:rPr>
              <a:t>Galilei làm thí nghiệm thả rơi tự do 2 vật có khối lượng khác nhau từ trên tháp nghiêng Pisa để chứng minh mọi vật đều rơi cùng một gia tốc rơi tự do.</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10" name="Picture 9"/>
          <p:cNvPicPr/>
          <p:nvPr/>
        </p:nvPicPr>
        <p:blipFill>
          <a:blip r:embed="rId31"/>
          <a:stretch>
            <a:fillRect/>
          </a:stretch>
        </p:blipFill>
        <p:spPr>
          <a:xfrm>
            <a:off x="10995171" y="3177163"/>
            <a:ext cx="4473429" cy="5928737"/>
          </a:xfrm>
          <a:prstGeom prst="rect">
            <a:avLst/>
          </a:prstGeom>
        </p:spPr>
      </p:pic>
    </p:spTree>
    <p:extLst>
      <p:ext uri="{BB962C8B-B14F-4D97-AF65-F5344CB8AC3E}">
        <p14:creationId xmlns:p14="http://schemas.microsoft.com/office/powerpoint/2010/main" val="228731885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up)">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6F0E9"/>
        </a:solidFill>
        <a:effectLst/>
      </p:bgPr>
    </p:bg>
    <p:spTree>
      <p:nvGrpSpPr>
        <p:cNvPr id="1" name=""/>
        <p:cNvGrpSpPr/>
        <p:nvPr/>
      </p:nvGrpSpPr>
      <p:grpSpPr>
        <a:xfrm>
          <a:off x="0" y="0"/>
          <a:ext cx="0" cy="0"/>
          <a:chOff x="0" y="0"/>
          <a:chExt cx="0" cy="0"/>
        </a:xfrm>
      </p:grpSpPr>
      <p:pic>
        <p:nvPicPr>
          <p:cNvPr id="19" name="Picture 1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27"/>
              </a:ext>
            </a:extLst>
          </a:blip>
          <a:srcRect/>
          <a:stretch>
            <a:fillRect/>
          </a:stretch>
        </p:blipFill>
        <p:spPr>
          <a:xfrm>
            <a:off x="762000" y="571500"/>
            <a:ext cx="16811808" cy="9144000"/>
          </a:xfrm>
          <a:prstGeom prst="rect">
            <a:avLst/>
          </a:prstGeom>
        </p:spPr>
      </p:pic>
      <p:pic>
        <p:nvPicPr>
          <p:cNvPr id="14" name="Picture 14"/>
          <p:cNvPicPr>
            <a:picLocks noChangeAspect="1"/>
          </p:cNvPicPr>
          <p:nvPr/>
        </p:nvPicPr>
        <p:blipFill>
          <a:blip r:embed="rId28"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228600" y="8864400"/>
            <a:ext cx="1698771" cy="1182962"/>
          </a:xfrm>
          <a:prstGeom prst="rect">
            <a:avLst/>
          </a:prstGeom>
        </p:spPr>
      </p:pic>
      <p:pic>
        <p:nvPicPr>
          <p:cNvPr id="15" name="Picture 15"/>
          <p:cNvPicPr>
            <a:picLocks noChangeAspect="1"/>
          </p:cNvPicPr>
          <p:nvPr/>
        </p:nvPicPr>
        <p:blipFill>
          <a:blip r:embed="rId2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6410400" y="0"/>
            <a:ext cx="2004936" cy="1902867"/>
          </a:xfrm>
          <a:prstGeom prst="rect">
            <a:avLst/>
          </a:prstGeom>
        </p:spPr>
      </p:pic>
      <p:pic>
        <p:nvPicPr>
          <p:cNvPr id="17" name="Picture 17"/>
          <p:cNvPicPr>
            <a:picLocks noChangeAspect="1"/>
          </p:cNvPicPr>
          <p:nvPr/>
        </p:nvPicPr>
        <p:blipFill>
          <a:blip r:embed="rId30"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r="47990" b="28940"/>
          <a:stretch>
            <a:fillRect/>
          </a:stretch>
        </p:blipFill>
        <p:spPr>
          <a:xfrm>
            <a:off x="17412868" y="9410700"/>
            <a:ext cx="694486" cy="619344"/>
          </a:xfrm>
          <a:prstGeom prst="rect">
            <a:avLst/>
          </a:prstGeom>
        </p:spPr>
      </p:pic>
      <p:pic>
        <p:nvPicPr>
          <p:cNvPr id="18" name="Picture 18"/>
          <p:cNvPicPr>
            <a:picLocks noChangeAspect="1"/>
          </p:cNvPicPr>
          <p:nvPr/>
        </p:nvPicPr>
        <p:blipFill>
          <a:blip r:embed="rId30"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l="47990" t="28940"/>
          <a:stretch>
            <a:fillRect/>
          </a:stretch>
        </p:blipFill>
        <p:spPr>
          <a:xfrm>
            <a:off x="17573808" y="8496300"/>
            <a:ext cx="694486" cy="619344"/>
          </a:xfrm>
          <a:prstGeom prst="rect">
            <a:avLst/>
          </a:prstGeom>
        </p:spPr>
      </p:pic>
      <p:sp>
        <p:nvSpPr>
          <p:cNvPr id="2" name="Rectangle 1"/>
          <p:cNvSpPr/>
          <p:nvPr/>
        </p:nvSpPr>
        <p:spPr>
          <a:xfrm>
            <a:off x="2661898" y="1028700"/>
            <a:ext cx="13748502" cy="1938992"/>
          </a:xfrm>
          <a:prstGeom prst="rect">
            <a:avLst/>
          </a:prstGeom>
        </p:spPr>
        <p:txBody>
          <a:bodyPr wrap="square">
            <a:spAutoFit/>
          </a:bodyPr>
          <a:lstStyle/>
          <a:p>
            <a:pPr marL="285750" indent="-285750" algn="ctr">
              <a:lnSpc>
                <a:spcPct val="150000"/>
              </a:lnSpc>
              <a:spcBef>
                <a:spcPts val="600"/>
              </a:spcBef>
              <a:spcAft>
                <a:spcPts val="600"/>
              </a:spcAft>
              <a:buFont typeface="Wingdings" panose="05000000000000000000" pitchFamily="2" charset="2"/>
              <a:buChar char="v"/>
            </a:pPr>
            <a:r>
              <a:rPr lang="en-US" sz="4000" dirty="0" smtClean="0">
                <a:latin typeface="Arial" panose="020B0604020202020204" pitchFamily="34" charset="0"/>
                <a:ea typeface="Calibri" panose="020F0502020204030204" pitchFamily="34" charset="0"/>
                <a:cs typeface="Arial" panose="020B0604020202020204" pitchFamily="34" charset="0"/>
              </a:rPr>
              <a:t> </a:t>
            </a:r>
            <a:r>
              <a:rPr lang="vi-VN" sz="4000" dirty="0" smtClean="0">
                <a:latin typeface="Arial" panose="020B0604020202020204" pitchFamily="34" charset="0"/>
                <a:ea typeface="Calibri" panose="020F0502020204030204" pitchFamily="34" charset="0"/>
                <a:cs typeface="Arial" panose="020B0604020202020204" pitchFamily="34" charset="0"/>
              </a:rPr>
              <a:t>Hooke </a:t>
            </a:r>
            <a:r>
              <a:rPr lang="vi-VN" sz="4000" dirty="0">
                <a:latin typeface="Arial" panose="020B0604020202020204" pitchFamily="34" charset="0"/>
                <a:ea typeface="Calibri" panose="020F0502020204030204" pitchFamily="34" charset="0"/>
                <a:cs typeface="Arial" panose="020B0604020202020204" pitchFamily="34" charset="0"/>
              </a:rPr>
              <a:t>đã chế tạo ra kính hiển vi quang học. Chế tạo này có ý nghĩa gì ?</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sp>
        <p:nvSpPr>
          <p:cNvPr id="4" name="Rectangle 3"/>
          <p:cNvSpPr/>
          <p:nvPr/>
        </p:nvSpPr>
        <p:spPr>
          <a:xfrm>
            <a:off x="1315489" y="3016389"/>
            <a:ext cx="9733511" cy="6268383"/>
          </a:xfrm>
          <a:prstGeom prst="rect">
            <a:avLst/>
          </a:prstGeom>
        </p:spPr>
        <p:txBody>
          <a:bodyPr wrap="square">
            <a:spAutoFit/>
          </a:bodyPr>
          <a:lstStyle/>
          <a:p>
            <a:pPr marL="571500" indent="-571500" algn="just">
              <a:lnSpc>
                <a:spcPct val="150000"/>
              </a:lnSpc>
              <a:spcBef>
                <a:spcPts val="600"/>
              </a:spcBef>
              <a:spcAft>
                <a:spcPts val="800"/>
              </a:spcAft>
              <a:buFont typeface="Arial" panose="020B0604020202020204" pitchFamily="34" charset="0"/>
              <a:buChar char="•"/>
            </a:pPr>
            <a:r>
              <a:rPr lang="vi-VN" sz="3600" dirty="0">
                <a:latin typeface="Arial" panose="020B0604020202020204" pitchFamily="34" charset="0"/>
                <a:ea typeface="Calibri" panose="020F0502020204030204" pitchFamily="34" charset="0"/>
                <a:cs typeface="Arial" panose="020B0604020202020204" pitchFamily="34" charset="0"/>
              </a:rPr>
              <a:t>Kính hiển vi quang học được phát minh bởi </a:t>
            </a:r>
            <a:r>
              <a:rPr lang="vi-VN" sz="3600" dirty="0" smtClean="0">
                <a:latin typeface="Arial" panose="020B0604020202020204" pitchFamily="34" charset="0"/>
                <a:ea typeface="Calibri" panose="020F0502020204030204" pitchFamily="34" charset="0"/>
                <a:cs typeface="Arial" panose="020B0604020202020204" pitchFamily="34" charset="0"/>
              </a:rPr>
              <a:t>Hooke</a:t>
            </a:r>
            <a:r>
              <a:rPr lang="en-US" sz="3600" dirty="0" smtClean="0">
                <a:latin typeface="Arial" panose="020B0604020202020204" pitchFamily="34" charset="0"/>
                <a:ea typeface="Calibri" panose="020F0502020204030204" pitchFamily="34" charset="0"/>
                <a:cs typeface="Arial" panose="020B0604020202020204" pitchFamily="34" charset="0"/>
              </a:rPr>
              <a:t>.</a:t>
            </a:r>
          </a:p>
          <a:p>
            <a:pPr marL="571500" indent="-571500" algn="just">
              <a:lnSpc>
                <a:spcPct val="150000"/>
              </a:lnSpc>
              <a:spcBef>
                <a:spcPts val="600"/>
              </a:spcBef>
              <a:spcAft>
                <a:spcPts val="800"/>
              </a:spcAft>
              <a:buFont typeface="Arial" panose="020B0604020202020204" pitchFamily="34" charset="0"/>
              <a:buChar char="•"/>
            </a:pPr>
            <a:r>
              <a:rPr lang="en-US" sz="3600" dirty="0" err="1" smtClean="0">
                <a:latin typeface="Arial" panose="020B0604020202020204" pitchFamily="34" charset="0"/>
                <a:ea typeface="Calibri" panose="020F0502020204030204" pitchFamily="34" charset="0"/>
                <a:cs typeface="Arial" panose="020B0604020202020204" pitchFamily="34" charset="0"/>
              </a:rPr>
              <a:t>Công</a:t>
            </a:r>
            <a:r>
              <a:rPr lang="en-US" sz="3600" dirty="0" smtClean="0">
                <a:latin typeface="Arial" panose="020B0604020202020204" pitchFamily="34" charset="0"/>
                <a:ea typeface="Calibri" panose="020F0502020204030204" pitchFamily="34" charset="0"/>
                <a:cs typeface="Arial" panose="020B0604020202020204" pitchFamily="34" charset="0"/>
              </a:rPr>
              <a:t> </a:t>
            </a:r>
            <a:r>
              <a:rPr lang="en-US" sz="3600" dirty="0" err="1" smtClean="0">
                <a:latin typeface="Arial" panose="020B0604020202020204" pitchFamily="34" charset="0"/>
                <a:ea typeface="Calibri" panose="020F0502020204030204" pitchFamily="34" charset="0"/>
                <a:cs typeface="Arial" panose="020B0604020202020204" pitchFamily="34" charset="0"/>
              </a:rPr>
              <a:t>dụng</a:t>
            </a:r>
            <a:r>
              <a:rPr lang="en-US" sz="3600" dirty="0" smtClean="0">
                <a:latin typeface="Arial" panose="020B0604020202020204" pitchFamily="34" charset="0"/>
                <a:ea typeface="Calibri" panose="020F0502020204030204" pitchFamily="34" charset="0"/>
                <a:cs typeface="Arial" panose="020B0604020202020204" pitchFamily="34" charset="0"/>
              </a:rPr>
              <a:t>: </a:t>
            </a:r>
            <a:r>
              <a:rPr lang="vi-VN" sz="3600" dirty="0" smtClean="0">
                <a:latin typeface="Arial" panose="020B0604020202020204" pitchFamily="34" charset="0"/>
                <a:ea typeface="Calibri" panose="020F0502020204030204" pitchFamily="34" charset="0"/>
                <a:cs typeface="Arial" panose="020B0604020202020204" pitchFamily="34" charset="0"/>
              </a:rPr>
              <a:t>giúp </a:t>
            </a:r>
            <a:r>
              <a:rPr lang="vi-VN" sz="3600" dirty="0">
                <a:latin typeface="Arial" panose="020B0604020202020204" pitchFamily="34" charset="0"/>
                <a:ea typeface="Calibri" panose="020F0502020204030204" pitchFamily="34" charset="0"/>
                <a:cs typeface="Arial" panose="020B0604020202020204" pitchFamily="34" charset="0"/>
              </a:rPr>
              <a:t>quan sát những vật có kích thước nhỏ bé mà mắt thường không thể nhìn thấy được. </a:t>
            </a:r>
            <a:endParaRPr lang="en-US" sz="3600" dirty="0" smtClean="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600"/>
              </a:spcBef>
              <a:spcAft>
                <a:spcPts val="800"/>
              </a:spcAft>
              <a:buFont typeface="Arial" panose="020B0604020202020204" pitchFamily="34" charset="0"/>
              <a:buChar char="•"/>
            </a:pPr>
            <a:r>
              <a:rPr lang="en-US" sz="3600" dirty="0" err="1" smtClean="0">
                <a:latin typeface="Arial" panose="020B0604020202020204" pitchFamily="34" charset="0"/>
                <a:ea typeface="Calibri" panose="020F0502020204030204" pitchFamily="34" charset="0"/>
                <a:cs typeface="Arial" panose="020B0604020202020204" pitchFamily="34" charset="0"/>
              </a:rPr>
              <a:t>Thành</a:t>
            </a:r>
            <a:r>
              <a:rPr lang="en-US" sz="3600" dirty="0" smtClean="0">
                <a:latin typeface="Arial" panose="020B0604020202020204" pitchFamily="34" charset="0"/>
                <a:ea typeface="Calibri" panose="020F0502020204030204" pitchFamily="34" charset="0"/>
                <a:cs typeface="Arial" panose="020B0604020202020204" pitchFamily="34" charset="0"/>
              </a:rPr>
              <a:t> </a:t>
            </a:r>
            <a:r>
              <a:rPr lang="en-US" sz="3600" dirty="0" err="1" smtClean="0">
                <a:latin typeface="Arial" panose="020B0604020202020204" pitchFamily="34" charset="0"/>
                <a:ea typeface="Calibri" panose="020F0502020204030204" pitchFamily="34" charset="0"/>
                <a:cs typeface="Arial" panose="020B0604020202020204" pitchFamily="34" charset="0"/>
              </a:rPr>
              <a:t>tựu</a:t>
            </a:r>
            <a:r>
              <a:rPr lang="en-US" sz="3600" dirty="0" smtClean="0">
                <a:latin typeface="Arial" panose="020B0604020202020204" pitchFamily="34" charset="0"/>
                <a:ea typeface="Calibri" panose="020F0502020204030204" pitchFamily="34" charset="0"/>
                <a:cs typeface="Arial" panose="020B0604020202020204" pitchFamily="34" charset="0"/>
              </a:rPr>
              <a:t>: </a:t>
            </a:r>
            <a:r>
              <a:rPr lang="vi-VN" sz="3600" dirty="0" smtClean="0">
                <a:latin typeface="Arial" panose="020B0604020202020204" pitchFamily="34" charset="0"/>
                <a:ea typeface="Calibri" panose="020F0502020204030204" pitchFamily="34" charset="0"/>
                <a:cs typeface="Arial" panose="020B0604020202020204" pitchFamily="34" charset="0"/>
              </a:rPr>
              <a:t>lần </a:t>
            </a:r>
            <a:r>
              <a:rPr lang="vi-VN" sz="3600" dirty="0">
                <a:latin typeface="Arial" panose="020B0604020202020204" pitchFamily="34" charset="0"/>
                <a:ea typeface="Calibri" panose="020F0502020204030204" pitchFamily="34" charset="0"/>
                <a:cs typeface="Arial" panose="020B0604020202020204" pitchFamily="34" charset="0"/>
              </a:rPr>
              <a:t>đầu tiên con người có thể quan sát được tế bào thực vật (mảnh bần).</a:t>
            </a:r>
            <a:endParaRPr lang="en-US" sz="36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10" name="Picture 9"/>
          <p:cNvPicPr/>
          <p:nvPr/>
        </p:nvPicPr>
        <p:blipFill>
          <a:blip r:embed="rId31"/>
          <a:stretch>
            <a:fillRect/>
          </a:stretch>
        </p:blipFill>
        <p:spPr>
          <a:xfrm>
            <a:off x="11582400" y="3444634"/>
            <a:ext cx="5029200" cy="4746866"/>
          </a:xfrm>
          <a:prstGeom prst="rect">
            <a:avLst/>
          </a:prstGeom>
        </p:spPr>
      </p:pic>
    </p:spTree>
    <p:extLst>
      <p:ext uri="{BB962C8B-B14F-4D97-AF65-F5344CB8AC3E}">
        <p14:creationId xmlns:p14="http://schemas.microsoft.com/office/powerpoint/2010/main" val="422325171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8"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heel(8)">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6F0E9"/>
        </a:solidFill>
        <a:effectLst/>
      </p:bgPr>
    </p:bg>
    <p:spTree>
      <p:nvGrpSpPr>
        <p:cNvPr id="1" name=""/>
        <p:cNvGrpSpPr/>
        <p:nvPr/>
      </p:nvGrpSpPr>
      <p:grpSpPr>
        <a:xfrm>
          <a:off x="0" y="0"/>
          <a:ext cx="0" cy="0"/>
          <a:chOff x="0" y="0"/>
          <a:chExt cx="0" cy="0"/>
        </a:xfrm>
      </p:grpSpPr>
      <p:pic>
        <p:nvPicPr>
          <p:cNvPr id="19" name="Picture 1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27"/>
              </a:ext>
            </a:extLst>
          </a:blip>
          <a:srcRect/>
          <a:stretch>
            <a:fillRect/>
          </a:stretch>
        </p:blipFill>
        <p:spPr>
          <a:xfrm>
            <a:off x="1859133" y="1333500"/>
            <a:ext cx="14676267" cy="7530900"/>
          </a:xfrm>
          <a:prstGeom prst="rect">
            <a:avLst/>
          </a:prstGeom>
        </p:spPr>
      </p:pic>
      <p:pic>
        <p:nvPicPr>
          <p:cNvPr id="14" name="Picture 14"/>
          <p:cNvPicPr>
            <a:picLocks noChangeAspect="1"/>
          </p:cNvPicPr>
          <p:nvPr/>
        </p:nvPicPr>
        <p:blipFill>
          <a:blip r:embed="rId28"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228600" y="8864400"/>
            <a:ext cx="1698771" cy="1182962"/>
          </a:xfrm>
          <a:prstGeom prst="rect">
            <a:avLst/>
          </a:prstGeom>
        </p:spPr>
      </p:pic>
      <p:pic>
        <p:nvPicPr>
          <p:cNvPr id="15" name="Picture 15"/>
          <p:cNvPicPr>
            <a:picLocks noChangeAspect="1"/>
          </p:cNvPicPr>
          <p:nvPr/>
        </p:nvPicPr>
        <p:blipFill>
          <a:blip r:embed="rId2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6410400" y="0"/>
            <a:ext cx="2004936" cy="1902867"/>
          </a:xfrm>
          <a:prstGeom prst="rect">
            <a:avLst/>
          </a:prstGeom>
        </p:spPr>
      </p:pic>
      <p:pic>
        <p:nvPicPr>
          <p:cNvPr id="17" name="Picture 17"/>
          <p:cNvPicPr>
            <a:picLocks noChangeAspect="1"/>
          </p:cNvPicPr>
          <p:nvPr/>
        </p:nvPicPr>
        <p:blipFill>
          <a:blip r:embed="rId30"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r="47990" b="28940"/>
          <a:stretch>
            <a:fillRect/>
          </a:stretch>
        </p:blipFill>
        <p:spPr>
          <a:xfrm>
            <a:off x="17412868" y="9410700"/>
            <a:ext cx="694486" cy="619344"/>
          </a:xfrm>
          <a:prstGeom prst="rect">
            <a:avLst/>
          </a:prstGeom>
        </p:spPr>
      </p:pic>
      <p:pic>
        <p:nvPicPr>
          <p:cNvPr id="18" name="Picture 18"/>
          <p:cNvPicPr>
            <a:picLocks noChangeAspect="1"/>
          </p:cNvPicPr>
          <p:nvPr/>
        </p:nvPicPr>
        <p:blipFill>
          <a:blip r:embed="rId30"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l="47990" t="28940"/>
          <a:stretch>
            <a:fillRect/>
          </a:stretch>
        </p:blipFill>
        <p:spPr>
          <a:xfrm>
            <a:off x="17573808" y="8496300"/>
            <a:ext cx="694486" cy="619344"/>
          </a:xfrm>
          <a:prstGeom prst="rect">
            <a:avLst/>
          </a:prstGeom>
        </p:spPr>
      </p:pic>
      <p:sp>
        <p:nvSpPr>
          <p:cNvPr id="2" name="Rectangle 1"/>
          <p:cNvSpPr/>
          <p:nvPr/>
        </p:nvSpPr>
        <p:spPr>
          <a:xfrm>
            <a:off x="951333" y="2019300"/>
            <a:ext cx="16498467" cy="1107996"/>
          </a:xfrm>
          <a:prstGeom prst="rect">
            <a:avLst/>
          </a:prstGeom>
        </p:spPr>
        <p:txBody>
          <a:bodyPr wrap="square" anchor="ctr">
            <a:spAutoFit/>
          </a:bodyPr>
          <a:lstStyle/>
          <a:p>
            <a:pPr algn="ctr">
              <a:lnSpc>
                <a:spcPct val="150000"/>
              </a:lnSpc>
              <a:spcBef>
                <a:spcPts val="600"/>
              </a:spcBef>
              <a:spcAft>
                <a:spcPts val="800"/>
              </a:spcAft>
            </a:pPr>
            <a:r>
              <a:rPr lang="en-US" sz="4400" b="1" dirty="0">
                <a:solidFill>
                  <a:srgbClr val="FF0000"/>
                </a:solidFill>
                <a:latin typeface="Arial" panose="020B0604020202020204" pitchFamily="34" charset="0"/>
                <a:ea typeface="Calibri" panose="020F0502020204030204" pitchFamily="34" charset="0"/>
                <a:cs typeface="Arial" panose="020B0604020202020204" pitchFamily="34" charset="0"/>
              </a:rPr>
              <a:t>2. </a:t>
            </a:r>
            <a:r>
              <a:rPr lang="vi-VN" sz="4400" b="1" dirty="0">
                <a:solidFill>
                  <a:srgbClr val="FF0000"/>
                </a:solidFill>
                <a:latin typeface="Arial" panose="020B0604020202020204" pitchFamily="34" charset="0"/>
                <a:ea typeface="Calibri" panose="020F0502020204030204" pitchFamily="34" charset="0"/>
                <a:cs typeface="Arial" panose="020B0604020202020204" pitchFamily="34" charset="0"/>
              </a:rPr>
              <a:t>Kĩ năng học tập môn khoa học tự nhiên.</a:t>
            </a:r>
            <a:endParaRPr lang="en-US" sz="4400"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4" name="Rectangle 3"/>
          <p:cNvSpPr/>
          <p:nvPr/>
        </p:nvSpPr>
        <p:spPr>
          <a:xfrm>
            <a:off x="3733800" y="3086100"/>
            <a:ext cx="5170005" cy="901593"/>
          </a:xfrm>
          <a:prstGeom prst="rect">
            <a:avLst/>
          </a:prstGeom>
        </p:spPr>
        <p:txBody>
          <a:bodyPr wrap="none">
            <a:spAutoFit/>
          </a:bodyPr>
          <a:lstStyle/>
          <a:p>
            <a:pPr>
              <a:lnSpc>
                <a:spcPct val="150000"/>
              </a:lnSpc>
              <a:spcBef>
                <a:spcPts val="600"/>
              </a:spcBef>
              <a:spcAft>
                <a:spcPts val="800"/>
              </a:spcAft>
            </a:pPr>
            <a:r>
              <a:rPr lang="vi-VN" sz="4000" b="1" dirty="0">
                <a:latin typeface="Arial" panose="020B0604020202020204" pitchFamily="34" charset="0"/>
                <a:ea typeface="Calibri" panose="020F0502020204030204" pitchFamily="34" charset="0"/>
                <a:cs typeface="Arial" panose="020B0604020202020204" pitchFamily="34" charset="0"/>
              </a:rPr>
              <a:t>2.1 Kĩ năng quan sát</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sp>
        <p:nvSpPr>
          <p:cNvPr id="6" name="Rectangle 5"/>
          <p:cNvSpPr/>
          <p:nvPr/>
        </p:nvSpPr>
        <p:spPr>
          <a:xfrm>
            <a:off x="3277018" y="4177248"/>
            <a:ext cx="12496382" cy="3785652"/>
          </a:xfrm>
          <a:prstGeom prst="rect">
            <a:avLst/>
          </a:prstGeom>
        </p:spPr>
        <p:txBody>
          <a:bodyPr wrap="square">
            <a:spAutoFit/>
          </a:bodyPr>
          <a:lstStyle/>
          <a:p>
            <a:pPr algn="just">
              <a:lnSpc>
                <a:spcPct val="150000"/>
              </a:lnSpc>
              <a:spcBef>
                <a:spcPts val="600"/>
              </a:spcBef>
              <a:spcAft>
                <a:spcPts val="800"/>
              </a:spcAft>
            </a:pPr>
            <a:r>
              <a:rPr lang="vi-VN" sz="4000" dirty="0">
                <a:latin typeface="Arial" panose="020B0604020202020204" pitchFamily="34" charset="0"/>
                <a:ea typeface="Calibri" panose="020F0502020204030204" pitchFamily="34" charset="0"/>
                <a:cs typeface="Arial" panose="020B0604020202020204" pitchFamily="34" charset="0"/>
              </a:rPr>
              <a:t>Quan sát các sự vật, hiện tượng hay quá trình diễn ra trong tự nhiên để đặt ra các câu hỏi cần tìm hiểu khám phá. </a:t>
            </a:r>
            <a:r>
              <a:rPr lang="vi-VN" sz="4000" dirty="0" smtClean="0">
                <a:latin typeface="Arial" panose="020B0604020202020204" pitchFamily="34" charset="0"/>
                <a:ea typeface="Calibri" panose="020F0502020204030204" pitchFamily="34" charset="0"/>
                <a:cs typeface="Arial" panose="020B0604020202020204" pitchFamily="34" charset="0"/>
              </a:rPr>
              <a:t>Câu </a:t>
            </a:r>
            <a:r>
              <a:rPr lang="vi-VN" sz="4000" dirty="0">
                <a:latin typeface="Arial" panose="020B0604020202020204" pitchFamily="34" charset="0"/>
                <a:ea typeface="Calibri" panose="020F0502020204030204" pitchFamily="34" charset="0"/>
                <a:cs typeface="Arial" panose="020B0604020202020204" pitchFamily="34" charset="0"/>
              </a:rPr>
              <a:t>trả lời đúng chính là nhưng kiến thức mới cho bản thân.</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44366203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out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out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6F0E9"/>
        </a:solidFill>
        <a:effectLst/>
      </p:bgPr>
    </p:bg>
    <p:spTree>
      <p:nvGrpSpPr>
        <p:cNvPr id="1" name=""/>
        <p:cNvGrpSpPr/>
        <p:nvPr/>
      </p:nvGrpSpPr>
      <p:grpSpPr>
        <a:xfrm>
          <a:off x="0" y="0"/>
          <a:ext cx="0" cy="0"/>
          <a:chOff x="0" y="0"/>
          <a:chExt cx="0" cy="0"/>
        </a:xfrm>
      </p:grpSpPr>
      <p:pic>
        <p:nvPicPr>
          <p:cNvPr id="19" name="Picture 1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27"/>
              </a:ext>
            </a:extLst>
          </a:blip>
          <a:srcRect/>
          <a:stretch>
            <a:fillRect/>
          </a:stretch>
        </p:blipFill>
        <p:spPr>
          <a:xfrm>
            <a:off x="762000" y="571500"/>
            <a:ext cx="16811808" cy="9144000"/>
          </a:xfrm>
          <a:prstGeom prst="rect">
            <a:avLst/>
          </a:prstGeom>
        </p:spPr>
      </p:pic>
      <p:pic>
        <p:nvPicPr>
          <p:cNvPr id="14" name="Picture 14"/>
          <p:cNvPicPr>
            <a:picLocks noChangeAspect="1"/>
          </p:cNvPicPr>
          <p:nvPr/>
        </p:nvPicPr>
        <p:blipFill>
          <a:blip r:embed="rId28"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228600" y="8864400"/>
            <a:ext cx="1698771" cy="1182962"/>
          </a:xfrm>
          <a:prstGeom prst="rect">
            <a:avLst/>
          </a:prstGeom>
        </p:spPr>
      </p:pic>
      <p:pic>
        <p:nvPicPr>
          <p:cNvPr id="15" name="Picture 15"/>
          <p:cNvPicPr>
            <a:picLocks noChangeAspect="1"/>
          </p:cNvPicPr>
          <p:nvPr/>
        </p:nvPicPr>
        <p:blipFill>
          <a:blip r:embed="rId2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6410400" y="0"/>
            <a:ext cx="2004936" cy="1902867"/>
          </a:xfrm>
          <a:prstGeom prst="rect">
            <a:avLst/>
          </a:prstGeom>
        </p:spPr>
      </p:pic>
      <p:pic>
        <p:nvPicPr>
          <p:cNvPr id="17" name="Picture 17"/>
          <p:cNvPicPr>
            <a:picLocks noChangeAspect="1"/>
          </p:cNvPicPr>
          <p:nvPr/>
        </p:nvPicPr>
        <p:blipFill>
          <a:blip r:embed="rId30"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r="47990" b="28940"/>
          <a:stretch>
            <a:fillRect/>
          </a:stretch>
        </p:blipFill>
        <p:spPr>
          <a:xfrm>
            <a:off x="17412868" y="9410700"/>
            <a:ext cx="694486" cy="619344"/>
          </a:xfrm>
          <a:prstGeom prst="rect">
            <a:avLst/>
          </a:prstGeom>
        </p:spPr>
      </p:pic>
      <p:pic>
        <p:nvPicPr>
          <p:cNvPr id="18" name="Picture 18"/>
          <p:cNvPicPr>
            <a:picLocks noChangeAspect="1"/>
          </p:cNvPicPr>
          <p:nvPr/>
        </p:nvPicPr>
        <p:blipFill>
          <a:blip r:embed="rId30"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l="47990" t="28940"/>
          <a:stretch>
            <a:fillRect/>
          </a:stretch>
        </p:blipFill>
        <p:spPr>
          <a:xfrm>
            <a:off x="17573808" y="8496300"/>
            <a:ext cx="694486" cy="619344"/>
          </a:xfrm>
          <a:prstGeom prst="rect">
            <a:avLst/>
          </a:prstGeom>
        </p:spPr>
      </p:pic>
      <p:sp>
        <p:nvSpPr>
          <p:cNvPr id="2" name="TextBox 1"/>
          <p:cNvSpPr txBox="1"/>
          <p:nvPr/>
        </p:nvSpPr>
        <p:spPr>
          <a:xfrm>
            <a:off x="3429000" y="876300"/>
            <a:ext cx="12039600" cy="1824923"/>
          </a:xfrm>
          <a:prstGeom prst="rect">
            <a:avLst/>
          </a:prstGeom>
          <a:noFill/>
        </p:spPr>
        <p:txBody>
          <a:bodyPr wrap="square" rtlCol="0">
            <a:spAutoFit/>
          </a:bodyPr>
          <a:lstStyle/>
          <a:p>
            <a:pPr algn="ctr">
              <a:lnSpc>
                <a:spcPct val="150000"/>
              </a:lnSpc>
            </a:pPr>
            <a:r>
              <a:rPr lang="en-US" sz="4000" b="1" dirty="0" err="1" smtClean="0">
                <a:solidFill>
                  <a:srgbClr val="FF0000"/>
                </a:solidFill>
                <a:latin typeface="Arial" panose="020B0604020202020204" pitchFamily="34" charset="0"/>
                <a:cs typeface="Arial" panose="020B0604020202020204" pitchFamily="34" charset="0"/>
              </a:rPr>
              <a:t>Câu</a:t>
            </a:r>
            <a:r>
              <a:rPr lang="en-US" sz="4000" b="1" dirty="0" smtClean="0">
                <a:solidFill>
                  <a:srgbClr val="FF0000"/>
                </a:solidFill>
                <a:latin typeface="Arial" panose="020B0604020202020204" pitchFamily="34" charset="0"/>
                <a:cs typeface="Arial" panose="020B0604020202020204" pitchFamily="34" charset="0"/>
              </a:rPr>
              <a:t> 1: </a:t>
            </a:r>
            <a:r>
              <a:rPr lang="en-US" sz="4000" dirty="0" err="1" smtClean="0">
                <a:latin typeface="Arial" panose="020B0604020202020204" pitchFamily="34" charset="0"/>
                <a:cs typeface="Arial" panose="020B0604020202020204" pitchFamily="34" charset="0"/>
              </a:rPr>
              <a:t>Hãy</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quan</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sát</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Hình</a:t>
            </a:r>
            <a:r>
              <a:rPr lang="en-US" sz="4000" dirty="0" smtClean="0">
                <a:latin typeface="Arial" panose="020B0604020202020204" pitchFamily="34" charset="0"/>
                <a:cs typeface="Arial" panose="020B0604020202020204" pitchFamily="34" charset="0"/>
              </a:rPr>
              <a:t> 1.1 </a:t>
            </a:r>
            <a:r>
              <a:rPr lang="en-US" sz="4000" dirty="0" err="1" smtClean="0">
                <a:latin typeface="Arial" panose="020B0604020202020204" pitchFamily="34" charset="0"/>
                <a:cs typeface="Arial" panose="020B0604020202020204" pitchFamily="34" charset="0"/>
              </a:rPr>
              <a:t>và</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mô</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tả</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hiện</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tượng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xảy</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ra</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từ</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đó</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đặt</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ra</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câu</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hỏi</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cần</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tìm</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hiểu</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khám</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phá</a:t>
            </a:r>
            <a:r>
              <a:rPr lang="en-US" sz="4000" dirty="0" smtClean="0">
                <a:latin typeface="Arial" panose="020B060402020202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pic>
        <p:nvPicPr>
          <p:cNvPr id="8" name="Picture 7"/>
          <p:cNvPicPr/>
          <p:nvPr/>
        </p:nvPicPr>
        <p:blipFill>
          <a:blip r:embed="rId31"/>
          <a:stretch>
            <a:fillRect/>
          </a:stretch>
        </p:blipFill>
        <p:spPr>
          <a:xfrm>
            <a:off x="12083396" y="3323137"/>
            <a:ext cx="4833004" cy="5249363"/>
          </a:xfrm>
          <a:prstGeom prst="rect">
            <a:avLst/>
          </a:prstGeom>
        </p:spPr>
      </p:pic>
      <p:sp>
        <p:nvSpPr>
          <p:cNvPr id="4" name="Rectangle 3"/>
          <p:cNvSpPr/>
          <p:nvPr/>
        </p:nvSpPr>
        <p:spPr>
          <a:xfrm>
            <a:off x="1676400" y="2904123"/>
            <a:ext cx="9677400" cy="6303649"/>
          </a:xfrm>
          <a:prstGeom prst="rect">
            <a:avLst/>
          </a:prstGeom>
        </p:spPr>
        <p:txBody>
          <a:bodyPr wrap="square">
            <a:spAutoFit/>
          </a:bodyPr>
          <a:lstStyle/>
          <a:p>
            <a:pPr marL="571500" indent="-571500" algn="just">
              <a:lnSpc>
                <a:spcPct val="150000"/>
              </a:lnSpc>
              <a:spcBef>
                <a:spcPts val="600"/>
              </a:spcBef>
              <a:spcAft>
                <a:spcPts val="800"/>
              </a:spcAft>
              <a:buFont typeface="Arial" panose="020B0604020202020204" pitchFamily="34" charset="0"/>
              <a:buChar char="•"/>
            </a:pPr>
            <a:r>
              <a:rPr lang="vi-VN" sz="3800" dirty="0">
                <a:latin typeface="Arial" panose="020B0604020202020204" pitchFamily="34" charset="0"/>
                <a:ea typeface="Calibri" panose="020F0502020204030204" pitchFamily="34" charset="0"/>
                <a:cs typeface="Arial" panose="020B0604020202020204" pitchFamily="34" charset="0"/>
              </a:rPr>
              <a:t>Bằng mắt ta có thấy có những giọt nước rơi từ trên trời xuống, ta gọi đó là hiện tượng mưa</a:t>
            </a:r>
            <a:endParaRPr lang="en-US" sz="3800" dirty="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600"/>
              </a:spcBef>
              <a:spcAft>
                <a:spcPts val="800"/>
              </a:spcAft>
              <a:buFont typeface="Arial" panose="020B0604020202020204" pitchFamily="34" charset="0"/>
              <a:buChar char="•"/>
            </a:pPr>
            <a:r>
              <a:rPr lang="vi-VN" sz="3800" dirty="0" smtClean="0">
                <a:latin typeface="Arial" panose="020B0604020202020204" pitchFamily="34" charset="0"/>
                <a:ea typeface="Calibri" panose="020F0502020204030204" pitchFamily="34" charset="0"/>
                <a:cs typeface="Arial" panose="020B0604020202020204" pitchFamily="34" charset="0"/>
              </a:rPr>
              <a:t>Câu </a:t>
            </a:r>
            <a:r>
              <a:rPr lang="vi-VN" sz="3800" dirty="0">
                <a:latin typeface="Arial" panose="020B0604020202020204" pitchFamily="34" charset="0"/>
                <a:ea typeface="Calibri" panose="020F0502020204030204" pitchFamily="34" charset="0"/>
                <a:cs typeface="Arial" panose="020B0604020202020204" pitchFamily="34" charset="0"/>
              </a:rPr>
              <a:t>hỏi cần tìm hiểu, khám phá: Vì sao lại có hiện tượng mưa trong tự nhiên? Nước mưa từ đâu mà có? Vì sao khi mưa lớn thường kém theo sấm sét, vv..</a:t>
            </a:r>
            <a:endParaRPr lang="en-US" sz="38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14024541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1000"/>
                                        <p:tgtEl>
                                          <p:spTgt spid="4">
                                            <p:txEl>
                                              <p:pRg st="0" end="0"/>
                                            </p:txEl>
                                          </p:spTgt>
                                        </p:tgtEl>
                                      </p:cBhvr>
                                    </p:animEffect>
                                    <p:anim calcmode="lin" valueType="num">
                                      <p:cBhvr>
                                        <p:cTn id="13"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Effect transition="in" filter="fade">
                                      <p:cBhvr>
                                        <p:cTn id="19" dur="1000"/>
                                        <p:tgtEl>
                                          <p:spTgt spid="4">
                                            <p:txEl>
                                              <p:pRg st="1" end="1"/>
                                            </p:txEl>
                                          </p:spTgt>
                                        </p:tgtEl>
                                      </p:cBhvr>
                                    </p:animEffect>
                                    <p:anim calcmode="lin" valueType="num">
                                      <p:cBhvr>
                                        <p:cTn id="20"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circle(in)">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6F0E9"/>
        </a:solidFill>
        <a:effectLst/>
      </p:bgPr>
    </p:bg>
    <p:spTree>
      <p:nvGrpSpPr>
        <p:cNvPr id="1" name=""/>
        <p:cNvGrpSpPr/>
        <p:nvPr/>
      </p:nvGrpSpPr>
      <p:grpSpPr>
        <a:xfrm>
          <a:off x="0" y="0"/>
          <a:ext cx="0" cy="0"/>
          <a:chOff x="0" y="0"/>
          <a:chExt cx="0" cy="0"/>
        </a:xfrm>
      </p:grpSpPr>
      <p:pic>
        <p:nvPicPr>
          <p:cNvPr id="19" name="Picture 1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27"/>
              </a:ext>
            </a:extLst>
          </a:blip>
          <a:srcRect/>
          <a:stretch>
            <a:fillRect/>
          </a:stretch>
        </p:blipFill>
        <p:spPr>
          <a:xfrm>
            <a:off x="762000" y="571500"/>
            <a:ext cx="16811808" cy="9144000"/>
          </a:xfrm>
          <a:prstGeom prst="rect">
            <a:avLst/>
          </a:prstGeom>
        </p:spPr>
      </p:pic>
      <p:pic>
        <p:nvPicPr>
          <p:cNvPr id="14" name="Picture 14"/>
          <p:cNvPicPr>
            <a:picLocks noChangeAspect="1"/>
          </p:cNvPicPr>
          <p:nvPr/>
        </p:nvPicPr>
        <p:blipFill>
          <a:blip r:embed="rId28"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228600" y="8864400"/>
            <a:ext cx="1698771" cy="1182962"/>
          </a:xfrm>
          <a:prstGeom prst="rect">
            <a:avLst/>
          </a:prstGeom>
        </p:spPr>
      </p:pic>
      <p:pic>
        <p:nvPicPr>
          <p:cNvPr id="15" name="Picture 15"/>
          <p:cNvPicPr>
            <a:picLocks noChangeAspect="1"/>
          </p:cNvPicPr>
          <p:nvPr/>
        </p:nvPicPr>
        <p:blipFill>
          <a:blip r:embed="rId2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6410400" y="0"/>
            <a:ext cx="2004936" cy="1902867"/>
          </a:xfrm>
          <a:prstGeom prst="rect">
            <a:avLst/>
          </a:prstGeom>
        </p:spPr>
      </p:pic>
      <p:pic>
        <p:nvPicPr>
          <p:cNvPr id="17" name="Picture 17"/>
          <p:cNvPicPr>
            <a:picLocks noChangeAspect="1"/>
          </p:cNvPicPr>
          <p:nvPr/>
        </p:nvPicPr>
        <p:blipFill>
          <a:blip r:embed="rId30"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r="47990" b="28940"/>
          <a:stretch>
            <a:fillRect/>
          </a:stretch>
        </p:blipFill>
        <p:spPr>
          <a:xfrm>
            <a:off x="17412868" y="9410700"/>
            <a:ext cx="694486" cy="619344"/>
          </a:xfrm>
          <a:prstGeom prst="rect">
            <a:avLst/>
          </a:prstGeom>
        </p:spPr>
      </p:pic>
      <p:pic>
        <p:nvPicPr>
          <p:cNvPr id="18" name="Picture 18"/>
          <p:cNvPicPr>
            <a:picLocks noChangeAspect="1"/>
          </p:cNvPicPr>
          <p:nvPr/>
        </p:nvPicPr>
        <p:blipFill>
          <a:blip r:embed="rId30"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l="47990" t="28940"/>
          <a:stretch>
            <a:fillRect/>
          </a:stretch>
        </p:blipFill>
        <p:spPr>
          <a:xfrm>
            <a:off x="17573808" y="8496300"/>
            <a:ext cx="694486" cy="619344"/>
          </a:xfrm>
          <a:prstGeom prst="rect">
            <a:avLst/>
          </a:prstGeom>
        </p:spPr>
      </p:pic>
      <p:sp>
        <p:nvSpPr>
          <p:cNvPr id="2" name="Rectangle 1"/>
          <p:cNvSpPr/>
          <p:nvPr/>
        </p:nvSpPr>
        <p:spPr>
          <a:xfrm>
            <a:off x="983774" y="951433"/>
            <a:ext cx="16429094" cy="1015663"/>
          </a:xfrm>
          <a:prstGeom prst="rect">
            <a:avLst/>
          </a:prstGeom>
        </p:spPr>
        <p:txBody>
          <a:bodyPr wrap="square">
            <a:spAutoFit/>
          </a:bodyPr>
          <a:lstStyle/>
          <a:p>
            <a:pPr algn="ctr">
              <a:lnSpc>
                <a:spcPct val="150000"/>
              </a:lnSpc>
              <a:spcBef>
                <a:spcPts val="600"/>
              </a:spcBef>
              <a:spcAft>
                <a:spcPts val="800"/>
              </a:spcAft>
            </a:pPr>
            <a:r>
              <a:rPr lang="vi-VN" sz="4000" b="1" dirty="0">
                <a:latin typeface="Arial" panose="020B0604020202020204" pitchFamily="34" charset="0"/>
                <a:ea typeface="Calibri" panose="020F0502020204030204" pitchFamily="34" charset="0"/>
                <a:cs typeface="Arial" panose="020B0604020202020204" pitchFamily="34" charset="0"/>
              </a:rPr>
              <a:t>2.2 Kĩ năng phân loại</a:t>
            </a:r>
            <a:r>
              <a:rPr lang="en-US" sz="4000" b="1" dirty="0">
                <a:latin typeface="Arial" panose="020B0604020202020204" pitchFamily="34" charset="0"/>
                <a:ea typeface="Calibri" panose="020F0502020204030204" pitchFamily="34" charset="0"/>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sp>
        <p:nvSpPr>
          <p:cNvPr id="4" name="Rectangle 3"/>
          <p:cNvSpPr/>
          <p:nvPr/>
        </p:nvSpPr>
        <p:spPr>
          <a:xfrm>
            <a:off x="3048000" y="2019300"/>
            <a:ext cx="12725400" cy="1824923"/>
          </a:xfrm>
          <a:prstGeom prst="rect">
            <a:avLst/>
          </a:prstGeom>
        </p:spPr>
        <p:txBody>
          <a:bodyPr wrap="square">
            <a:spAutoFit/>
          </a:bodyPr>
          <a:lstStyle/>
          <a:p>
            <a:pPr algn="ctr">
              <a:lnSpc>
                <a:spcPct val="150000"/>
              </a:lnSpc>
            </a:pPr>
            <a:r>
              <a:rPr lang="vi-VN" sz="4000" dirty="0">
                <a:latin typeface="Arial" panose="020B0604020202020204" pitchFamily="34" charset="0"/>
                <a:ea typeface="Calibri" panose="020F0502020204030204" pitchFamily="34" charset="0"/>
                <a:cs typeface="Arial" panose="020B0604020202020204" pitchFamily="34" charset="0"/>
              </a:rPr>
              <a:t>Thu thấp dữ liệu có cùng đặc điểm chung giống nhau để sắp xếp thành các nhóm.</a:t>
            </a:r>
            <a:endParaRPr lang="en-US" sz="4000" dirty="0">
              <a:latin typeface="Arial" panose="020B0604020202020204" pitchFamily="34" charset="0"/>
              <a:cs typeface="Arial" panose="020B0604020202020204" pitchFamily="34" charset="0"/>
            </a:endParaRPr>
          </a:p>
        </p:txBody>
      </p:sp>
      <p:sp>
        <p:nvSpPr>
          <p:cNvPr id="5" name="TextBox 4"/>
          <p:cNvSpPr txBox="1"/>
          <p:nvPr/>
        </p:nvSpPr>
        <p:spPr>
          <a:xfrm>
            <a:off x="2097647" y="4229100"/>
            <a:ext cx="7283958" cy="3785652"/>
          </a:xfrm>
          <a:prstGeom prst="rect">
            <a:avLst/>
          </a:prstGeom>
          <a:noFill/>
        </p:spPr>
        <p:txBody>
          <a:bodyPr wrap="square" rtlCol="0">
            <a:spAutoFit/>
          </a:bodyPr>
          <a:lstStyle/>
          <a:p>
            <a:pPr algn="just">
              <a:lnSpc>
                <a:spcPct val="150000"/>
              </a:lnSpc>
            </a:pPr>
            <a:r>
              <a:rPr lang="en-US" sz="4000" b="1" dirty="0" err="1" smtClean="0">
                <a:solidFill>
                  <a:srgbClr val="FF0000"/>
                </a:solidFill>
                <a:latin typeface="Arial" panose="020B0604020202020204" pitchFamily="34" charset="0"/>
                <a:cs typeface="Arial" panose="020B0604020202020204" pitchFamily="34" charset="0"/>
              </a:rPr>
              <a:t>Câu</a:t>
            </a:r>
            <a:r>
              <a:rPr lang="en-US" sz="4000" b="1" dirty="0" smtClean="0">
                <a:solidFill>
                  <a:srgbClr val="FF0000"/>
                </a:solidFill>
                <a:latin typeface="Arial" panose="020B0604020202020204" pitchFamily="34" charset="0"/>
                <a:cs typeface="Arial" panose="020B0604020202020204" pitchFamily="34" charset="0"/>
              </a:rPr>
              <a:t> 2: </a:t>
            </a:r>
            <a:r>
              <a:rPr lang="en-US" sz="4000" dirty="0" err="1" smtClean="0">
                <a:latin typeface="Arial" panose="020B0604020202020204" pitchFamily="34" charset="0"/>
                <a:cs typeface="Arial" panose="020B0604020202020204" pitchFamily="34" charset="0"/>
              </a:rPr>
              <a:t>Quan</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sát</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Hình</a:t>
            </a:r>
            <a:r>
              <a:rPr lang="en-US" sz="4000" dirty="0" smtClean="0">
                <a:latin typeface="Arial" panose="020B0604020202020204" pitchFamily="34" charset="0"/>
                <a:cs typeface="Arial" panose="020B0604020202020204" pitchFamily="34" charset="0"/>
              </a:rPr>
              <a:t> 1.2, </a:t>
            </a:r>
            <a:r>
              <a:rPr lang="en-US" sz="4000" dirty="0" err="1" smtClean="0">
                <a:latin typeface="Arial" panose="020B0604020202020204" pitchFamily="34" charset="0"/>
                <a:cs typeface="Arial" panose="020B0604020202020204" pitchFamily="34" charset="0"/>
              </a:rPr>
              <a:t>phân</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loại</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động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vật</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có</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đặc</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điểm</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giống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nhau</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rồi</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xếp</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chúng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vào</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từng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nhóm</a:t>
            </a:r>
            <a:r>
              <a:rPr lang="en-US" sz="4000" dirty="0" smtClean="0">
                <a:latin typeface="Arial" panose="020B060402020202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31"/>
          <a:stretch>
            <a:fillRect/>
          </a:stretch>
        </p:blipFill>
        <p:spPr>
          <a:xfrm>
            <a:off x="10058400" y="4150134"/>
            <a:ext cx="6244314" cy="4422366"/>
          </a:xfrm>
          <a:prstGeom prst="rect">
            <a:avLst/>
          </a:prstGeom>
        </p:spPr>
      </p:pic>
    </p:spTree>
    <p:extLst>
      <p:ext uri="{BB962C8B-B14F-4D97-AF65-F5344CB8AC3E}">
        <p14:creationId xmlns:p14="http://schemas.microsoft.com/office/powerpoint/2010/main" val="306792780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6F0E9"/>
        </a:solidFill>
        <a:effectLst/>
      </p:bgPr>
    </p:bg>
    <p:spTree>
      <p:nvGrpSpPr>
        <p:cNvPr id="1" name=""/>
        <p:cNvGrpSpPr/>
        <p:nvPr/>
      </p:nvGrpSpPr>
      <p:grpSpPr>
        <a:xfrm>
          <a:off x="0" y="0"/>
          <a:ext cx="0" cy="0"/>
          <a:chOff x="0" y="0"/>
          <a:chExt cx="0" cy="0"/>
        </a:xfrm>
      </p:grpSpPr>
      <p:pic>
        <p:nvPicPr>
          <p:cNvPr id="19" name="Picture 1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27"/>
              </a:ext>
            </a:extLst>
          </a:blip>
          <a:srcRect/>
          <a:stretch>
            <a:fillRect/>
          </a:stretch>
        </p:blipFill>
        <p:spPr>
          <a:xfrm>
            <a:off x="762000" y="571500"/>
            <a:ext cx="16811808" cy="9144000"/>
          </a:xfrm>
          <a:prstGeom prst="rect">
            <a:avLst/>
          </a:prstGeom>
        </p:spPr>
      </p:pic>
      <p:pic>
        <p:nvPicPr>
          <p:cNvPr id="14" name="Picture 14"/>
          <p:cNvPicPr>
            <a:picLocks noChangeAspect="1"/>
          </p:cNvPicPr>
          <p:nvPr/>
        </p:nvPicPr>
        <p:blipFill>
          <a:blip r:embed="rId28"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228600" y="8864400"/>
            <a:ext cx="1698771" cy="1182962"/>
          </a:xfrm>
          <a:prstGeom prst="rect">
            <a:avLst/>
          </a:prstGeom>
        </p:spPr>
      </p:pic>
      <p:pic>
        <p:nvPicPr>
          <p:cNvPr id="15" name="Picture 15"/>
          <p:cNvPicPr>
            <a:picLocks noChangeAspect="1"/>
          </p:cNvPicPr>
          <p:nvPr/>
        </p:nvPicPr>
        <p:blipFill>
          <a:blip r:embed="rId2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6410400" y="0"/>
            <a:ext cx="2004936" cy="1902867"/>
          </a:xfrm>
          <a:prstGeom prst="rect">
            <a:avLst/>
          </a:prstGeom>
        </p:spPr>
      </p:pic>
      <p:pic>
        <p:nvPicPr>
          <p:cNvPr id="17" name="Picture 17"/>
          <p:cNvPicPr>
            <a:picLocks noChangeAspect="1"/>
          </p:cNvPicPr>
          <p:nvPr/>
        </p:nvPicPr>
        <p:blipFill>
          <a:blip r:embed="rId30"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r="47990" b="28940"/>
          <a:stretch>
            <a:fillRect/>
          </a:stretch>
        </p:blipFill>
        <p:spPr>
          <a:xfrm>
            <a:off x="17412868" y="9410700"/>
            <a:ext cx="694486" cy="619344"/>
          </a:xfrm>
          <a:prstGeom prst="rect">
            <a:avLst/>
          </a:prstGeom>
        </p:spPr>
      </p:pic>
      <p:pic>
        <p:nvPicPr>
          <p:cNvPr id="18" name="Picture 18"/>
          <p:cNvPicPr>
            <a:picLocks noChangeAspect="1"/>
          </p:cNvPicPr>
          <p:nvPr/>
        </p:nvPicPr>
        <p:blipFill>
          <a:blip r:embed="rId30"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l="47990" t="28940"/>
          <a:stretch>
            <a:fillRect/>
          </a:stretch>
        </p:blipFill>
        <p:spPr>
          <a:xfrm>
            <a:off x="17573808" y="8496300"/>
            <a:ext cx="694486" cy="619344"/>
          </a:xfrm>
          <a:prstGeom prst="rect">
            <a:avLst/>
          </a:prstGeom>
        </p:spPr>
      </p:pic>
      <p:sp>
        <p:nvSpPr>
          <p:cNvPr id="2" name="Rectangle 1"/>
          <p:cNvSpPr/>
          <p:nvPr/>
        </p:nvSpPr>
        <p:spPr>
          <a:xfrm>
            <a:off x="1506259" y="1104900"/>
            <a:ext cx="7694302" cy="8017579"/>
          </a:xfrm>
          <a:prstGeom prst="rect">
            <a:avLst/>
          </a:prstGeom>
        </p:spPr>
        <p:txBody>
          <a:bodyPr wrap="square">
            <a:spAutoFit/>
          </a:bodyPr>
          <a:lstStyle/>
          <a:p>
            <a:pPr algn="ctr">
              <a:lnSpc>
                <a:spcPct val="150000"/>
              </a:lnSpc>
              <a:spcBef>
                <a:spcPts val="600"/>
              </a:spcBef>
              <a:spcAft>
                <a:spcPts val="800"/>
              </a:spcAft>
            </a:pPr>
            <a:r>
              <a:rPr lang="en-US" sz="4000" b="1" dirty="0" err="1" smtClean="0">
                <a:solidFill>
                  <a:srgbClr val="FF0000"/>
                </a:solidFill>
                <a:latin typeface="Arial" panose="020B0604020202020204" pitchFamily="34" charset="0"/>
                <a:ea typeface="Calibri" panose="020F0502020204030204" pitchFamily="34" charset="0"/>
                <a:cs typeface="Arial" panose="020B0604020202020204" pitchFamily="34" charset="0"/>
              </a:rPr>
              <a:t>Câu</a:t>
            </a:r>
            <a:r>
              <a:rPr lang="en-US" sz="4000" b="1" dirty="0" smtClean="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4000" b="1" dirty="0" err="1" smtClean="0">
                <a:solidFill>
                  <a:srgbClr val="FF0000"/>
                </a:solidFill>
                <a:latin typeface="Arial" panose="020B0604020202020204" pitchFamily="34" charset="0"/>
                <a:ea typeface="Calibri" panose="020F0502020204030204" pitchFamily="34" charset="0"/>
                <a:cs typeface="Arial" panose="020B0604020202020204" pitchFamily="34" charset="0"/>
              </a:rPr>
              <a:t>trả</a:t>
            </a:r>
            <a:r>
              <a:rPr lang="en-US" sz="4000" b="1" dirty="0" smtClean="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4000" b="1" dirty="0" err="1" smtClean="0">
                <a:solidFill>
                  <a:srgbClr val="FF0000"/>
                </a:solidFill>
                <a:latin typeface="Arial" panose="020B0604020202020204" pitchFamily="34" charset="0"/>
                <a:ea typeface="Calibri" panose="020F0502020204030204" pitchFamily="34" charset="0"/>
                <a:cs typeface="Arial" panose="020B0604020202020204" pitchFamily="34" charset="0"/>
              </a:rPr>
              <a:t>lời</a:t>
            </a:r>
            <a:r>
              <a:rPr lang="en-US" sz="4000" b="1" dirty="0" smtClean="0">
                <a:solidFill>
                  <a:srgbClr val="FF0000"/>
                </a:solidFill>
                <a:latin typeface="Arial" panose="020B0604020202020204" pitchFamily="34" charset="0"/>
                <a:ea typeface="Calibri" panose="020F0502020204030204" pitchFamily="34" charset="0"/>
                <a:cs typeface="Arial" panose="020B0604020202020204" pitchFamily="34" charset="0"/>
              </a:rPr>
              <a:t>:</a:t>
            </a:r>
          </a:p>
          <a:p>
            <a:pPr marL="571500" indent="-571500" algn="just">
              <a:lnSpc>
                <a:spcPct val="150000"/>
              </a:lnSpc>
              <a:spcBef>
                <a:spcPts val="600"/>
              </a:spcBef>
              <a:spcAft>
                <a:spcPts val="800"/>
              </a:spcAft>
              <a:buFont typeface="Wingdings" panose="05000000000000000000" pitchFamily="2" charset="2"/>
              <a:buChar char="§"/>
            </a:pPr>
            <a:r>
              <a:rPr lang="vi-VN" sz="4000" dirty="0" smtClean="0">
                <a:latin typeface="Arial" panose="020B0604020202020204" pitchFamily="34" charset="0"/>
                <a:ea typeface="Calibri" panose="020F0502020204030204" pitchFamily="34" charset="0"/>
                <a:cs typeface="Arial" panose="020B0604020202020204" pitchFamily="34" charset="0"/>
              </a:rPr>
              <a:t>Nhóm </a:t>
            </a:r>
            <a:r>
              <a:rPr lang="vi-VN" sz="4000" dirty="0">
                <a:latin typeface="Arial" panose="020B0604020202020204" pitchFamily="34" charset="0"/>
                <a:ea typeface="Calibri" panose="020F0502020204030204" pitchFamily="34" charset="0"/>
                <a:cs typeface="Arial" panose="020B0604020202020204" pitchFamily="34" charset="0"/>
              </a:rPr>
              <a:t>động vật sống trên cạn: tê giác, hươu cao cổ, sư tử, trâu rừng, ngựa, thỏ, ...</a:t>
            </a:r>
            <a:endParaRPr lang="en-US" sz="4000" dirty="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600"/>
              </a:spcBef>
              <a:spcAft>
                <a:spcPts val="800"/>
              </a:spcAft>
              <a:buFont typeface="Wingdings" panose="05000000000000000000" pitchFamily="2" charset="2"/>
              <a:buChar char="§"/>
            </a:pPr>
            <a:r>
              <a:rPr lang="vi-VN" sz="4000" dirty="0" smtClean="0">
                <a:latin typeface="Arial" panose="020B0604020202020204" pitchFamily="34" charset="0"/>
                <a:ea typeface="Calibri" panose="020F0502020204030204" pitchFamily="34" charset="0"/>
                <a:cs typeface="Arial" panose="020B0604020202020204" pitchFamily="34" charset="0"/>
              </a:rPr>
              <a:t>Nhóm </a:t>
            </a:r>
            <a:r>
              <a:rPr lang="vi-VN" sz="4000" dirty="0">
                <a:latin typeface="Arial" panose="020B0604020202020204" pitchFamily="34" charset="0"/>
                <a:ea typeface="Calibri" panose="020F0502020204030204" pitchFamily="34" charset="0"/>
                <a:cs typeface="Arial" panose="020B0604020202020204" pitchFamily="34" charset="0"/>
              </a:rPr>
              <a:t>động vật sống dưới nước: Hà mã, vịt,cá sấu,...</a:t>
            </a:r>
            <a:endParaRPr lang="en-US" sz="4000" dirty="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600"/>
              </a:spcBef>
              <a:spcAft>
                <a:spcPts val="800"/>
              </a:spcAft>
              <a:buFont typeface="Wingdings" panose="05000000000000000000" pitchFamily="2" charset="2"/>
              <a:buChar char="§"/>
            </a:pPr>
            <a:r>
              <a:rPr lang="vi-VN" sz="4000" dirty="0" smtClean="0">
                <a:latin typeface="Arial" panose="020B0604020202020204" pitchFamily="34" charset="0"/>
                <a:ea typeface="Calibri" panose="020F0502020204030204" pitchFamily="34" charset="0"/>
                <a:cs typeface="Arial" panose="020B0604020202020204" pitchFamily="34" charset="0"/>
              </a:rPr>
              <a:t>Nhóm </a:t>
            </a:r>
            <a:r>
              <a:rPr lang="vi-VN" sz="4000" dirty="0">
                <a:latin typeface="Arial" panose="020B0604020202020204" pitchFamily="34" charset="0"/>
                <a:ea typeface="Calibri" panose="020F0502020204030204" pitchFamily="34" charset="0"/>
                <a:cs typeface="Arial" panose="020B0604020202020204" pitchFamily="34" charset="0"/>
              </a:rPr>
              <a:t>động vật sống biết bay: chim bồ nông,..</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1026" name="Picture 2" descr="CÙNG CON CHƠI VÀ HỌC - Domestic Animals - Động vật nuôi - Công ty cổ phần  sách MCBooks"/>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9579013" y="2628900"/>
            <a:ext cx="7616342" cy="54016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320545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up)">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up)">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up)">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wipe(up)">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026"/>
                                        </p:tgtEl>
                                        <p:attrNameLst>
                                          <p:attrName>style.visibility</p:attrName>
                                        </p:attrNameLst>
                                      </p:cBhvr>
                                      <p:to>
                                        <p:strVal val="visible"/>
                                      </p:to>
                                    </p:set>
                                    <p:animEffect transition="in" filter="barn(inVertical)">
                                      <p:cBhvr>
                                        <p:cTn id="2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6F0E9"/>
        </a:solidFill>
        <a:effectLst/>
      </p:bgPr>
    </p:bg>
    <p:spTree>
      <p:nvGrpSpPr>
        <p:cNvPr id="1" name=""/>
        <p:cNvGrpSpPr/>
        <p:nvPr/>
      </p:nvGrpSpPr>
      <p:grpSpPr>
        <a:xfrm>
          <a:off x="0" y="0"/>
          <a:ext cx="0" cy="0"/>
          <a:chOff x="0" y="0"/>
          <a:chExt cx="0" cy="0"/>
        </a:xfrm>
      </p:grpSpPr>
      <p:pic>
        <p:nvPicPr>
          <p:cNvPr id="19" name="Picture 1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27"/>
              </a:ext>
            </a:extLst>
          </a:blip>
          <a:srcRect/>
          <a:stretch>
            <a:fillRect/>
          </a:stretch>
        </p:blipFill>
        <p:spPr>
          <a:xfrm>
            <a:off x="2316597" y="1409700"/>
            <a:ext cx="14057781" cy="7086600"/>
          </a:xfrm>
          <a:prstGeom prst="rect">
            <a:avLst/>
          </a:prstGeom>
        </p:spPr>
      </p:pic>
      <p:pic>
        <p:nvPicPr>
          <p:cNvPr id="14" name="Picture 14"/>
          <p:cNvPicPr>
            <a:picLocks noChangeAspect="1"/>
          </p:cNvPicPr>
          <p:nvPr/>
        </p:nvPicPr>
        <p:blipFill>
          <a:blip r:embed="rId28"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228600" y="8864400"/>
            <a:ext cx="1698771" cy="1182962"/>
          </a:xfrm>
          <a:prstGeom prst="rect">
            <a:avLst/>
          </a:prstGeom>
        </p:spPr>
      </p:pic>
      <p:pic>
        <p:nvPicPr>
          <p:cNvPr id="15" name="Picture 15"/>
          <p:cNvPicPr>
            <a:picLocks noChangeAspect="1"/>
          </p:cNvPicPr>
          <p:nvPr/>
        </p:nvPicPr>
        <p:blipFill>
          <a:blip r:embed="rId2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6410400" y="0"/>
            <a:ext cx="2004936" cy="1902867"/>
          </a:xfrm>
          <a:prstGeom prst="rect">
            <a:avLst/>
          </a:prstGeom>
        </p:spPr>
      </p:pic>
      <p:pic>
        <p:nvPicPr>
          <p:cNvPr id="17" name="Picture 17"/>
          <p:cNvPicPr>
            <a:picLocks noChangeAspect="1"/>
          </p:cNvPicPr>
          <p:nvPr/>
        </p:nvPicPr>
        <p:blipFill>
          <a:blip r:embed="rId30"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r="47990" b="28940"/>
          <a:stretch>
            <a:fillRect/>
          </a:stretch>
        </p:blipFill>
        <p:spPr>
          <a:xfrm>
            <a:off x="17412868" y="9410700"/>
            <a:ext cx="694486" cy="619344"/>
          </a:xfrm>
          <a:prstGeom prst="rect">
            <a:avLst/>
          </a:prstGeom>
        </p:spPr>
      </p:pic>
      <p:pic>
        <p:nvPicPr>
          <p:cNvPr id="18" name="Picture 18"/>
          <p:cNvPicPr>
            <a:picLocks noChangeAspect="1"/>
          </p:cNvPicPr>
          <p:nvPr/>
        </p:nvPicPr>
        <p:blipFill>
          <a:blip r:embed="rId30"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l="47990" t="28940"/>
          <a:stretch>
            <a:fillRect/>
          </a:stretch>
        </p:blipFill>
        <p:spPr>
          <a:xfrm>
            <a:off x="17573808" y="8496300"/>
            <a:ext cx="694486" cy="619344"/>
          </a:xfrm>
          <a:prstGeom prst="rect">
            <a:avLst/>
          </a:prstGeom>
        </p:spPr>
      </p:pic>
      <p:sp>
        <p:nvSpPr>
          <p:cNvPr id="2" name="TextBox 1"/>
          <p:cNvSpPr txBox="1"/>
          <p:nvPr/>
        </p:nvSpPr>
        <p:spPr>
          <a:xfrm>
            <a:off x="3429000" y="2324100"/>
            <a:ext cx="11963400" cy="2748253"/>
          </a:xfrm>
          <a:prstGeom prst="rect">
            <a:avLst/>
          </a:prstGeom>
          <a:noFill/>
        </p:spPr>
        <p:txBody>
          <a:bodyPr wrap="square" rtlCol="0">
            <a:spAutoFit/>
          </a:bodyPr>
          <a:lstStyle/>
          <a:p>
            <a:pPr algn="ctr">
              <a:lnSpc>
                <a:spcPct val="150000"/>
              </a:lnSpc>
            </a:pPr>
            <a:r>
              <a:rPr lang="en-US" sz="4000" b="1" dirty="0" err="1" smtClean="0">
                <a:solidFill>
                  <a:srgbClr val="FF0000"/>
                </a:solidFill>
                <a:latin typeface="Arial" panose="020B0604020202020204" pitchFamily="34" charset="0"/>
                <a:cs typeface="Arial" panose="020B0604020202020204" pitchFamily="34" charset="0"/>
              </a:rPr>
              <a:t>Câu</a:t>
            </a:r>
            <a:r>
              <a:rPr lang="en-US" sz="4000" b="1" dirty="0" smtClean="0">
                <a:solidFill>
                  <a:srgbClr val="FF0000"/>
                </a:solidFill>
                <a:latin typeface="Arial" panose="020B0604020202020204" pitchFamily="34" charset="0"/>
                <a:cs typeface="Arial" panose="020B0604020202020204" pitchFamily="34" charset="0"/>
              </a:rPr>
              <a:t> 3: </a:t>
            </a:r>
            <a:r>
              <a:rPr lang="en-US" sz="4000" dirty="0" err="1" smtClean="0">
                <a:latin typeface="Arial" panose="020B0604020202020204" pitchFamily="34" charset="0"/>
                <a:cs typeface="Arial" panose="020B0604020202020204" pitchFamily="34" charset="0"/>
              </a:rPr>
              <a:t>Kĩ</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năng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quan</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sát</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và</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kĩ</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năng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phân</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loại</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thường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được</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sử</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dụng</a:t>
            </a:r>
            <a:r>
              <a:rPr lang="en-US" sz="4000" dirty="0" smtClean="0">
                <a:latin typeface="Arial" panose="020B0604020202020204" pitchFamily="34" charset="0"/>
                <a:cs typeface="Arial" panose="020B0604020202020204" pitchFamily="34" charset="0"/>
              </a:rPr>
              <a:t> ở </a:t>
            </a:r>
            <a:r>
              <a:rPr lang="en-US" sz="4000" dirty="0" err="1" smtClean="0">
                <a:latin typeface="Arial" panose="020B0604020202020204" pitchFamily="34" charset="0"/>
                <a:cs typeface="Arial" panose="020B0604020202020204" pitchFamily="34" charset="0"/>
              </a:rPr>
              <a:t>bước</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nào</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trong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phương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pháp</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tìm</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hiểu</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tự</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nhiên</a:t>
            </a:r>
            <a:r>
              <a:rPr lang="en-US" sz="4000" dirty="0" smtClean="0">
                <a:latin typeface="Arial" panose="020B0604020202020204" pitchFamily="34" charset="0"/>
                <a:cs typeface="Arial" panose="020B0604020202020204" pitchFamily="34" charset="0"/>
              </a:rPr>
              <a:t>? </a:t>
            </a:r>
            <a:endParaRPr lang="en-US" sz="4000" dirty="0">
              <a:latin typeface="Arial" panose="020B0604020202020204" pitchFamily="34" charset="0"/>
              <a:cs typeface="Arial" panose="020B0604020202020204" pitchFamily="34" charset="0"/>
            </a:endParaRPr>
          </a:p>
        </p:txBody>
      </p:sp>
      <p:sp>
        <p:nvSpPr>
          <p:cNvPr id="4" name="Rectangle 3"/>
          <p:cNvSpPr/>
          <p:nvPr/>
        </p:nvSpPr>
        <p:spPr>
          <a:xfrm>
            <a:off x="3200400" y="5448300"/>
            <a:ext cx="12840868" cy="1938992"/>
          </a:xfrm>
          <a:prstGeom prst="rect">
            <a:avLst/>
          </a:prstGeom>
        </p:spPr>
        <p:txBody>
          <a:bodyPr wrap="square">
            <a:spAutoFit/>
          </a:bodyPr>
          <a:lstStyle/>
          <a:p>
            <a:pPr>
              <a:lnSpc>
                <a:spcPct val="150000"/>
              </a:lnSpc>
              <a:spcBef>
                <a:spcPts val="600"/>
              </a:spcBef>
              <a:spcAft>
                <a:spcPts val="800"/>
              </a:spcAft>
            </a:pPr>
            <a:r>
              <a:rPr lang="vi-VN" sz="4000" dirty="0">
                <a:latin typeface="Arial" panose="020B0604020202020204" pitchFamily="34" charset="0"/>
                <a:ea typeface="Calibri" panose="020F0502020204030204" pitchFamily="34" charset="0"/>
                <a:cs typeface="Arial" panose="020B0604020202020204" pitchFamily="34" charset="0"/>
              </a:rPr>
              <a:t>Kĩ năng quan sát và kĩ năng phân loại thường được sử dụng ở Bước 1- Quan sát và đặt câu hỏi nghiên cứu.</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27190641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anim calcmode="lin" valueType="num">
                                      <p:cBhvr>
                                        <p:cTn id="15" dur="500" fill="hold"/>
                                        <p:tgtEl>
                                          <p:spTgt spid="4"/>
                                        </p:tgtEl>
                                        <p:attrNameLst>
                                          <p:attrName>ppt_x</p:attrName>
                                        </p:attrNameLst>
                                      </p:cBhvr>
                                      <p:tavLst>
                                        <p:tav tm="0">
                                          <p:val>
                                            <p:strVal val="#ppt_x"/>
                                          </p:val>
                                        </p:tav>
                                        <p:tav tm="100000">
                                          <p:val>
                                            <p:strVal val="#ppt_x"/>
                                          </p:val>
                                        </p:tav>
                                      </p:tavLst>
                                    </p:anim>
                                    <p:anim calcmode="lin" valueType="num">
                                      <p:cBhvr>
                                        <p:cTn id="16"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6F0E9"/>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61897">
            <a:off x="9331916" y="1506866"/>
            <a:ext cx="7394266" cy="7273269"/>
          </a:xfrm>
          <a:prstGeom prst="rect">
            <a:avLst/>
          </a:prstGeom>
        </p:spPr>
      </p:pic>
      <p:pic>
        <p:nvPicPr>
          <p:cNvPr id="4" name="Picture 4"/>
          <p:cNvPicPr>
            <a:picLocks noChangeAspect="1"/>
          </p:cNvPicPr>
          <p:nvPr/>
        </p:nvPicPr>
        <p:blipFill>
          <a:blip r:embed="rId6"/>
          <a:srcRect l="13736" r="13736"/>
          <a:stretch>
            <a:fillRect/>
          </a:stretch>
        </p:blipFill>
        <p:spPr>
          <a:xfrm>
            <a:off x="9818919" y="2327551"/>
            <a:ext cx="6420260" cy="5045835"/>
          </a:xfrm>
          <a:prstGeom prst="rect">
            <a:avLst/>
          </a:prstGeom>
        </p:spPr>
      </p:pic>
      <p:pic>
        <p:nvPicPr>
          <p:cNvPr id="5"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3716246" y="875069"/>
            <a:ext cx="3272435" cy="2106258"/>
          </a:xfrm>
          <a:prstGeom prst="rect">
            <a:avLst/>
          </a:prstGeom>
        </p:spPr>
      </p:pic>
      <p:pic>
        <p:nvPicPr>
          <p:cNvPr id="6"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8866508" y="4850469"/>
            <a:ext cx="2147382" cy="2845927"/>
          </a:xfrm>
          <a:prstGeom prst="rect">
            <a:avLst/>
          </a:prstGeom>
        </p:spPr>
      </p:pic>
      <p:sp>
        <p:nvSpPr>
          <p:cNvPr id="10" name="Rectangle 9"/>
          <p:cNvSpPr/>
          <p:nvPr/>
        </p:nvSpPr>
        <p:spPr>
          <a:xfrm>
            <a:off x="1143000" y="3009900"/>
            <a:ext cx="7525885" cy="3671583"/>
          </a:xfrm>
          <a:prstGeom prst="rect">
            <a:avLst/>
          </a:prstGeom>
        </p:spPr>
        <p:txBody>
          <a:bodyPr wrap="square">
            <a:spAutoFit/>
          </a:bodyPr>
          <a:lstStyle/>
          <a:p>
            <a:pPr algn="ctr">
              <a:lnSpc>
                <a:spcPct val="150000"/>
              </a:lnSpc>
              <a:spcAft>
                <a:spcPts val="800"/>
              </a:spcAft>
            </a:pPr>
            <a:r>
              <a:rPr lang="vi-VN" sz="4000" dirty="0" smtClean="0">
                <a:latin typeface="Arial" panose="020B0604020202020204" pitchFamily="34" charset="0"/>
                <a:ea typeface="Calibri" panose="020F0502020204030204" pitchFamily="34" charset="0"/>
                <a:cs typeface="Arial" panose="020B0604020202020204" pitchFamily="34" charset="0"/>
              </a:rPr>
              <a:t>Để </a:t>
            </a:r>
            <a:r>
              <a:rPr lang="vi-VN" sz="4000" dirty="0">
                <a:latin typeface="Arial" panose="020B0604020202020204" pitchFamily="34" charset="0"/>
                <a:ea typeface="Calibri" panose="020F0502020204030204" pitchFamily="34" charset="0"/>
                <a:cs typeface="Arial" panose="020B0604020202020204" pitchFamily="34" charset="0"/>
              </a:rPr>
              <a:t>tìm hiểu thế giới tự nhiên, cần vận dụng phương pháp nào, thực hiện các kĩ năng gì và sử dụng các dụng cụ đo nào?</a:t>
            </a:r>
            <a:endParaRPr lang="en-US" sz="3200" dirty="0">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6F0E9"/>
        </a:solidFill>
        <a:effectLst/>
      </p:bgPr>
    </p:bg>
    <p:spTree>
      <p:nvGrpSpPr>
        <p:cNvPr id="1" name=""/>
        <p:cNvGrpSpPr/>
        <p:nvPr/>
      </p:nvGrpSpPr>
      <p:grpSpPr>
        <a:xfrm>
          <a:off x="0" y="0"/>
          <a:ext cx="0" cy="0"/>
          <a:chOff x="0" y="0"/>
          <a:chExt cx="0" cy="0"/>
        </a:xfrm>
      </p:grpSpPr>
      <p:pic>
        <p:nvPicPr>
          <p:cNvPr id="19" name="Picture 1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27"/>
              </a:ext>
            </a:extLst>
          </a:blip>
          <a:srcRect/>
          <a:stretch>
            <a:fillRect/>
          </a:stretch>
        </p:blipFill>
        <p:spPr>
          <a:xfrm>
            <a:off x="485592" y="342900"/>
            <a:ext cx="17345208" cy="9596262"/>
          </a:xfrm>
          <a:prstGeom prst="rect">
            <a:avLst/>
          </a:prstGeom>
        </p:spPr>
      </p:pic>
      <p:pic>
        <p:nvPicPr>
          <p:cNvPr id="14" name="Picture 14"/>
          <p:cNvPicPr>
            <a:picLocks noChangeAspect="1"/>
          </p:cNvPicPr>
          <p:nvPr/>
        </p:nvPicPr>
        <p:blipFill>
          <a:blip r:embed="rId28"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0" y="9218338"/>
            <a:ext cx="1698771" cy="1182962"/>
          </a:xfrm>
          <a:prstGeom prst="rect">
            <a:avLst/>
          </a:prstGeom>
        </p:spPr>
      </p:pic>
      <p:pic>
        <p:nvPicPr>
          <p:cNvPr id="15" name="Picture 15"/>
          <p:cNvPicPr>
            <a:picLocks noChangeAspect="1"/>
          </p:cNvPicPr>
          <p:nvPr/>
        </p:nvPicPr>
        <p:blipFill>
          <a:blip r:embed="rId2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6410400" y="0"/>
            <a:ext cx="2004936" cy="1902867"/>
          </a:xfrm>
          <a:prstGeom prst="rect">
            <a:avLst/>
          </a:prstGeom>
        </p:spPr>
      </p:pic>
      <p:pic>
        <p:nvPicPr>
          <p:cNvPr id="17" name="Picture 17"/>
          <p:cNvPicPr>
            <a:picLocks noChangeAspect="1"/>
          </p:cNvPicPr>
          <p:nvPr/>
        </p:nvPicPr>
        <p:blipFill>
          <a:blip r:embed="rId30"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r="47990" b="28940"/>
          <a:stretch>
            <a:fillRect/>
          </a:stretch>
        </p:blipFill>
        <p:spPr>
          <a:xfrm>
            <a:off x="17412868" y="9410700"/>
            <a:ext cx="694486" cy="619344"/>
          </a:xfrm>
          <a:prstGeom prst="rect">
            <a:avLst/>
          </a:prstGeom>
        </p:spPr>
      </p:pic>
      <p:pic>
        <p:nvPicPr>
          <p:cNvPr id="18" name="Picture 18"/>
          <p:cNvPicPr>
            <a:picLocks noChangeAspect="1"/>
          </p:cNvPicPr>
          <p:nvPr/>
        </p:nvPicPr>
        <p:blipFill>
          <a:blip r:embed="rId30"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l="47990" t="28940"/>
          <a:stretch>
            <a:fillRect/>
          </a:stretch>
        </p:blipFill>
        <p:spPr>
          <a:xfrm>
            <a:off x="17573808" y="8496300"/>
            <a:ext cx="694486" cy="619344"/>
          </a:xfrm>
          <a:prstGeom prst="rect">
            <a:avLst/>
          </a:prstGeom>
        </p:spPr>
      </p:pic>
      <p:sp>
        <p:nvSpPr>
          <p:cNvPr id="2" name="Rectangle 1"/>
          <p:cNvSpPr/>
          <p:nvPr/>
        </p:nvSpPr>
        <p:spPr>
          <a:xfrm>
            <a:off x="685800" y="812907"/>
            <a:ext cx="16944792" cy="901593"/>
          </a:xfrm>
          <a:prstGeom prst="rect">
            <a:avLst/>
          </a:prstGeom>
        </p:spPr>
        <p:txBody>
          <a:bodyPr wrap="square">
            <a:spAutoFit/>
          </a:bodyPr>
          <a:lstStyle/>
          <a:p>
            <a:pPr algn="ctr">
              <a:lnSpc>
                <a:spcPct val="150000"/>
              </a:lnSpc>
              <a:spcBef>
                <a:spcPts val="600"/>
              </a:spcBef>
              <a:spcAft>
                <a:spcPts val="800"/>
              </a:spcAft>
            </a:pPr>
            <a:r>
              <a:rPr lang="vi-VN" sz="4000" b="1" dirty="0">
                <a:latin typeface="Arial" panose="020B0604020202020204" pitchFamily="34" charset="0"/>
                <a:ea typeface="Calibri" panose="020F0502020204030204" pitchFamily="34" charset="0"/>
                <a:cs typeface="Arial" panose="020B0604020202020204" pitchFamily="34" charset="0"/>
              </a:rPr>
              <a:t>2.3 Kĩ năng liên kết</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sp>
        <p:nvSpPr>
          <p:cNvPr id="4" name="Rectangle 3"/>
          <p:cNvSpPr/>
          <p:nvPr/>
        </p:nvSpPr>
        <p:spPr>
          <a:xfrm>
            <a:off x="1676400" y="1642177"/>
            <a:ext cx="15468600" cy="1824923"/>
          </a:xfrm>
          <a:prstGeom prst="rect">
            <a:avLst/>
          </a:prstGeom>
        </p:spPr>
        <p:txBody>
          <a:bodyPr wrap="square">
            <a:spAutoFit/>
          </a:bodyPr>
          <a:lstStyle/>
          <a:p>
            <a:pPr algn="ctr">
              <a:lnSpc>
                <a:spcPct val="150000"/>
              </a:lnSpc>
              <a:spcBef>
                <a:spcPts val="600"/>
              </a:spcBef>
              <a:spcAft>
                <a:spcPts val="800"/>
              </a:spcAft>
            </a:pPr>
            <a:r>
              <a:rPr lang="vi-VN" sz="4000" dirty="0" smtClean="0">
                <a:latin typeface="Arial" panose="020B0604020202020204" pitchFamily="34" charset="0"/>
                <a:ea typeface="Calibri" panose="020F0502020204030204" pitchFamily="34" charset="0"/>
                <a:cs typeface="Arial" panose="020B0604020202020204" pitchFamily="34" charset="0"/>
              </a:rPr>
              <a:t>Vận dụng kiến thức để thu thập và xử lí dữ liệu nhằm tìm mối liên hệ giữa các sự vât, hiện tượng.</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sp>
        <p:nvSpPr>
          <p:cNvPr id="5" name="TextBox 4"/>
          <p:cNvSpPr txBox="1"/>
          <p:nvPr/>
        </p:nvSpPr>
        <p:spPr>
          <a:xfrm>
            <a:off x="1524000" y="3625989"/>
            <a:ext cx="7467600" cy="5632311"/>
          </a:xfrm>
          <a:prstGeom prst="rect">
            <a:avLst/>
          </a:prstGeom>
          <a:noFill/>
        </p:spPr>
        <p:txBody>
          <a:bodyPr wrap="square" rtlCol="0">
            <a:spAutoFit/>
          </a:bodyPr>
          <a:lstStyle/>
          <a:p>
            <a:pPr algn="just">
              <a:lnSpc>
                <a:spcPct val="150000"/>
              </a:lnSpc>
            </a:pPr>
            <a:r>
              <a:rPr lang="en-US" sz="4000" b="1" dirty="0" err="1" smtClean="0">
                <a:solidFill>
                  <a:srgbClr val="FF0000"/>
                </a:solidFill>
                <a:latin typeface="Arial" panose="020B0604020202020204" pitchFamily="34" charset="0"/>
                <a:cs typeface="Arial" panose="020B0604020202020204" pitchFamily="34" charset="0"/>
              </a:rPr>
              <a:t>Câu</a:t>
            </a:r>
            <a:r>
              <a:rPr lang="en-US" sz="4000" b="1" dirty="0" smtClean="0">
                <a:solidFill>
                  <a:srgbClr val="FF0000"/>
                </a:solidFill>
                <a:latin typeface="Arial" panose="020B0604020202020204" pitchFamily="34" charset="0"/>
                <a:cs typeface="Arial" panose="020B0604020202020204" pitchFamily="34" charset="0"/>
              </a:rPr>
              <a:t> 4: </a:t>
            </a:r>
            <a:r>
              <a:rPr lang="en-US" sz="4000" dirty="0" err="1" smtClean="0">
                <a:latin typeface="Arial" panose="020B0604020202020204" pitchFamily="34" charset="0"/>
                <a:cs typeface="Arial" panose="020B0604020202020204" pitchFamily="34" charset="0"/>
              </a:rPr>
              <a:t>Bảng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dưới</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đây</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cho</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biết</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số</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liệu</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thu</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được</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khi</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tiến</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hành</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thí</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nghiệm</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đếm</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tế</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bào</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trên</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một</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diện</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tích</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thân</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cây</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Em</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có</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thể</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sử</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dụng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kĩ</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năng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liên</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kết</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nào</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để</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xứ</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lí</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số</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liệu</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và</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rút</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ra</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kết</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luận</a:t>
            </a:r>
            <a:r>
              <a:rPr lang="en-US" sz="4000" dirty="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gì</a:t>
            </a:r>
            <a:r>
              <a:rPr lang="en-US" sz="4000" dirty="0" smtClean="0">
                <a:latin typeface="Arial" panose="020B0604020202020204" pitchFamily="34" charset="0"/>
                <a:cs typeface="Arial" panose="020B0604020202020204" pitchFamily="34" charset="0"/>
              </a:rPr>
              <a:t> ? </a:t>
            </a:r>
            <a:endParaRPr lang="en-US" sz="4000" dirty="0">
              <a:latin typeface="Arial" panose="020B0604020202020204" pitchFamily="34" charset="0"/>
              <a:cs typeface="Arial" panose="020B0604020202020204" pitchFamily="34" charset="0"/>
            </a:endParaRPr>
          </a:p>
        </p:txBody>
      </p:sp>
      <p:pic>
        <p:nvPicPr>
          <p:cNvPr id="11" name="Picture 10"/>
          <p:cNvPicPr/>
          <p:nvPr/>
        </p:nvPicPr>
        <p:blipFill>
          <a:blip r:embed="rId31">
            <a:extLst>
              <a:ext uri="{BEBA8EAE-BF5A-486C-A8C5-ECC9F3942E4B}">
                <a14:imgProps xmlns:a14="http://schemas.microsoft.com/office/drawing/2010/main">
                  <a14:imgLayer r:embed="rId32">
                    <a14:imgEffect>
                      <a14:saturation sat="400000"/>
                    </a14:imgEffect>
                  </a14:imgLayer>
                </a14:imgProps>
              </a:ext>
            </a:extLst>
          </a:blip>
          <a:stretch>
            <a:fillRect/>
          </a:stretch>
        </p:blipFill>
        <p:spPr>
          <a:xfrm>
            <a:off x="9677400" y="3924300"/>
            <a:ext cx="7162800" cy="4612233"/>
          </a:xfrm>
          <a:prstGeom prst="rect">
            <a:avLst/>
          </a:prstGeom>
        </p:spPr>
      </p:pic>
    </p:spTree>
    <p:extLst>
      <p:ext uri="{BB962C8B-B14F-4D97-AF65-F5344CB8AC3E}">
        <p14:creationId xmlns:p14="http://schemas.microsoft.com/office/powerpoint/2010/main" val="310738662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up)">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randombar(horizont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6F0E9"/>
        </a:solidFill>
        <a:effectLst/>
      </p:bgPr>
    </p:bg>
    <p:spTree>
      <p:nvGrpSpPr>
        <p:cNvPr id="1" name=""/>
        <p:cNvGrpSpPr/>
        <p:nvPr/>
      </p:nvGrpSpPr>
      <p:grpSpPr>
        <a:xfrm>
          <a:off x="0" y="0"/>
          <a:ext cx="0" cy="0"/>
          <a:chOff x="0" y="0"/>
          <a:chExt cx="0" cy="0"/>
        </a:xfrm>
      </p:grpSpPr>
      <p:pic>
        <p:nvPicPr>
          <p:cNvPr id="19" name="Picture 1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27"/>
              </a:ext>
            </a:extLst>
          </a:blip>
          <a:srcRect/>
          <a:stretch>
            <a:fillRect/>
          </a:stretch>
        </p:blipFill>
        <p:spPr>
          <a:xfrm>
            <a:off x="762000" y="571500"/>
            <a:ext cx="16811808" cy="9144000"/>
          </a:xfrm>
          <a:prstGeom prst="rect">
            <a:avLst/>
          </a:prstGeom>
        </p:spPr>
      </p:pic>
      <p:pic>
        <p:nvPicPr>
          <p:cNvPr id="14" name="Picture 14"/>
          <p:cNvPicPr>
            <a:picLocks noChangeAspect="1"/>
          </p:cNvPicPr>
          <p:nvPr/>
        </p:nvPicPr>
        <p:blipFill>
          <a:blip r:embed="rId28"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228600" y="8864400"/>
            <a:ext cx="1698771" cy="1182962"/>
          </a:xfrm>
          <a:prstGeom prst="rect">
            <a:avLst/>
          </a:prstGeom>
        </p:spPr>
      </p:pic>
      <p:pic>
        <p:nvPicPr>
          <p:cNvPr id="15" name="Picture 15"/>
          <p:cNvPicPr>
            <a:picLocks noChangeAspect="1"/>
          </p:cNvPicPr>
          <p:nvPr/>
        </p:nvPicPr>
        <p:blipFill>
          <a:blip r:embed="rId2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6410400" y="0"/>
            <a:ext cx="2004936" cy="1902867"/>
          </a:xfrm>
          <a:prstGeom prst="rect">
            <a:avLst/>
          </a:prstGeom>
        </p:spPr>
      </p:pic>
      <p:pic>
        <p:nvPicPr>
          <p:cNvPr id="17" name="Picture 17"/>
          <p:cNvPicPr>
            <a:picLocks noChangeAspect="1"/>
          </p:cNvPicPr>
          <p:nvPr/>
        </p:nvPicPr>
        <p:blipFill>
          <a:blip r:embed="rId30"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r="47990" b="28940"/>
          <a:stretch>
            <a:fillRect/>
          </a:stretch>
        </p:blipFill>
        <p:spPr>
          <a:xfrm>
            <a:off x="17412868" y="9410700"/>
            <a:ext cx="694486" cy="619344"/>
          </a:xfrm>
          <a:prstGeom prst="rect">
            <a:avLst/>
          </a:prstGeom>
        </p:spPr>
      </p:pic>
      <p:pic>
        <p:nvPicPr>
          <p:cNvPr id="18" name="Picture 18"/>
          <p:cNvPicPr>
            <a:picLocks noChangeAspect="1"/>
          </p:cNvPicPr>
          <p:nvPr/>
        </p:nvPicPr>
        <p:blipFill>
          <a:blip r:embed="rId30"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l="47990" t="28940"/>
          <a:stretch>
            <a:fillRect/>
          </a:stretch>
        </p:blipFill>
        <p:spPr>
          <a:xfrm>
            <a:off x="17573808" y="8496300"/>
            <a:ext cx="694486" cy="619344"/>
          </a:xfrm>
          <a:prstGeom prst="rect">
            <a:avLst/>
          </a:prstGeom>
        </p:spPr>
      </p:pic>
      <p:sp>
        <p:nvSpPr>
          <p:cNvPr id="2" name="TextBox 1"/>
          <p:cNvSpPr txBox="1"/>
          <p:nvPr/>
        </p:nvSpPr>
        <p:spPr>
          <a:xfrm>
            <a:off x="914400" y="1257300"/>
            <a:ext cx="16383000" cy="707886"/>
          </a:xfrm>
          <a:prstGeom prst="rect">
            <a:avLst/>
          </a:prstGeom>
          <a:noFill/>
        </p:spPr>
        <p:txBody>
          <a:bodyPr wrap="square" rtlCol="0">
            <a:spAutoFit/>
          </a:bodyPr>
          <a:lstStyle/>
          <a:p>
            <a:pPr algn="ctr"/>
            <a:r>
              <a:rPr lang="en-US" sz="4000" b="1" dirty="0" err="1" smtClean="0">
                <a:solidFill>
                  <a:srgbClr val="FF0000"/>
                </a:solidFill>
                <a:latin typeface="Arial" panose="020B0604020202020204" pitchFamily="34" charset="0"/>
                <a:cs typeface="Arial" panose="020B0604020202020204" pitchFamily="34" charset="0"/>
              </a:rPr>
              <a:t>Câu</a:t>
            </a:r>
            <a:r>
              <a:rPr lang="en-US" sz="4000" b="1" dirty="0" smtClean="0">
                <a:solidFill>
                  <a:srgbClr val="FF0000"/>
                </a:solidFill>
                <a:latin typeface="Arial" panose="020B0604020202020204" pitchFamily="34" charset="0"/>
                <a:cs typeface="Arial" panose="020B0604020202020204" pitchFamily="34" charset="0"/>
              </a:rPr>
              <a:t> </a:t>
            </a:r>
            <a:r>
              <a:rPr lang="en-US" sz="4000" b="1" dirty="0" err="1" smtClean="0">
                <a:solidFill>
                  <a:srgbClr val="FF0000"/>
                </a:solidFill>
                <a:latin typeface="Arial" panose="020B0604020202020204" pitchFamily="34" charset="0"/>
                <a:cs typeface="Arial" panose="020B0604020202020204" pitchFamily="34" charset="0"/>
              </a:rPr>
              <a:t>trả</a:t>
            </a:r>
            <a:r>
              <a:rPr lang="en-US" sz="4000" b="1" dirty="0" smtClean="0">
                <a:solidFill>
                  <a:srgbClr val="FF0000"/>
                </a:solidFill>
                <a:latin typeface="Arial" panose="020B0604020202020204" pitchFamily="34" charset="0"/>
                <a:cs typeface="Arial" panose="020B0604020202020204" pitchFamily="34" charset="0"/>
              </a:rPr>
              <a:t> </a:t>
            </a:r>
            <a:r>
              <a:rPr lang="en-US" sz="4000" b="1" dirty="0" err="1" smtClean="0">
                <a:solidFill>
                  <a:srgbClr val="FF0000"/>
                </a:solidFill>
                <a:latin typeface="Arial" panose="020B0604020202020204" pitchFamily="34" charset="0"/>
                <a:cs typeface="Arial" panose="020B0604020202020204" pitchFamily="34" charset="0"/>
              </a:rPr>
              <a:t>lời</a:t>
            </a:r>
            <a:r>
              <a:rPr lang="en-US" sz="4000" b="1" dirty="0" smtClean="0">
                <a:solidFill>
                  <a:srgbClr val="FF0000"/>
                </a:solidFill>
                <a:latin typeface="Arial" panose="020B0604020202020204" pitchFamily="34" charset="0"/>
                <a:cs typeface="Arial" panose="020B0604020202020204" pitchFamily="34" charset="0"/>
              </a:rPr>
              <a:t>:</a:t>
            </a:r>
            <a:endParaRPr lang="en-US" sz="4000" b="1" dirty="0">
              <a:solidFill>
                <a:srgbClr val="FF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graphicFrame>
            <p:nvGraphicFramePr>
              <p:cNvPr id="3" name="Table 2"/>
              <p:cNvGraphicFramePr>
                <a:graphicFrameLocks noGrp="1"/>
              </p:cNvGraphicFramePr>
              <p:nvPr>
                <p:extLst>
                  <p:ext uri="{D42A27DB-BD31-4B8C-83A1-F6EECF244321}">
                    <p14:modId xmlns:p14="http://schemas.microsoft.com/office/powerpoint/2010/main" val="1397665724"/>
                  </p:ext>
                </p:extLst>
              </p:nvPr>
            </p:nvGraphicFramePr>
            <p:xfrm>
              <a:off x="1600199" y="2247899"/>
              <a:ext cx="15087601" cy="6629720"/>
            </p:xfrm>
            <a:graphic>
              <a:graphicData uri="http://schemas.openxmlformats.org/drawingml/2006/table">
                <a:tbl>
                  <a:tblPr firstRow="1" bandRow="1">
                    <a:tableStyleId>{22838BEF-8BB2-4498-84A7-C5851F593DF1}</a:tableStyleId>
                  </a:tblPr>
                  <a:tblGrid>
                    <a:gridCol w="3233058">
                      <a:extLst>
                        <a:ext uri="{9D8B030D-6E8A-4147-A177-3AD203B41FA5}">
                          <a16:colId xmlns:a16="http://schemas.microsoft.com/office/drawing/2014/main" val="634441476"/>
                        </a:ext>
                      </a:extLst>
                    </a:gridCol>
                    <a:gridCol w="4310743">
                      <a:extLst>
                        <a:ext uri="{9D8B030D-6E8A-4147-A177-3AD203B41FA5}">
                          <a16:colId xmlns:a16="http://schemas.microsoft.com/office/drawing/2014/main" val="3463828469"/>
                        </a:ext>
                      </a:extLst>
                    </a:gridCol>
                    <a:gridCol w="3771900">
                      <a:extLst>
                        <a:ext uri="{9D8B030D-6E8A-4147-A177-3AD203B41FA5}">
                          <a16:colId xmlns:a16="http://schemas.microsoft.com/office/drawing/2014/main" val="169814466"/>
                        </a:ext>
                      </a:extLst>
                    </a:gridCol>
                    <a:gridCol w="3771900">
                      <a:extLst>
                        <a:ext uri="{9D8B030D-6E8A-4147-A177-3AD203B41FA5}">
                          <a16:colId xmlns:a16="http://schemas.microsoft.com/office/drawing/2014/main" val="762501720"/>
                        </a:ext>
                      </a:extLst>
                    </a:gridCol>
                  </a:tblGrid>
                  <a:tr h="1495790">
                    <a:tc>
                      <a:txBody>
                        <a:bodyPr/>
                        <a:lstStyle/>
                        <a:p>
                          <a:pPr algn="ctr">
                            <a:lnSpc>
                              <a:spcPct val="150000"/>
                            </a:lnSpc>
                          </a:pPr>
                          <a:endParaRPr lang="en-US" sz="3000" b="0" i="0" dirty="0">
                            <a:latin typeface="Arial" panose="020B0604020202020204" pitchFamily="34" charset="0"/>
                            <a:cs typeface="Arial" panose="020B0604020202020204" pitchFamily="34" charset="0"/>
                          </a:endParaRPr>
                        </a:p>
                      </a:txBody>
                      <a:tcPr anchor="ctr"/>
                    </a:tc>
                    <a:tc>
                      <a:txBody>
                        <a:bodyPr/>
                        <a:lstStyle/>
                        <a:p>
                          <a:pPr algn="ctr">
                            <a:lnSpc>
                              <a:spcPct val="150000"/>
                            </a:lnSpc>
                          </a:pPr>
                          <a:r>
                            <a:rPr lang="en-US" sz="3000" i="0" dirty="0" smtClean="0">
                              <a:latin typeface="Arial" panose="020B0604020202020204" pitchFamily="34" charset="0"/>
                              <a:cs typeface="Arial" panose="020B0604020202020204" pitchFamily="34" charset="0"/>
                            </a:rPr>
                            <a:t>Số </a:t>
                          </a:r>
                          <a:r>
                            <a:rPr lang="en-US" sz="3000" i="0" dirty="0" err="1" smtClean="0">
                              <a:latin typeface="Arial" panose="020B0604020202020204" pitchFamily="34" charset="0"/>
                              <a:cs typeface="Arial" panose="020B0604020202020204" pitchFamily="34" charset="0"/>
                            </a:rPr>
                            <a:t>tế</a:t>
                          </a:r>
                          <a:r>
                            <a:rPr lang="en-US" sz="3000" i="0" baseline="0" dirty="0" smtClean="0">
                              <a:latin typeface="Arial" panose="020B0604020202020204" pitchFamily="34" charset="0"/>
                              <a:cs typeface="Arial" panose="020B0604020202020204" pitchFamily="34" charset="0"/>
                            </a:rPr>
                            <a:t> </a:t>
                          </a:r>
                          <a:r>
                            <a:rPr lang="en-US" sz="3000" i="0" baseline="0" dirty="0" err="1" smtClean="0">
                              <a:latin typeface="Arial" panose="020B0604020202020204" pitchFamily="34" charset="0"/>
                              <a:cs typeface="Arial" panose="020B0604020202020204" pitchFamily="34" charset="0"/>
                            </a:rPr>
                            <a:t>bào</a:t>
                          </a:r>
                          <a:r>
                            <a:rPr lang="en-US" sz="3000" i="0" baseline="0" dirty="0" smtClean="0">
                              <a:latin typeface="Arial" panose="020B0604020202020204" pitchFamily="34" charset="0"/>
                              <a:cs typeface="Arial" panose="020B0604020202020204" pitchFamily="34" charset="0"/>
                            </a:rPr>
                            <a:t> </a:t>
                          </a:r>
                          <a:r>
                            <a:rPr lang="en-US" sz="3000" i="0" baseline="0" dirty="0" err="1" smtClean="0">
                              <a:latin typeface="Arial" panose="020B0604020202020204" pitchFamily="34" charset="0"/>
                              <a:cs typeface="Arial" panose="020B0604020202020204" pitchFamily="34" charset="0"/>
                            </a:rPr>
                            <a:t>trên</a:t>
                          </a:r>
                          <a:r>
                            <a:rPr lang="en-US" sz="3000" i="0" baseline="0" dirty="0" smtClean="0">
                              <a:latin typeface="Arial" panose="020B0604020202020204" pitchFamily="34" charset="0"/>
                              <a:cs typeface="Arial" panose="020B0604020202020204" pitchFamily="34" charset="0"/>
                            </a:rPr>
                            <a:t> </a:t>
                          </a:r>
                          <a:r>
                            <a:rPr lang="en-US" sz="3000" i="0" baseline="0" dirty="0" err="1" smtClean="0">
                              <a:latin typeface="Arial" panose="020B0604020202020204" pitchFamily="34" charset="0"/>
                              <a:cs typeface="Arial" panose="020B0604020202020204" pitchFamily="34" charset="0"/>
                            </a:rPr>
                            <a:t>một</a:t>
                          </a:r>
                          <a:r>
                            <a:rPr lang="en-US" sz="3000" i="0" baseline="0" dirty="0" smtClean="0">
                              <a:latin typeface="Arial" panose="020B0604020202020204" pitchFamily="34" charset="0"/>
                              <a:cs typeface="Arial" panose="020B0604020202020204" pitchFamily="34" charset="0"/>
                            </a:rPr>
                            <a:t> </a:t>
                          </a:r>
                          <a14:m>
                            <m:oMath xmlns:m="http://schemas.openxmlformats.org/officeDocument/2006/math">
                              <m:sSup>
                                <m:sSupPr>
                                  <m:ctrlPr>
                                    <a:rPr lang="en-US" sz="3000" i="1" baseline="0" smtClean="0">
                                      <a:latin typeface="Cambria Math" panose="02040503050406030204" pitchFamily="18" charset="0"/>
                                    </a:rPr>
                                  </m:ctrlPr>
                                </m:sSupPr>
                                <m:e>
                                  <m:r>
                                    <a:rPr lang="en-US" sz="3000" b="1" i="0" baseline="0" smtClean="0">
                                      <a:latin typeface="Cambria Math" panose="02040503050406030204" pitchFamily="18" charset="0"/>
                                    </a:rPr>
                                    <m:t>𝐦𝐦</m:t>
                                  </m:r>
                                </m:e>
                                <m:sup>
                                  <m:r>
                                    <a:rPr lang="en-US" sz="3000" b="1" i="0" baseline="0" smtClean="0">
                                      <a:latin typeface="Cambria Math" panose="02040503050406030204" pitchFamily="18" charset="0"/>
                                    </a:rPr>
                                    <m:t>𝟐</m:t>
                                  </m:r>
                                </m:sup>
                              </m:sSup>
                            </m:oMath>
                          </a14:m>
                          <a:endParaRPr lang="en-US" sz="3000" i="0" dirty="0">
                            <a:latin typeface="Arial" panose="020B0604020202020204" pitchFamily="34" charset="0"/>
                            <a:cs typeface="Arial" panose="020B0604020202020204" pitchFamily="34" charset="0"/>
                          </a:endParaRPr>
                        </a:p>
                      </a:txBody>
                      <a:tcPr anchor="ctr"/>
                    </a:tc>
                    <a:tc>
                      <a:txBody>
                        <a:bodyPr/>
                        <a:lstStyle/>
                        <a:p>
                          <a:pPr algn="ctr">
                            <a:lnSpc>
                              <a:spcPct val="150000"/>
                            </a:lnSpc>
                          </a:pPr>
                          <a:r>
                            <a:rPr lang="en-US" sz="3000" i="0" dirty="0" smtClean="0">
                              <a:latin typeface="Arial" panose="020B0604020202020204" pitchFamily="34" charset="0"/>
                              <a:cs typeface="Arial" panose="020B0604020202020204" pitchFamily="34" charset="0"/>
                            </a:rPr>
                            <a:t>Diện</a:t>
                          </a:r>
                          <a:r>
                            <a:rPr lang="en-US" sz="3000" i="0" baseline="0" dirty="0" smtClean="0">
                              <a:latin typeface="Arial" panose="020B0604020202020204" pitchFamily="34" charset="0"/>
                              <a:cs typeface="Arial" panose="020B0604020202020204" pitchFamily="34" charset="0"/>
                            </a:rPr>
                            <a:t> </a:t>
                          </a:r>
                          <a:r>
                            <a:rPr lang="en-US" sz="3000" i="0" baseline="0" dirty="0" err="1" smtClean="0">
                              <a:latin typeface="Arial" panose="020B0604020202020204" pitchFamily="34" charset="0"/>
                              <a:cs typeface="Arial" panose="020B0604020202020204" pitchFamily="34" charset="0"/>
                            </a:rPr>
                            <a:t>tích</a:t>
                          </a:r>
                          <a:r>
                            <a:rPr lang="en-US" sz="3000" i="0" baseline="0" dirty="0" smtClean="0">
                              <a:latin typeface="Arial" panose="020B0604020202020204" pitchFamily="34" charset="0"/>
                              <a:cs typeface="Arial" panose="020B0604020202020204" pitchFamily="34" charset="0"/>
                            </a:rPr>
                            <a:t> </a:t>
                          </a:r>
                          <a:r>
                            <a:rPr lang="en-US" sz="3000" i="0" baseline="0" dirty="0" err="1" smtClean="0">
                              <a:latin typeface="Arial" panose="020B0604020202020204" pitchFamily="34" charset="0"/>
                              <a:cs typeface="Arial" panose="020B0604020202020204" pitchFamily="34" charset="0"/>
                            </a:rPr>
                            <a:t>thân</a:t>
                          </a:r>
                          <a:r>
                            <a:rPr lang="en-US" sz="3000" i="0" baseline="0" dirty="0" smtClean="0">
                              <a:latin typeface="Arial" panose="020B0604020202020204" pitchFamily="34" charset="0"/>
                              <a:cs typeface="Arial" panose="020B0604020202020204" pitchFamily="34" charset="0"/>
                            </a:rPr>
                            <a:t> </a:t>
                          </a:r>
                          <a:r>
                            <a:rPr lang="en-US" sz="3000" i="0" baseline="0" dirty="0" err="1" smtClean="0">
                              <a:latin typeface="Arial" panose="020B0604020202020204" pitchFamily="34" charset="0"/>
                              <a:cs typeface="Arial" panose="020B0604020202020204" pitchFamily="34" charset="0"/>
                            </a:rPr>
                            <a:t>cây</a:t>
                          </a:r>
                          <a:r>
                            <a:rPr lang="en-US" sz="3000" i="0" baseline="0" dirty="0" smtClean="0">
                              <a:latin typeface="Arial" panose="020B0604020202020204" pitchFamily="34" charset="0"/>
                              <a:cs typeface="Arial" panose="020B0604020202020204" pitchFamily="34" charset="0"/>
                            </a:rPr>
                            <a:t> (</a:t>
                          </a:r>
                          <a14:m>
                            <m:oMath xmlns:m="http://schemas.openxmlformats.org/officeDocument/2006/math">
                              <m:sSup>
                                <m:sSupPr>
                                  <m:ctrlPr>
                                    <a:rPr lang="en-US" sz="3000" i="1" baseline="0" smtClean="0">
                                      <a:latin typeface="Cambria Math" panose="02040503050406030204" pitchFamily="18" charset="0"/>
                                    </a:rPr>
                                  </m:ctrlPr>
                                </m:sSupPr>
                                <m:e>
                                  <m:r>
                                    <a:rPr lang="en-US" sz="3000" b="1" i="0" baseline="0" smtClean="0">
                                      <a:latin typeface="Cambria Math" panose="02040503050406030204" pitchFamily="18" charset="0"/>
                                    </a:rPr>
                                    <m:t>𝐜𝐦</m:t>
                                  </m:r>
                                </m:e>
                                <m:sup>
                                  <m:r>
                                    <a:rPr lang="en-US" sz="3000" b="1" i="0" baseline="0" smtClean="0">
                                      <a:latin typeface="Cambria Math" panose="02040503050406030204" pitchFamily="18" charset="0"/>
                                    </a:rPr>
                                    <m:t>𝟐</m:t>
                                  </m:r>
                                </m:sup>
                              </m:sSup>
                              <m:r>
                                <a:rPr lang="en-US" sz="3000" b="1" i="0" baseline="0" smtClean="0">
                                  <a:latin typeface="Cambria Math" panose="02040503050406030204" pitchFamily="18" charset="0"/>
                                </a:rPr>
                                <m:t>)</m:t>
                              </m:r>
                            </m:oMath>
                          </a14:m>
                          <a:endParaRPr lang="en-US" sz="3000" i="0" dirty="0">
                            <a:latin typeface="Arial" panose="020B0604020202020204" pitchFamily="34" charset="0"/>
                            <a:cs typeface="Arial" panose="020B0604020202020204" pitchFamily="34" charset="0"/>
                          </a:endParaRPr>
                        </a:p>
                      </a:txBody>
                      <a:tcPr anchor="ctr"/>
                    </a:tc>
                    <a:tc>
                      <a:txBody>
                        <a:bodyPr/>
                        <a:lstStyle/>
                        <a:p>
                          <a:pPr algn="ctr">
                            <a:lnSpc>
                              <a:spcPct val="150000"/>
                            </a:lnSpc>
                          </a:pPr>
                          <a:r>
                            <a:rPr lang="en-US" sz="3000" i="0" dirty="0" err="1" smtClean="0">
                              <a:latin typeface="Arial" panose="020B0604020202020204" pitchFamily="34" charset="0"/>
                              <a:cs typeface="Arial" panose="020B0604020202020204" pitchFamily="34" charset="0"/>
                            </a:rPr>
                            <a:t>Số</a:t>
                          </a:r>
                          <a:r>
                            <a:rPr lang="en-US" sz="3000" i="0" dirty="0" smtClean="0">
                              <a:latin typeface="Arial" panose="020B0604020202020204" pitchFamily="34" charset="0"/>
                              <a:cs typeface="Arial" panose="020B0604020202020204" pitchFamily="34" charset="0"/>
                            </a:rPr>
                            <a:t> </a:t>
                          </a:r>
                          <a:r>
                            <a:rPr lang="en-US" sz="3000" i="0" dirty="0" err="1" smtClean="0">
                              <a:latin typeface="Arial" panose="020B0604020202020204" pitchFamily="34" charset="0"/>
                              <a:cs typeface="Arial" panose="020B0604020202020204" pitchFamily="34" charset="0"/>
                            </a:rPr>
                            <a:t>tế</a:t>
                          </a:r>
                          <a:r>
                            <a:rPr lang="en-US" sz="3000" i="0" baseline="0" dirty="0" smtClean="0">
                              <a:latin typeface="Arial" panose="020B0604020202020204" pitchFamily="34" charset="0"/>
                              <a:cs typeface="Arial" panose="020B0604020202020204" pitchFamily="34" charset="0"/>
                            </a:rPr>
                            <a:t> </a:t>
                          </a:r>
                          <a:r>
                            <a:rPr lang="en-US" sz="3000" i="0" baseline="0" dirty="0" err="1" smtClean="0">
                              <a:latin typeface="Arial" panose="020B0604020202020204" pitchFamily="34" charset="0"/>
                              <a:cs typeface="Arial" panose="020B0604020202020204" pitchFamily="34" charset="0"/>
                            </a:rPr>
                            <a:t>bào</a:t>
                          </a:r>
                          <a:r>
                            <a:rPr lang="en-US" sz="3000" i="0" baseline="0" dirty="0" smtClean="0">
                              <a:latin typeface="Arial" panose="020B0604020202020204" pitchFamily="34" charset="0"/>
                              <a:cs typeface="Arial" panose="020B0604020202020204" pitchFamily="34" charset="0"/>
                            </a:rPr>
                            <a:t> ở </a:t>
                          </a:r>
                          <a:r>
                            <a:rPr lang="en-US" sz="3000" i="0" baseline="0" dirty="0" err="1" smtClean="0">
                              <a:latin typeface="Arial" panose="020B0604020202020204" pitchFamily="34" charset="0"/>
                              <a:cs typeface="Arial" panose="020B0604020202020204" pitchFamily="34" charset="0"/>
                            </a:rPr>
                            <a:t>thân</a:t>
                          </a:r>
                          <a:r>
                            <a:rPr lang="en-US" sz="3000" i="0" baseline="0" dirty="0" smtClean="0">
                              <a:latin typeface="Arial" panose="020B0604020202020204" pitchFamily="34" charset="0"/>
                              <a:cs typeface="Arial" panose="020B0604020202020204" pitchFamily="34" charset="0"/>
                            </a:rPr>
                            <a:t> </a:t>
                          </a:r>
                          <a:r>
                            <a:rPr lang="en-US" sz="3000" i="0" baseline="0" dirty="0" err="1" smtClean="0">
                              <a:latin typeface="Arial" panose="020B0604020202020204" pitchFamily="34" charset="0"/>
                              <a:cs typeface="Arial" panose="020B0604020202020204" pitchFamily="34" charset="0"/>
                            </a:rPr>
                            <a:t>cây</a:t>
                          </a:r>
                          <a:endParaRPr lang="en-US" sz="3000" i="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708316669"/>
                      </a:ext>
                    </a:extLst>
                  </a:tr>
                  <a:tr h="1480052">
                    <a:tc>
                      <a:txBody>
                        <a:bodyPr/>
                        <a:lstStyle/>
                        <a:p>
                          <a:pPr algn="ctr">
                            <a:lnSpc>
                              <a:spcPct val="150000"/>
                            </a:lnSpc>
                          </a:pPr>
                          <a:r>
                            <a:rPr lang="en-US" sz="3000" i="0" dirty="0" err="1" smtClean="0">
                              <a:latin typeface="Arial" panose="020B0604020202020204" pitchFamily="34" charset="0"/>
                              <a:cs typeface="Arial" panose="020B0604020202020204" pitchFamily="34" charset="0"/>
                            </a:rPr>
                            <a:t>Cây</a:t>
                          </a:r>
                          <a:r>
                            <a:rPr lang="en-US" sz="3000" i="0" baseline="0" dirty="0" smtClean="0">
                              <a:latin typeface="Arial" panose="020B0604020202020204" pitchFamily="34" charset="0"/>
                              <a:cs typeface="Arial" panose="020B0604020202020204" pitchFamily="34" charset="0"/>
                            </a:rPr>
                            <a:t> </a:t>
                          </a:r>
                          <a:r>
                            <a:rPr lang="en-US" sz="3000" i="0" baseline="0" dirty="0" err="1" smtClean="0">
                              <a:latin typeface="Arial" panose="020B0604020202020204" pitchFamily="34" charset="0"/>
                              <a:cs typeface="Arial" panose="020B0604020202020204" pitchFamily="34" charset="0"/>
                            </a:rPr>
                            <a:t>chưa</a:t>
                          </a:r>
                          <a:r>
                            <a:rPr lang="en-US" sz="3000" i="0" baseline="0" dirty="0" smtClean="0">
                              <a:latin typeface="Arial" panose="020B0604020202020204" pitchFamily="34" charset="0"/>
                              <a:cs typeface="Arial" panose="020B0604020202020204" pitchFamily="34" charset="0"/>
                            </a:rPr>
                            <a:t> </a:t>
                          </a:r>
                          <a:r>
                            <a:rPr lang="en-US" sz="3000" i="0" baseline="0" dirty="0" err="1" smtClean="0">
                              <a:latin typeface="Arial" panose="020B0604020202020204" pitchFamily="34" charset="0"/>
                              <a:cs typeface="Arial" panose="020B0604020202020204" pitchFamily="34" charset="0"/>
                            </a:rPr>
                            <a:t>trưởng</a:t>
                          </a:r>
                          <a:r>
                            <a:rPr lang="en-US" sz="3000" i="0" baseline="0" dirty="0" smtClean="0">
                              <a:latin typeface="Arial" panose="020B0604020202020204" pitchFamily="34" charset="0"/>
                              <a:cs typeface="Arial" panose="020B0604020202020204" pitchFamily="34" charset="0"/>
                            </a:rPr>
                            <a:t> </a:t>
                          </a:r>
                          <a:r>
                            <a:rPr lang="en-US" sz="3000" i="0" baseline="0" dirty="0" err="1" smtClean="0">
                              <a:latin typeface="Arial" panose="020B0604020202020204" pitchFamily="34" charset="0"/>
                              <a:cs typeface="Arial" panose="020B0604020202020204" pitchFamily="34" charset="0"/>
                            </a:rPr>
                            <a:t>thành</a:t>
                          </a:r>
                          <a:endParaRPr lang="en-US" sz="3000" i="0" dirty="0">
                            <a:latin typeface="Arial" panose="020B0604020202020204" pitchFamily="34" charset="0"/>
                            <a:cs typeface="Arial" panose="020B0604020202020204" pitchFamily="34" charset="0"/>
                          </a:endParaRPr>
                        </a:p>
                      </a:txBody>
                      <a:tcPr anchor="ctr"/>
                    </a:tc>
                    <a:tc>
                      <a:txBody>
                        <a:bodyPr/>
                        <a:lstStyle/>
                        <a:p>
                          <a:pPr algn="ctr">
                            <a:lnSpc>
                              <a:spcPct val="150000"/>
                            </a:lnSpc>
                          </a:pPr>
                          <a:r>
                            <a:rPr lang="en-US" sz="3000" i="0" dirty="0" smtClean="0">
                              <a:latin typeface="Arial" panose="020B0604020202020204" pitchFamily="34" charset="0"/>
                              <a:cs typeface="Arial" panose="020B0604020202020204" pitchFamily="34" charset="0"/>
                            </a:rPr>
                            <a:t>36</a:t>
                          </a:r>
                          <a:endParaRPr lang="en-US" sz="3000" i="0" dirty="0">
                            <a:latin typeface="Arial" panose="020B0604020202020204" pitchFamily="34" charset="0"/>
                            <a:cs typeface="Arial" panose="020B0604020202020204" pitchFamily="34" charset="0"/>
                          </a:endParaRPr>
                        </a:p>
                      </a:txBody>
                      <a:tcPr anchor="ctr"/>
                    </a:tc>
                    <a:tc>
                      <a:txBody>
                        <a:bodyPr/>
                        <a:lstStyle/>
                        <a:p>
                          <a:pPr algn="ctr">
                            <a:lnSpc>
                              <a:spcPct val="150000"/>
                            </a:lnSpc>
                          </a:pPr>
                          <a:r>
                            <a:rPr lang="en-US" sz="3000" i="0" dirty="0" smtClean="0">
                              <a:latin typeface="Arial" panose="020B0604020202020204" pitchFamily="34" charset="0"/>
                              <a:cs typeface="Arial" panose="020B0604020202020204" pitchFamily="34" charset="0"/>
                            </a:rPr>
                            <a:t>5</a:t>
                          </a:r>
                          <a:endParaRPr lang="en-US" sz="3000" i="0" dirty="0">
                            <a:latin typeface="Arial" panose="020B0604020202020204" pitchFamily="34" charset="0"/>
                            <a:cs typeface="Arial" panose="020B0604020202020204" pitchFamily="34" charset="0"/>
                          </a:endParaRPr>
                        </a:p>
                      </a:txBody>
                      <a:tcPr anchor="ctr"/>
                    </a:tc>
                    <a:tc>
                      <a:txBody>
                        <a:bodyPr/>
                        <a:lstStyle/>
                        <a:p>
                          <a:pPr algn="ctr">
                            <a:lnSpc>
                              <a:spcPct val="150000"/>
                            </a:lnSpc>
                          </a:pPr>
                          <a:r>
                            <a:rPr lang="en-US" sz="3000" i="0" dirty="0" smtClean="0">
                              <a:latin typeface="Arial" panose="020B0604020202020204" pitchFamily="34" charset="0"/>
                              <a:cs typeface="Arial" panose="020B0604020202020204" pitchFamily="34" charset="0"/>
                            </a:rPr>
                            <a:t>18000</a:t>
                          </a:r>
                          <a:endParaRPr lang="en-US" sz="3000" i="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522845390"/>
                      </a:ext>
                    </a:extLst>
                  </a:tr>
                  <a:tr h="1480052">
                    <a:tc>
                      <a:txBody>
                        <a:bodyPr/>
                        <a:lstStyle/>
                        <a:p>
                          <a:pPr algn="ctr">
                            <a:lnSpc>
                              <a:spcPct val="150000"/>
                            </a:lnSpc>
                          </a:pPr>
                          <a:r>
                            <a:rPr lang="en-US" sz="3000" i="0" dirty="0" err="1" smtClean="0">
                              <a:latin typeface="Arial" panose="020B0604020202020204" pitchFamily="34" charset="0"/>
                              <a:cs typeface="Arial" panose="020B0604020202020204" pitchFamily="34" charset="0"/>
                            </a:rPr>
                            <a:t>Cây</a:t>
                          </a:r>
                          <a:r>
                            <a:rPr lang="en-US" sz="3000" i="0" baseline="0" dirty="0" smtClean="0">
                              <a:latin typeface="Arial" panose="020B0604020202020204" pitchFamily="34" charset="0"/>
                              <a:cs typeface="Arial" panose="020B0604020202020204" pitchFamily="34" charset="0"/>
                            </a:rPr>
                            <a:t> </a:t>
                          </a:r>
                          <a:r>
                            <a:rPr lang="en-US" sz="3000" i="0" baseline="0" dirty="0" err="1" smtClean="0">
                              <a:latin typeface="Arial" panose="020B0604020202020204" pitchFamily="34" charset="0"/>
                              <a:cs typeface="Arial" panose="020B0604020202020204" pitchFamily="34" charset="0"/>
                            </a:rPr>
                            <a:t>trưởng</a:t>
                          </a:r>
                          <a:r>
                            <a:rPr lang="en-US" sz="3000" i="0" baseline="0" dirty="0" smtClean="0">
                              <a:latin typeface="Arial" panose="020B0604020202020204" pitchFamily="34" charset="0"/>
                              <a:cs typeface="Arial" panose="020B0604020202020204" pitchFamily="34" charset="0"/>
                            </a:rPr>
                            <a:t> </a:t>
                          </a:r>
                          <a:r>
                            <a:rPr lang="en-US" sz="3000" i="0" baseline="0" dirty="0" err="1" smtClean="0">
                              <a:latin typeface="Arial" panose="020B0604020202020204" pitchFamily="34" charset="0"/>
                              <a:cs typeface="Arial" panose="020B0604020202020204" pitchFamily="34" charset="0"/>
                            </a:rPr>
                            <a:t>thành</a:t>
                          </a:r>
                          <a:endParaRPr lang="en-US" sz="3000" i="0" dirty="0">
                            <a:latin typeface="Arial" panose="020B0604020202020204" pitchFamily="34" charset="0"/>
                            <a:cs typeface="Arial" panose="020B0604020202020204" pitchFamily="34" charset="0"/>
                          </a:endParaRPr>
                        </a:p>
                      </a:txBody>
                      <a:tcPr anchor="ctr"/>
                    </a:tc>
                    <a:tc>
                      <a:txBody>
                        <a:bodyPr/>
                        <a:lstStyle/>
                        <a:p>
                          <a:pPr algn="ctr">
                            <a:lnSpc>
                              <a:spcPct val="150000"/>
                            </a:lnSpc>
                          </a:pPr>
                          <a:r>
                            <a:rPr lang="en-US" sz="3000" i="0" dirty="0" smtClean="0">
                              <a:latin typeface="Arial" panose="020B0604020202020204" pitchFamily="34" charset="0"/>
                              <a:cs typeface="Arial" panose="020B0604020202020204" pitchFamily="34" charset="0"/>
                            </a:rPr>
                            <a:t>36</a:t>
                          </a:r>
                          <a:endParaRPr lang="en-US" sz="3000" i="0" dirty="0">
                            <a:latin typeface="Arial" panose="020B0604020202020204" pitchFamily="34" charset="0"/>
                            <a:cs typeface="Arial" panose="020B0604020202020204" pitchFamily="34" charset="0"/>
                          </a:endParaRPr>
                        </a:p>
                      </a:txBody>
                      <a:tcPr anchor="ctr"/>
                    </a:tc>
                    <a:tc>
                      <a:txBody>
                        <a:bodyPr/>
                        <a:lstStyle/>
                        <a:p>
                          <a:pPr algn="ctr">
                            <a:lnSpc>
                              <a:spcPct val="150000"/>
                            </a:lnSpc>
                          </a:pPr>
                          <a:r>
                            <a:rPr lang="en-US" sz="3000" i="0" dirty="0" smtClean="0">
                              <a:latin typeface="Arial" panose="020B0604020202020204" pitchFamily="34" charset="0"/>
                              <a:cs typeface="Arial" panose="020B0604020202020204" pitchFamily="34" charset="0"/>
                            </a:rPr>
                            <a:t>10</a:t>
                          </a:r>
                          <a:endParaRPr lang="en-US" sz="3000" i="0" dirty="0">
                            <a:latin typeface="Arial" panose="020B0604020202020204" pitchFamily="34" charset="0"/>
                            <a:cs typeface="Arial" panose="020B0604020202020204" pitchFamily="34" charset="0"/>
                          </a:endParaRPr>
                        </a:p>
                      </a:txBody>
                      <a:tcPr anchor="ctr"/>
                    </a:tc>
                    <a:tc>
                      <a:txBody>
                        <a:bodyPr/>
                        <a:lstStyle/>
                        <a:p>
                          <a:pPr algn="ctr">
                            <a:lnSpc>
                              <a:spcPct val="150000"/>
                            </a:lnSpc>
                          </a:pPr>
                          <a:r>
                            <a:rPr lang="en-US" sz="3000" i="0" dirty="0" smtClean="0">
                              <a:latin typeface="Arial" panose="020B0604020202020204" pitchFamily="34" charset="0"/>
                              <a:cs typeface="Arial" panose="020B0604020202020204" pitchFamily="34" charset="0"/>
                            </a:rPr>
                            <a:t>36000</a:t>
                          </a:r>
                          <a:endParaRPr lang="en-US" sz="3000" i="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411449807"/>
                      </a:ext>
                    </a:extLst>
                  </a:tr>
                  <a:tr h="2173826">
                    <a:tc>
                      <a:txBody>
                        <a:bodyPr/>
                        <a:lstStyle/>
                        <a:p>
                          <a:pPr algn="ctr">
                            <a:lnSpc>
                              <a:spcPct val="150000"/>
                            </a:lnSpc>
                          </a:pPr>
                          <a:r>
                            <a:rPr lang="en-US" sz="3000" i="0" dirty="0" err="1" smtClean="0">
                              <a:latin typeface="Arial" panose="020B0604020202020204" pitchFamily="34" charset="0"/>
                              <a:cs typeface="Arial" panose="020B0604020202020204" pitchFamily="34" charset="0"/>
                            </a:rPr>
                            <a:t>Kết</a:t>
                          </a:r>
                          <a:r>
                            <a:rPr lang="en-US" sz="3000" i="0" dirty="0" smtClean="0">
                              <a:latin typeface="Arial" panose="020B0604020202020204" pitchFamily="34" charset="0"/>
                              <a:cs typeface="Arial" panose="020B0604020202020204" pitchFamily="34" charset="0"/>
                            </a:rPr>
                            <a:t> </a:t>
                          </a:r>
                          <a:r>
                            <a:rPr lang="en-US" sz="3000" i="0" dirty="0" err="1" smtClean="0">
                              <a:latin typeface="Arial" panose="020B0604020202020204" pitchFamily="34" charset="0"/>
                              <a:cs typeface="Arial" panose="020B0604020202020204" pitchFamily="34" charset="0"/>
                            </a:rPr>
                            <a:t>luận</a:t>
                          </a:r>
                          <a:endParaRPr lang="en-US" sz="3000" i="0" dirty="0">
                            <a:latin typeface="Arial" panose="020B0604020202020204" pitchFamily="34" charset="0"/>
                            <a:cs typeface="Arial" panose="020B0604020202020204" pitchFamily="34" charset="0"/>
                          </a:endParaRPr>
                        </a:p>
                      </a:txBody>
                      <a:tcPr anchor="ctr"/>
                    </a:tc>
                    <a:tc gridSpan="3">
                      <a:txBody>
                        <a:bodyPr/>
                        <a:lstStyle/>
                        <a:p>
                          <a:pPr algn="ctr">
                            <a:lnSpc>
                              <a:spcPct val="150000"/>
                            </a:lnSpc>
                          </a:pPr>
                          <a:r>
                            <a:rPr lang="en-US" sz="3000" i="0" dirty="0" err="1" smtClean="0">
                              <a:latin typeface="Arial" panose="020B0604020202020204" pitchFamily="34" charset="0"/>
                              <a:cs typeface="Arial" panose="020B0604020202020204" pitchFamily="34" charset="0"/>
                            </a:rPr>
                            <a:t>Số</a:t>
                          </a:r>
                          <a:r>
                            <a:rPr lang="en-US" sz="3000" i="0" dirty="0" smtClean="0">
                              <a:latin typeface="Arial" panose="020B0604020202020204" pitchFamily="34" charset="0"/>
                              <a:cs typeface="Arial" panose="020B0604020202020204" pitchFamily="34" charset="0"/>
                            </a:rPr>
                            <a:t> </a:t>
                          </a:r>
                          <a:r>
                            <a:rPr lang="en-US" sz="3000" i="0" dirty="0" err="1" smtClean="0">
                              <a:latin typeface="Arial" panose="020B0604020202020204" pitchFamily="34" charset="0"/>
                              <a:cs typeface="Arial" panose="020B0604020202020204" pitchFamily="34" charset="0"/>
                            </a:rPr>
                            <a:t>tế</a:t>
                          </a:r>
                          <a:r>
                            <a:rPr lang="en-US" sz="3000" i="0" baseline="0" dirty="0" smtClean="0">
                              <a:latin typeface="Arial" panose="020B0604020202020204" pitchFamily="34" charset="0"/>
                              <a:cs typeface="Arial" panose="020B0604020202020204" pitchFamily="34" charset="0"/>
                            </a:rPr>
                            <a:t> </a:t>
                          </a:r>
                          <a:r>
                            <a:rPr lang="en-US" sz="3000" i="0" baseline="0" dirty="0" err="1" smtClean="0">
                              <a:latin typeface="Arial" panose="020B0604020202020204" pitchFamily="34" charset="0"/>
                              <a:cs typeface="Arial" panose="020B0604020202020204" pitchFamily="34" charset="0"/>
                            </a:rPr>
                            <a:t>bào</a:t>
                          </a:r>
                          <a:r>
                            <a:rPr lang="en-US" sz="3000" i="0" baseline="0" dirty="0" smtClean="0">
                              <a:latin typeface="Arial" panose="020B0604020202020204" pitchFamily="34" charset="0"/>
                              <a:cs typeface="Arial" panose="020B0604020202020204" pitchFamily="34" charset="0"/>
                            </a:rPr>
                            <a:t> ở </a:t>
                          </a:r>
                          <a:r>
                            <a:rPr lang="en-US" sz="3000" i="0" baseline="0" dirty="0" err="1" smtClean="0">
                              <a:latin typeface="Arial" panose="020B0604020202020204" pitchFamily="34" charset="0"/>
                              <a:cs typeface="Arial" panose="020B0604020202020204" pitchFamily="34" charset="0"/>
                            </a:rPr>
                            <a:t>thân</a:t>
                          </a:r>
                          <a:r>
                            <a:rPr lang="en-US" sz="3000" i="0" baseline="0" dirty="0" smtClean="0">
                              <a:latin typeface="Arial" panose="020B0604020202020204" pitchFamily="34" charset="0"/>
                              <a:cs typeface="Arial" panose="020B0604020202020204" pitchFamily="34" charset="0"/>
                            </a:rPr>
                            <a:t> </a:t>
                          </a:r>
                          <a:r>
                            <a:rPr lang="en-US" sz="3000" i="0" baseline="0" dirty="0" err="1" smtClean="0">
                              <a:latin typeface="Arial" panose="020B0604020202020204" pitchFamily="34" charset="0"/>
                              <a:cs typeface="Arial" panose="020B0604020202020204" pitchFamily="34" charset="0"/>
                            </a:rPr>
                            <a:t>cây</a:t>
                          </a:r>
                          <a:r>
                            <a:rPr lang="en-US" sz="3000" i="0" baseline="0" dirty="0" smtClean="0">
                              <a:latin typeface="Arial" panose="020B0604020202020204" pitchFamily="34" charset="0"/>
                              <a:cs typeface="Arial" panose="020B0604020202020204" pitchFamily="34" charset="0"/>
                            </a:rPr>
                            <a:t> </a:t>
                          </a:r>
                          <a:r>
                            <a:rPr lang="en-US" sz="3000" i="0" baseline="0" dirty="0" err="1" smtClean="0">
                              <a:latin typeface="Arial" panose="020B0604020202020204" pitchFamily="34" charset="0"/>
                              <a:cs typeface="Arial" panose="020B0604020202020204" pitchFamily="34" charset="0"/>
                            </a:rPr>
                            <a:t>trưởng</a:t>
                          </a:r>
                          <a:r>
                            <a:rPr lang="en-US" sz="3000" i="0" baseline="0" dirty="0" smtClean="0">
                              <a:latin typeface="Arial" panose="020B0604020202020204" pitchFamily="34" charset="0"/>
                              <a:cs typeface="Arial" panose="020B0604020202020204" pitchFamily="34" charset="0"/>
                            </a:rPr>
                            <a:t> </a:t>
                          </a:r>
                          <a:r>
                            <a:rPr lang="en-US" sz="3000" i="0" baseline="0" dirty="0" err="1" smtClean="0">
                              <a:latin typeface="Arial" panose="020B0604020202020204" pitchFamily="34" charset="0"/>
                              <a:cs typeface="Arial" panose="020B0604020202020204" pitchFamily="34" charset="0"/>
                            </a:rPr>
                            <a:t>thành</a:t>
                          </a:r>
                          <a:r>
                            <a:rPr lang="en-US" sz="3000" i="0" baseline="0" dirty="0" smtClean="0">
                              <a:latin typeface="Arial" panose="020B0604020202020204" pitchFamily="34" charset="0"/>
                              <a:cs typeface="Arial" panose="020B0604020202020204" pitchFamily="34" charset="0"/>
                            </a:rPr>
                            <a:t> </a:t>
                          </a:r>
                          <a:r>
                            <a:rPr lang="en-US" sz="3000" i="0" baseline="0" dirty="0" err="1" smtClean="0">
                              <a:latin typeface="Arial" panose="020B0604020202020204" pitchFamily="34" charset="0"/>
                              <a:cs typeface="Arial" panose="020B0604020202020204" pitchFamily="34" charset="0"/>
                            </a:rPr>
                            <a:t>lớn</a:t>
                          </a:r>
                          <a:r>
                            <a:rPr lang="en-US" sz="3000" i="0" baseline="0" dirty="0" smtClean="0">
                              <a:latin typeface="Arial" panose="020B0604020202020204" pitchFamily="34" charset="0"/>
                              <a:cs typeface="Arial" panose="020B0604020202020204" pitchFamily="34" charset="0"/>
                            </a:rPr>
                            <a:t> </a:t>
                          </a:r>
                          <a:r>
                            <a:rPr lang="en-US" sz="3000" i="0" baseline="0" dirty="0" err="1" smtClean="0">
                              <a:latin typeface="Arial" panose="020B0604020202020204" pitchFamily="34" charset="0"/>
                              <a:cs typeface="Arial" panose="020B0604020202020204" pitchFamily="34" charset="0"/>
                            </a:rPr>
                            <a:t>hơn</a:t>
                          </a:r>
                          <a:r>
                            <a:rPr lang="en-US" sz="3000" i="0" baseline="0" dirty="0" smtClean="0">
                              <a:latin typeface="Arial" panose="020B0604020202020204" pitchFamily="34" charset="0"/>
                              <a:cs typeface="Arial" panose="020B0604020202020204" pitchFamily="34" charset="0"/>
                            </a:rPr>
                            <a:t> </a:t>
                          </a:r>
                          <a:r>
                            <a:rPr lang="en-US" sz="3000" i="0" baseline="0" dirty="0" err="1" smtClean="0">
                              <a:latin typeface="Arial" panose="020B0604020202020204" pitchFamily="34" charset="0"/>
                              <a:cs typeface="Arial" panose="020B0604020202020204" pitchFamily="34" charset="0"/>
                            </a:rPr>
                            <a:t>số</a:t>
                          </a:r>
                          <a:r>
                            <a:rPr lang="en-US" sz="3000" i="0" baseline="0" dirty="0" smtClean="0">
                              <a:latin typeface="Arial" panose="020B0604020202020204" pitchFamily="34" charset="0"/>
                              <a:cs typeface="Arial" panose="020B0604020202020204" pitchFamily="34" charset="0"/>
                            </a:rPr>
                            <a:t> </a:t>
                          </a:r>
                          <a:r>
                            <a:rPr lang="en-US" sz="3000" i="0" baseline="0" dirty="0" err="1" smtClean="0">
                              <a:latin typeface="Arial" panose="020B0604020202020204" pitchFamily="34" charset="0"/>
                              <a:cs typeface="Arial" panose="020B0604020202020204" pitchFamily="34" charset="0"/>
                            </a:rPr>
                            <a:t>tế</a:t>
                          </a:r>
                          <a:r>
                            <a:rPr lang="en-US" sz="3000" i="0" baseline="0" dirty="0" smtClean="0">
                              <a:latin typeface="Arial" panose="020B0604020202020204" pitchFamily="34" charset="0"/>
                              <a:cs typeface="Arial" panose="020B0604020202020204" pitchFamily="34" charset="0"/>
                            </a:rPr>
                            <a:t> </a:t>
                          </a:r>
                          <a:r>
                            <a:rPr lang="en-US" sz="3000" i="0" baseline="0" dirty="0" err="1" smtClean="0">
                              <a:latin typeface="Arial" panose="020B0604020202020204" pitchFamily="34" charset="0"/>
                              <a:cs typeface="Arial" panose="020B0604020202020204" pitchFamily="34" charset="0"/>
                            </a:rPr>
                            <a:t>bào</a:t>
                          </a:r>
                          <a:r>
                            <a:rPr lang="en-US" sz="3000" i="0" baseline="0" dirty="0" smtClean="0">
                              <a:latin typeface="Arial" panose="020B0604020202020204" pitchFamily="34" charset="0"/>
                              <a:cs typeface="Arial" panose="020B0604020202020204" pitchFamily="34" charset="0"/>
                            </a:rPr>
                            <a:t> ở </a:t>
                          </a:r>
                          <a:r>
                            <a:rPr lang="en-US" sz="3000" i="0" baseline="0" dirty="0" err="1" smtClean="0">
                              <a:latin typeface="Arial" panose="020B0604020202020204" pitchFamily="34" charset="0"/>
                              <a:cs typeface="Arial" panose="020B0604020202020204" pitchFamily="34" charset="0"/>
                            </a:rPr>
                            <a:t>thân</a:t>
                          </a:r>
                          <a:r>
                            <a:rPr lang="en-US" sz="3000" i="0" baseline="0" dirty="0" smtClean="0">
                              <a:latin typeface="Arial" panose="020B0604020202020204" pitchFamily="34" charset="0"/>
                              <a:cs typeface="Arial" panose="020B0604020202020204" pitchFamily="34" charset="0"/>
                            </a:rPr>
                            <a:t> </a:t>
                          </a:r>
                          <a:r>
                            <a:rPr lang="en-US" sz="3000" i="0" baseline="0" dirty="0" err="1" smtClean="0">
                              <a:latin typeface="Arial" panose="020B0604020202020204" pitchFamily="34" charset="0"/>
                              <a:cs typeface="Arial" panose="020B0604020202020204" pitchFamily="34" charset="0"/>
                            </a:rPr>
                            <a:t>cây</a:t>
                          </a:r>
                          <a:r>
                            <a:rPr lang="en-US" sz="3000" i="0" baseline="0" dirty="0" smtClean="0">
                              <a:latin typeface="Arial" panose="020B0604020202020204" pitchFamily="34" charset="0"/>
                              <a:cs typeface="Arial" panose="020B0604020202020204" pitchFamily="34" charset="0"/>
                            </a:rPr>
                            <a:t> </a:t>
                          </a:r>
                          <a:r>
                            <a:rPr lang="en-US" sz="3000" i="0" baseline="0" dirty="0" err="1" smtClean="0">
                              <a:latin typeface="Arial" panose="020B0604020202020204" pitchFamily="34" charset="0"/>
                              <a:cs typeface="Arial" panose="020B0604020202020204" pitchFamily="34" charset="0"/>
                            </a:rPr>
                            <a:t>chưa</a:t>
                          </a:r>
                          <a:r>
                            <a:rPr lang="en-US" sz="3000" i="0" baseline="0" dirty="0" smtClean="0">
                              <a:latin typeface="Arial" panose="020B0604020202020204" pitchFamily="34" charset="0"/>
                              <a:cs typeface="Arial" panose="020B0604020202020204" pitchFamily="34" charset="0"/>
                            </a:rPr>
                            <a:t> </a:t>
                          </a:r>
                          <a:r>
                            <a:rPr lang="en-US" sz="3000" i="0" baseline="0" dirty="0" err="1" smtClean="0">
                              <a:latin typeface="Arial" panose="020B0604020202020204" pitchFamily="34" charset="0"/>
                              <a:cs typeface="Arial" panose="020B0604020202020204" pitchFamily="34" charset="0"/>
                            </a:rPr>
                            <a:t>trưởng</a:t>
                          </a:r>
                          <a:r>
                            <a:rPr lang="en-US" sz="3000" i="0" baseline="0" dirty="0" smtClean="0">
                              <a:latin typeface="Arial" panose="020B0604020202020204" pitchFamily="34" charset="0"/>
                              <a:cs typeface="Arial" panose="020B0604020202020204" pitchFamily="34" charset="0"/>
                            </a:rPr>
                            <a:t> </a:t>
                          </a:r>
                          <a:r>
                            <a:rPr lang="en-US" sz="3000" i="0" baseline="0" dirty="0" err="1" smtClean="0">
                              <a:latin typeface="Arial" panose="020B0604020202020204" pitchFamily="34" charset="0"/>
                              <a:cs typeface="Arial" panose="020B0604020202020204" pitchFamily="34" charset="0"/>
                            </a:rPr>
                            <a:t>thành</a:t>
                          </a:r>
                          <a:r>
                            <a:rPr lang="en-US" sz="3000" i="0" baseline="0" dirty="0" smtClean="0">
                              <a:latin typeface="Arial" panose="020B0604020202020204" pitchFamily="34" charset="0"/>
                              <a:cs typeface="Arial" panose="020B0604020202020204" pitchFamily="34" charset="0"/>
                            </a:rPr>
                            <a:t>. </a:t>
                          </a:r>
                          <a:r>
                            <a:rPr lang="en-US" sz="3000" i="0" baseline="0" dirty="0" err="1" smtClean="0">
                              <a:latin typeface="Arial" panose="020B0604020202020204" pitchFamily="34" charset="0"/>
                              <a:cs typeface="Arial" panose="020B0604020202020204" pitchFamily="34" charset="0"/>
                            </a:rPr>
                            <a:t>Cây</a:t>
                          </a:r>
                          <a:r>
                            <a:rPr lang="en-US" sz="3000" i="0" baseline="0" dirty="0" smtClean="0">
                              <a:latin typeface="Arial" panose="020B0604020202020204" pitchFamily="34" charset="0"/>
                              <a:cs typeface="Arial" panose="020B0604020202020204" pitchFamily="34" charset="0"/>
                            </a:rPr>
                            <a:t> </a:t>
                          </a:r>
                          <a:r>
                            <a:rPr lang="en-US" sz="3000" i="0" baseline="0" dirty="0" err="1" smtClean="0">
                              <a:latin typeface="Arial" panose="020B0604020202020204" pitchFamily="34" charset="0"/>
                              <a:cs typeface="Arial" panose="020B0604020202020204" pitchFamily="34" charset="0"/>
                            </a:rPr>
                            <a:t>càng</a:t>
                          </a:r>
                          <a:r>
                            <a:rPr lang="en-US" sz="3000" i="0" baseline="0" dirty="0" smtClean="0">
                              <a:latin typeface="Arial" panose="020B0604020202020204" pitchFamily="34" charset="0"/>
                              <a:cs typeface="Arial" panose="020B0604020202020204" pitchFamily="34" charset="0"/>
                            </a:rPr>
                            <a:t> </a:t>
                          </a:r>
                          <a:r>
                            <a:rPr lang="en-US" sz="3000" i="0" baseline="0" dirty="0" err="1" smtClean="0">
                              <a:latin typeface="Arial" panose="020B0604020202020204" pitchFamily="34" charset="0"/>
                              <a:cs typeface="Arial" panose="020B0604020202020204" pitchFamily="34" charset="0"/>
                            </a:rPr>
                            <a:t>lớn</a:t>
                          </a:r>
                          <a:r>
                            <a:rPr lang="en-US" sz="3000" i="0" baseline="0" dirty="0" smtClean="0">
                              <a:latin typeface="Arial" panose="020B0604020202020204" pitchFamily="34" charset="0"/>
                              <a:cs typeface="Arial" panose="020B0604020202020204" pitchFamily="34" charset="0"/>
                            </a:rPr>
                            <a:t> </a:t>
                          </a:r>
                          <a:r>
                            <a:rPr lang="en-US" sz="3000" i="0" baseline="0" dirty="0" err="1" smtClean="0">
                              <a:latin typeface="Arial" panose="020B0604020202020204" pitchFamily="34" charset="0"/>
                              <a:cs typeface="Arial" panose="020B0604020202020204" pitchFamily="34" charset="0"/>
                            </a:rPr>
                            <a:t>lượng</a:t>
                          </a:r>
                          <a:r>
                            <a:rPr lang="en-US" sz="3000" i="0" baseline="0" dirty="0" smtClean="0">
                              <a:latin typeface="Arial" panose="020B0604020202020204" pitchFamily="34" charset="0"/>
                              <a:cs typeface="Arial" panose="020B0604020202020204" pitchFamily="34" charset="0"/>
                            </a:rPr>
                            <a:t> </a:t>
                          </a:r>
                          <a:r>
                            <a:rPr lang="en-US" sz="3000" i="0" baseline="0" dirty="0" err="1" smtClean="0">
                              <a:latin typeface="Arial" panose="020B0604020202020204" pitchFamily="34" charset="0"/>
                              <a:cs typeface="Arial" panose="020B0604020202020204" pitchFamily="34" charset="0"/>
                            </a:rPr>
                            <a:t>tế</a:t>
                          </a:r>
                          <a:r>
                            <a:rPr lang="en-US" sz="3000" i="0" baseline="0" dirty="0" smtClean="0">
                              <a:latin typeface="Arial" panose="020B0604020202020204" pitchFamily="34" charset="0"/>
                              <a:cs typeface="Arial" panose="020B0604020202020204" pitchFamily="34" charset="0"/>
                            </a:rPr>
                            <a:t> </a:t>
                          </a:r>
                          <a:r>
                            <a:rPr lang="en-US" sz="3000" i="0" baseline="0" dirty="0" err="1" smtClean="0">
                              <a:latin typeface="Arial" panose="020B0604020202020204" pitchFamily="34" charset="0"/>
                              <a:cs typeface="Arial" panose="020B0604020202020204" pitchFamily="34" charset="0"/>
                            </a:rPr>
                            <a:t>bào</a:t>
                          </a:r>
                          <a:r>
                            <a:rPr lang="en-US" sz="3000" i="0" baseline="0" dirty="0" smtClean="0">
                              <a:latin typeface="Arial" panose="020B0604020202020204" pitchFamily="34" charset="0"/>
                              <a:cs typeface="Arial" panose="020B0604020202020204" pitchFamily="34" charset="0"/>
                            </a:rPr>
                            <a:t> </a:t>
                          </a:r>
                          <a:r>
                            <a:rPr lang="en-US" sz="3000" i="0" baseline="0" dirty="0" err="1" smtClean="0">
                              <a:latin typeface="Arial" panose="020B0604020202020204" pitchFamily="34" charset="0"/>
                              <a:cs typeface="Arial" panose="020B0604020202020204" pitchFamily="34" charset="0"/>
                            </a:rPr>
                            <a:t>càng</a:t>
                          </a:r>
                          <a:r>
                            <a:rPr lang="en-US" sz="3000" i="0" baseline="0" dirty="0" smtClean="0">
                              <a:latin typeface="Arial" panose="020B0604020202020204" pitchFamily="34" charset="0"/>
                              <a:cs typeface="Arial" panose="020B0604020202020204" pitchFamily="34" charset="0"/>
                            </a:rPr>
                            <a:t> </a:t>
                          </a:r>
                          <a:r>
                            <a:rPr lang="en-US" sz="3000" i="0" baseline="0" dirty="0" err="1" smtClean="0">
                              <a:latin typeface="Arial" panose="020B0604020202020204" pitchFamily="34" charset="0"/>
                              <a:cs typeface="Arial" panose="020B0604020202020204" pitchFamily="34" charset="0"/>
                            </a:rPr>
                            <a:t>nhiều</a:t>
                          </a:r>
                          <a:r>
                            <a:rPr lang="en-US" sz="3000" i="0" baseline="0" dirty="0" smtClean="0">
                              <a:latin typeface="Arial" panose="020B0604020202020204" pitchFamily="34" charset="0"/>
                              <a:cs typeface="Arial" panose="020B0604020202020204" pitchFamily="34" charset="0"/>
                            </a:rPr>
                            <a:t>.</a:t>
                          </a:r>
                          <a:endParaRPr lang="en-US" sz="3000" i="0" dirty="0">
                            <a:latin typeface="Arial" panose="020B0604020202020204" pitchFamily="34" charset="0"/>
                            <a:cs typeface="Arial" panose="020B0604020202020204" pitchFamily="34" charset="0"/>
                          </a:endParaRPr>
                        </a:p>
                      </a:txBody>
                      <a:tcPr anchor="ct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830522660"/>
                      </a:ext>
                    </a:extLst>
                  </a:tr>
                </a:tbl>
              </a:graphicData>
            </a:graphic>
          </p:graphicFrame>
        </mc:Choice>
        <mc:Fallback xmlns="">
          <p:graphicFrame>
            <p:nvGraphicFramePr>
              <p:cNvPr id="3" name="Table 2"/>
              <p:cNvGraphicFramePr>
                <a:graphicFrameLocks noGrp="1"/>
              </p:cNvGraphicFramePr>
              <p:nvPr>
                <p:extLst>
                  <p:ext uri="{D42A27DB-BD31-4B8C-83A1-F6EECF244321}">
                    <p14:modId xmlns:p14="http://schemas.microsoft.com/office/powerpoint/2010/main" val="1397665724"/>
                  </p:ext>
                </p:extLst>
              </p:nvPr>
            </p:nvGraphicFramePr>
            <p:xfrm>
              <a:off x="1600199" y="2247899"/>
              <a:ext cx="15087601" cy="6629720"/>
            </p:xfrm>
            <a:graphic>
              <a:graphicData uri="http://schemas.openxmlformats.org/drawingml/2006/table">
                <a:tbl>
                  <a:tblPr firstRow="1" bandRow="1">
                    <a:tableStyleId>{22838BEF-8BB2-4498-84A7-C5851F593DF1}</a:tableStyleId>
                  </a:tblPr>
                  <a:tblGrid>
                    <a:gridCol w="3233058">
                      <a:extLst>
                        <a:ext uri="{9D8B030D-6E8A-4147-A177-3AD203B41FA5}">
                          <a16:colId xmlns:a16="http://schemas.microsoft.com/office/drawing/2014/main" val="634441476"/>
                        </a:ext>
                      </a:extLst>
                    </a:gridCol>
                    <a:gridCol w="4310743">
                      <a:extLst>
                        <a:ext uri="{9D8B030D-6E8A-4147-A177-3AD203B41FA5}">
                          <a16:colId xmlns:a16="http://schemas.microsoft.com/office/drawing/2014/main" val="3463828469"/>
                        </a:ext>
                      </a:extLst>
                    </a:gridCol>
                    <a:gridCol w="3771900">
                      <a:extLst>
                        <a:ext uri="{9D8B030D-6E8A-4147-A177-3AD203B41FA5}">
                          <a16:colId xmlns:a16="http://schemas.microsoft.com/office/drawing/2014/main" val="169814466"/>
                        </a:ext>
                      </a:extLst>
                    </a:gridCol>
                    <a:gridCol w="3771900">
                      <a:extLst>
                        <a:ext uri="{9D8B030D-6E8A-4147-A177-3AD203B41FA5}">
                          <a16:colId xmlns:a16="http://schemas.microsoft.com/office/drawing/2014/main" val="762501720"/>
                        </a:ext>
                      </a:extLst>
                    </a:gridCol>
                  </a:tblGrid>
                  <a:tr h="1495790">
                    <a:tc>
                      <a:txBody>
                        <a:bodyPr/>
                        <a:lstStyle/>
                        <a:p>
                          <a:pPr algn="ctr">
                            <a:lnSpc>
                              <a:spcPct val="150000"/>
                            </a:lnSpc>
                          </a:pPr>
                          <a:endParaRPr lang="en-US" sz="3000" b="0" i="0" dirty="0">
                            <a:latin typeface="Arial" panose="020B0604020202020204" pitchFamily="34" charset="0"/>
                            <a:cs typeface="Arial" panose="020B0604020202020204" pitchFamily="34" charset="0"/>
                          </a:endParaRPr>
                        </a:p>
                      </a:txBody>
                      <a:tcPr anchor="ctr"/>
                    </a:tc>
                    <a:tc>
                      <a:txBody>
                        <a:bodyPr/>
                        <a:lstStyle/>
                        <a:p>
                          <a:endParaRPr lang="en-US"/>
                        </a:p>
                      </a:txBody>
                      <a:tcPr anchor="ctr">
                        <a:blipFill>
                          <a:blip r:embed="rId31"/>
                          <a:stretch>
                            <a:fillRect l="-75248" t="-407" r="-175389" b="-343496"/>
                          </a:stretch>
                        </a:blipFill>
                      </a:tcPr>
                    </a:tc>
                    <a:tc>
                      <a:txBody>
                        <a:bodyPr/>
                        <a:lstStyle/>
                        <a:p>
                          <a:endParaRPr lang="en-US"/>
                        </a:p>
                      </a:txBody>
                      <a:tcPr anchor="ctr">
                        <a:blipFill>
                          <a:blip r:embed="rId31"/>
                          <a:stretch>
                            <a:fillRect l="-200162" t="-407" r="-100323" b="-343496"/>
                          </a:stretch>
                        </a:blipFill>
                      </a:tcPr>
                    </a:tc>
                    <a:tc>
                      <a:txBody>
                        <a:bodyPr/>
                        <a:lstStyle/>
                        <a:p>
                          <a:pPr algn="ctr">
                            <a:lnSpc>
                              <a:spcPct val="150000"/>
                            </a:lnSpc>
                          </a:pPr>
                          <a:r>
                            <a:rPr lang="en-US" sz="3000" i="0" dirty="0" err="1" smtClean="0">
                              <a:latin typeface="Arial" panose="020B0604020202020204" pitchFamily="34" charset="0"/>
                              <a:cs typeface="Arial" panose="020B0604020202020204" pitchFamily="34" charset="0"/>
                            </a:rPr>
                            <a:t>Số</a:t>
                          </a:r>
                          <a:r>
                            <a:rPr lang="en-US" sz="3000" i="0" dirty="0" smtClean="0">
                              <a:latin typeface="Arial" panose="020B0604020202020204" pitchFamily="34" charset="0"/>
                              <a:cs typeface="Arial" panose="020B0604020202020204" pitchFamily="34" charset="0"/>
                            </a:rPr>
                            <a:t> </a:t>
                          </a:r>
                          <a:r>
                            <a:rPr lang="en-US" sz="3000" i="0" dirty="0" err="1" smtClean="0">
                              <a:latin typeface="Arial" panose="020B0604020202020204" pitchFamily="34" charset="0"/>
                              <a:cs typeface="Arial" panose="020B0604020202020204" pitchFamily="34" charset="0"/>
                            </a:rPr>
                            <a:t>tế</a:t>
                          </a:r>
                          <a:r>
                            <a:rPr lang="en-US" sz="3000" i="0" baseline="0" dirty="0" smtClean="0">
                              <a:latin typeface="Arial" panose="020B0604020202020204" pitchFamily="34" charset="0"/>
                              <a:cs typeface="Arial" panose="020B0604020202020204" pitchFamily="34" charset="0"/>
                            </a:rPr>
                            <a:t> </a:t>
                          </a:r>
                          <a:r>
                            <a:rPr lang="en-US" sz="3000" i="0" baseline="0" dirty="0" err="1" smtClean="0">
                              <a:latin typeface="Arial" panose="020B0604020202020204" pitchFamily="34" charset="0"/>
                              <a:cs typeface="Arial" panose="020B0604020202020204" pitchFamily="34" charset="0"/>
                            </a:rPr>
                            <a:t>bào</a:t>
                          </a:r>
                          <a:r>
                            <a:rPr lang="en-US" sz="3000" i="0" baseline="0" dirty="0" smtClean="0">
                              <a:latin typeface="Arial" panose="020B0604020202020204" pitchFamily="34" charset="0"/>
                              <a:cs typeface="Arial" panose="020B0604020202020204" pitchFamily="34" charset="0"/>
                            </a:rPr>
                            <a:t> ở </a:t>
                          </a:r>
                          <a:r>
                            <a:rPr lang="en-US" sz="3000" i="0" baseline="0" dirty="0" err="1" smtClean="0">
                              <a:latin typeface="Arial" panose="020B0604020202020204" pitchFamily="34" charset="0"/>
                              <a:cs typeface="Arial" panose="020B0604020202020204" pitchFamily="34" charset="0"/>
                            </a:rPr>
                            <a:t>thân</a:t>
                          </a:r>
                          <a:r>
                            <a:rPr lang="en-US" sz="3000" i="0" baseline="0" dirty="0" smtClean="0">
                              <a:latin typeface="Arial" panose="020B0604020202020204" pitchFamily="34" charset="0"/>
                              <a:cs typeface="Arial" panose="020B0604020202020204" pitchFamily="34" charset="0"/>
                            </a:rPr>
                            <a:t> </a:t>
                          </a:r>
                          <a:r>
                            <a:rPr lang="en-US" sz="3000" i="0" baseline="0" dirty="0" err="1" smtClean="0">
                              <a:latin typeface="Arial" panose="020B0604020202020204" pitchFamily="34" charset="0"/>
                              <a:cs typeface="Arial" panose="020B0604020202020204" pitchFamily="34" charset="0"/>
                            </a:rPr>
                            <a:t>cây</a:t>
                          </a:r>
                          <a:endParaRPr lang="en-US" sz="3000" i="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708316669"/>
                      </a:ext>
                    </a:extLst>
                  </a:tr>
                  <a:tr h="1480052">
                    <a:tc>
                      <a:txBody>
                        <a:bodyPr/>
                        <a:lstStyle/>
                        <a:p>
                          <a:pPr algn="ctr">
                            <a:lnSpc>
                              <a:spcPct val="150000"/>
                            </a:lnSpc>
                          </a:pPr>
                          <a:r>
                            <a:rPr lang="en-US" sz="3000" i="0" dirty="0" err="1" smtClean="0">
                              <a:latin typeface="Arial" panose="020B0604020202020204" pitchFamily="34" charset="0"/>
                              <a:cs typeface="Arial" panose="020B0604020202020204" pitchFamily="34" charset="0"/>
                            </a:rPr>
                            <a:t>Cây</a:t>
                          </a:r>
                          <a:r>
                            <a:rPr lang="en-US" sz="3000" i="0" baseline="0" dirty="0" smtClean="0">
                              <a:latin typeface="Arial" panose="020B0604020202020204" pitchFamily="34" charset="0"/>
                              <a:cs typeface="Arial" panose="020B0604020202020204" pitchFamily="34" charset="0"/>
                            </a:rPr>
                            <a:t> </a:t>
                          </a:r>
                          <a:r>
                            <a:rPr lang="en-US" sz="3000" i="0" baseline="0" dirty="0" err="1" smtClean="0">
                              <a:latin typeface="Arial" panose="020B0604020202020204" pitchFamily="34" charset="0"/>
                              <a:cs typeface="Arial" panose="020B0604020202020204" pitchFamily="34" charset="0"/>
                            </a:rPr>
                            <a:t>chưa</a:t>
                          </a:r>
                          <a:r>
                            <a:rPr lang="en-US" sz="3000" i="0" baseline="0" dirty="0" smtClean="0">
                              <a:latin typeface="Arial" panose="020B0604020202020204" pitchFamily="34" charset="0"/>
                              <a:cs typeface="Arial" panose="020B0604020202020204" pitchFamily="34" charset="0"/>
                            </a:rPr>
                            <a:t> </a:t>
                          </a:r>
                          <a:r>
                            <a:rPr lang="en-US" sz="3000" i="0" baseline="0" dirty="0" err="1" smtClean="0">
                              <a:latin typeface="Arial" panose="020B0604020202020204" pitchFamily="34" charset="0"/>
                              <a:cs typeface="Arial" panose="020B0604020202020204" pitchFamily="34" charset="0"/>
                            </a:rPr>
                            <a:t>trưởng</a:t>
                          </a:r>
                          <a:r>
                            <a:rPr lang="en-US" sz="3000" i="0" baseline="0" dirty="0" smtClean="0">
                              <a:latin typeface="Arial" panose="020B0604020202020204" pitchFamily="34" charset="0"/>
                              <a:cs typeface="Arial" panose="020B0604020202020204" pitchFamily="34" charset="0"/>
                            </a:rPr>
                            <a:t> </a:t>
                          </a:r>
                          <a:r>
                            <a:rPr lang="en-US" sz="3000" i="0" baseline="0" dirty="0" err="1" smtClean="0">
                              <a:latin typeface="Arial" panose="020B0604020202020204" pitchFamily="34" charset="0"/>
                              <a:cs typeface="Arial" panose="020B0604020202020204" pitchFamily="34" charset="0"/>
                            </a:rPr>
                            <a:t>thành</a:t>
                          </a:r>
                          <a:endParaRPr lang="en-US" sz="3000" i="0" dirty="0">
                            <a:latin typeface="Arial" panose="020B0604020202020204" pitchFamily="34" charset="0"/>
                            <a:cs typeface="Arial" panose="020B0604020202020204" pitchFamily="34" charset="0"/>
                          </a:endParaRPr>
                        </a:p>
                      </a:txBody>
                      <a:tcPr anchor="ctr"/>
                    </a:tc>
                    <a:tc>
                      <a:txBody>
                        <a:bodyPr/>
                        <a:lstStyle/>
                        <a:p>
                          <a:pPr algn="ctr">
                            <a:lnSpc>
                              <a:spcPct val="150000"/>
                            </a:lnSpc>
                          </a:pPr>
                          <a:r>
                            <a:rPr lang="en-US" sz="3000" i="0" dirty="0" smtClean="0">
                              <a:latin typeface="Arial" panose="020B0604020202020204" pitchFamily="34" charset="0"/>
                              <a:cs typeface="Arial" panose="020B0604020202020204" pitchFamily="34" charset="0"/>
                            </a:rPr>
                            <a:t>36</a:t>
                          </a:r>
                          <a:endParaRPr lang="en-US" sz="3000" i="0" dirty="0">
                            <a:latin typeface="Arial" panose="020B0604020202020204" pitchFamily="34" charset="0"/>
                            <a:cs typeface="Arial" panose="020B0604020202020204" pitchFamily="34" charset="0"/>
                          </a:endParaRPr>
                        </a:p>
                      </a:txBody>
                      <a:tcPr anchor="ctr"/>
                    </a:tc>
                    <a:tc>
                      <a:txBody>
                        <a:bodyPr/>
                        <a:lstStyle/>
                        <a:p>
                          <a:pPr algn="ctr">
                            <a:lnSpc>
                              <a:spcPct val="150000"/>
                            </a:lnSpc>
                          </a:pPr>
                          <a:r>
                            <a:rPr lang="en-US" sz="3000" i="0" dirty="0" smtClean="0">
                              <a:latin typeface="Arial" panose="020B0604020202020204" pitchFamily="34" charset="0"/>
                              <a:cs typeface="Arial" panose="020B0604020202020204" pitchFamily="34" charset="0"/>
                            </a:rPr>
                            <a:t>5</a:t>
                          </a:r>
                          <a:endParaRPr lang="en-US" sz="3000" i="0" dirty="0">
                            <a:latin typeface="Arial" panose="020B0604020202020204" pitchFamily="34" charset="0"/>
                            <a:cs typeface="Arial" panose="020B0604020202020204" pitchFamily="34" charset="0"/>
                          </a:endParaRPr>
                        </a:p>
                      </a:txBody>
                      <a:tcPr anchor="ctr"/>
                    </a:tc>
                    <a:tc>
                      <a:txBody>
                        <a:bodyPr/>
                        <a:lstStyle/>
                        <a:p>
                          <a:pPr algn="ctr">
                            <a:lnSpc>
                              <a:spcPct val="150000"/>
                            </a:lnSpc>
                          </a:pPr>
                          <a:r>
                            <a:rPr lang="en-US" sz="3000" i="0" dirty="0" smtClean="0">
                              <a:latin typeface="Arial" panose="020B0604020202020204" pitchFamily="34" charset="0"/>
                              <a:cs typeface="Arial" panose="020B0604020202020204" pitchFamily="34" charset="0"/>
                            </a:rPr>
                            <a:t>18000</a:t>
                          </a:r>
                          <a:endParaRPr lang="en-US" sz="3000" i="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522845390"/>
                      </a:ext>
                    </a:extLst>
                  </a:tr>
                  <a:tr h="1480052">
                    <a:tc>
                      <a:txBody>
                        <a:bodyPr/>
                        <a:lstStyle/>
                        <a:p>
                          <a:pPr algn="ctr">
                            <a:lnSpc>
                              <a:spcPct val="150000"/>
                            </a:lnSpc>
                          </a:pPr>
                          <a:r>
                            <a:rPr lang="en-US" sz="3000" i="0" dirty="0" err="1" smtClean="0">
                              <a:latin typeface="Arial" panose="020B0604020202020204" pitchFamily="34" charset="0"/>
                              <a:cs typeface="Arial" panose="020B0604020202020204" pitchFamily="34" charset="0"/>
                            </a:rPr>
                            <a:t>Cây</a:t>
                          </a:r>
                          <a:r>
                            <a:rPr lang="en-US" sz="3000" i="0" baseline="0" dirty="0" smtClean="0">
                              <a:latin typeface="Arial" panose="020B0604020202020204" pitchFamily="34" charset="0"/>
                              <a:cs typeface="Arial" panose="020B0604020202020204" pitchFamily="34" charset="0"/>
                            </a:rPr>
                            <a:t> </a:t>
                          </a:r>
                          <a:r>
                            <a:rPr lang="en-US" sz="3000" i="0" baseline="0" dirty="0" err="1" smtClean="0">
                              <a:latin typeface="Arial" panose="020B0604020202020204" pitchFamily="34" charset="0"/>
                              <a:cs typeface="Arial" panose="020B0604020202020204" pitchFamily="34" charset="0"/>
                            </a:rPr>
                            <a:t>trưởng</a:t>
                          </a:r>
                          <a:r>
                            <a:rPr lang="en-US" sz="3000" i="0" baseline="0" dirty="0" smtClean="0">
                              <a:latin typeface="Arial" panose="020B0604020202020204" pitchFamily="34" charset="0"/>
                              <a:cs typeface="Arial" panose="020B0604020202020204" pitchFamily="34" charset="0"/>
                            </a:rPr>
                            <a:t> </a:t>
                          </a:r>
                          <a:r>
                            <a:rPr lang="en-US" sz="3000" i="0" baseline="0" dirty="0" err="1" smtClean="0">
                              <a:latin typeface="Arial" panose="020B0604020202020204" pitchFamily="34" charset="0"/>
                              <a:cs typeface="Arial" panose="020B0604020202020204" pitchFamily="34" charset="0"/>
                            </a:rPr>
                            <a:t>thành</a:t>
                          </a:r>
                          <a:endParaRPr lang="en-US" sz="3000" i="0" dirty="0">
                            <a:latin typeface="Arial" panose="020B0604020202020204" pitchFamily="34" charset="0"/>
                            <a:cs typeface="Arial" panose="020B0604020202020204" pitchFamily="34" charset="0"/>
                          </a:endParaRPr>
                        </a:p>
                      </a:txBody>
                      <a:tcPr anchor="ctr"/>
                    </a:tc>
                    <a:tc>
                      <a:txBody>
                        <a:bodyPr/>
                        <a:lstStyle/>
                        <a:p>
                          <a:pPr algn="ctr">
                            <a:lnSpc>
                              <a:spcPct val="150000"/>
                            </a:lnSpc>
                          </a:pPr>
                          <a:r>
                            <a:rPr lang="en-US" sz="3000" i="0" dirty="0" smtClean="0">
                              <a:latin typeface="Arial" panose="020B0604020202020204" pitchFamily="34" charset="0"/>
                              <a:cs typeface="Arial" panose="020B0604020202020204" pitchFamily="34" charset="0"/>
                            </a:rPr>
                            <a:t>36</a:t>
                          </a:r>
                          <a:endParaRPr lang="en-US" sz="3000" i="0" dirty="0">
                            <a:latin typeface="Arial" panose="020B0604020202020204" pitchFamily="34" charset="0"/>
                            <a:cs typeface="Arial" panose="020B0604020202020204" pitchFamily="34" charset="0"/>
                          </a:endParaRPr>
                        </a:p>
                      </a:txBody>
                      <a:tcPr anchor="ctr"/>
                    </a:tc>
                    <a:tc>
                      <a:txBody>
                        <a:bodyPr/>
                        <a:lstStyle/>
                        <a:p>
                          <a:pPr algn="ctr">
                            <a:lnSpc>
                              <a:spcPct val="150000"/>
                            </a:lnSpc>
                          </a:pPr>
                          <a:r>
                            <a:rPr lang="en-US" sz="3000" i="0" dirty="0" smtClean="0">
                              <a:latin typeface="Arial" panose="020B0604020202020204" pitchFamily="34" charset="0"/>
                              <a:cs typeface="Arial" panose="020B0604020202020204" pitchFamily="34" charset="0"/>
                            </a:rPr>
                            <a:t>10</a:t>
                          </a:r>
                          <a:endParaRPr lang="en-US" sz="3000" i="0" dirty="0">
                            <a:latin typeface="Arial" panose="020B0604020202020204" pitchFamily="34" charset="0"/>
                            <a:cs typeface="Arial" panose="020B0604020202020204" pitchFamily="34" charset="0"/>
                          </a:endParaRPr>
                        </a:p>
                      </a:txBody>
                      <a:tcPr anchor="ctr"/>
                    </a:tc>
                    <a:tc>
                      <a:txBody>
                        <a:bodyPr/>
                        <a:lstStyle/>
                        <a:p>
                          <a:pPr algn="ctr">
                            <a:lnSpc>
                              <a:spcPct val="150000"/>
                            </a:lnSpc>
                          </a:pPr>
                          <a:r>
                            <a:rPr lang="en-US" sz="3000" i="0" dirty="0" smtClean="0">
                              <a:latin typeface="Arial" panose="020B0604020202020204" pitchFamily="34" charset="0"/>
                              <a:cs typeface="Arial" panose="020B0604020202020204" pitchFamily="34" charset="0"/>
                            </a:rPr>
                            <a:t>36000</a:t>
                          </a:r>
                          <a:endParaRPr lang="en-US" sz="3000" i="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411449807"/>
                      </a:ext>
                    </a:extLst>
                  </a:tr>
                  <a:tr h="2173826">
                    <a:tc>
                      <a:txBody>
                        <a:bodyPr/>
                        <a:lstStyle/>
                        <a:p>
                          <a:pPr algn="ctr">
                            <a:lnSpc>
                              <a:spcPct val="150000"/>
                            </a:lnSpc>
                          </a:pPr>
                          <a:r>
                            <a:rPr lang="en-US" sz="3000" i="0" dirty="0" err="1" smtClean="0">
                              <a:latin typeface="Arial" panose="020B0604020202020204" pitchFamily="34" charset="0"/>
                              <a:cs typeface="Arial" panose="020B0604020202020204" pitchFamily="34" charset="0"/>
                            </a:rPr>
                            <a:t>Kết</a:t>
                          </a:r>
                          <a:r>
                            <a:rPr lang="en-US" sz="3000" i="0" dirty="0" smtClean="0">
                              <a:latin typeface="Arial" panose="020B0604020202020204" pitchFamily="34" charset="0"/>
                              <a:cs typeface="Arial" panose="020B0604020202020204" pitchFamily="34" charset="0"/>
                            </a:rPr>
                            <a:t> </a:t>
                          </a:r>
                          <a:r>
                            <a:rPr lang="en-US" sz="3000" i="0" dirty="0" err="1" smtClean="0">
                              <a:latin typeface="Arial" panose="020B0604020202020204" pitchFamily="34" charset="0"/>
                              <a:cs typeface="Arial" panose="020B0604020202020204" pitchFamily="34" charset="0"/>
                            </a:rPr>
                            <a:t>luận</a:t>
                          </a:r>
                          <a:endParaRPr lang="en-US" sz="3000" i="0" dirty="0">
                            <a:latin typeface="Arial" panose="020B0604020202020204" pitchFamily="34" charset="0"/>
                            <a:cs typeface="Arial" panose="020B0604020202020204" pitchFamily="34" charset="0"/>
                          </a:endParaRPr>
                        </a:p>
                      </a:txBody>
                      <a:tcPr anchor="ctr"/>
                    </a:tc>
                    <a:tc gridSpan="3">
                      <a:txBody>
                        <a:bodyPr/>
                        <a:lstStyle/>
                        <a:p>
                          <a:pPr algn="ctr">
                            <a:lnSpc>
                              <a:spcPct val="150000"/>
                            </a:lnSpc>
                          </a:pPr>
                          <a:r>
                            <a:rPr lang="en-US" sz="3000" i="0" dirty="0" err="1" smtClean="0">
                              <a:latin typeface="Arial" panose="020B0604020202020204" pitchFamily="34" charset="0"/>
                              <a:cs typeface="Arial" panose="020B0604020202020204" pitchFamily="34" charset="0"/>
                            </a:rPr>
                            <a:t>Số</a:t>
                          </a:r>
                          <a:r>
                            <a:rPr lang="en-US" sz="3000" i="0" dirty="0" smtClean="0">
                              <a:latin typeface="Arial" panose="020B0604020202020204" pitchFamily="34" charset="0"/>
                              <a:cs typeface="Arial" panose="020B0604020202020204" pitchFamily="34" charset="0"/>
                            </a:rPr>
                            <a:t> </a:t>
                          </a:r>
                          <a:r>
                            <a:rPr lang="en-US" sz="3000" i="0" dirty="0" err="1" smtClean="0">
                              <a:latin typeface="Arial" panose="020B0604020202020204" pitchFamily="34" charset="0"/>
                              <a:cs typeface="Arial" panose="020B0604020202020204" pitchFamily="34" charset="0"/>
                            </a:rPr>
                            <a:t>tế</a:t>
                          </a:r>
                          <a:r>
                            <a:rPr lang="en-US" sz="3000" i="0" baseline="0" dirty="0" smtClean="0">
                              <a:latin typeface="Arial" panose="020B0604020202020204" pitchFamily="34" charset="0"/>
                              <a:cs typeface="Arial" panose="020B0604020202020204" pitchFamily="34" charset="0"/>
                            </a:rPr>
                            <a:t> </a:t>
                          </a:r>
                          <a:r>
                            <a:rPr lang="en-US" sz="3000" i="0" baseline="0" dirty="0" err="1" smtClean="0">
                              <a:latin typeface="Arial" panose="020B0604020202020204" pitchFamily="34" charset="0"/>
                              <a:cs typeface="Arial" panose="020B0604020202020204" pitchFamily="34" charset="0"/>
                            </a:rPr>
                            <a:t>bào</a:t>
                          </a:r>
                          <a:r>
                            <a:rPr lang="en-US" sz="3000" i="0" baseline="0" dirty="0" smtClean="0">
                              <a:latin typeface="Arial" panose="020B0604020202020204" pitchFamily="34" charset="0"/>
                              <a:cs typeface="Arial" panose="020B0604020202020204" pitchFamily="34" charset="0"/>
                            </a:rPr>
                            <a:t> ở </a:t>
                          </a:r>
                          <a:r>
                            <a:rPr lang="en-US" sz="3000" i="0" baseline="0" dirty="0" err="1" smtClean="0">
                              <a:latin typeface="Arial" panose="020B0604020202020204" pitchFamily="34" charset="0"/>
                              <a:cs typeface="Arial" panose="020B0604020202020204" pitchFamily="34" charset="0"/>
                            </a:rPr>
                            <a:t>thân</a:t>
                          </a:r>
                          <a:r>
                            <a:rPr lang="en-US" sz="3000" i="0" baseline="0" dirty="0" smtClean="0">
                              <a:latin typeface="Arial" panose="020B0604020202020204" pitchFamily="34" charset="0"/>
                              <a:cs typeface="Arial" panose="020B0604020202020204" pitchFamily="34" charset="0"/>
                            </a:rPr>
                            <a:t> </a:t>
                          </a:r>
                          <a:r>
                            <a:rPr lang="en-US" sz="3000" i="0" baseline="0" dirty="0" err="1" smtClean="0">
                              <a:latin typeface="Arial" panose="020B0604020202020204" pitchFamily="34" charset="0"/>
                              <a:cs typeface="Arial" panose="020B0604020202020204" pitchFamily="34" charset="0"/>
                            </a:rPr>
                            <a:t>cây</a:t>
                          </a:r>
                          <a:r>
                            <a:rPr lang="en-US" sz="3000" i="0" baseline="0" dirty="0" smtClean="0">
                              <a:latin typeface="Arial" panose="020B0604020202020204" pitchFamily="34" charset="0"/>
                              <a:cs typeface="Arial" panose="020B0604020202020204" pitchFamily="34" charset="0"/>
                            </a:rPr>
                            <a:t> </a:t>
                          </a:r>
                          <a:r>
                            <a:rPr lang="en-US" sz="3000" i="0" baseline="0" dirty="0" err="1" smtClean="0">
                              <a:latin typeface="Arial" panose="020B0604020202020204" pitchFamily="34" charset="0"/>
                              <a:cs typeface="Arial" panose="020B0604020202020204" pitchFamily="34" charset="0"/>
                            </a:rPr>
                            <a:t>trưởng</a:t>
                          </a:r>
                          <a:r>
                            <a:rPr lang="en-US" sz="3000" i="0" baseline="0" dirty="0" smtClean="0">
                              <a:latin typeface="Arial" panose="020B0604020202020204" pitchFamily="34" charset="0"/>
                              <a:cs typeface="Arial" panose="020B0604020202020204" pitchFamily="34" charset="0"/>
                            </a:rPr>
                            <a:t> </a:t>
                          </a:r>
                          <a:r>
                            <a:rPr lang="en-US" sz="3000" i="0" baseline="0" dirty="0" err="1" smtClean="0">
                              <a:latin typeface="Arial" panose="020B0604020202020204" pitchFamily="34" charset="0"/>
                              <a:cs typeface="Arial" panose="020B0604020202020204" pitchFamily="34" charset="0"/>
                            </a:rPr>
                            <a:t>thành</a:t>
                          </a:r>
                          <a:r>
                            <a:rPr lang="en-US" sz="3000" i="0" baseline="0" dirty="0" smtClean="0">
                              <a:latin typeface="Arial" panose="020B0604020202020204" pitchFamily="34" charset="0"/>
                              <a:cs typeface="Arial" panose="020B0604020202020204" pitchFamily="34" charset="0"/>
                            </a:rPr>
                            <a:t> </a:t>
                          </a:r>
                          <a:r>
                            <a:rPr lang="en-US" sz="3000" i="0" baseline="0" dirty="0" err="1" smtClean="0">
                              <a:latin typeface="Arial" panose="020B0604020202020204" pitchFamily="34" charset="0"/>
                              <a:cs typeface="Arial" panose="020B0604020202020204" pitchFamily="34" charset="0"/>
                            </a:rPr>
                            <a:t>lớn</a:t>
                          </a:r>
                          <a:r>
                            <a:rPr lang="en-US" sz="3000" i="0" baseline="0" dirty="0" smtClean="0">
                              <a:latin typeface="Arial" panose="020B0604020202020204" pitchFamily="34" charset="0"/>
                              <a:cs typeface="Arial" panose="020B0604020202020204" pitchFamily="34" charset="0"/>
                            </a:rPr>
                            <a:t> </a:t>
                          </a:r>
                          <a:r>
                            <a:rPr lang="en-US" sz="3000" i="0" baseline="0" dirty="0" err="1" smtClean="0">
                              <a:latin typeface="Arial" panose="020B0604020202020204" pitchFamily="34" charset="0"/>
                              <a:cs typeface="Arial" panose="020B0604020202020204" pitchFamily="34" charset="0"/>
                            </a:rPr>
                            <a:t>hơn</a:t>
                          </a:r>
                          <a:r>
                            <a:rPr lang="en-US" sz="3000" i="0" baseline="0" dirty="0" smtClean="0">
                              <a:latin typeface="Arial" panose="020B0604020202020204" pitchFamily="34" charset="0"/>
                              <a:cs typeface="Arial" panose="020B0604020202020204" pitchFamily="34" charset="0"/>
                            </a:rPr>
                            <a:t> </a:t>
                          </a:r>
                          <a:r>
                            <a:rPr lang="en-US" sz="3000" i="0" baseline="0" dirty="0" err="1" smtClean="0">
                              <a:latin typeface="Arial" panose="020B0604020202020204" pitchFamily="34" charset="0"/>
                              <a:cs typeface="Arial" panose="020B0604020202020204" pitchFamily="34" charset="0"/>
                            </a:rPr>
                            <a:t>số</a:t>
                          </a:r>
                          <a:r>
                            <a:rPr lang="en-US" sz="3000" i="0" baseline="0" dirty="0" smtClean="0">
                              <a:latin typeface="Arial" panose="020B0604020202020204" pitchFamily="34" charset="0"/>
                              <a:cs typeface="Arial" panose="020B0604020202020204" pitchFamily="34" charset="0"/>
                            </a:rPr>
                            <a:t> </a:t>
                          </a:r>
                          <a:r>
                            <a:rPr lang="en-US" sz="3000" i="0" baseline="0" dirty="0" err="1" smtClean="0">
                              <a:latin typeface="Arial" panose="020B0604020202020204" pitchFamily="34" charset="0"/>
                              <a:cs typeface="Arial" panose="020B0604020202020204" pitchFamily="34" charset="0"/>
                            </a:rPr>
                            <a:t>tế</a:t>
                          </a:r>
                          <a:r>
                            <a:rPr lang="en-US" sz="3000" i="0" baseline="0" dirty="0" smtClean="0">
                              <a:latin typeface="Arial" panose="020B0604020202020204" pitchFamily="34" charset="0"/>
                              <a:cs typeface="Arial" panose="020B0604020202020204" pitchFamily="34" charset="0"/>
                            </a:rPr>
                            <a:t> </a:t>
                          </a:r>
                          <a:r>
                            <a:rPr lang="en-US" sz="3000" i="0" baseline="0" dirty="0" err="1" smtClean="0">
                              <a:latin typeface="Arial" panose="020B0604020202020204" pitchFamily="34" charset="0"/>
                              <a:cs typeface="Arial" panose="020B0604020202020204" pitchFamily="34" charset="0"/>
                            </a:rPr>
                            <a:t>bào</a:t>
                          </a:r>
                          <a:r>
                            <a:rPr lang="en-US" sz="3000" i="0" baseline="0" dirty="0" smtClean="0">
                              <a:latin typeface="Arial" panose="020B0604020202020204" pitchFamily="34" charset="0"/>
                              <a:cs typeface="Arial" panose="020B0604020202020204" pitchFamily="34" charset="0"/>
                            </a:rPr>
                            <a:t> ở </a:t>
                          </a:r>
                          <a:r>
                            <a:rPr lang="en-US" sz="3000" i="0" baseline="0" dirty="0" err="1" smtClean="0">
                              <a:latin typeface="Arial" panose="020B0604020202020204" pitchFamily="34" charset="0"/>
                              <a:cs typeface="Arial" panose="020B0604020202020204" pitchFamily="34" charset="0"/>
                            </a:rPr>
                            <a:t>thân</a:t>
                          </a:r>
                          <a:r>
                            <a:rPr lang="en-US" sz="3000" i="0" baseline="0" dirty="0" smtClean="0">
                              <a:latin typeface="Arial" panose="020B0604020202020204" pitchFamily="34" charset="0"/>
                              <a:cs typeface="Arial" panose="020B0604020202020204" pitchFamily="34" charset="0"/>
                            </a:rPr>
                            <a:t> </a:t>
                          </a:r>
                          <a:r>
                            <a:rPr lang="en-US" sz="3000" i="0" baseline="0" dirty="0" err="1" smtClean="0">
                              <a:latin typeface="Arial" panose="020B0604020202020204" pitchFamily="34" charset="0"/>
                              <a:cs typeface="Arial" panose="020B0604020202020204" pitchFamily="34" charset="0"/>
                            </a:rPr>
                            <a:t>cây</a:t>
                          </a:r>
                          <a:r>
                            <a:rPr lang="en-US" sz="3000" i="0" baseline="0" dirty="0" smtClean="0">
                              <a:latin typeface="Arial" panose="020B0604020202020204" pitchFamily="34" charset="0"/>
                              <a:cs typeface="Arial" panose="020B0604020202020204" pitchFamily="34" charset="0"/>
                            </a:rPr>
                            <a:t> </a:t>
                          </a:r>
                          <a:r>
                            <a:rPr lang="en-US" sz="3000" i="0" baseline="0" dirty="0" err="1" smtClean="0">
                              <a:latin typeface="Arial" panose="020B0604020202020204" pitchFamily="34" charset="0"/>
                              <a:cs typeface="Arial" panose="020B0604020202020204" pitchFamily="34" charset="0"/>
                            </a:rPr>
                            <a:t>chưa</a:t>
                          </a:r>
                          <a:r>
                            <a:rPr lang="en-US" sz="3000" i="0" baseline="0" dirty="0" smtClean="0">
                              <a:latin typeface="Arial" panose="020B0604020202020204" pitchFamily="34" charset="0"/>
                              <a:cs typeface="Arial" panose="020B0604020202020204" pitchFamily="34" charset="0"/>
                            </a:rPr>
                            <a:t> </a:t>
                          </a:r>
                          <a:r>
                            <a:rPr lang="en-US" sz="3000" i="0" baseline="0" dirty="0" err="1" smtClean="0">
                              <a:latin typeface="Arial" panose="020B0604020202020204" pitchFamily="34" charset="0"/>
                              <a:cs typeface="Arial" panose="020B0604020202020204" pitchFamily="34" charset="0"/>
                            </a:rPr>
                            <a:t>trưởng</a:t>
                          </a:r>
                          <a:r>
                            <a:rPr lang="en-US" sz="3000" i="0" baseline="0" dirty="0" smtClean="0">
                              <a:latin typeface="Arial" panose="020B0604020202020204" pitchFamily="34" charset="0"/>
                              <a:cs typeface="Arial" panose="020B0604020202020204" pitchFamily="34" charset="0"/>
                            </a:rPr>
                            <a:t> </a:t>
                          </a:r>
                          <a:r>
                            <a:rPr lang="en-US" sz="3000" i="0" baseline="0" dirty="0" err="1" smtClean="0">
                              <a:latin typeface="Arial" panose="020B0604020202020204" pitchFamily="34" charset="0"/>
                              <a:cs typeface="Arial" panose="020B0604020202020204" pitchFamily="34" charset="0"/>
                            </a:rPr>
                            <a:t>thành</a:t>
                          </a:r>
                          <a:r>
                            <a:rPr lang="en-US" sz="3000" i="0" baseline="0" dirty="0" smtClean="0">
                              <a:latin typeface="Arial" panose="020B0604020202020204" pitchFamily="34" charset="0"/>
                              <a:cs typeface="Arial" panose="020B0604020202020204" pitchFamily="34" charset="0"/>
                            </a:rPr>
                            <a:t>. </a:t>
                          </a:r>
                          <a:r>
                            <a:rPr lang="en-US" sz="3000" i="0" baseline="0" dirty="0" err="1" smtClean="0">
                              <a:latin typeface="Arial" panose="020B0604020202020204" pitchFamily="34" charset="0"/>
                              <a:cs typeface="Arial" panose="020B0604020202020204" pitchFamily="34" charset="0"/>
                            </a:rPr>
                            <a:t>Cây</a:t>
                          </a:r>
                          <a:r>
                            <a:rPr lang="en-US" sz="3000" i="0" baseline="0" dirty="0" smtClean="0">
                              <a:latin typeface="Arial" panose="020B0604020202020204" pitchFamily="34" charset="0"/>
                              <a:cs typeface="Arial" panose="020B0604020202020204" pitchFamily="34" charset="0"/>
                            </a:rPr>
                            <a:t> </a:t>
                          </a:r>
                          <a:r>
                            <a:rPr lang="en-US" sz="3000" i="0" baseline="0" dirty="0" err="1" smtClean="0">
                              <a:latin typeface="Arial" panose="020B0604020202020204" pitchFamily="34" charset="0"/>
                              <a:cs typeface="Arial" panose="020B0604020202020204" pitchFamily="34" charset="0"/>
                            </a:rPr>
                            <a:t>càng</a:t>
                          </a:r>
                          <a:r>
                            <a:rPr lang="en-US" sz="3000" i="0" baseline="0" dirty="0" smtClean="0">
                              <a:latin typeface="Arial" panose="020B0604020202020204" pitchFamily="34" charset="0"/>
                              <a:cs typeface="Arial" panose="020B0604020202020204" pitchFamily="34" charset="0"/>
                            </a:rPr>
                            <a:t> </a:t>
                          </a:r>
                          <a:r>
                            <a:rPr lang="en-US" sz="3000" i="0" baseline="0" dirty="0" err="1" smtClean="0">
                              <a:latin typeface="Arial" panose="020B0604020202020204" pitchFamily="34" charset="0"/>
                              <a:cs typeface="Arial" panose="020B0604020202020204" pitchFamily="34" charset="0"/>
                            </a:rPr>
                            <a:t>lớn</a:t>
                          </a:r>
                          <a:r>
                            <a:rPr lang="en-US" sz="3000" i="0" baseline="0" dirty="0" smtClean="0">
                              <a:latin typeface="Arial" panose="020B0604020202020204" pitchFamily="34" charset="0"/>
                              <a:cs typeface="Arial" panose="020B0604020202020204" pitchFamily="34" charset="0"/>
                            </a:rPr>
                            <a:t> </a:t>
                          </a:r>
                          <a:r>
                            <a:rPr lang="en-US" sz="3000" i="0" baseline="0" dirty="0" err="1" smtClean="0">
                              <a:latin typeface="Arial" panose="020B0604020202020204" pitchFamily="34" charset="0"/>
                              <a:cs typeface="Arial" panose="020B0604020202020204" pitchFamily="34" charset="0"/>
                            </a:rPr>
                            <a:t>lượng</a:t>
                          </a:r>
                          <a:r>
                            <a:rPr lang="en-US" sz="3000" i="0" baseline="0" dirty="0" smtClean="0">
                              <a:latin typeface="Arial" panose="020B0604020202020204" pitchFamily="34" charset="0"/>
                              <a:cs typeface="Arial" panose="020B0604020202020204" pitchFamily="34" charset="0"/>
                            </a:rPr>
                            <a:t> </a:t>
                          </a:r>
                          <a:r>
                            <a:rPr lang="en-US" sz="3000" i="0" baseline="0" dirty="0" err="1" smtClean="0">
                              <a:latin typeface="Arial" panose="020B0604020202020204" pitchFamily="34" charset="0"/>
                              <a:cs typeface="Arial" panose="020B0604020202020204" pitchFamily="34" charset="0"/>
                            </a:rPr>
                            <a:t>tế</a:t>
                          </a:r>
                          <a:r>
                            <a:rPr lang="en-US" sz="3000" i="0" baseline="0" dirty="0" smtClean="0">
                              <a:latin typeface="Arial" panose="020B0604020202020204" pitchFamily="34" charset="0"/>
                              <a:cs typeface="Arial" panose="020B0604020202020204" pitchFamily="34" charset="0"/>
                            </a:rPr>
                            <a:t> </a:t>
                          </a:r>
                          <a:r>
                            <a:rPr lang="en-US" sz="3000" i="0" baseline="0" dirty="0" err="1" smtClean="0">
                              <a:latin typeface="Arial" panose="020B0604020202020204" pitchFamily="34" charset="0"/>
                              <a:cs typeface="Arial" panose="020B0604020202020204" pitchFamily="34" charset="0"/>
                            </a:rPr>
                            <a:t>bào</a:t>
                          </a:r>
                          <a:r>
                            <a:rPr lang="en-US" sz="3000" i="0" baseline="0" dirty="0" smtClean="0">
                              <a:latin typeface="Arial" panose="020B0604020202020204" pitchFamily="34" charset="0"/>
                              <a:cs typeface="Arial" panose="020B0604020202020204" pitchFamily="34" charset="0"/>
                            </a:rPr>
                            <a:t> </a:t>
                          </a:r>
                          <a:r>
                            <a:rPr lang="en-US" sz="3000" i="0" baseline="0" dirty="0" err="1" smtClean="0">
                              <a:latin typeface="Arial" panose="020B0604020202020204" pitchFamily="34" charset="0"/>
                              <a:cs typeface="Arial" panose="020B0604020202020204" pitchFamily="34" charset="0"/>
                            </a:rPr>
                            <a:t>càng</a:t>
                          </a:r>
                          <a:r>
                            <a:rPr lang="en-US" sz="3000" i="0" baseline="0" dirty="0" smtClean="0">
                              <a:latin typeface="Arial" panose="020B0604020202020204" pitchFamily="34" charset="0"/>
                              <a:cs typeface="Arial" panose="020B0604020202020204" pitchFamily="34" charset="0"/>
                            </a:rPr>
                            <a:t> </a:t>
                          </a:r>
                          <a:r>
                            <a:rPr lang="en-US" sz="3000" i="0" baseline="0" dirty="0" err="1" smtClean="0">
                              <a:latin typeface="Arial" panose="020B0604020202020204" pitchFamily="34" charset="0"/>
                              <a:cs typeface="Arial" panose="020B0604020202020204" pitchFamily="34" charset="0"/>
                            </a:rPr>
                            <a:t>nhiều</a:t>
                          </a:r>
                          <a:r>
                            <a:rPr lang="en-US" sz="3000" i="0" baseline="0" dirty="0" smtClean="0">
                              <a:latin typeface="Arial" panose="020B0604020202020204" pitchFamily="34" charset="0"/>
                              <a:cs typeface="Arial" panose="020B0604020202020204" pitchFamily="34" charset="0"/>
                            </a:rPr>
                            <a:t>.</a:t>
                          </a:r>
                          <a:endParaRPr lang="en-US" sz="3000" i="0" dirty="0">
                            <a:latin typeface="Arial" panose="020B0604020202020204" pitchFamily="34" charset="0"/>
                            <a:cs typeface="Arial" panose="020B0604020202020204" pitchFamily="34" charset="0"/>
                          </a:endParaRPr>
                        </a:p>
                      </a:txBody>
                      <a:tcPr anchor="ct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830522660"/>
                      </a:ext>
                    </a:extLst>
                  </a:tr>
                </a:tbl>
              </a:graphicData>
            </a:graphic>
          </p:graphicFrame>
        </mc:Fallback>
      </mc:AlternateContent>
    </p:spTree>
    <p:extLst>
      <p:ext uri="{BB962C8B-B14F-4D97-AF65-F5344CB8AC3E}">
        <p14:creationId xmlns:p14="http://schemas.microsoft.com/office/powerpoint/2010/main" val="23684537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6F0E9"/>
        </a:solidFill>
        <a:effectLst/>
      </p:bgPr>
    </p:bg>
    <p:spTree>
      <p:nvGrpSpPr>
        <p:cNvPr id="1" name=""/>
        <p:cNvGrpSpPr/>
        <p:nvPr/>
      </p:nvGrpSpPr>
      <p:grpSpPr>
        <a:xfrm>
          <a:off x="0" y="0"/>
          <a:ext cx="0" cy="0"/>
          <a:chOff x="0" y="0"/>
          <a:chExt cx="0" cy="0"/>
        </a:xfrm>
      </p:grpSpPr>
      <p:pic>
        <p:nvPicPr>
          <p:cNvPr id="19" name="Picture 1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27"/>
              </a:ext>
            </a:extLst>
          </a:blip>
          <a:srcRect/>
          <a:stretch>
            <a:fillRect/>
          </a:stretch>
        </p:blipFill>
        <p:spPr>
          <a:xfrm>
            <a:off x="762000" y="952431"/>
            <a:ext cx="16811808" cy="9144000"/>
          </a:xfrm>
          <a:prstGeom prst="rect">
            <a:avLst/>
          </a:prstGeom>
        </p:spPr>
      </p:pic>
      <p:pic>
        <p:nvPicPr>
          <p:cNvPr id="14" name="Picture 14"/>
          <p:cNvPicPr>
            <a:picLocks noChangeAspect="1"/>
          </p:cNvPicPr>
          <p:nvPr/>
        </p:nvPicPr>
        <p:blipFill>
          <a:blip r:embed="rId28"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228600" y="8864400"/>
            <a:ext cx="1698771" cy="1182962"/>
          </a:xfrm>
          <a:prstGeom prst="rect">
            <a:avLst/>
          </a:prstGeom>
        </p:spPr>
      </p:pic>
      <p:pic>
        <p:nvPicPr>
          <p:cNvPr id="15" name="Picture 15"/>
          <p:cNvPicPr>
            <a:picLocks noChangeAspect="1"/>
          </p:cNvPicPr>
          <p:nvPr/>
        </p:nvPicPr>
        <p:blipFill>
          <a:blip r:embed="rId2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6410400" y="0"/>
            <a:ext cx="2004936" cy="1902867"/>
          </a:xfrm>
          <a:prstGeom prst="rect">
            <a:avLst/>
          </a:prstGeom>
        </p:spPr>
      </p:pic>
      <p:pic>
        <p:nvPicPr>
          <p:cNvPr id="17" name="Picture 17"/>
          <p:cNvPicPr>
            <a:picLocks noChangeAspect="1"/>
          </p:cNvPicPr>
          <p:nvPr/>
        </p:nvPicPr>
        <p:blipFill>
          <a:blip r:embed="rId30"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r="47990" b="28940"/>
          <a:stretch>
            <a:fillRect/>
          </a:stretch>
        </p:blipFill>
        <p:spPr>
          <a:xfrm>
            <a:off x="17412868" y="9410700"/>
            <a:ext cx="694486" cy="619344"/>
          </a:xfrm>
          <a:prstGeom prst="rect">
            <a:avLst/>
          </a:prstGeom>
        </p:spPr>
      </p:pic>
      <p:pic>
        <p:nvPicPr>
          <p:cNvPr id="18" name="Picture 18"/>
          <p:cNvPicPr>
            <a:picLocks noChangeAspect="1"/>
          </p:cNvPicPr>
          <p:nvPr/>
        </p:nvPicPr>
        <p:blipFill>
          <a:blip r:embed="rId30"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l="47990" t="28940"/>
          <a:stretch>
            <a:fillRect/>
          </a:stretch>
        </p:blipFill>
        <p:spPr>
          <a:xfrm>
            <a:off x="17573808" y="8496300"/>
            <a:ext cx="694486" cy="619344"/>
          </a:xfrm>
          <a:prstGeom prst="rect">
            <a:avLst/>
          </a:prstGeom>
        </p:spPr>
      </p:pic>
      <p:sp>
        <p:nvSpPr>
          <p:cNvPr id="2" name="Rectangle 1"/>
          <p:cNvSpPr/>
          <p:nvPr/>
        </p:nvSpPr>
        <p:spPr>
          <a:xfrm>
            <a:off x="914400" y="1257300"/>
            <a:ext cx="16498468" cy="916276"/>
          </a:xfrm>
          <a:prstGeom prst="rect">
            <a:avLst/>
          </a:prstGeom>
        </p:spPr>
        <p:txBody>
          <a:bodyPr wrap="square">
            <a:spAutoFit/>
          </a:bodyPr>
          <a:lstStyle/>
          <a:p>
            <a:pPr algn="ctr">
              <a:lnSpc>
                <a:spcPct val="150000"/>
              </a:lnSpc>
              <a:spcBef>
                <a:spcPts val="600"/>
              </a:spcBef>
              <a:spcAft>
                <a:spcPts val="800"/>
              </a:spcAft>
            </a:pPr>
            <a:r>
              <a:rPr lang="vi-VN" sz="4000" b="1" dirty="0">
                <a:ea typeface="Calibri" panose="020F0502020204030204" pitchFamily="34" charset="0"/>
                <a:cs typeface="Times New Roman" panose="02020603050405020304" pitchFamily="18" charset="0"/>
              </a:rPr>
              <a:t>2.4 Kĩ năng đo</a:t>
            </a:r>
            <a:endParaRPr lang="en-US" sz="4000" dirty="0">
              <a:effectLst/>
              <a:ea typeface="Calibri" panose="020F0502020204030204" pitchFamily="34" charset="0"/>
              <a:cs typeface="Times New Roman" panose="02020603050405020304" pitchFamily="18" charset="0"/>
            </a:endParaRPr>
          </a:p>
        </p:txBody>
      </p:sp>
      <p:sp>
        <p:nvSpPr>
          <p:cNvPr id="4" name="Rectangle 3"/>
          <p:cNvSpPr/>
          <p:nvPr/>
        </p:nvSpPr>
        <p:spPr>
          <a:xfrm>
            <a:off x="2286000" y="2281178"/>
            <a:ext cx="14401800" cy="2862322"/>
          </a:xfrm>
          <a:prstGeom prst="rect">
            <a:avLst/>
          </a:prstGeom>
        </p:spPr>
        <p:txBody>
          <a:bodyPr wrap="square">
            <a:spAutoFit/>
          </a:bodyPr>
          <a:lstStyle/>
          <a:p>
            <a:pPr algn="ctr">
              <a:lnSpc>
                <a:spcPct val="150000"/>
              </a:lnSpc>
              <a:spcBef>
                <a:spcPts val="600"/>
              </a:spcBef>
              <a:spcAft>
                <a:spcPts val="800"/>
              </a:spcAft>
            </a:pPr>
            <a:r>
              <a:rPr lang="vi-VN" sz="4000" dirty="0" smtClean="0">
                <a:latin typeface="Arial" panose="020B0604020202020204" pitchFamily="34" charset="0"/>
                <a:ea typeface="Calibri" panose="020F0502020204030204" pitchFamily="34" charset="0"/>
                <a:cs typeface="Arial" panose="020B0604020202020204" pitchFamily="34" charset="0"/>
              </a:rPr>
              <a:t>Đo </a:t>
            </a:r>
            <a:r>
              <a:rPr lang="vi-VN" sz="4000" dirty="0">
                <a:latin typeface="Arial" panose="020B0604020202020204" pitchFamily="34" charset="0"/>
                <a:ea typeface="Calibri" panose="020F0502020204030204" pitchFamily="34" charset="0"/>
                <a:cs typeface="Arial" panose="020B0604020202020204" pitchFamily="34" charset="0"/>
              </a:rPr>
              <a:t>thời gian, đo nhiệt độ, đo chiều dài,... Với các kĩ năng gồm: ước lượng giá trị cần đo, lựa chọn dụng cụ đo thích hợp, tiến </a:t>
            </a:r>
            <a:r>
              <a:rPr lang="vi-VN" sz="4000" dirty="0" smtClean="0">
                <a:latin typeface="Arial" panose="020B0604020202020204" pitchFamily="34" charset="0"/>
                <a:ea typeface="Calibri" panose="020F0502020204030204" pitchFamily="34" charset="0"/>
                <a:cs typeface="Arial" panose="020B0604020202020204" pitchFamily="34" charset="0"/>
              </a:rPr>
              <a:t>hành </a:t>
            </a:r>
            <a:r>
              <a:rPr lang="vi-VN" sz="4000" dirty="0">
                <a:latin typeface="Arial" panose="020B0604020202020204" pitchFamily="34" charset="0"/>
                <a:ea typeface="Calibri" panose="020F0502020204030204" pitchFamily="34" charset="0"/>
                <a:cs typeface="Arial" panose="020B0604020202020204" pitchFamily="34" charset="0"/>
              </a:rPr>
              <a:t>đo và ghi lại kết quả.</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2050" name="Picture 2" descr="Đồng hồ bấm giờ không tự tắt(màu trắng | Thiết bị điện tử theo dõi |  DoTheThao.Org"/>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2590800" y="5448299"/>
            <a:ext cx="3048000" cy="304800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NHIỆT KẾ ĐO NHIỆT ĐỘ CƠ THỂ KHÔNG TIẾP XÚC BẰNG HỒNG NGOẠI | Tiki"/>
          <p:cNvPicPr>
            <a:picLocks noChangeAspect="1" noChangeArrowheads="1"/>
          </p:cNvPicPr>
          <p:nvPr/>
        </p:nvPicPr>
        <p:blipFill>
          <a:blip r:embed="rId32" cstate="print">
            <a:extLst>
              <a:ext uri="{28A0092B-C50C-407E-A947-70E740481C1C}">
                <a14:useLocalDpi xmlns:a14="http://schemas.microsoft.com/office/drawing/2010/main" val="0"/>
              </a:ext>
            </a:extLst>
          </a:blip>
          <a:srcRect/>
          <a:stretch>
            <a:fillRect/>
          </a:stretch>
        </p:blipFill>
        <p:spPr bwMode="auto">
          <a:xfrm>
            <a:off x="6781800" y="5293955"/>
            <a:ext cx="3570514" cy="357051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Lý thuyết đo chiều dài - cd lý 6"/>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11125200" y="5755481"/>
            <a:ext cx="5009143" cy="24336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871239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fade">
                                      <p:cBhvr>
                                        <p:cTn id="17" dur="500"/>
                                        <p:tgtEl>
                                          <p:spTgt spid="205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52"/>
                                        </p:tgtEl>
                                        <p:attrNameLst>
                                          <p:attrName>style.visibility</p:attrName>
                                        </p:attrNameLst>
                                      </p:cBhvr>
                                      <p:to>
                                        <p:strVal val="visible"/>
                                      </p:to>
                                    </p:set>
                                    <p:animEffect transition="in" filter="fade">
                                      <p:cBhvr>
                                        <p:cTn id="22" dur="500"/>
                                        <p:tgtEl>
                                          <p:spTgt spid="205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054"/>
                                        </p:tgtEl>
                                        <p:attrNameLst>
                                          <p:attrName>style.visibility</p:attrName>
                                        </p:attrNameLst>
                                      </p:cBhvr>
                                      <p:to>
                                        <p:strVal val="visible"/>
                                      </p:to>
                                    </p:set>
                                    <p:animEffect transition="in" filter="fade">
                                      <p:cBhvr>
                                        <p:cTn id="27" dur="500"/>
                                        <p:tgtEl>
                                          <p:spTgt spid="2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6F0E9"/>
        </a:solidFill>
        <a:effectLst/>
      </p:bgPr>
    </p:bg>
    <p:spTree>
      <p:nvGrpSpPr>
        <p:cNvPr id="1" name=""/>
        <p:cNvGrpSpPr/>
        <p:nvPr/>
      </p:nvGrpSpPr>
      <p:grpSpPr>
        <a:xfrm>
          <a:off x="0" y="0"/>
          <a:ext cx="0" cy="0"/>
          <a:chOff x="0" y="0"/>
          <a:chExt cx="0" cy="0"/>
        </a:xfrm>
      </p:grpSpPr>
      <p:pic>
        <p:nvPicPr>
          <p:cNvPr id="19" name="Picture 1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27"/>
              </a:ext>
            </a:extLst>
          </a:blip>
          <a:srcRect/>
          <a:stretch>
            <a:fillRect/>
          </a:stretch>
        </p:blipFill>
        <p:spPr>
          <a:xfrm>
            <a:off x="1066800" y="818112"/>
            <a:ext cx="16078200" cy="8744988"/>
          </a:xfrm>
          <a:prstGeom prst="rect">
            <a:avLst/>
          </a:prstGeom>
        </p:spPr>
      </p:pic>
      <p:pic>
        <p:nvPicPr>
          <p:cNvPr id="14" name="Picture 14"/>
          <p:cNvPicPr>
            <a:picLocks noChangeAspect="1"/>
          </p:cNvPicPr>
          <p:nvPr/>
        </p:nvPicPr>
        <p:blipFill>
          <a:blip r:embed="rId28"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228600" y="8864400"/>
            <a:ext cx="1698771" cy="1182962"/>
          </a:xfrm>
          <a:prstGeom prst="rect">
            <a:avLst/>
          </a:prstGeom>
        </p:spPr>
      </p:pic>
      <p:pic>
        <p:nvPicPr>
          <p:cNvPr id="15" name="Picture 15"/>
          <p:cNvPicPr>
            <a:picLocks noChangeAspect="1"/>
          </p:cNvPicPr>
          <p:nvPr/>
        </p:nvPicPr>
        <p:blipFill>
          <a:blip r:embed="rId2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6410400" y="0"/>
            <a:ext cx="2004936" cy="1902867"/>
          </a:xfrm>
          <a:prstGeom prst="rect">
            <a:avLst/>
          </a:prstGeom>
        </p:spPr>
      </p:pic>
      <p:pic>
        <p:nvPicPr>
          <p:cNvPr id="17" name="Picture 17"/>
          <p:cNvPicPr>
            <a:picLocks noChangeAspect="1"/>
          </p:cNvPicPr>
          <p:nvPr/>
        </p:nvPicPr>
        <p:blipFill>
          <a:blip r:embed="rId30"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r="47990" b="28940"/>
          <a:stretch>
            <a:fillRect/>
          </a:stretch>
        </p:blipFill>
        <p:spPr>
          <a:xfrm>
            <a:off x="17412868" y="9410700"/>
            <a:ext cx="694486" cy="619344"/>
          </a:xfrm>
          <a:prstGeom prst="rect">
            <a:avLst/>
          </a:prstGeom>
        </p:spPr>
      </p:pic>
      <p:pic>
        <p:nvPicPr>
          <p:cNvPr id="18" name="Picture 18"/>
          <p:cNvPicPr>
            <a:picLocks noChangeAspect="1"/>
          </p:cNvPicPr>
          <p:nvPr/>
        </p:nvPicPr>
        <p:blipFill>
          <a:blip r:embed="rId30"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l="47990" t="28940"/>
          <a:stretch>
            <a:fillRect/>
          </a:stretch>
        </p:blipFill>
        <p:spPr>
          <a:xfrm>
            <a:off x="17573808" y="8496300"/>
            <a:ext cx="694486" cy="619344"/>
          </a:xfrm>
          <a:prstGeom prst="rect">
            <a:avLst/>
          </a:prstGeom>
        </p:spPr>
      </p:pic>
      <p:sp>
        <p:nvSpPr>
          <p:cNvPr id="2" name="Rectangle 1"/>
          <p:cNvSpPr/>
          <p:nvPr/>
        </p:nvSpPr>
        <p:spPr>
          <a:xfrm>
            <a:off x="2356179" y="3975882"/>
            <a:ext cx="13417221" cy="5068054"/>
          </a:xfrm>
          <a:prstGeom prst="rect">
            <a:avLst/>
          </a:prstGeom>
        </p:spPr>
        <p:txBody>
          <a:bodyPr wrap="square">
            <a:spAutoFit/>
          </a:bodyPr>
          <a:lstStyle/>
          <a:p>
            <a:pPr algn="ctr">
              <a:lnSpc>
                <a:spcPct val="150000"/>
              </a:lnSpc>
              <a:spcBef>
                <a:spcPts val="600"/>
              </a:spcBef>
              <a:spcAft>
                <a:spcPts val="800"/>
              </a:spcAft>
            </a:pPr>
            <a:r>
              <a:rPr lang="en-US" sz="4000" b="1" dirty="0" err="1" smtClean="0">
                <a:solidFill>
                  <a:srgbClr val="FF0000"/>
                </a:solidFill>
                <a:latin typeface="Arial" panose="020B0604020202020204" pitchFamily="34" charset="0"/>
                <a:ea typeface="Calibri" panose="020F0502020204030204" pitchFamily="34" charset="0"/>
                <a:cs typeface="Arial" panose="020B0604020202020204" pitchFamily="34" charset="0"/>
              </a:rPr>
              <a:t>Câu</a:t>
            </a:r>
            <a:r>
              <a:rPr lang="en-US" sz="4000" b="1" dirty="0" smtClean="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4000" b="1" dirty="0" err="1" smtClean="0">
                <a:solidFill>
                  <a:srgbClr val="FF0000"/>
                </a:solidFill>
                <a:latin typeface="Arial" panose="020B0604020202020204" pitchFamily="34" charset="0"/>
                <a:ea typeface="Calibri" panose="020F0502020204030204" pitchFamily="34" charset="0"/>
                <a:cs typeface="Arial" panose="020B0604020202020204" pitchFamily="34" charset="0"/>
              </a:rPr>
              <a:t>trả</a:t>
            </a:r>
            <a:r>
              <a:rPr lang="en-US" sz="4000" b="1" dirty="0" smtClean="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4000" b="1" dirty="0" err="1" smtClean="0">
                <a:solidFill>
                  <a:srgbClr val="FF0000"/>
                </a:solidFill>
                <a:latin typeface="Arial" panose="020B0604020202020204" pitchFamily="34" charset="0"/>
                <a:ea typeface="Calibri" panose="020F0502020204030204" pitchFamily="34" charset="0"/>
                <a:cs typeface="Arial" panose="020B0604020202020204" pitchFamily="34" charset="0"/>
              </a:rPr>
              <a:t>lời</a:t>
            </a:r>
            <a:r>
              <a:rPr lang="en-US" sz="4000" b="1" dirty="0" smtClean="0">
                <a:solidFill>
                  <a:srgbClr val="FF0000"/>
                </a:solidFill>
                <a:latin typeface="Arial" panose="020B0604020202020204" pitchFamily="34" charset="0"/>
                <a:ea typeface="Calibri" panose="020F0502020204030204" pitchFamily="34" charset="0"/>
                <a:cs typeface="Arial" panose="020B0604020202020204" pitchFamily="34" charset="0"/>
              </a:rPr>
              <a:t>:</a:t>
            </a:r>
            <a:endParaRPr lang="en-US" sz="4000" b="1" dirty="0">
              <a:solidFill>
                <a:srgbClr val="FF0000"/>
              </a:solidFill>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600"/>
              </a:spcBef>
              <a:spcAft>
                <a:spcPts val="800"/>
              </a:spcAft>
              <a:buFont typeface="Arial" panose="020B0604020202020204" pitchFamily="34" charset="0"/>
              <a:buChar char="•"/>
            </a:pPr>
            <a:r>
              <a:rPr lang="vi-VN" sz="4000" dirty="0" smtClean="0">
                <a:latin typeface="Arial" panose="020B0604020202020204" pitchFamily="34" charset="0"/>
                <a:ea typeface="Calibri" panose="020F0502020204030204" pitchFamily="34" charset="0"/>
                <a:cs typeface="Arial" panose="020B0604020202020204" pitchFamily="34" charset="0"/>
              </a:rPr>
              <a:t>Kĩ </a:t>
            </a:r>
            <a:r>
              <a:rPr lang="vi-VN" sz="4000" dirty="0">
                <a:latin typeface="Arial" panose="020B0604020202020204" pitchFamily="34" charset="0"/>
                <a:ea typeface="Calibri" panose="020F0502020204030204" pitchFamily="34" charset="0"/>
                <a:cs typeface="Arial" panose="020B0604020202020204" pitchFamily="34" charset="0"/>
              </a:rPr>
              <a:t>năng liên kết và kĩ năng đo thường được sử dụng ở: Bước 3 – Lập kế hoạch và kiểm tran giả thuyết; </a:t>
            </a:r>
            <a:endParaRPr lang="en-US" sz="4000" dirty="0" smtClean="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600"/>
              </a:spcBef>
              <a:spcAft>
                <a:spcPts val="800"/>
              </a:spcAft>
              <a:buFont typeface="Arial" panose="020B0604020202020204" pitchFamily="34" charset="0"/>
              <a:buChar char="•"/>
            </a:pPr>
            <a:r>
              <a:rPr lang="vi-VN" sz="4000" dirty="0" smtClean="0">
                <a:latin typeface="Arial" panose="020B0604020202020204" pitchFamily="34" charset="0"/>
                <a:ea typeface="Calibri" panose="020F0502020204030204" pitchFamily="34" charset="0"/>
                <a:cs typeface="Arial" panose="020B0604020202020204" pitchFamily="34" charset="0"/>
              </a:rPr>
              <a:t>Bước </a:t>
            </a:r>
            <a:r>
              <a:rPr lang="vi-VN" sz="4000" dirty="0">
                <a:latin typeface="Arial" panose="020B0604020202020204" pitchFamily="34" charset="0"/>
                <a:ea typeface="Calibri" panose="020F0502020204030204" pitchFamily="34" charset="0"/>
                <a:cs typeface="Arial" panose="020B0604020202020204" pitchFamily="34" charset="0"/>
              </a:rPr>
              <a:t>4 – Thực hiện kế hoạch trong phương pháp tìm hiểu tự nhiên.</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sp>
        <p:nvSpPr>
          <p:cNvPr id="8" name="TextBox 7"/>
          <p:cNvSpPr txBox="1"/>
          <p:nvPr/>
        </p:nvSpPr>
        <p:spPr>
          <a:xfrm>
            <a:off x="2367065" y="1751483"/>
            <a:ext cx="14150830" cy="1938992"/>
          </a:xfrm>
          <a:prstGeom prst="rect">
            <a:avLst/>
          </a:prstGeom>
          <a:noFill/>
        </p:spPr>
        <p:txBody>
          <a:bodyPr wrap="square" rtlCol="0">
            <a:spAutoFit/>
          </a:bodyPr>
          <a:lstStyle/>
          <a:p>
            <a:pPr algn="just">
              <a:lnSpc>
                <a:spcPct val="150000"/>
              </a:lnSpc>
            </a:pPr>
            <a:r>
              <a:rPr lang="en-US" sz="4000" b="1" dirty="0" err="1" smtClean="0">
                <a:solidFill>
                  <a:srgbClr val="FF0000"/>
                </a:solidFill>
                <a:latin typeface="Arial" panose="020B0604020202020204" pitchFamily="34" charset="0"/>
                <a:cs typeface="Arial" panose="020B0604020202020204" pitchFamily="34" charset="0"/>
              </a:rPr>
              <a:t>Câu</a:t>
            </a:r>
            <a:r>
              <a:rPr lang="en-US" sz="4000" b="1" dirty="0" smtClean="0">
                <a:solidFill>
                  <a:srgbClr val="FF0000"/>
                </a:solidFill>
                <a:latin typeface="Arial" panose="020B0604020202020204" pitchFamily="34" charset="0"/>
                <a:cs typeface="Arial" panose="020B0604020202020204" pitchFamily="34" charset="0"/>
              </a:rPr>
              <a:t> 5: </a:t>
            </a:r>
            <a:r>
              <a:rPr lang="en-US" sz="4000" dirty="0" err="1" smtClean="0">
                <a:latin typeface="Arial" panose="020B0604020202020204" pitchFamily="34" charset="0"/>
                <a:cs typeface="Arial" panose="020B0604020202020204" pitchFamily="34" charset="0"/>
              </a:rPr>
              <a:t>Kĩ</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năng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liên</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kết</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và</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kĩ</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năng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đo</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thường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được</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sử</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dụng</a:t>
            </a:r>
            <a:r>
              <a:rPr lang="en-US" sz="4000" dirty="0" smtClean="0">
                <a:latin typeface="Arial" panose="020B0604020202020204" pitchFamily="34" charset="0"/>
                <a:cs typeface="Arial" panose="020B0604020202020204" pitchFamily="34" charset="0"/>
              </a:rPr>
              <a:t> ở </a:t>
            </a:r>
            <a:r>
              <a:rPr lang="en-US" sz="4000" dirty="0" err="1" smtClean="0">
                <a:latin typeface="Arial" panose="020B0604020202020204" pitchFamily="34" charset="0"/>
                <a:cs typeface="Arial" panose="020B0604020202020204" pitchFamily="34" charset="0"/>
              </a:rPr>
              <a:t>bước</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nào</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trong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phương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pháp</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tìm</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hiểu</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tự</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nhiên</a:t>
            </a:r>
            <a:r>
              <a:rPr lang="en-US" sz="4000" dirty="0" smtClean="0">
                <a:latin typeface="Arial" panose="020B060402020202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3151546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down)">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wipe(down)">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wipe(down)">
                                      <p:cBhvr>
                                        <p:cTn id="22"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8"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6F0E9"/>
        </a:solidFill>
        <a:effectLst/>
      </p:bgPr>
    </p:bg>
    <p:spTree>
      <p:nvGrpSpPr>
        <p:cNvPr id="1" name=""/>
        <p:cNvGrpSpPr/>
        <p:nvPr/>
      </p:nvGrpSpPr>
      <p:grpSpPr>
        <a:xfrm>
          <a:off x="0" y="0"/>
          <a:ext cx="0" cy="0"/>
          <a:chOff x="0" y="0"/>
          <a:chExt cx="0" cy="0"/>
        </a:xfrm>
      </p:grpSpPr>
      <p:pic>
        <p:nvPicPr>
          <p:cNvPr id="19" name="Picture 1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27"/>
              </a:ext>
            </a:extLst>
          </a:blip>
          <a:srcRect/>
          <a:stretch>
            <a:fillRect/>
          </a:stretch>
        </p:blipFill>
        <p:spPr>
          <a:xfrm>
            <a:off x="762000" y="571500"/>
            <a:ext cx="16811808" cy="9144000"/>
          </a:xfrm>
          <a:prstGeom prst="rect">
            <a:avLst/>
          </a:prstGeom>
        </p:spPr>
      </p:pic>
      <p:pic>
        <p:nvPicPr>
          <p:cNvPr id="14" name="Picture 14"/>
          <p:cNvPicPr>
            <a:picLocks noChangeAspect="1"/>
          </p:cNvPicPr>
          <p:nvPr/>
        </p:nvPicPr>
        <p:blipFill>
          <a:blip r:embed="rId28"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228600" y="8864400"/>
            <a:ext cx="1698771" cy="1182962"/>
          </a:xfrm>
          <a:prstGeom prst="rect">
            <a:avLst/>
          </a:prstGeom>
        </p:spPr>
      </p:pic>
      <p:pic>
        <p:nvPicPr>
          <p:cNvPr id="15" name="Picture 15"/>
          <p:cNvPicPr>
            <a:picLocks noChangeAspect="1"/>
          </p:cNvPicPr>
          <p:nvPr/>
        </p:nvPicPr>
        <p:blipFill>
          <a:blip r:embed="rId2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6410400" y="0"/>
            <a:ext cx="2004936" cy="1902867"/>
          </a:xfrm>
          <a:prstGeom prst="rect">
            <a:avLst/>
          </a:prstGeom>
        </p:spPr>
      </p:pic>
      <p:pic>
        <p:nvPicPr>
          <p:cNvPr id="17" name="Picture 17"/>
          <p:cNvPicPr>
            <a:picLocks noChangeAspect="1"/>
          </p:cNvPicPr>
          <p:nvPr/>
        </p:nvPicPr>
        <p:blipFill>
          <a:blip r:embed="rId30"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r="47990" b="28940"/>
          <a:stretch>
            <a:fillRect/>
          </a:stretch>
        </p:blipFill>
        <p:spPr>
          <a:xfrm>
            <a:off x="17412868" y="9410700"/>
            <a:ext cx="694486" cy="619344"/>
          </a:xfrm>
          <a:prstGeom prst="rect">
            <a:avLst/>
          </a:prstGeom>
        </p:spPr>
      </p:pic>
      <p:pic>
        <p:nvPicPr>
          <p:cNvPr id="18" name="Picture 18"/>
          <p:cNvPicPr>
            <a:picLocks noChangeAspect="1"/>
          </p:cNvPicPr>
          <p:nvPr/>
        </p:nvPicPr>
        <p:blipFill>
          <a:blip r:embed="rId30"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l="47990" t="28940"/>
          <a:stretch>
            <a:fillRect/>
          </a:stretch>
        </p:blipFill>
        <p:spPr>
          <a:xfrm>
            <a:off x="17573808" y="8496300"/>
            <a:ext cx="694486" cy="619344"/>
          </a:xfrm>
          <a:prstGeom prst="rect">
            <a:avLst/>
          </a:prstGeom>
        </p:spPr>
      </p:pic>
      <p:sp>
        <p:nvSpPr>
          <p:cNvPr id="2" name="Rectangle 1"/>
          <p:cNvSpPr/>
          <p:nvPr/>
        </p:nvSpPr>
        <p:spPr>
          <a:xfrm>
            <a:off x="762000" y="1001274"/>
            <a:ext cx="16498468" cy="901593"/>
          </a:xfrm>
          <a:prstGeom prst="rect">
            <a:avLst/>
          </a:prstGeom>
        </p:spPr>
        <p:txBody>
          <a:bodyPr wrap="square">
            <a:spAutoFit/>
          </a:bodyPr>
          <a:lstStyle/>
          <a:p>
            <a:pPr algn="ctr">
              <a:lnSpc>
                <a:spcPct val="150000"/>
              </a:lnSpc>
              <a:spcBef>
                <a:spcPts val="600"/>
              </a:spcBef>
              <a:spcAft>
                <a:spcPts val="800"/>
              </a:spcAft>
            </a:pPr>
            <a:r>
              <a:rPr lang="vi-VN" sz="4000" b="1" dirty="0">
                <a:latin typeface="Arial" panose="020B0604020202020204" pitchFamily="34" charset="0"/>
                <a:ea typeface="Calibri" panose="020F0502020204030204" pitchFamily="34" charset="0"/>
                <a:cs typeface="Arial" panose="020B0604020202020204" pitchFamily="34" charset="0"/>
              </a:rPr>
              <a:t>2.5 Kĩ năng dự báo</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sp>
        <p:nvSpPr>
          <p:cNvPr id="4" name="Rectangle 3"/>
          <p:cNvSpPr/>
          <p:nvPr/>
        </p:nvSpPr>
        <p:spPr>
          <a:xfrm>
            <a:off x="1794677" y="2166647"/>
            <a:ext cx="14740723" cy="2862322"/>
          </a:xfrm>
          <a:prstGeom prst="rect">
            <a:avLst/>
          </a:prstGeom>
        </p:spPr>
        <p:txBody>
          <a:bodyPr wrap="square">
            <a:spAutoFit/>
          </a:bodyPr>
          <a:lstStyle/>
          <a:p>
            <a:pPr algn="just">
              <a:lnSpc>
                <a:spcPct val="150000"/>
              </a:lnSpc>
              <a:spcBef>
                <a:spcPts val="600"/>
              </a:spcBef>
              <a:spcAft>
                <a:spcPts val="800"/>
              </a:spcAft>
            </a:pPr>
            <a:r>
              <a:rPr lang="vi-VN" sz="4000" dirty="0">
                <a:latin typeface="Arial" panose="020B0604020202020204" pitchFamily="34" charset="0"/>
                <a:ea typeface="Calibri" panose="020F0502020204030204" pitchFamily="34" charset="0"/>
                <a:cs typeface="Arial" panose="020B0604020202020204" pitchFamily="34" charset="0"/>
              </a:rPr>
              <a:t>Nhận định về những điều được đánh giá cảy ra trong tương lai dựa trên những căn cứ được biết trước đó, đặc biệt liên quan đến một tình huống cụ thể.</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sp>
        <p:nvSpPr>
          <p:cNvPr id="5" name="TextBox 4"/>
          <p:cNvSpPr txBox="1"/>
          <p:nvPr/>
        </p:nvSpPr>
        <p:spPr>
          <a:xfrm>
            <a:off x="1927371" y="5081604"/>
            <a:ext cx="14608029" cy="1846659"/>
          </a:xfrm>
          <a:prstGeom prst="rect">
            <a:avLst/>
          </a:prstGeom>
          <a:noFill/>
        </p:spPr>
        <p:txBody>
          <a:bodyPr wrap="square" rtlCol="0">
            <a:spAutoFit/>
          </a:bodyPr>
          <a:lstStyle/>
          <a:p>
            <a:pPr algn="just">
              <a:lnSpc>
                <a:spcPct val="150000"/>
              </a:lnSpc>
            </a:pPr>
            <a:r>
              <a:rPr lang="en-US" sz="3800" b="1" dirty="0" err="1" smtClean="0">
                <a:solidFill>
                  <a:srgbClr val="FF0000"/>
                </a:solidFill>
                <a:latin typeface="Arial" panose="020B0604020202020204" pitchFamily="34" charset="0"/>
                <a:cs typeface="Arial" panose="020B0604020202020204" pitchFamily="34" charset="0"/>
              </a:rPr>
              <a:t>Câu</a:t>
            </a:r>
            <a:r>
              <a:rPr lang="en-US" sz="3800" b="1" dirty="0" smtClean="0">
                <a:solidFill>
                  <a:srgbClr val="FF0000"/>
                </a:solidFill>
                <a:latin typeface="Arial" panose="020B0604020202020204" pitchFamily="34" charset="0"/>
                <a:cs typeface="Arial" panose="020B0604020202020204" pitchFamily="34" charset="0"/>
              </a:rPr>
              <a:t> 6: </a:t>
            </a:r>
            <a:r>
              <a:rPr lang="en-US" sz="3800" dirty="0" err="1" smtClean="0">
                <a:latin typeface="Arial" panose="020B0604020202020204" pitchFamily="34" charset="0"/>
                <a:cs typeface="Arial" panose="020B0604020202020204" pitchFamily="34" charset="0"/>
              </a:rPr>
              <a:t>Kĩ</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năng</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dự</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báo</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thường</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được</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sử</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dụng</a:t>
            </a:r>
            <a:r>
              <a:rPr lang="en-US" sz="3800" dirty="0" smtClean="0">
                <a:latin typeface="Arial" panose="020B0604020202020204" pitchFamily="34" charset="0"/>
                <a:cs typeface="Arial" panose="020B0604020202020204" pitchFamily="34" charset="0"/>
              </a:rPr>
              <a:t> ở </a:t>
            </a:r>
            <a:r>
              <a:rPr lang="en-US" sz="3800" dirty="0" err="1" smtClean="0">
                <a:latin typeface="Arial" panose="020B0604020202020204" pitchFamily="34" charset="0"/>
                <a:cs typeface="Arial" panose="020B0604020202020204" pitchFamily="34" charset="0"/>
              </a:rPr>
              <a:t>bước</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nào</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trong</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phương</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pháp</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tìm</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hiểu</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tự</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nhiên</a:t>
            </a:r>
            <a:r>
              <a:rPr lang="en-US" sz="3800" dirty="0" smtClean="0">
                <a:latin typeface="Arial" panose="020B0604020202020204" pitchFamily="34" charset="0"/>
                <a:cs typeface="Arial" panose="020B0604020202020204" pitchFamily="34" charset="0"/>
              </a:rPr>
              <a:t>?</a:t>
            </a:r>
            <a:endParaRPr lang="en-US" sz="3800" dirty="0">
              <a:latin typeface="Arial" panose="020B0604020202020204" pitchFamily="34" charset="0"/>
              <a:cs typeface="Arial" panose="020B0604020202020204" pitchFamily="34" charset="0"/>
            </a:endParaRPr>
          </a:p>
        </p:txBody>
      </p:sp>
      <p:sp>
        <p:nvSpPr>
          <p:cNvPr id="7" name="Rectangle 6"/>
          <p:cNvSpPr/>
          <p:nvPr/>
        </p:nvSpPr>
        <p:spPr>
          <a:xfrm>
            <a:off x="1794677" y="6893693"/>
            <a:ext cx="15807523" cy="1831207"/>
          </a:xfrm>
          <a:prstGeom prst="rect">
            <a:avLst/>
          </a:prstGeom>
        </p:spPr>
        <p:txBody>
          <a:bodyPr wrap="square">
            <a:spAutoFit/>
          </a:bodyPr>
          <a:lstStyle/>
          <a:p>
            <a:pPr algn="ctr">
              <a:lnSpc>
                <a:spcPct val="150000"/>
              </a:lnSpc>
              <a:spcBef>
                <a:spcPts val="600"/>
              </a:spcBef>
              <a:spcAft>
                <a:spcPts val="800"/>
              </a:spcAft>
            </a:pPr>
            <a:r>
              <a:rPr lang="en-US" sz="3600" b="1" dirty="0" err="1" smtClean="0">
                <a:solidFill>
                  <a:srgbClr val="FF0000"/>
                </a:solidFill>
                <a:latin typeface="Arial" panose="020B0604020202020204" pitchFamily="34" charset="0"/>
                <a:ea typeface="Calibri" panose="020F0502020204030204" pitchFamily="34" charset="0"/>
                <a:cs typeface="Arial" panose="020B0604020202020204" pitchFamily="34" charset="0"/>
              </a:rPr>
              <a:t>Câu</a:t>
            </a:r>
            <a:r>
              <a:rPr lang="en-US" sz="3600" b="1" dirty="0" smtClean="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3600" b="1" dirty="0" err="1" smtClean="0">
                <a:solidFill>
                  <a:srgbClr val="FF0000"/>
                </a:solidFill>
                <a:latin typeface="Arial" panose="020B0604020202020204" pitchFamily="34" charset="0"/>
                <a:ea typeface="Calibri" panose="020F0502020204030204" pitchFamily="34" charset="0"/>
                <a:cs typeface="Arial" panose="020B0604020202020204" pitchFamily="34" charset="0"/>
              </a:rPr>
              <a:t>trả</a:t>
            </a:r>
            <a:r>
              <a:rPr lang="en-US" sz="3600" b="1" dirty="0" smtClean="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3600" b="1" dirty="0" err="1" smtClean="0">
                <a:solidFill>
                  <a:srgbClr val="FF0000"/>
                </a:solidFill>
                <a:latin typeface="Arial" panose="020B0604020202020204" pitchFamily="34" charset="0"/>
                <a:ea typeface="Calibri" panose="020F0502020204030204" pitchFamily="34" charset="0"/>
                <a:cs typeface="Arial" panose="020B0604020202020204" pitchFamily="34" charset="0"/>
              </a:rPr>
              <a:t>lời</a:t>
            </a:r>
            <a:r>
              <a:rPr lang="en-US" sz="3600" b="1" dirty="0" smtClean="0">
                <a:solidFill>
                  <a:srgbClr val="FF0000"/>
                </a:solidFill>
                <a:latin typeface="Arial" panose="020B0604020202020204" pitchFamily="34" charset="0"/>
                <a:ea typeface="Calibri" panose="020F0502020204030204" pitchFamily="34" charset="0"/>
                <a:cs typeface="Arial" panose="020B0604020202020204" pitchFamily="34" charset="0"/>
              </a:rPr>
              <a:t>:</a:t>
            </a:r>
            <a:endParaRPr lang="en-US" sz="3600" b="1" dirty="0">
              <a:solidFill>
                <a:srgbClr val="FF0000"/>
              </a:solidFill>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800"/>
              </a:spcAft>
            </a:pPr>
            <a:r>
              <a:rPr lang="vi-VN" sz="3600" dirty="0" smtClean="0">
                <a:latin typeface="Arial" panose="020B0604020202020204" pitchFamily="34" charset="0"/>
                <a:ea typeface="Calibri" panose="020F0502020204030204" pitchFamily="34" charset="0"/>
                <a:cs typeface="Arial" panose="020B0604020202020204" pitchFamily="34" charset="0"/>
              </a:rPr>
              <a:t>Kĩ </a:t>
            </a:r>
            <a:r>
              <a:rPr lang="vi-VN" sz="3600" dirty="0">
                <a:latin typeface="Arial" panose="020B0604020202020204" pitchFamily="34" charset="0"/>
                <a:ea typeface="Calibri" panose="020F0502020204030204" pitchFamily="34" charset="0"/>
                <a:cs typeface="Arial" panose="020B0604020202020204" pitchFamily="34" charset="0"/>
              </a:rPr>
              <a:t>năng dự báo thường được sử dụng ở bước 2 – Hình thành giả thuyết.</a:t>
            </a:r>
            <a:endParaRPr lang="en-US" sz="36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19453131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6F0E9"/>
        </a:solidFill>
        <a:effectLst/>
      </p:bgPr>
    </p:bg>
    <p:spTree>
      <p:nvGrpSpPr>
        <p:cNvPr id="1" name=""/>
        <p:cNvGrpSpPr/>
        <p:nvPr/>
      </p:nvGrpSpPr>
      <p:grpSpPr>
        <a:xfrm>
          <a:off x="0" y="0"/>
          <a:ext cx="0" cy="0"/>
          <a:chOff x="0" y="0"/>
          <a:chExt cx="0" cy="0"/>
        </a:xfrm>
      </p:grpSpPr>
      <p:pic>
        <p:nvPicPr>
          <p:cNvPr id="19" name="Picture 1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27"/>
              </a:ext>
            </a:extLst>
          </a:blip>
          <a:srcRect/>
          <a:stretch>
            <a:fillRect/>
          </a:stretch>
        </p:blipFill>
        <p:spPr>
          <a:xfrm>
            <a:off x="762000" y="571500"/>
            <a:ext cx="16811808" cy="9144000"/>
          </a:xfrm>
          <a:prstGeom prst="rect">
            <a:avLst/>
          </a:prstGeom>
        </p:spPr>
      </p:pic>
      <p:pic>
        <p:nvPicPr>
          <p:cNvPr id="14" name="Picture 14"/>
          <p:cNvPicPr>
            <a:picLocks noChangeAspect="1"/>
          </p:cNvPicPr>
          <p:nvPr/>
        </p:nvPicPr>
        <p:blipFill>
          <a:blip r:embed="rId28"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228600" y="8864400"/>
            <a:ext cx="1698771" cy="1182962"/>
          </a:xfrm>
          <a:prstGeom prst="rect">
            <a:avLst/>
          </a:prstGeom>
        </p:spPr>
      </p:pic>
      <p:pic>
        <p:nvPicPr>
          <p:cNvPr id="15" name="Picture 15"/>
          <p:cNvPicPr>
            <a:picLocks noChangeAspect="1"/>
          </p:cNvPicPr>
          <p:nvPr/>
        </p:nvPicPr>
        <p:blipFill>
          <a:blip r:embed="rId2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6410400" y="0"/>
            <a:ext cx="2004936" cy="1902867"/>
          </a:xfrm>
          <a:prstGeom prst="rect">
            <a:avLst/>
          </a:prstGeom>
        </p:spPr>
      </p:pic>
      <p:pic>
        <p:nvPicPr>
          <p:cNvPr id="17" name="Picture 17"/>
          <p:cNvPicPr>
            <a:picLocks noChangeAspect="1"/>
          </p:cNvPicPr>
          <p:nvPr/>
        </p:nvPicPr>
        <p:blipFill>
          <a:blip r:embed="rId30"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r="47990" b="28940"/>
          <a:stretch>
            <a:fillRect/>
          </a:stretch>
        </p:blipFill>
        <p:spPr>
          <a:xfrm>
            <a:off x="17412868" y="9410700"/>
            <a:ext cx="694486" cy="619344"/>
          </a:xfrm>
          <a:prstGeom prst="rect">
            <a:avLst/>
          </a:prstGeom>
        </p:spPr>
      </p:pic>
      <p:pic>
        <p:nvPicPr>
          <p:cNvPr id="18" name="Picture 18"/>
          <p:cNvPicPr>
            <a:picLocks noChangeAspect="1"/>
          </p:cNvPicPr>
          <p:nvPr/>
        </p:nvPicPr>
        <p:blipFill>
          <a:blip r:embed="rId30"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l="47990" t="28940"/>
          <a:stretch>
            <a:fillRect/>
          </a:stretch>
        </p:blipFill>
        <p:spPr>
          <a:xfrm>
            <a:off x="17573808" y="8496300"/>
            <a:ext cx="694486" cy="619344"/>
          </a:xfrm>
          <a:prstGeom prst="rect">
            <a:avLst/>
          </a:prstGeom>
        </p:spPr>
      </p:pic>
      <p:sp>
        <p:nvSpPr>
          <p:cNvPr id="4" name="TextBox 3"/>
          <p:cNvSpPr txBox="1"/>
          <p:nvPr/>
        </p:nvSpPr>
        <p:spPr>
          <a:xfrm>
            <a:off x="1613900" y="1714500"/>
            <a:ext cx="15226300" cy="2862322"/>
          </a:xfrm>
          <a:prstGeom prst="rect">
            <a:avLst/>
          </a:prstGeom>
          <a:noFill/>
        </p:spPr>
        <p:txBody>
          <a:bodyPr wrap="square" rtlCol="0">
            <a:spAutoFit/>
          </a:bodyPr>
          <a:lstStyle/>
          <a:p>
            <a:pPr marL="571500" indent="-571500" algn="just">
              <a:lnSpc>
                <a:spcPct val="150000"/>
              </a:lnSpc>
              <a:buFont typeface="Wingdings" panose="05000000000000000000" pitchFamily="2" charset="2"/>
              <a:buChar char="v"/>
            </a:pPr>
            <a:r>
              <a:rPr lang="en-US" sz="4000" dirty="0" err="1" smtClean="0">
                <a:latin typeface="Arial" panose="020B0604020202020204" pitchFamily="34" charset="0"/>
                <a:cs typeface="Arial" panose="020B0604020202020204" pitchFamily="34" charset="0"/>
              </a:rPr>
              <a:t>Bác</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sĩ</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chuẩn</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đoán</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bệnh</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thường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phải</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thực</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hiện</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các</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kĩ</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năng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gì</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Các</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kĩ</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năng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đó</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tương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ứng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với</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các</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kĩ</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năng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nào</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trong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tiến</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trình</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tìm</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hiểu</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tự</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nhiên</a:t>
            </a:r>
            <a:r>
              <a:rPr lang="en-US" sz="4000" dirty="0" smtClean="0">
                <a:latin typeface="Arial" panose="020B060402020202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pic>
        <p:nvPicPr>
          <p:cNvPr id="10" name="Picture 9"/>
          <p:cNvPicPr/>
          <p:nvPr/>
        </p:nvPicPr>
        <p:blipFill>
          <a:blip r:embed="rId31"/>
          <a:stretch>
            <a:fillRect/>
          </a:stretch>
        </p:blipFill>
        <p:spPr>
          <a:xfrm>
            <a:off x="5204668" y="4443413"/>
            <a:ext cx="8044764" cy="4662487"/>
          </a:xfrm>
          <a:prstGeom prst="rect">
            <a:avLst/>
          </a:prstGeom>
        </p:spPr>
      </p:pic>
    </p:spTree>
    <p:extLst>
      <p:ext uri="{BB962C8B-B14F-4D97-AF65-F5344CB8AC3E}">
        <p14:creationId xmlns:p14="http://schemas.microsoft.com/office/powerpoint/2010/main" val="362028657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6F0E9"/>
        </a:solidFill>
        <a:effectLst/>
      </p:bgPr>
    </p:bg>
    <p:spTree>
      <p:nvGrpSpPr>
        <p:cNvPr id="1" name=""/>
        <p:cNvGrpSpPr/>
        <p:nvPr/>
      </p:nvGrpSpPr>
      <p:grpSpPr>
        <a:xfrm>
          <a:off x="0" y="0"/>
          <a:ext cx="0" cy="0"/>
          <a:chOff x="0" y="0"/>
          <a:chExt cx="0" cy="0"/>
        </a:xfrm>
      </p:grpSpPr>
      <p:pic>
        <p:nvPicPr>
          <p:cNvPr id="19" name="Picture 1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27"/>
              </a:ext>
            </a:extLst>
          </a:blip>
          <a:srcRect/>
          <a:stretch>
            <a:fillRect/>
          </a:stretch>
        </p:blipFill>
        <p:spPr>
          <a:xfrm>
            <a:off x="762000" y="571500"/>
            <a:ext cx="16811808" cy="9144000"/>
          </a:xfrm>
          <a:prstGeom prst="rect">
            <a:avLst/>
          </a:prstGeom>
        </p:spPr>
      </p:pic>
      <p:pic>
        <p:nvPicPr>
          <p:cNvPr id="14" name="Picture 14"/>
          <p:cNvPicPr>
            <a:picLocks noChangeAspect="1"/>
          </p:cNvPicPr>
          <p:nvPr/>
        </p:nvPicPr>
        <p:blipFill>
          <a:blip r:embed="rId28"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228600" y="8864400"/>
            <a:ext cx="1698771" cy="1182962"/>
          </a:xfrm>
          <a:prstGeom prst="rect">
            <a:avLst/>
          </a:prstGeom>
        </p:spPr>
      </p:pic>
      <p:pic>
        <p:nvPicPr>
          <p:cNvPr id="15" name="Picture 15"/>
          <p:cNvPicPr>
            <a:picLocks noChangeAspect="1"/>
          </p:cNvPicPr>
          <p:nvPr/>
        </p:nvPicPr>
        <p:blipFill>
          <a:blip r:embed="rId2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6410400" y="0"/>
            <a:ext cx="2004936" cy="1902867"/>
          </a:xfrm>
          <a:prstGeom prst="rect">
            <a:avLst/>
          </a:prstGeom>
        </p:spPr>
      </p:pic>
      <p:pic>
        <p:nvPicPr>
          <p:cNvPr id="17" name="Picture 17"/>
          <p:cNvPicPr>
            <a:picLocks noChangeAspect="1"/>
          </p:cNvPicPr>
          <p:nvPr/>
        </p:nvPicPr>
        <p:blipFill>
          <a:blip r:embed="rId30"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r="47990" b="28940"/>
          <a:stretch>
            <a:fillRect/>
          </a:stretch>
        </p:blipFill>
        <p:spPr>
          <a:xfrm>
            <a:off x="17412868" y="9410700"/>
            <a:ext cx="694486" cy="619344"/>
          </a:xfrm>
          <a:prstGeom prst="rect">
            <a:avLst/>
          </a:prstGeom>
        </p:spPr>
      </p:pic>
      <p:pic>
        <p:nvPicPr>
          <p:cNvPr id="18" name="Picture 18"/>
          <p:cNvPicPr>
            <a:picLocks noChangeAspect="1"/>
          </p:cNvPicPr>
          <p:nvPr/>
        </p:nvPicPr>
        <p:blipFill>
          <a:blip r:embed="rId30"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l="47990" t="28940"/>
          <a:stretch>
            <a:fillRect/>
          </a:stretch>
        </p:blipFill>
        <p:spPr>
          <a:xfrm>
            <a:off x="17573808" y="8496300"/>
            <a:ext cx="694486" cy="619344"/>
          </a:xfrm>
          <a:prstGeom prst="rect">
            <a:avLst/>
          </a:prstGeom>
        </p:spPr>
      </p:pic>
      <p:sp>
        <p:nvSpPr>
          <p:cNvPr id="2" name="Rectangle 1"/>
          <p:cNvSpPr/>
          <p:nvPr/>
        </p:nvSpPr>
        <p:spPr>
          <a:xfrm>
            <a:off x="2433517" y="1684923"/>
            <a:ext cx="13949483" cy="6735177"/>
          </a:xfrm>
          <a:prstGeom prst="rect">
            <a:avLst/>
          </a:prstGeom>
        </p:spPr>
        <p:txBody>
          <a:bodyPr wrap="square">
            <a:spAutoFit/>
          </a:bodyPr>
          <a:lstStyle/>
          <a:p>
            <a:pPr algn="ctr">
              <a:lnSpc>
                <a:spcPct val="150000"/>
              </a:lnSpc>
              <a:spcBef>
                <a:spcPts val="600"/>
              </a:spcBef>
              <a:spcAft>
                <a:spcPts val="800"/>
              </a:spcAft>
            </a:pPr>
            <a:r>
              <a:rPr lang="en-US" sz="4000" b="1" dirty="0" err="1" smtClean="0">
                <a:solidFill>
                  <a:srgbClr val="FF0000"/>
                </a:solidFill>
                <a:latin typeface="Arial" panose="020B0604020202020204" pitchFamily="34" charset="0"/>
                <a:ea typeface="Calibri" panose="020F0502020204030204" pitchFamily="34" charset="0"/>
                <a:cs typeface="Arial" panose="020B0604020202020204" pitchFamily="34" charset="0"/>
              </a:rPr>
              <a:t>Câu</a:t>
            </a:r>
            <a:r>
              <a:rPr lang="en-US" sz="4000" b="1" dirty="0" smtClean="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4000" b="1" dirty="0" err="1" smtClean="0">
                <a:solidFill>
                  <a:srgbClr val="FF0000"/>
                </a:solidFill>
                <a:latin typeface="Arial" panose="020B0604020202020204" pitchFamily="34" charset="0"/>
                <a:ea typeface="Calibri" panose="020F0502020204030204" pitchFamily="34" charset="0"/>
                <a:cs typeface="Arial" panose="020B0604020202020204" pitchFamily="34" charset="0"/>
              </a:rPr>
              <a:t>trả</a:t>
            </a:r>
            <a:r>
              <a:rPr lang="en-US" sz="4000" b="1" dirty="0" smtClean="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4000" b="1" dirty="0" err="1" smtClean="0">
                <a:solidFill>
                  <a:srgbClr val="FF0000"/>
                </a:solidFill>
                <a:latin typeface="Arial" panose="020B0604020202020204" pitchFamily="34" charset="0"/>
                <a:ea typeface="Calibri" panose="020F0502020204030204" pitchFamily="34" charset="0"/>
                <a:cs typeface="Arial" panose="020B0604020202020204" pitchFamily="34" charset="0"/>
              </a:rPr>
              <a:t>lời</a:t>
            </a:r>
            <a:r>
              <a:rPr lang="en-US" sz="4000" b="1" dirty="0" smtClean="0">
                <a:solidFill>
                  <a:srgbClr val="FF0000"/>
                </a:solidFill>
                <a:latin typeface="Arial" panose="020B0604020202020204" pitchFamily="34" charset="0"/>
                <a:ea typeface="Calibri" panose="020F0502020204030204" pitchFamily="34" charset="0"/>
                <a:cs typeface="Arial" panose="020B0604020202020204" pitchFamily="34" charset="0"/>
              </a:rPr>
              <a:t>:</a:t>
            </a:r>
          </a:p>
          <a:p>
            <a:pPr algn="just">
              <a:lnSpc>
                <a:spcPct val="150000"/>
              </a:lnSpc>
              <a:spcBef>
                <a:spcPts val="600"/>
              </a:spcBef>
              <a:spcAft>
                <a:spcPts val="800"/>
              </a:spcAft>
            </a:pPr>
            <a:r>
              <a:rPr lang="vi-VN" sz="4000" dirty="0" smtClean="0">
                <a:latin typeface="Arial" panose="020B0604020202020204" pitchFamily="34" charset="0"/>
                <a:ea typeface="Calibri" panose="020F0502020204030204" pitchFamily="34" charset="0"/>
                <a:cs typeface="Arial" panose="020B0604020202020204" pitchFamily="34" charset="0"/>
              </a:rPr>
              <a:t>Bác </a:t>
            </a:r>
            <a:r>
              <a:rPr lang="vi-VN" sz="4000" dirty="0">
                <a:latin typeface="Arial" panose="020B0604020202020204" pitchFamily="34" charset="0"/>
                <a:ea typeface="Calibri" panose="020F0502020204030204" pitchFamily="34" charset="0"/>
                <a:cs typeface="Arial" panose="020B0604020202020204" pitchFamily="34" charset="0"/>
              </a:rPr>
              <a:t>sĩ chuẩn đoán bệnh thường phải thực hiện các kĩ năng: quan sát ( nhìn, nghe, gõ, sờ), đo (nhiệt độ, nhịp tim, huyết áp, ...), dự báo (chuẩn đoán bệnh dựa vào các dấu hiệu lâm sàng), phân loại (phân loại bệnh dựa vào việc chuẩn đoán bệnh). Các kĩ năng đó tương ứng với các bước: (1)  Quan sát và đặt câu hỏi; (3) Lập kế hoạch và kiểm tra giả thuyết.</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53332287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up)">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up)">
                                      <p:cBhvr>
                                        <p:cTn id="1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6F0E9"/>
        </a:solidFill>
        <a:effectLst/>
      </p:bgPr>
    </p:bg>
    <p:spTree>
      <p:nvGrpSpPr>
        <p:cNvPr id="1" name=""/>
        <p:cNvGrpSpPr/>
        <p:nvPr/>
      </p:nvGrpSpPr>
      <p:grpSpPr>
        <a:xfrm>
          <a:off x="0" y="0"/>
          <a:ext cx="0" cy="0"/>
          <a:chOff x="0" y="0"/>
          <a:chExt cx="0" cy="0"/>
        </a:xfrm>
      </p:grpSpPr>
      <p:pic>
        <p:nvPicPr>
          <p:cNvPr id="19" name="Picture 1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27"/>
              </a:ext>
            </a:extLst>
          </a:blip>
          <a:srcRect/>
          <a:stretch>
            <a:fillRect/>
          </a:stretch>
        </p:blipFill>
        <p:spPr>
          <a:xfrm>
            <a:off x="762000" y="571500"/>
            <a:ext cx="16811808" cy="9144000"/>
          </a:xfrm>
          <a:prstGeom prst="rect">
            <a:avLst/>
          </a:prstGeom>
        </p:spPr>
      </p:pic>
      <p:pic>
        <p:nvPicPr>
          <p:cNvPr id="14" name="Picture 14"/>
          <p:cNvPicPr>
            <a:picLocks noChangeAspect="1"/>
          </p:cNvPicPr>
          <p:nvPr/>
        </p:nvPicPr>
        <p:blipFill>
          <a:blip r:embed="rId28"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228600" y="8864400"/>
            <a:ext cx="1698771" cy="1182962"/>
          </a:xfrm>
          <a:prstGeom prst="rect">
            <a:avLst/>
          </a:prstGeom>
        </p:spPr>
      </p:pic>
      <p:pic>
        <p:nvPicPr>
          <p:cNvPr id="15" name="Picture 15"/>
          <p:cNvPicPr>
            <a:picLocks noChangeAspect="1"/>
          </p:cNvPicPr>
          <p:nvPr/>
        </p:nvPicPr>
        <p:blipFill>
          <a:blip r:embed="rId2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6410400" y="0"/>
            <a:ext cx="2004936" cy="1902867"/>
          </a:xfrm>
          <a:prstGeom prst="rect">
            <a:avLst/>
          </a:prstGeom>
        </p:spPr>
      </p:pic>
      <p:pic>
        <p:nvPicPr>
          <p:cNvPr id="17" name="Picture 17"/>
          <p:cNvPicPr>
            <a:picLocks noChangeAspect="1"/>
          </p:cNvPicPr>
          <p:nvPr/>
        </p:nvPicPr>
        <p:blipFill>
          <a:blip r:embed="rId30"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r="47990" b="28940"/>
          <a:stretch>
            <a:fillRect/>
          </a:stretch>
        </p:blipFill>
        <p:spPr>
          <a:xfrm>
            <a:off x="17412868" y="9410700"/>
            <a:ext cx="694486" cy="619344"/>
          </a:xfrm>
          <a:prstGeom prst="rect">
            <a:avLst/>
          </a:prstGeom>
        </p:spPr>
      </p:pic>
      <p:pic>
        <p:nvPicPr>
          <p:cNvPr id="18" name="Picture 18"/>
          <p:cNvPicPr>
            <a:picLocks noChangeAspect="1"/>
          </p:cNvPicPr>
          <p:nvPr/>
        </p:nvPicPr>
        <p:blipFill>
          <a:blip r:embed="rId30"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l="47990" t="28940"/>
          <a:stretch>
            <a:fillRect/>
          </a:stretch>
        </p:blipFill>
        <p:spPr>
          <a:xfrm>
            <a:off x="17573808" y="8496300"/>
            <a:ext cx="694486" cy="619344"/>
          </a:xfrm>
          <a:prstGeom prst="rect">
            <a:avLst/>
          </a:prstGeom>
        </p:spPr>
      </p:pic>
      <p:sp>
        <p:nvSpPr>
          <p:cNvPr id="2" name="TextBox 1"/>
          <p:cNvSpPr txBox="1"/>
          <p:nvPr/>
        </p:nvSpPr>
        <p:spPr>
          <a:xfrm>
            <a:off x="1371600" y="2831114"/>
            <a:ext cx="15580740" cy="4369786"/>
          </a:xfrm>
          <a:prstGeom prst="rect">
            <a:avLst/>
          </a:prstGeom>
          <a:noFill/>
        </p:spPr>
        <p:txBody>
          <a:bodyPr wrap="square" rtlCol="0">
            <a:spAutoFit/>
          </a:bodyPr>
          <a:lstStyle/>
          <a:p>
            <a:pPr marL="571500" indent="-571500" algn="just">
              <a:lnSpc>
                <a:spcPct val="150000"/>
              </a:lnSpc>
              <a:buFont typeface="Wingdings" panose="05000000000000000000" pitchFamily="2" charset="2"/>
              <a:buChar char="v"/>
            </a:pPr>
            <a:r>
              <a:rPr lang="en-US" sz="3800" dirty="0" err="1" smtClean="0">
                <a:latin typeface="Arial" panose="020B0604020202020204" pitchFamily="34" charset="0"/>
                <a:cs typeface="Arial" panose="020B0604020202020204" pitchFamily="34" charset="0"/>
              </a:rPr>
              <a:t>Em</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đã</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sử</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dụng</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kĩ</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năng</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nào</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trong</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học</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tập</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môn</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Khoa</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học</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tự</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nhiên</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để</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thực</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hiện</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các</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hoạt</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động</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sau</a:t>
            </a:r>
            <a:r>
              <a:rPr lang="en-US" sz="3800" dirty="0" smtClean="0">
                <a:latin typeface="Arial" panose="020B0604020202020204" pitchFamily="34" charset="0"/>
                <a:cs typeface="Arial" panose="020B0604020202020204" pitchFamily="34" charset="0"/>
              </a:rPr>
              <a:t>:</a:t>
            </a:r>
          </a:p>
          <a:p>
            <a:pPr marL="742950" indent="-742950" algn="just">
              <a:lnSpc>
                <a:spcPct val="150000"/>
              </a:lnSpc>
              <a:buAutoNum type="alphaLcParenR"/>
            </a:pPr>
            <a:r>
              <a:rPr lang="en-US" sz="3800" dirty="0" err="1" smtClean="0">
                <a:latin typeface="Arial" panose="020B0604020202020204" pitchFamily="34" charset="0"/>
                <a:cs typeface="Arial" panose="020B0604020202020204" pitchFamily="34" charset="0"/>
              </a:rPr>
              <a:t>Sử</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dụng</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cân</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đồng</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hồ</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để</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xác</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định</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khối</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lượng</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của</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hộp</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bút</a:t>
            </a:r>
            <a:r>
              <a:rPr lang="en-US" sz="3800" dirty="0" smtClean="0">
                <a:latin typeface="Arial" panose="020B0604020202020204" pitchFamily="34" charset="0"/>
                <a:cs typeface="Arial" panose="020B0604020202020204" pitchFamily="34" charset="0"/>
              </a:rPr>
              <a:t>.</a:t>
            </a:r>
          </a:p>
          <a:p>
            <a:pPr marL="742950" indent="-742950" algn="just">
              <a:lnSpc>
                <a:spcPct val="150000"/>
              </a:lnSpc>
              <a:buAutoNum type="alphaLcParenR"/>
            </a:pPr>
            <a:r>
              <a:rPr lang="en-US" sz="3800" dirty="0" err="1" smtClean="0">
                <a:latin typeface="Arial" panose="020B0604020202020204" pitchFamily="34" charset="0"/>
                <a:cs typeface="Arial" panose="020B0604020202020204" pitchFamily="34" charset="0"/>
              </a:rPr>
              <a:t>Nhìn</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thấy</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bầu</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trời</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âm</a:t>
            </a:r>
            <a:r>
              <a:rPr lang="en-US" sz="3800" dirty="0" smtClean="0">
                <a:latin typeface="Arial" panose="020B0604020202020204" pitchFamily="34" charset="0"/>
                <a:cs typeface="Arial" panose="020B0604020202020204" pitchFamily="34" charset="0"/>
              </a:rPr>
              <a:t> u </a:t>
            </a:r>
            <a:r>
              <a:rPr lang="en-US" sz="3800" dirty="0" err="1" smtClean="0">
                <a:latin typeface="Arial" panose="020B0604020202020204" pitchFamily="34" charset="0"/>
                <a:cs typeface="Arial" panose="020B0604020202020204" pitchFamily="34" charset="0"/>
              </a:rPr>
              <a:t>và</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trên</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sân</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trường</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có</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vài</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chú</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chuồn</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chuồn</a:t>
            </a:r>
            <a:r>
              <a:rPr lang="en-US" sz="3800" dirty="0" smtClean="0">
                <a:latin typeface="Arial" panose="020B0604020202020204" pitchFamily="34" charset="0"/>
                <a:cs typeface="Arial" panose="020B0604020202020204" pitchFamily="34" charset="0"/>
              </a:rPr>
              <a:t> bay </a:t>
            </a:r>
            <a:r>
              <a:rPr lang="en-US" sz="3800" dirty="0" err="1" smtClean="0">
                <a:latin typeface="Arial" panose="020B0604020202020204" pitchFamily="34" charset="0"/>
                <a:cs typeface="Arial" panose="020B0604020202020204" pitchFamily="34" charset="0"/>
              </a:rPr>
              <a:t>là</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là</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trên</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mặt</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đất</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có</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thể</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trời</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sắp</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mưa</a:t>
            </a:r>
            <a:r>
              <a:rPr lang="en-US" sz="3800" dirty="0" smtClean="0">
                <a:latin typeface="Arial" panose="020B0604020202020204" pitchFamily="34" charset="0"/>
                <a:cs typeface="Arial" panose="020B0604020202020204" pitchFamily="34" charset="0"/>
              </a:rPr>
              <a:t>.</a:t>
            </a:r>
            <a:endParaRPr lang="en-US" sz="3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7502707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6F0E9"/>
        </a:solidFill>
        <a:effectLst/>
      </p:bgPr>
    </p:bg>
    <p:spTree>
      <p:nvGrpSpPr>
        <p:cNvPr id="1" name=""/>
        <p:cNvGrpSpPr/>
        <p:nvPr/>
      </p:nvGrpSpPr>
      <p:grpSpPr>
        <a:xfrm>
          <a:off x="0" y="0"/>
          <a:ext cx="0" cy="0"/>
          <a:chOff x="0" y="0"/>
          <a:chExt cx="0" cy="0"/>
        </a:xfrm>
      </p:grpSpPr>
      <p:pic>
        <p:nvPicPr>
          <p:cNvPr id="19" name="Picture 1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27"/>
              </a:ext>
            </a:extLst>
          </a:blip>
          <a:srcRect/>
          <a:stretch>
            <a:fillRect/>
          </a:stretch>
        </p:blipFill>
        <p:spPr>
          <a:xfrm>
            <a:off x="762000" y="571500"/>
            <a:ext cx="16811808" cy="9144000"/>
          </a:xfrm>
          <a:prstGeom prst="rect">
            <a:avLst/>
          </a:prstGeom>
        </p:spPr>
      </p:pic>
      <p:pic>
        <p:nvPicPr>
          <p:cNvPr id="14" name="Picture 14"/>
          <p:cNvPicPr>
            <a:picLocks noChangeAspect="1"/>
          </p:cNvPicPr>
          <p:nvPr/>
        </p:nvPicPr>
        <p:blipFill>
          <a:blip r:embed="rId28"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228600" y="8864400"/>
            <a:ext cx="1698771" cy="1182962"/>
          </a:xfrm>
          <a:prstGeom prst="rect">
            <a:avLst/>
          </a:prstGeom>
        </p:spPr>
      </p:pic>
      <p:pic>
        <p:nvPicPr>
          <p:cNvPr id="15" name="Picture 15"/>
          <p:cNvPicPr>
            <a:picLocks noChangeAspect="1"/>
          </p:cNvPicPr>
          <p:nvPr/>
        </p:nvPicPr>
        <p:blipFill>
          <a:blip r:embed="rId2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6410400" y="0"/>
            <a:ext cx="2004936" cy="1902867"/>
          </a:xfrm>
          <a:prstGeom prst="rect">
            <a:avLst/>
          </a:prstGeom>
        </p:spPr>
      </p:pic>
      <p:pic>
        <p:nvPicPr>
          <p:cNvPr id="17" name="Picture 17"/>
          <p:cNvPicPr>
            <a:picLocks noChangeAspect="1"/>
          </p:cNvPicPr>
          <p:nvPr/>
        </p:nvPicPr>
        <p:blipFill>
          <a:blip r:embed="rId30"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r="47990" b="28940"/>
          <a:stretch>
            <a:fillRect/>
          </a:stretch>
        </p:blipFill>
        <p:spPr>
          <a:xfrm>
            <a:off x="17412868" y="9410700"/>
            <a:ext cx="694486" cy="619344"/>
          </a:xfrm>
          <a:prstGeom prst="rect">
            <a:avLst/>
          </a:prstGeom>
        </p:spPr>
      </p:pic>
      <p:pic>
        <p:nvPicPr>
          <p:cNvPr id="18" name="Picture 18"/>
          <p:cNvPicPr>
            <a:picLocks noChangeAspect="1"/>
          </p:cNvPicPr>
          <p:nvPr/>
        </p:nvPicPr>
        <p:blipFill>
          <a:blip r:embed="rId30"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l="47990" t="28940"/>
          <a:stretch>
            <a:fillRect/>
          </a:stretch>
        </p:blipFill>
        <p:spPr>
          <a:xfrm>
            <a:off x="17573808" y="8496300"/>
            <a:ext cx="694486" cy="619344"/>
          </a:xfrm>
          <a:prstGeom prst="rect">
            <a:avLst/>
          </a:prstGeom>
        </p:spPr>
      </p:pic>
      <p:sp>
        <p:nvSpPr>
          <p:cNvPr id="2" name="Rectangle 1"/>
          <p:cNvSpPr/>
          <p:nvPr/>
        </p:nvSpPr>
        <p:spPr>
          <a:xfrm>
            <a:off x="3581400" y="2095500"/>
            <a:ext cx="12146382" cy="5991384"/>
          </a:xfrm>
          <a:prstGeom prst="rect">
            <a:avLst/>
          </a:prstGeom>
        </p:spPr>
        <p:txBody>
          <a:bodyPr wrap="square">
            <a:spAutoFit/>
          </a:bodyPr>
          <a:lstStyle/>
          <a:p>
            <a:pPr algn="ctr">
              <a:lnSpc>
                <a:spcPct val="150000"/>
              </a:lnSpc>
              <a:spcBef>
                <a:spcPts val="600"/>
              </a:spcBef>
              <a:spcAft>
                <a:spcPts val="800"/>
              </a:spcAft>
            </a:pPr>
            <a:r>
              <a:rPr lang="en-US" sz="4000" b="1" dirty="0" err="1" smtClean="0">
                <a:solidFill>
                  <a:srgbClr val="FF0000"/>
                </a:solidFill>
                <a:latin typeface="Arial" panose="020B0604020202020204" pitchFamily="34" charset="0"/>
                <a:ea typeface="Calibri" panose="020F0502020204030204" pitchFamily="34" charset="0"/>
                <a:cs typeface="Arial" panose="020B0604020202020204" pitchFamily="34" charset="0"/>
              </a:rPr>
              <a:t>Câu</a:t>
            </a:r>
            <a:r>
              <a:rPr lang="en-US" sz="4000" b="1" dirty="0" smtClean="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4000" b="1" dirty="0" err="1" smtClean="0">
                <a:solidFill>
                  <a:srgbClr val="FF0000"/>
                </a:solidFill>
                <a:latin typeface="Arial" panose="020B0604020202020204" pitchFamily="34" charset="0"/>
                <a:ea typeface="Calibri" panose="020F0502020204030204" pitchFamily="34" charset="0"/>
                <a:cs typeface="Arial" panose="020B0604020202020204" pitchFamily="34" charset="0"/>
              </a:rPr>
              <a:t>trả</a:t>
            </a:r>
            <a:r>
              <a:rPr lang="en-US" sz="4000" b="1" dirty="0" smtClean="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4000" b="1" dirty="0" err="1" smtClean="0">
                <a:solidFill>
                  <a:srgbClr val="FF0000"/>
                </a:solidFill>
                <a:latin typeface="Arial" panose="020B0604020202020204" pitchFamily="34" charset="0"/>
                <a:ea typeface="Calibri" panose="020F0502020204030204" pitchFamily="34" charset="0"/>
                <a:cs typeface="Arial" panose="020B0604020202020204" pitchFamily="34" charset="0"/>
              </a:rPr>
              <a:t>lời</a:t>
            </a:r>
            <a:r>
              <a:rPr lang="en-US" sz="4000" b="1" dirty="0" smtClean="0">
                <a:solidFill>
                  <a:srgbClr val="FF0000"/>
                </a:solidFill>
                <a:latin typeface="Arial" panose="020B0604020202020204" pitchFamily="34" charset="0"/>
                <a:ea typeface="Calibri" panose="020F0502020204030204" pitchFamily="34" charset="0"/>
                <a:cs typeface="Arial" panose="020B0604020202020204" pitchFamily="34" charset="0"/>
              </a:rPr>
              <a:t>:</a:t>
            </a:r>
          </a:p>
          <a:p>
            <a:pPr algn="just">
              <a:lnSpc>
                <a:spcPct val="150000"/>
              </a:lnSpc>
              <a:spcBef>
                <a:spcPts val="600"/>
              </a:spcBef>
              <a:spcAft>
                <a:spcPts val="800"/>
              </a:spcAft>
            </a:pPr>
            <a:r>
              <a:rPr lang="vi-VN" sz="4000" dirty="0" smtClean="0">
                <a:latin typeface="Arial" panose="020B0604020202020204" pitchFamily="34" charset="0"/>
                <a:ea typeface="Calibri" panose="020F0502020204030204" pitchFamily="34" charset="0"/>
                <a:cs typeface="Arial" panose="020B0604020202020204" pitchFamily="34" charset="0"/>
              </a:rPr>
              <a:t>a</a:t>
            </a:r>
            <a:r>
              <a:rPr lang="vi-VN" sz="4000" dirty="0">
                <a:latin typeface="Arial" panose="020B0604020202020204" pitchFamily="34" charset="0"/>
                <a:ea typeface="Calibri" panose="020F0502020204030204" pitchFamily="34" charset="0"/>
                <a:cs typeface="Arial" panose="020B0604020202020204" pitchFamily="34" charset="0"/>
              </a:rPr>
              <a:t>, Khi sử dụng cân đồng hồ để xác định khối lượng hộp bút, HS sử dụng kĩ năng đo.</a:t>
            </a:r>
            <a:endParaRPr lang="en-US" sz="4000" dirty="0">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800"/>
              </a:spcAft>
            </a:pPr>
            <a:r>
              <a:rPr lang="vi-VN" sz="4000" dirty="0">
                <a:latin typeface="Arial" panose="020B0604020202020204" pitchFamily="34" charset="0"/>
                <a:ea typeface="Calibri" panose="020F0502020204030204" pitchFamily="34" charset="0"/>
                <a:cs typeface="Arial" panose="020B0604020202020204" pitchFamily="34" charset="0"/>
              </a:rPr>
              <a:t>b, Nhìn thấy bầu trời âm u và trên sân trường có vài chú chuồn chuồn là là trên mặt đất, có thể trời sắp mưa. HS đã sử dụng kĩ năng dự đoán.</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85566203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6F0E9"/>
        </a:solidFill>
        <a:effectLst/>
      </p:bgPr>
    </p:bg>
    <p:spTree>
      <p:nvGrpSpPr>
        <p:cNvPr id="1" name=""/>
        <p:cNvGrpSpPr/>
        <p:nvPr/>
      </p:nvGrpSpPr>
      <p:grpSpPr>
        <a:xfrm>
          <a:off x="0" y="0"/>
          <a:ext cx="0" cy="0"/>
          <a:chOff x="0" y="0"/>
          <a:chExt cx="0" cy="0"/>
        </a:xfrm>
      </p:grpSpPr>
      <p:pic>
        <p:nvPicPr>
          <p:cNvPr id="19" name="Picture 1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27"/>
              </a:ext>
            </a:extLst>
          </a:blip>
          <a:srcRect/>
          <a:stretch>
            <a:fillRect/>
          </a:stretch>
        </p:blipFill>
        <p:spPr>
          <a:xfrm>
            <a:off x="762000" y="571500"/>
            <a:ext cx="16811808" cy="9144000"/>
          </a:xfrm>
          <a:prstGeom prst="rect">
            <a:avLst/>
          </a:prstGeom>
        </p:spPr>
      </p:pic>
      <p:pic>
        <p:nvPicPr>
          <p:cNvPr id="14" name="Picture 14"/>
          <p:cNvPicPr>
            <a:picLocks noChangeAspect="1"/>
          </p:cNvPicPr>
          <p:nvPr/>
        </p:nvPicPr>
        <p:blipFill>
          <a:blip r:embed="rId28"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228600" y="8864400"/>
            <a:ext cx="1698771" cy="1182962"/>
          </a:xfrm>
          <a:prstGeom prst="rect">
            <a:avLst/>
          </a:prstGeom>
        </p:spPr>
      </p:pic>
      <p:pic>
        <p:nvPicPr>
          <p:cNvPr id="15" name="Picture 15"/>
          <p:cNvPicPr>
            <a:picLocks noChangeAspect="1"/>
          </p:cNvPicPr>
          <p:nvPr/>
        </p:nvPicPr>
        <p:blipFill>
          <a:blip r:embed="rId2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6410400" y="0"/>
            <a:ext cx="2004936" cy="1902867"/>
          </a:xfrm>
          <a:prstGeom prst="rect">
            <a:avLst/>
          </a:prstGeom>
        </p:spPr>
      </p:pic>
      <p:pic>
        <p:nvPicPr>
          <p:cNvPr id="17" name="Picture 17"/>
          <p:cNvPicPr>
            <a:picLocks noChangeAspect="1"/>
          </p:cNvPicPr>
          <p:nvPr/>
        </p:nvPicPr>
        <p:blipFill>
          <a:blip r:embed="rId30"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r="47990" b="28940"/>
          <a:stretch>
            <a:fillRect/>
          </a:stretch>
        </p:blipFill>
        <p:spPr>
          <a:xfrm>
            <a:off x="17412868" y="9410700"/>
            <a:ext cx="694486" cy="619344"/>
          </a:xfrm>
          <a:prstGeom prst="rect">
            <a:avLst/>
          </a:prstGeom>
        </p:spPr>
      </p:pic>
      <p:pic>
        <p:nvPicPr>
          <p:cNvPr id="18" name="Picture 18"/>
          <p:cNvPicPr>
            <a:picLocks noChangeAspect="1"/>
          </p:cNvPicPr>
          <p:nvPr/>
        </p:nvPicPr>
        <p:blipFill>
          <a:blip r:embed="rId30"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l="47990" t="28940"/>
          <a:stretch>
            <a:fillRect/>
          </a:stretch>
        </p:blipFill>
        <p:spPr>
          <a:xfrm>
            <a:off x="17573808" y="8496300"/>
            <a:ext cx="694486" cy="619344"/>
          </a:xfrm>
          <a:prstGeom prst="rect">
            <a:avLst/>
          </a:prstGeom>
        </p:spPr>
      </p:pic>
      <p:sp>
        <p:nvSpPr>
          <p:cNvPr id="2" name="Rectangle 1"/>
          <p:cNvSpPr/>
          <p:nvPr/>
        </p:nvSpPr>
        <p:spPr>
          <a:xfrm>
            <a:off x="762000" y="800100"/>
            <a:ext cx="16650868" cy="901593"/>
          </a:xfrm>
          <a:prstGeom prst="rect">
            <a:avLst/>
          </a:prstGeom>
        </p:spPr>
        <p:txBody>
          <a:bodyPr wrap="square">
            <a:spAutoFit/>
          </a:bodyPr>
          <a:lstStyle/>
          <a:p>
            <a:pPr algn="ctr">
              <a:lnSpc>
                <a:spcPct val="150000"/>
              </a:lnSpc>
              <a:spcBef>
                <a:spcPts val="600"/>
              </a:spcBef>
              <a:spcAft>
                <a:spcPts val="800"/>
              </a:spcAft>
            </a:pPr>
            <a:r>
              <a:rPr lang="vi-VN" sz="4000" b="1" dirty="0">
                <a:latin typeface="Arial" panose="020B0604020202020204" pitchFamily="34" charset="0"/>
                <a:ea typeface="Calibri" panose="020F0502020204030204" pitchFamily="34" charset="0"/>
                <a:cs typeface="Arial" panose="020B0604020202020204" pitchFamily="34" charset="0"/>
              </a:rPr>
              <a:t>2.6 Kĩ năng viết báo cáo</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sp>
        <p:nvSpPr>
          <p:cNvPr id="4" name="Rectangle 3"/>
          <p:cNvSpPr/>
          <p:nvPr/>
        </p:nvSpPr>
        <p:spPr>
          <a:xfrm>
            <a:off x="2133600" y="1565977"/>
            <a:ext cx="14249400" cy="1824923"/>
          </a:xfrm>
          <a:prstGeom prst="rect">
            <a:avLst/>
          </a:prstGeom>
        </p:spPr>
        <p:txBody>
          <a:bodyPr wrap="square">
            <a:spAutoFit/>
          </a:bodyPr>
          <a:lstStyle/>
          <a:p>
            <a:pPr algn="just">
              <a:lnSpc>
                <a:spcPct val="150000"/>
              </a:lnSpc>
              <a:spcBef>
                <a:spcPts val="600"/>
              </a:spcBef>
              <a:spcAft>
                <a:spcPts val="800"/>
              </a:spcAft>
            </a:pPr>
            <a:r>
              <a:rPr lang="vi-VN" sz="4000" dirty="0">
                <a:latin typeface="Arial" panose="020B0604020202020204" pitchFamily="34" charset="0"/>
                <a:ea typeface="Calibri" panose="020F0502020204030204" pitchFamily="34" charset="0"/>
                <a:cs typeface="Arial" panose="020B0604020202020204" pitchFamily="34" charset="0"/>
              </a:rPr>
              <a:t>Quá trình nghiên cứu, tìm hiểu tự nhiên được trình bày thành báo cáo khoa học.</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sp>
        <p:nvSpPr>
          <p:cNvPr id="6" name="Rectangle 5"/>
          <p:cNvSpPr/>
          <p:nvPr/>
        </p:nvSpPr>
        <p:spPr>
          <a:xfrm>
            <a:off x="762000" y="3314700"/>
            <a:ext cx="16650868" cy="901593"/>
          </a:xfrm>
          <a:prstGeom prst="rect">
            <a:avLst/>
          </a:prstGeom>
        </p:spPr>
        <p:txBody>
          <a:bodyPr wrap="square">
            <a:spAutoFit/>
          </a:bodyPr>
          <a:lstStyle/>
          <a:p>
            <a:pPr algn="ctr">
              <a:lnSpc>
                <a:spcPct val="150000"/>
              </a:lnSpc>
              <a:spcBef>
                <a:spcPts val="600"/>
              </a:spcBef>
              <a:spcAft>
                <a:spcPts val="800"/>
              </a:spcAft>
            </a:pPr>
            <a:r>
              <a:rPr lang="vi-VN" sz="4000" dirty="0">
                <a:latin typeface="Arial" panose="020B0604020202020204" pitchFamily="34" charset="0"/>
                <a:ea typeface="Calibri" panose="020F0502020204030204" pitchFamily="34" charset="0"/>
                <a:cs typeface="Arial" panose="020B0604020202020204" pitchFamily="34" charset="0"/>
              </a:rPr>
              <a:t>Cấu trúc 1 bài báo cáo như hình: </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sp>
        <p:nvSpPr>
          <p:cNvPr id="7" name="Rounded Rectangle 6"/>
          <p:cNvSpPr/>
          <p:nvPr/>
        </p:nvSpPr>
        <p:spPr>
          <a:xfrm>
            <a:off x="4508916" y="4366999"/>
            <a:ext cx="9157036" cy="4738901"/>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300" b="1" dirty="0" smtClean="0">
                <a:solidFill>
                  <a:schemeClr val="tx1"/>
                </a:solidFill>
                <a:latin typeface="Arial" panose="020B0604020202020204" pitchFamily="34" charset="0"/>
                <a:cs typeface="Arial" panose="020B0604020202020204" pitchFamily="34" charset="0"/>
              </a:rPr>
              <a:t>BÁO CÁO</a:t>
            </a:r>
          </a:p>
          <a:p>
            <a:pPr algn="ctr">
              <a:lnSpc>
                <a:spcPct val="150000"/>
              </a:lnSpc>
            </a:pPr>
            <a:r>
              <a:rPr lang="en-US" sz="2300" dirty="0" err="1" smtClean="0">
                <a:solidFill>
                  <a:schemeClr val="tx1"/>
                </a:solidFill>
                <a:latin typeface="Arial" panose="020B0604020202020204" pitchFamily="34" charset="0"/>
                <a:cs typeface="Arial" panose="020B0604020202020204" pitchFamily="34" charset="0"/>
              </a:rPr>
              <a:t>Nội</a:t>
            </a:r>
            <a:r>
              <a:rPr lang="en-US" sz="2300" dirty="0" smtClean="0">
                <a:solidFill>
                  <a:schemeClr val="tx1"/>
                </a:solidFill>
                <a:latin typeface="Arial" panose="020B0604020202020204" pitchFamily="34" charset="0"/>
                <a:cs typeface="Arial" panose="020B0604020202020204" pitchFamily="34" charset="0"/>
              </a:rPr>
              <a:t> dung </a:t>
            </a:r>
            <a:r>
              <a:rPr lang="en-US" sz="2300" dirty="0" err="1" smtClean="0">
                <a:solidFill>
                  <a:schemeClr val="tx1"/>
                </a:solidFill>
                <a:latin typeface="Arial" panose="020B0604020202020204" pitchFamily="34" charset="0"/>
                <a:cs typeface="Arial" panose="020B0604020202020204" pitchFamily="34" charset="0"/>
              </a:rPr>
              <a:t>nghiên</a:t>
            </a:r>
            <a:r>
              <a:rPr lang="en-US" sz="2300" dirty="0" smtClean="0">
                <a:solidFill>
                  <a:schemeClr val="tx1"/>
                </a:solidFill>
                <a:latin typeface="Arial" panose="020B0604020202020204" pitchFamily="34" charset="0"/>
                <a:cs typeface="Arial" panose="020B0604020202020204" pitchFamily="34" charset="0"/>
              </a:rPr>
              <a:t> </a:t>
            </a:r>
            <a:r>
              <a:rPr lang="en-US" sz="2300" dirty="0" err="1" smtClean="0">
                <a:solidFill>
                  <a:schemeClr val="tx1"/>
                </a:solidFill>
                <a:latin typeface="Arial" panose="020B0604020202020204" pitchFamily="34" charset="0"/>
                <a:cs typeface="Arial" panose="020B0604020202020204" pitchFamily="34" charset="0"/>
              </a:rPr>
              <a:t>cứu</a:t>
            </a:r>
            <a:r>
              <a:rPr lang="en-US" sz="2300" dirty="0" smtClean="0">
                <a:solidFill>
                  <a:schemeClr val="tx1"/>
                </a:solidFill>
                <a:latin typeface="Arial" panose="020B0604020202020204" pitchFamily="34" charset="0"/>
                <a:cs typeface="Arial" panose="020B0604020202020204" pitchFamily="34" charset="0"/>
              </a:rPr>
              <a:t>:……………………….</a:t>
            </a:r>
          </a:p>
          <a:p>
            <a:pPr algn="ctr">
              <a:lnSpc>
                <a:spcPct val="150000"/>
              </a:lnSpc>
            </a:pPr>
            <a:r>
              <a:rPr lang="en-US" sz="2300" dirty="0" err="1" smtClean="0">
                <a:solidFill>
                  <a:schemeClr val="tx1"/>
                </a:solidFill>
                <a:latin typeface="Arial" panose="020B0604020202020204" pitchFamily="34" charset="0"/>
                <a:cs typeface="Arial" panose="020B0604020202020204" pitchFamily="34" charset="0"/>
              </a:rPr>
              <a:t>Họ</a:t>
            </a:r>
            <a:r>
              <a:rPr lang="en-US" sz="2300" dirty="0" smtClean="0">
                <a:solidFill>
                  <a:schemeClr val="tx1"/>
                </a:solidFill>
                <a:latin typeface="Arial" panose="020B0604020202020204" pitchFamily="34" charset="0"/>
                <a:cs typeface="Arial" panose="020B0604020202020204" pitchFamily="34" charset="0"/>
              </a:rPr>
              <a:t> </a:t>
            </a:r>
            <a:r>
              <a:rPr lang="en-US" sz="2300" dirty="0" err="1" smtClean="0">
                <a:solidFill>
                  <a:schemeClr val="tx1"/>
                </a:solidFill>
                <a:latin typeface="Arial" panose="020B0604020202020204" pitchFamily="34" charset="0"/>
                <a:cs typeface="Arial" panose="020B0604020202020204" pitchFamily="34" charset="0"/>
              </a:rPr>
              <a:t>và</a:t>
            </a:r>
            <a:r>
              <a:rPr lang="en-US" sz="2300" dirty="0" smtClean="0">
                <a:solidFill>
                  <a:schemeClr val="tx1"/>
                </a:solidFill>
                <a:latin typeface="Arial" panose="020B0604020202020204" pitchFamily="34" charset="0"/>
                <a:cs typeface="Arial" panose="020B0604020202020204" pitchFamily="34" charset="0"/>
              </a:rPr>
              <a:t> </a:t>
            </a:r>
            <a:r>
              <a:rPr lang="en-US" sz="2300" dirty="0" err="1" smtClean="0">
                <a:solidFill>
                  <a:schemeClr val="tx1"/>
                </a:solidFill>
                <a:latin typeface="Arial" panose="020B0604020202020204" pitchFamily="34" charset="0"/>
                <a:cs typeface="Arial" panose="020B0604020202020204" pitchFamily="34" charset="0"/>
              </a:rPr>
              <a:t>tên</a:t>
            </a:r>
            <a:r>
              <a:rPr lang="en-US" sz="2300" dirty="0" smtClean="0">
                <a:solidFill>
                  <a:schemeClr val="tx1"/>
                </a:solidFill>
                <a:latin typeface="Arial" panose="020B0604020202020204" pitchFamily="34" charset="0"/>
                <a:cs typeface="Arial" panose="020B0604020202020204" pitchFamily="34" charset="0"/>
              </a:rPr>
              <a:t>:…………………………………….</a:t>
            </a:r>
          </a:p>
          <a:p>
            <a:pPr algn="ctr">
              <a:lnSpc>
                <a:spcPct val="150000"/>
              </a:lnSpc>
            </a:pPr>
            <a:r>
              <a:rPr lang="en-US" sz="2300" dirty="0" err="1" smtClean="0">
                <a:solidFill>
                  <a:schemeClr val="tx1"/>
                </a:solidFill>
                <a:latin typeface="Arial" panose="020B0604020202020204" pitchFamily="34" charset="0"/>
                <a:cs typeface="Arial" panose="020B0604020202020204" pitchFamily="34" charset="0"/>
              </a:rPr>
              <a:t>Học</a:t>
            </a:r>
            <a:r>
              <a:rPr lang="en-US" sz="2300" dirty="0" smtClean="0">
                <a:solidFill>
                  <a:schemeClr val="tx1"/>
                </a:solidFill>
                <a:latin typeface="Arial" panose="020B0604020202020204" pitchFamily="34" charset="0"/>
                <a:cs typeface="Arial" panose="020B0604020202020204" pitchFamily="34" charset="0"/>
              </a:rPr>
              <a:t> </a:t>
            </a:r>
            <a:r>
              <a:rPr lang="en-US" sz="2300" dirty="0" err="1" smtClean="0">
                <a:solidFill>
                  <a:schemeClr val="tx1"/>
                </a:solidFill>
                <a:latin typeface="Arial" panose="020B0604020202020204" pitchFamily="34" charset="0"/>
                <a:cs typeface="Arial" panose="020B0604020202020204" pitchFamily="34" charset="0"/>
              </a:rPr>
              <a:t>sinh</a:t>
            </a:r>
            <a:r>
              <a:rPr lang="en-US" sz="2300" dirty="0" smtClean="0">
                <a:solidFill>
                  <a:schemeClr val="tx1"/>
                </a:solidFill>
                <a:latin typeface="Arial" panose="020B0604020202020204" pitchFamily="34" charset="0"/>
                <a:cs typeface="Arial" panose="020B0604020202020204" pitchFamily="34" charset="0"/>
              </a:rPr>
              <a:t> </a:t>
            </a:r>
            <a:r>
              <a:rPr lang="en-US" sz="2300" dirty="0" err="1" smtClean="0">
                <a:solidFill>
                  <a:schemeClr val="tx1"/>
                </a:solidFill>
                <a:latin typeface="Arial" panose="020B0604020202020204" pitchFamily="34" charset="0"/>
                <a:cs typeface="Arial" panose="020B0604020202020204" pitchFamily="34" charset="0"/>
              </a:rPr>
              <a:t>lớp</a:t>
            </a:r>
            <a:r>
              <a:rPr lang="en-US" sz="2300" dirty="0" smtClean="0">
                <a:solidFill>
                  <a:schemeClr val="tx1"/>
                </a:solidFill>
                <a:latin typeface="Arial" panose="020B0604020202020204" pitchFamily="34" charset="0"/>
                <a:cs typeface="Arial" panose="020B0604020202020204" pitchFamily="34" charset="0"/>
              </a:rPr>
              <a:t>:………</a:t>
            </a:r>
            <a:r>
              <a:rPr lang="en-US" sz="2300" dirty="0" err="1" smtClean="0">
                <a:solidFill>
                  <a:schemeClr val="tx1"/>
                </a:solidFill>
                <a:latin typeface="Arial" panose="020B0604020202020204" pitchFamily="34" charset="0"/>
                <a:cs typeface="Arial" panose="020B0604020202020204" pitchFamily="34" charset="0"/>
              </a:rPr>
              <a:t>Trường</a:t>
            </a:r>
            <a:r>
              <a:rPr lang="en-US" sz="2300" dirty="0" smtClean="0">
                <a:solidFill>
                  <a:schemeClr val="tx1"/>
                </a:solidFill>
                <a:latin typeface="Arial" panose="020B0604020202020204" pitchFamily="34" charset="0"/>
                <a:cs typeface="Arial" panose="020B0604020202020204" pitchFamily="34" charset="0"/>
              </a:rPr>
              <a:t>:……………….</a:t>
            </a:r>
          </a:p>
          <a:p>
            <a:pPr marL="342900" indent="-342900" algn="ctr">
              <a:lnSpc>
                <a:spcPct val="150000"/>
              </a:lnSpc>
              <a:buAutoNum type="arabicPeriod"/>
            </a:pPr>
            <a:r>
              <a:rPr lang="en-US" sz="2300" dirty="0" err="1" smtClean="0">
                <a:solidFill>
                  <a:schemeClr val="tx1"/>
                </a:solidFill>
                <a:latin typeface="Arial" panose="020B0604020202020204" pitchFamily="34" charset="0"/>
                <a:cs typeface="Arial" panose="020B0604020202020204" pitchFamily="34" charset="0"/>
              </a:rPr>
              <a:t>Câu</a:t>
            </a:r>
            <a:r>
              <a:rPr lang="en-US" sz="2300" dirty="0" smtClean="0">
                <a:solidFill>
                  <a:schemeClr val="tx1"/>
                </a:solidFill>
                <a:latin typeface="Arial" panose="020B0604020202020204" pitchFamily="34" charset="0"/>
                <a:cs typeface="Arial" panose="020B0604020202020204" pitchFamily="34" charset="0"/>
              </a:rPr>
              <a:t> </a:t>
            </a:r>
            <a:r>
              <a:rPr lang="en-US" sz="2300" dirty="0" err="1" smtClean="0">
                <a:solidFill>
                  <a:schemeClr val="tx1"/>
                </a:solidFill>
                <a:latin typeface="Arial" panose="020B0604020202020204" pitchFamily="34" charset="0"/>
                <a:cs typeface="Arial" panose="020B0604020202020204" pitchFamily="34" charset="0"/>
              </a:rPr>
              <a:t>hỏi</a:t>
            </a:r>
            <a:r>
              <a:rPr lang="en-US" sz="2300" dirty="0" smtClean="0">
                <a:solidFill>
                  <a:schemeClr val="tx1"/>
                </a:solidFill>
                <a:latin typeface="Arial" panose="020B0604020202020204" pitchFamily="34" charset="0"/>
                <a:cs typeface="Arial" panose="020B0604020202020204" pitchFamily="34" charset="0"/>
              </a:rPr>
              <a:t> </a:t>
            </a:r>
            <a:r>
              <a:rPr lang="en-US" sz="2300" dirty="0" err="1" smtClean="0">
                <a:solidFill>
                  <a:schemeClr val="tx1"/>
                </a:solidFill>
                <a:latin typeface="Arial" panose="020B0604020202020204" pitchFamily="34" charset="0"/>
                <a:cs typeface="Arial" panose="020B0604020202020204" pitchFamily="34" charset="0"/>
              </a:rPr>
              <a:t>nghiên</a:t>
            </a:r>
            <a:r>
              <a:rPr lang="en-US" sz="2300" dirty="0" smtClean="0">
                <a:solidFill>
                  <a:schemeClr val="tx1"/>
                </a:solidFill>
                <a:latin typeface="Arial" panose="020B0604020202020204" pitchFamily="34" charset="0"/>
                <a:cs typeface="Arial" panose="020B0604020202020204" pitchFamily="34" charset="0"/>
              </a:rPr>
              <a:t> </a:t>
            </a:r>
            <a:r>
              <a:rPr lang="en-US" sz="2300" dirty="0" err="1" smtClean="0">
                <a:solidFill>
                  <a:schemeClr val="tx1"/>
                </a:solidFill>
                <a:latin typeface="Arial" panose="020B0604020202020204" pitchFamily="34" charset="0"/>
                <a:cs typeface="Arial" panose="020B0604020202020204" pitchFamily="34" charset="0"/>
              </a:rPr>
              <a:t>cứu</a:t>
            </a:r>
            <a:r>
              <a:rPr lang="en-US" sz="2300" dirty="0" smtClean="0">
                <a:solidFill>
                  <a:schemeClr val="tx1"/>
                </a:solidFill>
                <a:latin typeface="Arial" panose="020B0604020202020204" pitchFamily="34" charset="0"/>
                <a:cs typeface="Arial" panose="020B0604020202020204" pitchFamily="34" charset="0"/>
              </a:rPr>
              <a:t>:…………………………………………..</a:t>
            </a:r>
          </a:p>
          <a:p>
            <a:pPr marL="342900" indent="-342900" algn="ctr">
              <a:lnSpc>
                <a:spcPct val="150000"/>
              </a:lnSpc>
              <a:buAutoNum type="arabicPeriod"/>
            </a:pPr>
            <a:r>
              <a:rPr lang="en-US" sz="2300" dirty="0" err="1" smtClean="0">
                <a:solidFill>
                  <a:schemeClr val="tx1"/>
                </a:solidFill>
                <a:latin typeface="Arial" panose="020B0604020202020204" pitchFamily="34" charset="0"/>
                <a:cs typeface="Arial" panose="020B0604020202020204" pitchFamily="34" charset="0"/>
              </a:rPr>
              <a:t>Giả</a:t>
            </a:r>
            <a:r>
              <a:rPr lang="en-US" sz="2300" dirty="0" smtClean="0">
                <a:solidFill>
                  <a:schemeClr val="tx1"/>
                </a:solidFill>
                <a:latin typeface="Arial" panose="020B0604020202020204" pitchFamily="34" charset="0"/>
                <a:cs typeface="Arial" panose="020B0604020202020204" pitchFamily="34" charset="0"/>
              </a:rPr>
              <a:t> </a:t>
            </a:r>
            <a:r>
              <a:rPr lang="en-US" sz="2300" dirty="0" err="1" smtClean="0">
                <a:solidFill>
                  <a:schemeClr val="tx1"/>
                </a:solidFill>
                <a:latin typeface="Arial" panose="020B0604020202020204" pitchFamily="34" charset="0"/>
                <a:cs typeface="Arial" panose="020B0604020202020204" pitchFamily="34" charset="0"/>
              </a:rPr>
              <a:t>thuyết</a:t>
            </a:r>
            <a:r>
              <a:rPr lang="en-US" sz="2300" dirty="0" smtClean="0">
                <a:solidFill>
                  <a:schemeClr val="tx1"/>
                </a:solidFill>
                <a:latin typeface="Arial" panose="020B0604020202020204" pitchFamily="34" charset="0"/>
                <a:cs typeface="Arial" panose="020B0604020202020204" pitchFamily="34" charset="0"/>
              </a:rPr>
              <a:t> </a:t>
            </a:r>
            <a:r>
              <a:rPr lang="en-US" sz="2300" dirty="0" err="1" smtClean="0">
                <a:solidFill>
                  <a:schemeClr val="tx1"/>
                </a:solidFill>
                <a:latin typeface="Arial" panose="020B0604020202020204" pitchFamily="34" charset="0"/>
                <a:cs typeface="Arial" panose="020B0604020202020204" pitchFamily="34" charset="0"/>
              </a:rPr>
              <a:t>nghiên</a:t>
            </a:r>
            <a:r>
              <a:rPr lang="en-US" sz="2300" dirty="0" smtClean="0">
                <a:solidFill>
                  <a:schemeClr val="tx1"/>
                </a:solidFill>
                <a:latin typeface="Arial" panose="020B0604020202020204" pitchFamily="34" charset="0"/>
                <a:cs typeface="Arial" panose="020B0604020202020204" pitchFamily="34" charset="0"/>
              </a:rPr>
              <a:t> </a:t>
            </a:r>
            <a:r>
              <a:rPr lang="en-US" sz="2300" dirty="0" err="1" smtClean="0">
                <a:solidFill>
                  <a:schemeClr val="tx1"/>
                </a:solidFill>
                <a:latin typeface="Arial" panose="020B0604020202020204" pitchFamily="34" charset="0"/>
                <a:cs typeface="Arial" panose="020B0604020202020204" pitchFamily="34" charset="0"/>
              </a:rPr>
              <a:t>cứu</a:t>
            </a:r>
            <a:r>
              <a:rPr lang="en-US" sz="2300" dirty="0" smtClean="0">
                <a:solidFill>
                  <a:schemeClr val="tx1"/>
                </a:solidFill>
                <a:latin typeface="Arial" panose="020B0604020202020204" pitchFamily="34" charset="0"/>
                <a:cs typeface="Arial" panose="020B0604020202020204" pitchFamily="34" charset="0"/>
              </a:rPr>
              <a:t> (</a:t>
            </a:r>
            <a:r>
              <a:rPr lang="en-US" sz="2300" dirty="0" err="1" smtClean="0">
                <a:solidFill>
                  <a:schemeClr val="tx1"/>
                </a:solidFill>
                <a:latin typeface="Arial" panose="020B0604020202020204" pitchFamily="34" charset="0"/>
                <a:cs typeface="Arial" panose="020B0604020202020204" pitchFamily="34" charset="0"/>
              </a:rPr>
              <a:t>hoặc</a:t>
            </a:r>
            <a:r>
              <a:rPr lang="en-US" sz="2300" dirty="0" smtClean="0">
                <a:solidFill>
                  <a:schemeClr val="tx1"/>
                </a:solidFill>
                <a:latin typeface="Arial" panose="020B0604020202020204" pitchFamily="34" charset="0"/>
                <a:cs typeface="Arial" panose="020B0604020202020204" pitchFamily="34" charset="0"/>
              </a:rPr>
              <a:t> </a:t>
            </a:r>
            <a:r>
              <a:rPr lang="en-US" sz="2300" dirty="0" err="1" smtClean="0">
                <a:solidFill>
                  <a:schemeClr val="tx1"/>
                </a:solidFill>
                <a:latin typeface="Arial" panose="020B0604020202020204" pitchFamily="34" charset="0"/>
                <a:cs typeface="Arial" panose="020B0604020202020204" pitchFamily="34" charset="0"/>
              </a:rPr>
              <a:t>dự</a:t>
            </a:r>
            <a:r>
              <a:rPr lang="en-US" sz="2300" dirty="0" smtClean="0">
                <a:solidFill>
                  <a:schemeClr val="tx1"/>
                </a:solidFill>
                <a:latin typeface="Arial" panose="020B0604020202020204" pitchFamily="34" charset="0"/>
                <a:cs typeface="Arial" panose="020B0604020202020204" pitchFamily="34" charset="0"/>
              </a:rPr>
              <a:t> </a:t>
            </a:r>
            <a:r>
              <a:rPr lang="en-US" sz="2300" dirty="0" err="1" smtClean="0">
                <a:solidFill>
                  <a:schemeClr val="tx1"/>
                </a:solidFill>
                <a:latin typeface="Arial" panose="020B0604020202020204" pitchFamily="34" charset="0"/>
                <a:cs typeface="Arial" panose="020B0604020202020204" pitchFamily="34" charset="0"/>
              </a:rPr>
              <a:t>đoán</a:t>
            </a:r>
            <a:r>
              <a:rPr lang="en-US" sz="2300" dirty="0" smtClean="0">
                <a:solidFill>
                  <a:schemeClr val="tx1"/>
                </a:solidFill>
                <a:latin typeface="Arial" panose="020B0604020202020204" pitchFamily="34" charset="0"/>
                <a:cs typeface="Arial" panose="020B0604020202020204" pitchFamily="34" charset="0"/>
              </a:rPr>
              <a:t>): ……………………</a:t>
            </a:r>
          </a:p>
          <a:p>
            <a:pPr marL="342900" indent="-342900" algn="ctr">
              <a:lnSpc>
                <a:spcPct val="150000"/>
              </a:lnSpc>
              <a:buAutoNum type="arabicPeriod"/>
            </a:pPr>
            <a:r>
              <a:rPr lang="en-US" sz="2300" dirty="0" err="1" smtClean="0">
                <a:solidFill>
                  <a:schemeClr val="tx1"/>
                </a:solidFill>
                <a:latin typeface="Arial" panose="020B0604020202020204" pitchFamily="34" charset="0"/>
                <a:cs typeface="Arial" panose="020B0604020202020204" pitchFamily="34" charset="0"/>
              </a:rPr>
              <a:t>Kế</a:t>
            </a:r>
            <a:r>
              <a:rPr lang="en-US" sz="2300" dirty="0" smtClean="0">
                <a:solidFill>
                  <a:schemeClr val="tx1"/>
                </a:solidFill>
                <a:latin typeface="Arial" panose="020B0604020202020204" pitchFamily="34" charset="0"/>
                <a:cs typeface="Arial" panose="020B0604020202020204" pitchFamily="34" charset="0"/>
              </a:rPr>
              <a:t> </a:t>
            </a:r>
            <a:r>
              <a:rPr lang="en-US" sz="2300" dirty="0" err="1" smtClean="0">
                <a:solidFill>
                  <a:schemeClr val="tx1"/>
                </a:solidFill>
                <a:latin typeface="Arial" panose="020B0604020202020204" pitchFamily="34" charset="0"/>
                <a:cs typeface="Arial" panose="020B0604020202020204" pitchFamily="34" charset="0"/>
              </a:rPr>
              <a:t>hoạch</a:t>
            </a:r>
            <a:r>
              <a:rPr lang="en-US" sz="2300" dirty="0" smtClean="0">
                <a:solidFill>
                  <a:schemeClr val="tx1"/>
                </a:solidFill>
                <a:latin typeface="Arial" panose="020B0604020202020204" pitchFamily="34" charset="0"/>
                <a:cs typeface="Arial" panose="020B0604020202020204" pitchFamily="34" charset="0"/>
              </a:rPr>
              <a:t> </a:t>
            </a:r>
            <a:r>
              <a:rPr lang="en-US" sz="2300" dirty="0" err="1" smtClean="0">
                <a:solidFill>
                  <a:schemeClr val="tx1"/>
                </a:solidFill>
                <a:latin typeface="Arial" panose="020B0604020202020204" pitchFamily="34" charset="0"/>
                <a:cs typeface="Arial" panose="020B0604020202020204" pitchFamily="34" charset="0"/>
              </a:rPr>
              <a:t>thực</a:t>
            </a:r>
            <a:r>
              <a:rPr lang="en-US" sz="2300" dirty="0" smtClean="0">
                <a:solidFill>
                  <a:schemeClr val="tx1"/>
                </a:solidFill>
                <a:latin typeface="Arial" panose="020B0604020202020204" pitchFamily="34" charset="0"/>
                <a:cs typeface="Arial" panose="020B0604020202020204" pitchFamily="34" charset="0"/>
              </a:rPr>
              <a:t> </a:t>
            </a:r>
            <a:r>
              <a:rPr lang="en-US" sz="2300" dirty="0" err="1" smtClean="0">
                <a:solidFill>
                  <a:schemeClr val="tx1"/>
                </a:solidFill>
                <a:latin typeface="Arial" panose="020B0604020202020204" pitchFamily="34" charset="0"/>
                <a:cs typeface="Arial" panose="020B0604020202020204" pitchFamily="34" charset="0"/>
              </a:rPr>
              <a:t>hiện</a:t>
            </a:r>
            <a:r>
              <a:rPr lang="en-US" sz="2300" dirty="0" smtClean="0">
                <a:solidFill>
                  <a:schemeClr val="tx1"/>
                </a:solidFill>
                <a:latin typeface="Arial" panose="020B0604020202020204" pitchFamily="34" charset="0"/>
                <a:cs typeface="Arial" panose="020B0604020202020204" pitchFamily="34" charset="0"/>
              </a:rPr>
              <a:t>:…………………………………………..</a:t>
            </a:r>
          </a:p>
          <a:p>
            <a:pPr marL="342900" indent="-342900" algn="ctr">
              <a:lnSpc>
                <a:spcPct val="150000"/>
              </a:lnSpc>
              <a:buAutoNum type="arabicPeriod"/>
            </a:pPr>
            <a:r>
              <a:rPr lang="en-US" sz="2300" dirty="0" err="1" smtClean="0">
                <a:solidFill>
                  <a:schemeClr val="tx1"/>
                </a:solidFill>
                <a:latin typeface="Arial" panose="020B0604020202020204" pitchFamily="34" charset="0"/>
                <a:cs typeface="Arial" panose="020B0604020202020204" pitchFamily="34" charset="0"/>
              </a:rPr>
              <a:t>Kết</a:t>
            </a:r>
            <a:r>
              <a:rPr lang="en-US" sz="2300" dirty="0" smtClean="0">
                <a:solidFill>
                  <a:schemeClr val="tx1"/>
                </a:solidFill>
                <a:latin typeface="Arial" panose="020B0604020202020204" pitchFamily="34" charset="0"/>
                <a:cs typeface="Arial" panose="020B0604020202020204" pitchFamily="34" charset="0"/>
              </a:rPr>
              <a:t> </a:t>
            </a:r>
            <a:r>
              <a:rPr lang="en-US" sz="2300" dirty="0" err="1" smtClean="0">
                <a:solidFill>
                  <a:schemeClr val="tx1"/>
                </a:solidFill>
                <a:latin typeface="Arial" panose="020B0604020202020204" pitchFamily="34" charset="0"/>
                <a:cs typeface="Arial" panose="020B0604020202020204" pitchFamily="34" charset="0"/>
              </a:rPr>
              <a:t>quả</a:t>
            </a:r>
            <a:r>
              <a:rPr lang="en-US" sz="2300" dirty="0" smtClean="0">
                <a:solidFill>
                  <a:schemeClr val="tx1"/>
                </a:solidFill>
                <a:latin typeface="Arial" panose="020B0604020202020204" pitchFamily="34" charset="0"/>
                <a:cs typeface="Arial" panose="020B0604020202020204" pitchFamily="34" charset="0"/>
              </a:rPr>
              <a:t> </a:t>
            </a:r>
            <a:r>
              <a:rPr lang="en-US" sz="2300" dirty="0" err="1" smtClean="0">
                <a:solidFill>
                  <a:schemeClr val="tx1"/>
                </a:solidFill>
                <a:latin typeface="Arial" panose="020B0604020202020204" pitchFamily="34" charset="0"/>
                <a:cs typeface="Arial" panose="020B0604020202020204" pitchFamily="34" charset="0"/>
              </a:rPr>
              <a:t>triển</a:t>
            </a:r>
            <a:r>
              <a:rPr lang="en-US" sz="2300" dirty="0" smtClean="0">
                <a:solidFill>
                  <a:schemeClr val="tx1"/>
                </a:solidFill>
                <a:latin typeface="Arial" panose="020B0604020202020204" pitchFamily="34" charset="0"/>
                <a:cs typeface="Arial" panose="020B0604020202020204" pitchFamily="34" charset="0"/>
              </a:rPr>
              <a:t> </a:t>
            </a:r>
            <a:r>
              <a:rPr lang="en-US" sz="2300" dirty="0" err="1" smtClean="0">
                <a:solidFill>
                  <a:schemeClr val="tx1"/>
                </a:solidFill>
                <a:latin typeface="Arial" panose="020B0604020202020204" pitchFamily="34" charset="0"/>
                <a:cs typeface="Arial" panose="020B0604020202020204" pitchFamily="34" charset="0"/>
              </a:rPr>
              <a:t>khai</a:t>
            </a:r>
            <a:r>
              <a:rPr lang="en-US" sz="2300" dirty="0" smtClean="0">
                <a:solidFill>
                  <a:schemeClr val="tx1"/>
                </a:solidFill>
                <a:latin typeface="Arial" panose="020B0604020202020204" pitchFamily="34" charset="0"/>
                <a:cs typeface="Arial" panose="020B0604020202020204" pitchFamily="34" charset="0"/>
              </a:rPr>
              <a:t> </a:t>
            </a:r>
            <a:r>
              <a:rPr lang="en-US" sz="2300" dirty="0" err="1" smtClean="0">
                <a:solidFill>
                  <a:schemeClr val="tx1"/>
                </a:solidFill>
                <a:latin typeface="Arial" panose="020B0604020202020204" pitchFamily="34" charset="0"/>
                <a:cs typeface="Arial" panose="020B0604020202020204" pitchFamily="34" charset="0"/>
              </a:rPr>
              <a:t>kế</a:t>
            </a:r>
            <a:r>
              <a:rPr lang="en-US" sz="2300" dirty="0" smtClean="0">
                <a:solidFill>
                  <a:schemeClr val="tx1"/>
                </a:solidFill>
                <a:latin typeface="Arial" panose="020B0604020202020204" pitchFamily="34" charset="0"/>
                <a:cs typeface="Arial" panose="020B0604020202020204" pitchFamily="34" charset="0"/>
              </a:rPr>
              <a:t> </a:t>
            </a:r>
            <a:r>
              <a:rPr lang="en-US" sz="2300" dirty="0" err="1" smtClean="0">
                <a:solidFill>
                  <a:schemeClr val="tx1"/>
                </a:solidFill>
                <a:latin typeface="Arial" panose="020B0604020202020204" pitchFamily="34" charset="0"/>
                <a:cs typeface="Arial" panose="020B0604020202020204" pitchFamily="34" charset="0"/>
              </a:rPr>
              <a:t>hoạch</a:t>
            </a:r>
            <a:r>
              <a:rPr lang="en-US" sz="2300" dirty="0" smtClean="0">
                <a:solidFill>
                  <a:schemeClr val="tx1"/>
                </a:solidFill>
                <a:latin typeface="Arial" panose="020B0604020202020204" pitchFamily="34" charset="0"/>
                <a:cs typeface="Arial" panose="020B0604020202020204" pitchFamily="34" charset="0"/>
              </a:rPr>
              <a:t>:………………………………….</a:t>
            </a:r>
          </a:p>
          <a:p>
            <a:pPr marL="342900" indent="-342900" algn="ctr">
              <a:lnSpc>
                <a:spcPct val="150000"/>
              </a:lnSpc>
              <a:buAutoNum type="arabicPeriod"/>
            </a:pPr>
            <a:r>
              <a:rPr lang="en-US" sz="2300" dirty="0" err="1" smtClean="0">
                <a:solidFill>
                  <a:schemeClr val="tx1"/>
                </a:solidFill>
                <a:latin typeface="Arial" panose="020B0604020202020204" pitchFamily="34" charset="0"/>
                <a:cs typeface="Arial" panose="020B0604020202020204" pitchFamily="34" charset="0"/>
              </a:rPr>
              <a:t>Kết</a:t>
            </a:r>
            <a:r>
              <a:rPr lang="en-US" sz="2300" dirty="0" smtClean="0">
                <a:solidFill>
                  <a:schemeClr val="tx1"/>
                </a:solidFill>
                <a:latin typeface="Arial" panose="020B0604020202020204" pitchFamily="34" charset="0"/>
                <a:cs typeface="Arial" panose="020B0604020202020204" pitchFamily="34" charset="0"/>
              </a:rPr>
              <a:t> </a:t>
            </a:r>
            <a:r>
              <a:rPr lang="en-US" sz="2300" dirty="0" err="1" smtClean="0">
                <a:solidFill>
                  <a:schemeClr val="tx1"/>
                </a:solidFill>
                <a:latin typeface="Arial" panose="020B0604020202020204" pitchFamily="34" charset="0"/>
                <a:cs typeface="Arial" panose="020B0604020202020204" pitchFamily="34" charset="0"/>
              </a:rPr>
              <a:t>luận</a:t>
            </a:r>
            <a:r>
              <a:rPr lang="en-US" sz="2300" dirty="0" smtClean="0">
                <a:solidFill>
                  <a:schemeClr val="tx1"/>
                </a:solidFill>
                <a:latin typeface="Arial" panose="020B0604020202020204" pitchFamily="34" charset="0"/>
                <a:cs typeface="Arial" panose="020B0604020202020204" pitchFamily="34" charset="0"/>
              </a:rPr>
              <a:t>:………………………………………………..………</a:t>
            </a:r>
            <a:endParaRPr lang="en-US" sz="23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6458536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6" grpId="0"/>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6F0E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3703484" y="3384282"/>
            <a:ext cx="10994858" cy="4118074"/>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971800" y="2872186"/>
            <a:ext cx="12167586" cy="4557314"/>
          </a:xfrm>
          <a:prstGeom prst="rect">
            <a:avLst/>
          </a:prstGeom>
        </p:spPr>
      </p:pic>
      <p:pic>
        <p:nvPicPr>
          <p:cNvPr id="4"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5239124">
            <a:off x="15681756" y="7007352"/>
            <a:ext cx="1756791" cy="1115562"/>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1143832">
            <a:off x="15537373" y="2092046"/>
            <a:ext cx="1745800" cy="1752172"/>
          </a:xfrm>
          <a:prstGeom prst="rect">
            <a:avLst/>
          </a:prstGeom>
        </p:spPr>
      </p:pic>
      <p:pic>
        <p:nvPicPr>
          <p:cNvPr id="6" name="Picture 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453610" y="2452545"/>
            <a:ext cx="1427453" cy="931737"/>
          </a:xfrm>
          <a:prstGeom prst="rect">
            <a:avLst/>
          </a:prstGeom>
        </p:spPr>
      </p:pic>
      <p:pic>
        <p:nvPicPr>
          <p:cNvPr id="7" name="Picture 7"/>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3290510" y="5709294"/>
            <a:ext cx="2176046" cy="3520075"/>
          </a:xfrm>
          <a:prstGeom prst="rect">
            <a:avLst/>
          </a:prstGeom>
        </p:spPr>
      </p:pic>
      <p:pic>
        <p:nvPicPr>
          <p:cNvPr id="8" name="Picture 8"/>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890080" y="6931632"/>
            <a:ext cx="1990983" cy="2546607"/>
          </a:xfrm>
          <a:prstGeom prst="rect">
            <a:avLst/>
          </a:prstGeom>
        </p:spPr>
      </p:pic>
      <p:pic>
        <p:nvPicPr>
          <p:cNvPr id="9" name="Picture 9"/>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rot="-1621444" flipH="1">
            <a:off x="2151736" y="4951705"/>
            <a:ext cx="3247983" cy="4574624"/>
          </a:xfrm>
          <a:prstGeom prst="rect">
            <a:avLst/>
          </a:prstGeom>
        </p:spPr>
      </p:pic>
      <p:pic>
        <p:nvPicPr>
          <p:cNvPr id="10" name="Picture 10"/>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a:off x="2721111" y="728992"/>
            <a:ext cx="2618593" cy="2251990"/>
          </a:xfrm>
          <a:prstGeom prst="rect">
            <a:avLst/>
          </a:prstGeom>
        </p:spPr>
      </p:pic>
      <p:pic>
        <p:nvPicPr>
          <p:cNvPr id="11" name="Picture 11"/>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xmlns="" r:embed="rId21"/>
              </a:ext>
            </a:extLst>
          </a:blip>
          <a:srcRect/>
          <a:stretch>
            <a:fillRect/>
          </a:stretch>
        </p:blipFill>
        <p:spPr>
          <a:xfrm>
            <a:off x="12693672" y="810866"/>
            <a:ext cx="2844160" cy="2787277"/>
          </a:xfrm>
          <a:prstGeom prst="rect">
            <a:avLst/>
          </a:prstGeom>
        </p:spPr>
      </p:pic>
      <p:pic>
        <p:nvPicPr>
          <p:cNvPr id="12" name="Picture 12"/>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xmlns="" r:embed="rId23"/>
              </a:ext>
            </a:extLst>
          </a:blip>
          <a:srcRect/>
          <a:stretch>
            <a:fillRect/>
          </a:stretch>
        </p:blipFill>
        <p:spPr>
          <a:xfrm rot="-10800000">
            <a:off x="11167338" y="1679580"/>
            <a:ext cx="1782040" cy="897703"/>
          </a:xfrm>
          <a:prstGeom prst="rect">
            <a:avLst/>
          </a:prstGeom>
        </p:spPr>
      </p:pic>
      <p:pic>
        <p:nvPicPr>
          <p:cNvPr id="13" name="Picture 13"/>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r="50725" b="22036"/>
          <a:stretch>
            <a:fillRect/>
          </a:stretch>
        </p:blipFill>
        <p:spPr>
          <a:xfrm>
            <a:off x="12058358" y="8204935"/>
            <a:ext cx="703372" cy="726417"/>
          </a:xfrm>
          <a:prstGeom prst="rect">
            <a:avLst/>
          </a:prstGeom>
        </p:spPr>
      </p:pic>
      <p:sp>
        <p:nvSpPr>
          <p:cNvPr id="17" name="Rectangle 16"/>
          <p:cNvSpPr/>
          <p:nvPr/>
        </p:nvSpPr>
        <p:spPr>
          <a:xfrm>
            <a:off x="4038600" y="3102662"/>
            <a:ext cx="9666532" cy="4098238"/>
          </a:xfrm>
          <a:prstGeom prst="rect">
            <a:avLst/>
          </a:prstGeom>
        </p:spPr>
        <p:txBody>
          <a:bodyPr wrap="square" anchor="ctr">
            <a:spAutoFit/>
          </a:bodyPr>
          <a:lstStyle/>
          <a:p>
            <a:pPr algn="ctr">
              <a:lnSpc>
                <a:spcPct val="150000"/>
              </a:lnSpc>
            </a:pPr>
            <a:r>
              <a:rPr lang="vi-VN" sz="6000" b="1" dirty="0">
                <a:solidFill>
                  <a:srgbClr val="FF0000"/>
                </a:solidFill>
                <a:ea typeface="Calibri" panose="020F0502020204030204" pitchFamily="34" charset="0"/>
              </a:rPr>
              <a:t>BÀI </a:t>
            </a:r>
            <a:r>
              <a:rPr lang="vi-VN" sz="6000" b="1" dirty="0" smtClean="0">
                <a:solidFill>
                  <a:srgbClr val="FF0000"/>
                </a:solidFill>
                <a:ea typeface="Calibri" panose="020F0502020204030204" pitchFamily="34" charset="0"/>
              </a:rPr>
              <a:t>1</a:t>
            </a:r>
            <a:r>
              <a:rPr lang="en-US" sz="6000" b="1" dirty="0" smtClean="0">
                <a:solidFill>
                  <a:srgbClr val="FF0000"/>
                </a:solidFill>
                <a:ea typeface="Calibri" panose="020F0502020204030204" pitchFamily="34" charset="0"/>
              </a:rPr>
              <a:t>:</a:t>
            </a:r>
            <a:r>
              <a:rPr lang="vi-VN" sz="6000" b="1" dirty="0" smtClean="0">
                <a:solidFill>
                  <a:srgbClr val="FF0000"/>
                </a:solidFill>
                <a:ea typeface="Calibri" panose="020F0502020204030204" pitchFamily="34" charset="0"/>
              </a:rPr>
              <a:t> </a:t>
            </a:r>
            <a:r>
              <a:rPr lang="vi-VN" sz="6000" b="1" dirty="0">
                <a:solidFill>
                  <a:srgbClr val="FF0000"/>
                </a:solidFill>
                <a:ea typeface="Calibri" panose="020F0502020204030204" pitchFamily="34" charset="0"/>
              </a:rPr>
              <a:t>PHƯƠNG PHÁP VÀ KĨ NĂNG HỌC TẬP MÔN KHOA HỌC TỰ NHIÊN </a:t>
            </a:r>
            <a:endParaRPr lang="en-US" sz="6000" dirty="0">
              <a:solidFill>
                <a:srgbClr val="FF0000"/>
              </a:solidFill>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up)">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6F0E9"/>
        </a:solidFill>
        <a:effectLst/>
      </p:bgPr>
    </p:bg>
    <p:spTree>
      <p:nvGrpSpPr>
        <p:cNvPr id="1" name=""/>
        <p:cNvGrpSpPr/>
        <p:nvPr/>
      </p:nvGrpSpPr>
      <p:grpSpPr>
        <a:xfrm>
          <a:off x="0" y="0"/>
          <a:ext cx="0" cy="0"/>
          <a:chOff x="0" y="0"/>
          <a:chExt cx="0" cy="0"/>
        </a:xfrm>
      </p:grpSpPr>
      <p:pic>
        <p:nvPicPr>
          <p:cNvPr id="19" name="Picture 1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27"/>
              </a:ext>
            </a:extLst>
          </a:blip>
          <a:srcRect/>
          <a:stretch>
            <a:fillRect/>
          </a:stretch>
        </p:blipFill>
        <p:spPr>
          <a:xfrm>
            <a:off x="762000" y="571500"/>
            <a:ext cx="16811808" cy="9144000"/>
          </a:xfrm>
          <a:prstGeom prst="rect">
            <a:avLst/>
          </a:prstGeom>
        </p:spPr>
      </p:pic>
      <p:pic>
        <p:nvPicPr>
          <p:cNvPr id="14" name="Picture 14"/>
          <p:cNvPicPr>
            <a:picLocks noChangeAspect="1"/>
          </p:cNvPicPr>
          <p:nvPr/>
        </p:nvPicPr>
        <p:blipFill>
          <a:blip r:embed="rId28"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228600" y="8864400"/>
            <a:ext cx="1698771" cy="1182962"/>
          </a:xfrm>
          <a:prstGeom prst="rect">
            <a:avLst/>
          </a:prstGeom>
        </p:spPr>
      </p:pic>
      <p:pic>
        <p:nvPicPr>
          <p:cNvPr id="15" name="Picture 15"/>
          <p:cNvPicPr>
            <a:picLocks noChangeAspect="1"/>
          </p:cNvPicPr>
          <p:nvPr/>
        </p:nvPicPr>
        <p:blipFill>
          <a:blip r:embed="rId2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6410400" y="0"/>
            <a:ext cx="2004936" cy="1902867"/>
          </a:xfrm>
          <a:prstGeom prst="rect">
            <a:avLst/>
          </a:prstGeom>
        </p:spPr>
      </p:pic>
      <p:pic>
        <p:nvPicPr>
          <p:cNvPr id="17" name="Picture 17"/>
          <p:cNvPicPr>
            <a:picLocks noChangeAspect="1"/>
          </p:cNvPicPr>
          <p:nvPr/>
        </p:nvPicPr>
        <p:blipFill>
          <a:blip r:embed="rId30"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r="47990" b="28940"/>
          <a:stretch>
            <a:fillRect/>
          </a:stretch>
        </p:blipFill>
        <p:spPr>
          <a:xfrm>
            <a:off x="17412868" y="9410700"/>
            <a:ext cx="694486" cy="619344"/>
          </a:xfrm>
          <a:prstGeom prst="rect">
            <a:avLst/>
          </a:prstGeom>
        </p:spPr>
      </p:pic>
      <p:pic>
        <p:nvPicPr>
          <p:cNvPr id="18" name="Picture 18"/>
          <p:cNvPicPr>
            <a:picLocks noChangeAspect="1"/>
          </p:cNvPicPr>
          <p:nvPr/>
        </p:nvPicPr>
        <p:blipFill>
          <a:blip r:embed="rId30"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l="47990" t="28940"/>
          <a:stretch>
            <a:fillRect/>
          </a:stretch>
        </p:blipFill>
        <p:spPr>
          <a:xfrm>
            <a:off x="17573808" y="8496300"/>
            <a:ext cx="694486" cy="619344"/>
          </a:xfrm>
          <a:prstGeom prst="rect">
            <a:avLst/>
          </a:prstGeom>
        </p:spPr>
      </p:pic>
      <p:sp>
        <p:nvSpPr>
          <p:cNvPr id="2" name="Rectangle 1"/>
          <p:cNvSpPr/>
          <p:nvPr/>
        </p:nvSpPr>
        <p:spPr>
          <a:xfrm>
            <a:off x="798932" y="1333500"/>
            <a:ext cx="16650868" cy="901593"/>
          </a:xfrm>
          <a:prstGeom prst="rect">
            <a:avLst/>
          </a:prstGeom>
        </p:spPr>
        <p:txBody>
          <a:bodyPr wrap="square">
            <a:spAutoFit/>
          </a:bodyPr>
          <a:lstStyle/>
          <a:p>
            <a:pPr algn="ctr">
              <a:lnSpc>
                <a:spcPct val="150000"/>
              </a:lnSpc>
              <a:spcBef>
                <a:spcPts val="600"/>
              </a:spcBef>
              <a:spcAft>
                <a:spcPts val="800"/>
              </a:spcAft>
            </a:pPr>
            <a:r>
              <a:rPr lang="vi-VN" sz="4000" b="1" dirty="0">
                <a:latin typeface="Arial" panose="020B0604020202020204" pitchFamily="34" charset="0"/>
                <a:ea typeface="Calibri" panose="020F0502020204030204" pitchFamily="34" charset="0"/>
                <a:cs typeface="Arial" panose="020B0604020202020204" pitchFamily="34" charset="0"/>
              </a:rPr>
              <a:t>2.7 Kĩ năng thuyết trình</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sp>
        <p:nvSpPr>
          <p:cNvPr id="3" name="TextBox 2"/>
          <p:cNvSpPr txBox="1"/>
          <p:nvPr/>
        </p:nvSpPr>
        <p:spPr>
          <a:xfrm>
            <a:off x="1524000" y="3222695"/>
            <a:ext cx="7859920" cy="4708981"/>
          </a:xfrm>
          <a:prstGeom prst="rect">
            <a:avLst/>
          </a:prstGeom>
          <a:noFill/>
        </p:spPr>
        <p:txBody>
          <a:bodyPr wrap="square" rtlCol="0">
            <a:spAutoFit/>
          </a:bodyPr>
          <a:lstStyle/>
          <a:p>
            <a:pPr algn="just">
              <a:lnSpc>
                <a:spcPct val="150000"/>
              </a:lnSpc>
            </a:pPr>
            <a:r>
              <a:rPr lang="en-US" sz="4000" b="1" dirty="0" err="1" smtClean="0">
                <a:solidFill>
                  <a:srgbClr val="FF0000"/>
                </a:solidFill>
                <a:latin typeface="Arial" panose="020B0604020202020204" pitchFamily="34" charset="0"/>
                <a:cs typeface="Arial" panose="020B0604020202020204" pitchFamily="34" charset="0"/>
              </a:rPr>
              <a:t>Câu</a:t>
            </a:r>
            <a:r>
              <a:rPr lang="en-US" sz="4000" b="1" dirty="0" smtClean="0">
                <a:solidFill>
                  <a:srgbClr val="FF0000"/>
                </a:solidFill>
                <a:latin typeface="Arial" panose="020B0604020202020204" pitchFamily="34" charset="0"/>
                <a:cs typeface="Arial" panose="020B0604020202020204" pitchFamily="34" charset="0"/>
              </a:rPr>
              <a:t> 7: </a:t>
            </a:r>
            <a:r>
              <a:rPr lang="en-US" sz="4000" dirty="0" err="1" smtClean="0">
                <a:latin typeface="Arial" panose="020B0604020202020204" pitchFamily="34" charset="0"/>
                <a:cs typeface="Arial" panose="020B0604020202020204" pitchFamily="34" charset="0"/>
              </a:rPr>
              <a:t>Em</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đã</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đứng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trước</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lớp</a:t>
            </a:r>
            <a:r>
              <a:rPr lang="en-US" sz="4000" dirty="0" smtClean="0">
                <a:latin typeface="Arial" panose="020B0604020202020204" pitchFamily="34" charset="0"/>
                <a:cs typeface="Arial" panose="020B0604020202020204" pitchFamily="34" charset="0"/>
              </a:rPr>
              <a:t> hay </a:t>
            </a:r>
            <a:r>
              <a:rPr lang="en-US" sz="4000" dirty="0" err="1" smtClean="0">
                <a:latin typeface="Arial" panose="020B0604020202020204" pitchFamily="34" charset="0"/>
                <a:cs typeface="Arial" panose="020B0604020202020204" pitchFamily="34" charset="0"/>
              </a:rPr>
              <a:t>nhóm</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bạn</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để</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trình</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bày</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một</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vấn</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đề</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nào</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chưa</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Em</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thấy</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bài</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thuyết</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trình</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của</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em</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còn</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những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điểm</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gì</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cần</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khắc</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phục</a:t>
            </a:r>
            <a:r>
              <a:rPr lang="en-US" sz="4000" dirty="0" smtClean="0">
                <a:latin typeface="Arial" panose="020B060402020202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pic>
        <p:nvPicPr>
          <p:cNvPr id="4098" name="Picture 2" descr="6 cách thuyết trình hay: truyền cảm hứng và ấn tượng - Wow English"/>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9723990" y="3222002"/>
            <a:ext cx="7192410" cy="47901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558175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1" presetClass="entr" presetSubtype="8" fill="hold" nodeType="clickEffect">
                                  <p:stCondLst>
                                    <p:cond delay="0"/>
                                  </p:stCondLst>
                                  <p:childTnLst>
                                    <p:set>
                                      <p:cBhvr>
                                        <p:cTn id="17" dur="1" fill="hold">
                                          <p:stCondLst>
                                            <p:cond delay="0"/>
                                          </p:stCondLst>
                                        </p:cTn>
                                        <p:tgtEl>
                                          <p:spTgt spid="4098"/>
                                        </p:tgtEl>
                                        <p:attrNameLst>
                                          <p:attrName>style.visibility</p:attrName>
                                        </p:attrNameLst>
                                      </p:cBhvr>
                                      <p:to>
                                        <p:strVal val="visible"/>
                                      </p:to>
                                    </p:set>
                                    <p:animEffect transition="in" filter="wheel(8)">
                                      <p:cBhvr>
                                        <p:cTn id="18"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91667" y="0"/>
            <a:ext cx="18471333" cy="10384716"/>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066753">
            <a:off x="11056166" y="2224103"/>
            <a:ext cx="2840788" cy="4928811"/>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922299">
            <a:off x="13163005" y="4127691"/>
            <a:ext cx="4003661" cy="4705157"/>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2462546">
            <a:off x="12937675" y="2133458"/>
            <a:ext cx="2917947" cy="1660577"/>
          </a:xfrm>
          <a:prstGeom prst="rect">
            <a:avLst/>
          </a:prstGeom>
        </p:spPr>
      </p:pic>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312955" y="1330677"/>
            <a:ext cx="9058542" cy="7625645"/>
          </a:xfrm>
          <a:prstGeom prst="rect">
            <a:avLst/>
          </a:prstGeom>
        </p:spPr>
      </p:pic>
      <p:pic>
        <p:nvPicPr>
          <p:cNvPr id="10" name="Picture 10"/>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1860134" y="7677789"/>
            <a:ext cx="1495445" cy="976118"/>
          </a:xfrm>
          <a:prstGeom prst="rect">
            <a:avLst/>
          </a:prstGeom>
        </p:spPr>
      </p:pic>
      <p:pic>
        <p:nvPicPr>
          <p:cNvPr id="11" name="Picture 11"/>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930137">
            <a:off x="15298049" y="2930174"/>
            <a:ext cx="1643383" cy="1043548"/>
          </a:xfrm>
          <a:prstGeom prst="rect">
            <a:avLst/>
          </a:prstGeom>
        </p:spPr>
      </p:pic>
      <p:sp>
        <p:nvSpPr>
          <p:cNvPr id="12" name="TextBox 11"/>
          <p:cNvSpPr txBox="1"/>
          <p:nvPr/>
        </p:nvSpPr>
        <p:spPr>
          <a:xfrm>
            <a:off x="1893032" y="2169259"/>
            <a:ext cx="7871603" cy="6555641"/>
          </a:xfrm>
          <a:prstGeom prst="rect">
            <a:avLst/>
          </a:prstGeom>
          <a:noFill/>
        </p:spPr>
        <p:txBody>
          <a:bodyPr wrap="square" rtlCol="0">
            <a:spAutoFit/>
          </a:bodyPr>
          <a:lstStyle/>
          <a:p>
            <a:pPr marL="571500" indent="-571500" algn="just">
              <a:lnSpc>
                <a:spcPct val="150000"/>
              </a:lnSpc>
              <a:buFont typeface="Wingdings" panose="05000000000000000000" pitchFamily="2" charset="2"/>
              <a:buChar char="v"/>
            </a:pPr>
            <a:r>
              <a:rPr lang="en-US" sz="4000" dirty="0" err="1" smtClean="0">
                <a:latin typeface="Arial" panose="020B0604020202020204" pitchFamily="34" charset="0"/>
                <a:cs typeface="Arial" panose="020B0604020202020204" pitchFamily="34" charset="0"/>
              </a:rPr>
              <a:t>Hãy</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viết</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một</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bài</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báo</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cáo</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về</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một</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nghiên</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cứu</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của</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mình</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khi</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quan</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sát</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sự</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vật</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hiện</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tượng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trong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tự</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nhiên</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hoặc</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từ</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thực</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tiễn</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và</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thuyết</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trình</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bài</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báo</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cáo</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đã</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viết</a:t>
            </a:r>
            <a:r>
              <a:rPr lang="en-US" sz="4000" dirty="0" smtClean="0">
                <a:latin typeface="Arial" panose="020B0604020202020204" pitchFamily="34" charset="0"/>
                <a:cs typeface="Arial" panose="020B0604020202020204" pitchFamily="34" charset="0"/>
              </a:rPr>
              <a:t> ở </a:t>
            </a:r>
            <a:r>
              <a:rPr lang="en-US" sz="4000" dirty="0" err="1" smtClean="0">
                <a:latin typeface="Arial" panose="020B0604020202020204" pitchFamily="34" charset="0"/>
                <a:cs typeface="Arial" panose="020B0604020202020204" pitchFamily="34" charset="0"/>
              </a:rPr>
              <a:t>trước</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lớp</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hoặc</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trước</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nhóm</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bạn</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trong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lớp</a:t>
            </a:r>
            <a:r>
              <a:rPr lang="en-US" sz="4000" dirty="0" smtClean="0">
                <a:latin typeface="Arial" panose="020B060402020202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1753425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out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91667" y="0"/>
            <a:ext cx="18471333" cy="10384716"/>
          </a:xfrm>
          <a:prstGeom prst="rect">
            <a:avLst/>
          </a:prstGeom>
        </p:spPr>
      </p:pic>
      <p:grpSp>
        <p:nvGrpSpPr>
          <p:cNvPr id="14" name="Group 13"/>
          <p:cNvGrpSpPr/>
          <p:nvPr/>
        </p:nvGrpSpPr>
        <p:grpSpPr>
          <a:xfrm>
            <a:off x="14668950" y="6210300"/>
            <a:ext cx="3564516" cy="4114800"/>
            <a:chOff x="11056166" y="2133458"/>
            <a:chExt cx="6110500" cy="6699390"/>
          </a:xfrm>
        </p:grpSpPr>
        <p:pic>
          <p:nvPicPr>
            <p:cNvPr id="9"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066753">
              <a:off x="11056166" y="2224103"/>
              <a:ext cx="2840788" cy="4928811"/>
            </a:xfrm>
            <a:prstGeom prst="rect">
              <a:avLst/>
            </a:prstGeom>
          </p:spPr>
        </p:pic>
        <p:pic>
          <p:nvPicPr>
            <p:cNvPr id="10"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922299">
              <a:off x="13163005" y="4127691"/>
              <a:ext cx="4003661" cy="4705157"/>
            </a:xfrm>
            <a:prstGeom prst="rect">
              <a:avLst/>
            </a:prstGeom>
          </p:spPr>
        </p:pic>
        <p:pic>
          <p:nvPicPr>
            <p:cNvPr id="11"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2462546">
              <a:off x="12937675" y="2133458"/>
              <a:ext cx="2917947" cy="1660577"/>
            </a:xfrm>
            <a:prstGeom prst="rect">
              <a:avLst/>
            </a:prstGeom>
          </p:spPr>
        </p:pic>
        <p:pic>
          <p:nvPicPr>
            <p:cNvPr id="12" name="Picture 1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1860134" y="7677789"/>
              <a:ext cx="1495445" cy="976118"/>
            </a:xfrm>
            <a:prstGeom prst="rect">
              <a:avLst/>
            </a:prstGeom>
          </p:spPr>
        </p:pic>
        <p:pic>
          <p:nvPicPr>
            <p:cNvPr id="13" name="Picture 11"/>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930137">
              <a:off x="15298049" y="2930174"/>
              <a:ext cx="1643383" cy="1043548"/>
            </a:xfrm>
            <a:prstGeom prst="rect">
              <a:avLst/>
            </a:prstGeom>
          </p:spPr>
        </p:pic>
      </p:grpSp>
      <p:pic>
        <p:nvPicPr>
          <p:cNvPr id="4" name="Picture 4"/>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rot="10800000">
            <a:off x="3339961" y="2337634"/>
            <a:ext cx="11328989" cy="5922540"/>
          </a:xfrm>
          <a:prstGeom prst="rect">
            <a:avLst/>
          </a:prstGeom>
        </p:spPr>
      </p:pic>
      <p:sp>
        <p:nvSpPr>
          <p:cNvPr id="8" name="Rectangle 7"/>
          <p:cNvSpPr/>
          <p:nvPr/>
        </p:nvSpPr>
        <p:spPr>
          <a:xfrm>
            <a:off x="4445464" y="4152900"/>
            <a:ext cx="9346736" cy="3671583"/>
          </a:xfrm>
          <a:prstGeom prst="rect">
            <a:avLst/>
          </a:prstGeom>
        </p:spPr>
        <p:txBody>
          <a:bodyPr wrap="square">
            <a:spAutoFit/>
          </a:bodyPr>
          <a:lstStyle/>
          <a:p>
            <a:pPr algn="just">
              <a:lnSpc>
                <a:spcPct val="150000"/>
              </a:lnSpc>
            </a:pPr>
            <a:r>
              <a:rPr lang="vi-VN" sz="4000" dirty="0" smtClean="0">
                <a:latin typeface="Arial" panose="020B0604020202020204" pitchFamily="34" charset="0"/>
                <a:ea typeface="Calibri" panose="020F0502020204030204" pitchFamily="34" charset="0"/>
                <a:cs typeface="Arial" panose="020B0604020202020204" pitchFamily="34" charset="0"/>
              </a:rPr>
              <a:t>Để </a:t>
            </a:r>
            <a:r>
              <a:rPr lang="vi-VN" sz="4000" dirty="0">
                <a:latin typeface="Arial" panose="020B0604020202020204" pitchFamily="34" charset="0"/>
                <a:ea typeface="Calibri" panose="020F0502020204030204" pitchFamily="34" charset="0"/>
                <a:cs typeface="Arial" panose="020B0604020202020204" pitchFamily="34" charset="0"/>
              </a:rPr>
              <a:t>học tốt môn khoa học tự nhiên, chúng ta cần thực hiện và rèn luyện một số kĩ năng: quan sát, phân loại, liên kết, đo, dự báo, viết báo cáo, thuyết trình.</a:t>
            </a:r>
            <a:endParaRPr lang="en-US" sz="4000" dirty="0">
              <a:latin typeface="Arial" panose="020B0604020202020204" pitchFamily="34" charset="0"/>
              <a:cs typeface="Arial" panose="020B0604020202020204" pitchFamily="34" charset="0"/>
            </a:endParaRPr>
          </a:p>
        </p:txBody>
      </p:sp>
      <p:sp>
        <p:nvSpPr>
          <p:cNvPr id="16" name="TextBox 15"/>
          <p:cNvSpPr txBox="1"/>
          <p:nvPr/>
        </p:nvSpPr>
        <p:spPr>
          <a:xfrm>
            <a:off x="5559193" y="2728316"/>
            <a:ext cx="7017751" cy="1094066"/>
          </a:xfrm>
          <a:prstGeom prst="rect">
            <a:avLst/>
          </a:prstGeom>
          <a:noFill/>
        </p:spPr>
        <p:txBody>
          <a:bodyPr wrap="square" rtlCol="0" anchor="ctr">
            <a:spAutoFit/>
          </a:bodyPr>
          <a:lstStyle/>
          <a:p>
            <a:pPr algn="ctr"/>
            <a:r>
              <a:rPr lang="en-US" sz="6000" b="1" dirty="0" smtClean="0">
                <a:solidFill>
                  <a:srgbClr val="FF0000"/>
                </a:solidFill>
                <a:latin typeface="Arial" panose="020B0604020202020204" pitchFamily="34" charset="0"/>
                <a:cs typeface="Arial" panose="020B0604020202020204" pitchFamily="34" charset="0"/>
              </a:rPr>
              <a:t>KẾT LUẬN</a:t>
            </a:r>
            <a:endParaRPr lang="en-US" sz="6000" b="1" dirty="0">
              <a:solidFill>
                <a:srgbClr val="FF0000"/>
              </a:solidFill>
              <a:latin typeface="Arial" panose="020B0604020202020204" pitchFamily="34" charset="0"/>
              <a:cs typeface="Arial" panose="020B0604020202020204" pitchFamily="34" charset="0"/>
            </a:endParaRPr>
          </a:p>
        </p:txBody>
      </p:sp>
      <p:pic>
        <p:nvPicPr>
          <p:cNvPr id="17" name="Picture 3"/>
          <p:cNvPicPr>
            <a:picLocks noChangeAspect="1"/>
          </p:cNvPicPr>
          <p:nvPr/>
        </p:nvPicPr>
        <p:blipFill>
          <a:blip r:embed="rId20">
            <a:extLst>
              <a:ext uri="{28A0092B-C50C-407E-A947-70E740481C1C}">
                <a14:useLocalDpi xmlns:a14="http://schemas.microsoft.com/office/drawing/2010/main" val="0"/>
              </a:ext>
              <a:ext uri="{96DAC541-7B7A-43D3-8B79-37D633B846F1}">
                <asvg:svgBlip xmlns="" xmlns:asvg="http://schemas.microsoft.com/office/drawing/2016/SVG/main" r:embed="rId21"/>
              </a:ext>
            </a:extLst>
          </a:blip>
          <a:srcRect/>
          <a:stretch>
            <a:fillRect/>
          </a:stretch>
        </p:blipFill>
        <p:spPr>
          <a:xfrm>
            <a:off x="-76200" y="2308991"/>
            <a:ext cx="3577051" cy="8030115"/>
          </a:xfrm>
          <a:prstGeom prst="rect">
            <a:avLst/>
          </a:prstGeom>
        </p:spPr>
      </p:pic>
      <p:pic>
        <p:nvPicPr>
          <p:cNvPr id="18" name="Picture 30"/>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xmlns="" r:embed="rId59"/>
              </a:ext>
            </a:extLst>
          </a:blip>
          <a:srcRect/>
          <a:stretch>
            <a:fillRect/>
          </a:stretch>
        </p:blipFill>
        <p:spPr>
          <a:xfrm flipH="1">
            <a:off x="14963351" y="55090"/>
            <a:ext cx="3121914" cy="2769990"/>
          </a:xfrm>
          <a:prstGeom prst="rect">
            <a:avLst/>
          </a:prstGeom>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anim calcmode="lin" valueType="num">
                                      <p:cBhvr>
                                        <p:cTn id="8" dur="500" fill="hold"/>
                                        <p:tgtEl>
                                          <p:spTgt spid="16"/>
                                        </p:tgtEl>
                                        <p:attrNameLst>
                                          <p:attrName>ppt_x</p:attrName>
                                        </p:attrNameLst>
                                      </p:cBhvr>
                                      <p:tavLst>
                                        <p:tav tm="0">
                                          <p:val>
                                            <p:strVal val="#ppt_x"/>
                                          </p:val>
                                        </p:tav>
                                        <p:tav tm="100000">
                                          <p:val>
                                            <p:strVal val="#ppt_x"/>
                                          </p:val>
                                        </p:tav>
                                      </p:tavLst>
                                    </p:anim>
                                    <p:anim calcmode="lin" valueType="num">
                                      <p:cBhvr>
                                        <p:cTn id="9" dur="5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anim calcmode="lin" valueType="num">
                                      <p:cBhvr>
                                        <p:cTn id="15" dur="500" fill="hold"/>
                                        <p:tgtEl>
                                          <p:spTgt spid="8"/>
                                        </p:tgtEl>
                                        <p:attrNameLst>
                                          <p:attrName>ppt_x</p:attrName>
                                        </p:attrNameLst>
                                      </p:cBhvr>
                                      <p:tavLst>
                                        <p:tav tm="0">
                                          <p:val>
                                            <p:strVal val="#ppt_x"/>
                                          </p:val>
                                        </p:tav>
                                        <p:tav tm="100000">
                                          <p:val>
                                            <p:strVal val="#ppt_x"/>
                                          </p:val>
                                        </p:tav>
                                      </p:tavLst>
                                    </p:anim>
                                    <p:anim calcmode="lin" valueType="num">
                                      <p:cBhvr>
                                        <p:cTn id="16"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6"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6F0E9"/>
        </a:solidFill>
        <a:effectLst/>
      </p:bgPr>
    </p:bg>
    <p:spTree>
      <p:nvGrpSpPr>
        <p:cNvPr id="1" name=""/>
        <p:cNvGrpSpPr/>
        <p:nvPr/>
      </p:nvGrpSpPr>
      <p:grpSpPr>
        <a:xfrm>
          <a:off x="0" y="0"/>
          <a:ext cx="0" cy="0"/>
          <a:chOff x="0" y="0"/>
          <a:chExt cx="0" cy="0"/>
        </a:xfrm>
      </p:grpSpPr>
      <p:pic>
        <p:nvPicPr>
          <p:cNvPr id="19" name="Picture 1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27"/>
              </a:ext>
            </a:extLst>
          </a:blip>
          <a:srcRect/>
          <a:stretch>
            <a:fillRect/>
          </a:stretch>
        </p:blipFill>
        <p:spPr>
          <a:xfrm>
            <a:off x="762000" y="571500"/>
            <a:ext cx="16811808" cy="9144000"/>
          </a:xfrm>
          <a:prstGeom prst="rect">
            <a:avLst/>
          </a:prstGeom>
        </p:spPr>
      </p:pic>
      <p:pic>
        <p:nvPicPr>
          <p:cNvPr id="14" name="Picture 14"/>
          <p:cNvPicPr>
            <a:picLocks noChangeAspect="1"/>
          </p:cNvPicPr>
          <p:nvPr/>
        </p:nvPicPr>
        <p:blipFill>
          <a:blip r:embed="rId28"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228600" y="8864400"/>
            <a:ext cx="1698771" cy="1182962"/>
          </a:xfrm>
          <a:prstGeom prst="rect">
            <a:avLst/>
          </a:prstGeom>
        </p:spPr>
      </p:pic>
      <p:pic>
        <p:nvPicPr>
          <p:cNvPr id="15" name="Picture 15"/>
          <p:cNvPicPr>
            <a:picLocks noChangeAspect="1"/>
          </p:cNvPicPr>
          <p:nvPr/>
        </p:nvPicPr>
        <p:blipFill>
          <a:blip r:embed="rId2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6410400" y="0"/>
            <a:ext cx="2004936" cy="1902867"/>
          </a:xfrm>
          <a:prstGeom prst="rect">
            <a:avLst/>
          </a:prstGeom>
        </p:spPr>
      </p:pic>
      <p:pic>
        <p:nvPicPr>
          <p:cNvPr id="17" name="Picture 17"/>
          <p:cNvPicPr>
            <a:picLocks noChangeAspect="1"/>
          </p:cNvPicPr>
          <p:nvPr/>
        </p:nvPicPr>
        <p:blipFill>
          <a:blip r:embed="rId30"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r="47990" b="28940"/>
          <a:stretch>
            <a:fillRect/>
          </a:stretch>
        </p:blipFill>
        <p:spPr>
          <a:xfrm>
            <a:off x="17412868" y="9410700"/>
            <a:ext cx="694486" cy="619344"/>
          </a:xfrm>
          <a:prstGeom prst="rect">
            <a:avLst/>
          </a:prstGeom>
        </p:spPr>
      </p:pic>
      <p:pic>
        <p:nvPicPr>
          <p:cNvPr id="18" name="Picture 18"/>
          <p:cNvPicPr>
            <a:picLocks noChangeAspect="1"/>
          </p:cNvPicPr>
          <p:nvPr/>
        </p:nvPicPr>
        <p:blipFill>
          <a:blip r:embed="rId30"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l="47990" t="28940"/>
          <a:stretch>
            <a:fillRect/>
          </a:stretch>
        </p:blipFill>
        <p:spPr>
          <a:xfrm>
            <a:off x="17573808" y="8496300"/>
            <a:ext cx="694486" cy="619344"/>
          </a:xfrm>
          <a:prstGeom prst="rect">
            <a:avLst/>
          </a:prstGeom>
        </p:spPr>
      </p:pic>
      <p:sp>
        <p:nvSpPr>
          <p:cNvPr id="4" name="Rectangle 3"/>
          <p:cNvSpPr/>
          <p:nvPr/>
        </p:nvSpPr>
        <p:spPr>
          <a:xfrm>
            <a:off x="914401" y="876300"/>
            <a:ext cx="16498468" cy="982513"/>
          </a:xfrm>
          <a:prstGeom prst="rect">
            <a:avLst/>
          </a:prstGeom>
        </p:spPr>
        <p:txBody>
          <a:bodyPr wrap="square">
            <a:spAutoFit/>
          </a:bodyPr>
          <a:lstStyle/>
          <a:p>
            <a:pPr algn="ctr">
              <a:lnSpc>
                <a:spcPct val="150000"/>
              </a:lnSpc>
              <a:spcBef>
                <a:spcPts val="600"/>
              </a:spcBef>
              <a:spcAft>
                <a:spcPts val="800"/>
              </a:spcAft>
            </a:pPr>
            <a:r>
              <a:rPr lang="en-US" sz="4400" b="1" dirty="0">
                <a:solidFill>
                  <a:srgbClr val="FF0000"/>
                </a:solidFill>
                <a:latin typeface="Arial" panose="020B0604020202020204" pitchFamily="34" charset="0"/>
                <a:ea typeface="Calibri" panose="020F0502020204030204" pitchFamily="34" charset="0"/>
                <a:cs typeface="Arial" panose="020B0604020202020204" pitchFamily="34" charset="0"/>
              </a:rPr>
              <a:t>3.</a:t>
            </a:r>
            <a:r>
              <a:rPr lang="vi-VN" sz="4400" b="1" dirty="0">
                <a:solidFill>
                  <a:srgbClr val="FF0000"/>
                </a:solidFill>
                <a:latin typeface="Arial" panose="020B0604020202020204" pitchFamily="34" charset="0"/>
                <a:ea typeface="Calibri" panose="020F0502020204030204" pitchFamily="34" charset="0"/>
                <a:cs typeface="Arial" panose="020B0604020202020204" pitchFamily="34" charset="0"/>
              </a:rPr>
              <a:t> Sử dụng một số dụng cụ đo.</a:t>
            </a:r>
            <a:endParaRPr lang="en-US" sz="4400"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6" name="Rectangle 5"/>
          <p:cNvSpPr/>
          <p:nvPr/>
        </p:nvSpPr>
        <p:spPr>
          <a:xfrm>
            <a:off x="762001" y="1955907"/>
            <a:ext cx="16650868" cy="901593"/>
          </a:xfrm>
          <a:prstGeom prst="rect">
            <a:avLst/>
          </a:prstGeom>
        </p:spPr>
        <p:txBody>
          <a:bodyPr wrap="square">
            <a:spAutoFit/>
          </a:bodyPr>
          <a:lstStyle/>
          <a:p>
            <a:pPr algn="ctr">
              <a:lnSpc>
                <a:spcPct val="150000"/>
              </a:lnSpc>
              <a:spcBef>
                <a:spcPts val="600"/>
              </a:spcBef>
              <a:spcAft>
                <a:spcPts val="800"/>
              </a:spcAft>
            </a:pPr>
            <a:r>
              <a:rPr lang="vi-VN" sz="4000" b="1" dirty="0">
                <a:latin typeface="Arial" panose="020B0604020202020204" pitchFamily="34" charset="0"/>
                <a:ea typeface="Calibri" panose="020F0502020204030204" pitchFamily="34" charset="0"/>
                <a:cs typeface="Arial" panose="020B0604020202020204" pitchFamily="34" charset="0"/>
              </a:rPr>
              <a:t>3.1 Dao động kí </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sp>
        <p:nvSpPr>
          <p:cNvPr id="7" name="Rectangle 6"/>
          <p:cNvSpPr/>
          <p:nvPr/>
        </p:nvSpPr>
        <p:spPr>
          <a:xfrm>
            <a:off x="2743200" y="3092589"/>
            <a:ext cx="12801600" cy="5632311"/>
          </a:xfrm>
          <a:prstGeom prst="rect">
            <a:avLst/>
          </a:prstGeom>
        </p:spPr>
        <p:txBody>
          <a:bodyPr wrap="square">
            <a:spAutoFit/>
          </a:bodyPr>
          <a:lstStyle/>
          <a:p>
            <a:pPr marL="571500" indent="-571500" algn="just">
              <a:lnSpc>
                <a:spcPct val="150000"/>
              </a:lnSpc>
              <a:spcBef>
                <a:spcPts val="600"/>
              </a:spcBef>
              <a:spcAft>
                <a:spcPts val="800"/>
              </a:spcAft>
              <a:buFont typeface="Wingdings" panose="05000000000000000000" pitchFamily="2" charset="2"/>
              <a:buChar char="v"/>
            </a:pPr>
            <a:r>
              <a:rPr lang="vi-VN" sz="4000" dirty="0" smtClean="0">
                <a:latin typeface="Arial" panose="020B0604020202020204" pitchFamily="34" charset="0"/>
                <a:ea typeface="Calibri" panose="020F0502020204030204" pitchFamily="34" charset="0"/>
                <a:cs typeface="Arial" panose="020B0604020202020204" pitchFamily="34" charset="0"/>
              </a:rPr>
              <a:t>Để </a:t>
            </a:r>
            <a:r>
              <a:rPr lang="vi-VN" sz="4000" dirty="0">
                <a:latin typeface="Arial" panose="020B0604020202020204" pitchFamily="34" charset="0"/>
                <a:ea typeface="Calibri" panose="020F0502020204030204" pitchFamily="34" charset="0"/>
                <a:cs typeface="Arial" panose="020B0604020202020204" pitchFamily="34" charset="0"/>
              </a:rPr>
              <a:t>tìm hiều những tính chất của âm, người ta mắc hai đầu micro với chốt tín hiệu vào của dao động kí. Micro sẽ biến đổi tín hiệu âm truyền tới thành tín hiệu có cùng quy luật của tín hiệu âm. Trên màn hình của dao động kí sẽ xuất hiện đường cong sáng biểu diễn sự biến đổi của tín hiệu điện theo thời gian.</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49053038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6F0E9"/>
        </a:solidFill>
        <a:effectLst/>
      </p:bgPr>
    </p:bg>
    <p:spTree>
      <p:nvGrpSpPr>
        <p:cNvPr id="1" name=""/>
        <p:cNvGrpSpPr/>
        <p:nvPr/>
      </p:nvGrpSpPr>
      <p:grpSpPr>
        <a:xfrm>
          <a:off x="0" y="0"/>
          <a:ext cx="0" cy="0"/>
          <a:chOff x="0" y="0"/>
          <a:chExt cx="0" cy="0"/>
        </a:xfrm>
      </p:grpSpPr>
      <p:pic>
        <p:nvPicPr>
          <p:cNvPr id="19" name="Picture 1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27"/>
              </a:ext>
            </a:extLst>
          </a:blip>
          <a:srcRect/>
          <a:stretch>
            <a:fillRect/>
          </a:stretch>
        </p:blipFill>
        <p:spPr>
          <a:xfrm>
            <a:off x="762000" y="571500"/>
            <a:ext cx="16811808" cy="9144000"/>
          </a:xfrm>
          <a:prstGeom prst="rect">
            <a:avLst/>
          </a:prstGeom>
        </p:spPr>
      </p:pic>
      <p:pic>
        <p:nvPicPr>
          <p:cNvPr id="14" name="Picture 14"/>
          <p:cNvPicPr>
            <a:picLocks noChangeAspect="1"/>
          </p:cNvPicPr>
          <p:nvPr/>
        </p:nvPicPr>
        <p:blipFill>
          <a:blip r:embed="rId28"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228600" y="8864400"/>
            <a:ext cx="1698771" cy="1182962"/>
          </a:xfrm>
          <a:prstGeom prst="rect">
            <a:avLst/>
          </a:prstGeom>
        </p:spPr>
      </p:pic>
      <p:pic>
        <p:nvPicPr>
          <p:cNvPr id="15" name="Picture 15"/>
          <p:cNvPicPr>
            <a:picLocks noChangeAspect="1"/>
          </p:cNvPicPr>
          <p:nvPr/>
        </p:nvPicPr>
        <p:blipFill>
          <a:blip r:embed="rId2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6410400" y="0"/>
            <a:ext cx="2004936" cy="1902867"/>
          </a:xfrm>
          <a:prstGeom prst="rect">
            <a:avLst/>
          </a:prstGeom>
        </p:spPr>
      </p:pic>
      <p:pic>
        <p:nvPicPr>
          <p:cNvPr id="17" name="Picture 17"/>
          <p:cNvPicPr>
            <a:picLocks noChangeAspect="1"/>
          </p:cNvPicPr>
          <p:nvPr/>
        </p:nvPicPr>
        <p:blipFill>
          <a:blip r:embed="rId30"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r="47990" b="28940"/>
          <a:stretch>
            <a:fillRect/>
          </a:stretch>
        </p:blipFill>
        <p:spPr>
          <a:xfrm>
            <a:off x="17412868" y="9410700"/>
            <a:ext cx="694486" cy="619344"/>
          </a:xfrm>
          <a:prstGeom prst="rect">
            <a:avLst/>
          </a:prstGeom>
        </p:spPr>
      </p:pic>
      <p:pic>
        <p:nvPicPr>
          <p:cNvPr id="18" name="Picture 18"/>
          <p:cNvPicPr>
            <a:picLocks noChangeAspect="1"/>
          </p:cNvPicPr>
          <p:nvPr/>
        </p:nvPicPr>
        <p:blipFill>
          <a:blip r:embed="rId30"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l="47990" t="28940"/>
          <a:stretch>
            <a:fillRect/>
          </a:stretch>
        </p:blipFill>
        <p:spPr>
          <a:xfrm>
            <a:off x="17573808" y="8496300"/>
            <a:ext cx="694486" cy="619344"/>
          </a:xfrm>
          <a:prstGeom prst="rect">
            <a:avLst/>
          </a:prstGeom>
        </p:spPr>
      </p:pic>
      <p:pic>
        <p:nvPicPr>
          <p:cNvPr id="8" name="Picture 7"/>
          <p:cNvPicPr/>
          <p:nvPr/>
        </p:nvPicPr>
        <p:blipFill>
          <a:blip r:embed="rId31"/>
          <a:stretch>
            <a:fillRect/>
          </a:stretch>
        </p:blipFill>
        <p:spPr>
          <a:xfrm>
            <a:off x="11965940" y="3175113"/>
            <a:ext cx="5255260" cy="3628244"/>
          </a:xfrm>
          <a:prstGeom prst="rect">
            <a:avLst/>
          </a:prstGeom>
        </p:spPr>
      </p:pic>
      <p:sp>
        <p:nvSpPr>
          <p:cNvPr id="4" name="Rectangle 3"/>
          <p:cNvSpPr/>
          <p:nvPr/>
        </p:nvSpPr>
        <p:spPr>
          <a:xfrm>
            <a:off x="1295400" y="1843746"/>
            <a:ext cx="10668000" cy="7042954"/>
          </a:xfrm>
          <a:prstGeom prst="rect">
            <a:avLst/>
          </a:prstGeom>
        </p:spPr>
        <p:txBody>
          <a:bodyPr wrap="square">
            <a:spAutoFit/>
          </a:bodyPr>
          <a:lstStyle/>
          <a:p>
            <a:pPr algn="just">
              <a:lnSpc>
                <a:spcPct val="150000"/>
              </a:lnSpc>
              <a:spcBef>
                <a:spcPts val="600"/>
              </a:spcBef>
              <a:spcAft>
                <a:spcPts val="800"/>
              </a:spcAft>
            </a:pPr>
            <a:r>
              <a:rPr lang="vi-VN" sz="3000" dirty="0">
                <a:latin typeface="Arial" panose="020B0604020202020204" pitchFamily="34" charset="0"/>
                <a:ea typeface="Calibri" panose="020F0502020204030204" pitchFamily="34" charset="0"/>
                <a:cs typeface="Arial" panose="020B0604020202020204" pitchFamily="34" charset="0"/>
              </a:rPr>
              <a:t>Một số nút cơ bản ở mặt trước của dao động kí:</a:t>
            </a:r>
            <a:endParaRPr lang="en-US" sz="3000" dirty="0">
              <a:latin typeface="Arial" panose="020B0604020202020204" pitchFamily="34" charset="0"/>
              <a:ea typeface="Calibri" panose="020F0502020204030204" pitchFamily="34" charset="0"/>
              <a:cs typeface="Arial" panose="020B0604020202020204" pitchFamily="34" charset="0"/>
            </a:endParaRPr>
          </a:p>
          <a:p>
            <a:pPr marL="342900" lvl="0" indent="-342900" algn="just">
              <a:lnSpc>
                <a:spcPct val="150000"/>
              </a:lnSpc>
              <a:spcBef>
                <a:spcPts val="600"/>
              </a:spcBef>
              <a:spcAft>
                <a:spcPts val="0"/>
              </a:spcAft>
              <a:buFont typeface="+mj-lt"/>
              <a:buAutoNum type="arabicParenBoth"/>
            </a:pPr>
            <a:r>
              <a:rPr lang="vi-VN" sz="3000" dirty="0">
                <a:latin typeface="Arial" panose="020B0604020202020204" pitchFamily="34" charset="0"/>
                <a:ea typeface="Calibri" panose="020F0502020204030204" pitchFamily="34" charset="0"/>
                <a:cs typeface="Arial" panose="020B0604020202020204" pitchFamily="34" charset="0"/>
              </a:rPr>
              <a:t>POWER : bật tắt nguồn</a:t>
            </a:r>
            <a:endParaRPr lang="en-US" sz="3000" dirty="0">
              <a:latin typeface="Arial" panose="020B0604020202020204" pitchFamily="34" charset="0"/>
              <a:ea typeface="Calibri" panose="020F0502020204030204" pitchFamily="34" charset="0"/>
              <a:cs typeface="Arial" panose="020B0604020202020204" pitchFamily="34" charset="0"/>
            </a:endParaRPr>
          </a:p>
          <a:p>
            <a:pPr marL="342900" lvl="0" indent="-342900" algn="just">
              <a:lnSpc>
                <a:spcPct val="150000"/>
              </a:lnSpc>
              <a:spcBef>
                <a:spcPts val="600"/>
              </a:spcBef>
              <a:spcAft>
                <a:spcPts val="0"/>
              </a:spcAft>
              <a:buFont typeface="+mj-lt"/>
              <a:buAutoNum type="arabicParenBoth"/>
            </a:pPr>
            <a:r>
              <a:rPr lang="vi-VN" sz="3000" dirty="0">
                <a:latin typeface="Arial" panose="020B0604020202020204" pitchFamily="34" charset="0"/>
                <a:ea typeface="Calibri" panose="020F0502020204030204" pitchFamily="34" charset="0"/>
                <a:cs typeface="Arial" panose="020B0604020202020204" pitchFamily="34" charset="0"/>
              </a:rPr>
              <a:t>CH1 input: Ngõ kết nối micro</a:t>
            </a:r>
            <a:endParaRPr lang="en-US" sz="3000" dirty="0">
              <a:latin typeface="Arial" panose="020B0604020202020204" pitchFamily="34" charset="0"/>
              <a:ea typeface="Calibri" panose="020F0502020204030204" pitchFamily="34" charset="0"/>
              <a:cs typeface="Arial" panose="020B0604020202020204" pitchFamily="34" charset="0"/>
            </a:endParaRPr>
          </a:p>
          <a:p>
            <a:pPr marL="342900" lvl="0" indent="-342900" algn="just">
              <a:lnSpc>
                <a:spcPct val="150000"/>
              </a:lnSpc>
              <a:spcBef>
                <a:spcPts val="600"/>
              </a:spcBef>
              <a:spcAft>
                <a:spcPts val="0"/>
              </a:spcAft>
              <a:buFont typeface="+mj-lt"/>
              <a:buAutoNum type="arabicParenBoth"/>
            </a:pPr>
            <a:r>
              <a:rPr lang="vi-VN" sz="3000" dirty="0">
                <a:latin typeface="Arial" panose="020B0604020202020204" pitchFamily="34" charset="0"/>
                <a:ea typeface="Calibri" panose="020F0502020204030204" pitchFamily="34" charset="0"/>
                <a:cs typeface="Arial" panose="020B0604020202020204" pitchFamily="34" charset="0"/>
              </a:rPr>
              <a:t>INTEN: Điều chỉnh chế độ sáng của tín hiệu trên màn hình.</a:t>
            </a:r>
            <a:endParaRPr lang="en-US" sz="3000" dirty="0">
              <a:latin typeface="Arial" panose="020B0604020202020204" pitchFamily="34" charset="0"/>
              <a:ea typeface="Calibri" panose="020F0502020204030204" pitchFamily="34" charset="0"/>
              <a:cs typeface="Arial" panose="020B0604020202020204" pitchFamily="34" charset="0"/>
            </a:endParaRPr>
          </a:p>
          <a:p>
            <a:pPr marL="342900" lvl="0" indent="-342900" algn="just">
              <a:lnSpc>
                <a:spcPct val="150000"/>
              </a:lnSpc>
              <a:spcBef>
                <a:spcPts val="600"/>
              </a:spcBef>
              <a:spcAft>
                <a:spcPts val="0"/>
              </a:spcAft>
              <a:buFont typeface="+mj-lt"/>
              <a:buAutoNum type="arabicParenBoth"/>
            </a:pPr>
            <a:r>
              <a:rPr lang="vi-VN" sz="3000" dirty="0">
                <a:latin typeface="Arial" panose="020B0604020202020204" pitchFamily="34" charset="0"/>
                <a:ea typeface="Calibri" panose="020F0502020204030204" pitchFamily="34" charset="0"/>
                <a:cs typeface="Arial" panose="020B0604020202020204" pitchFamily="34" charset="0"/>
              </a:rPr>
              <a:t>FOCUS: Điều chỉnh độ nét của tín hiệu trên màn hình.</a:t>
            </a:r>
            <a:endParaRPr lang="en-US" sz="3000" dirty="0">
              <a:latin typeface="Arial" panose="020B0604020202020204" pitchFamily="34" charset="0"/>
              <a:ea typeface="Calibri" panose="020F0502020204030204" pitchFamily="34" charset="0"/>
              <a:cs typeface="Arial" panose="020B0604020202020204" pitchFamily="34" charset="0"/>
            </a:endParaRPr>
          </a:p>
          <a:p>
            <a:pPr marL="342900" lvl="0" indent="-342900" algn="just">
              <a:lnSpc>
                <a:spcPct val="150000"/>
              </a:lnSpc>
              <a:spcBef>
                <a:spcPts val="600"/>
              </a:spcBef>
              <a:spcAft>
                <a:spcPts val="0"/>
              </a:spcAft>
              <a:buFont typeface="+mj-lt"/>
              <a:buAutoNum type="arabicParenBoth"/>
            </a:pPr>
            <a:r>
              <a:rPr lang="vi-VN" sz="3000" dirty="0">
                <a:latin typeface="Arial" panose="020B0604020202020204" pitchFamily="34" charset="0"/>
                <a:ea typeface="Calibri" panose="020F0502020204030204" pitchFamily="34" charset="0"/>
                <a:cs typeface="Arial" panose="020B0604020202020204" pitchFamily="34" charset="0"/>
              </a:rPr>
              <a:t>MODE: chọn mode</a:t>
            </a:r>
            <a:endParaRPr lang="en-US" sz="3000" dirty="0">
              <a:latin typeface="Arial" panose="020B0604020202020204" pitchFamily="34" charset="0"/>
              <a:ea typeface="Calibri" panose="020F0502020204030204" pitchFamily="34" charset="0"/>
              <a:cs typeface="Arial" panose="020B0604020202020204" pitchFamily="34" charset="0"/>
            </a:endParaRPr>
          </a:p>
          <a:p>
            <a:pPr marL="342900" lvl="0" indent="-342900" algn="just">
              <a:lnSpc>
                <a:spcPct val="150000"/>
              </a:lnSpc>
              <a:spcBef>
                <a:spcPts val="600"/>
              </a:spcBef>
              <a:spcAft>
                <a:spcPts val="0"/>
              </a:spcAft>
              <a:buFont typeface="+mj-lt"/>
              <a:buAutoNum type="arabicParenBoth"/>
            </a:pPr>
            <a:r>
              <a:rPr lang="vi-VN" sz="3000" dirty="0">
                <a:latin typeface="Arial" panose="020B0604020202020204" pitchFamily="34" charset="0"/>
                <a:ea typeface="Calibri" panose="020F0502020204030204" pitchFamily="34" charset="0"/>
                <a:cs typeface="Arial" panose="020B0604020202020204" pitchFamily="34" charset="0"/>
              </a:rPr>
              <a:t>VOLTS/DIV: Chọn tỉ lệ điện áp trên một ô theo trục dọc.</a:t>
            </a:r>
            <a:endParaRPr lang="en-US" sz="3000" dirty="0">
              <a:latin typeface="Arial" panose="020B0604020202020204" pitchFamily="34" charset="0"/>
              <a:ea typeface="Calibri" panose="020F0502020204030204" pitchFamily="34" charset="0"/>
              <a:cs typeface="Arial" panose="020B0604020202020204" pitchFamily="34" charset="0"/>
            </a:endParaRPr>
          </a:p>
          <a:p>
            <a:pPr marL="342900" lvl="0" indent="-342900" algn="just">
              <a:lnSpc>
                <a:spcPct val="150000"/>
              </a:lnSpc>
              <a:spcBef>
                <a:spcPts val="600"/>
              </a:spcBef>
              <a:spcAft>
                <a:spcPts val="0"/>
              </a:spcAft>
              <a:buFont typeface="+mj-lt"/>
              <a:buAutoNum type="arabicParenBoth"/>
            </a:pPr>
            <a:r>
              <a:rPr lang="vi-VN" sz="3000" dirty="0">
                <a:latin typeface="Arial" panose="020B0604020202020204" pitchFamily="34" charset="0"/>
                <a:ea typeface="Calibri" panose="020F0502020204030204" pitchFamily="34" charset="0"/>
                <a:cs typeface="Arial" panose="020B0604020202020204" pitchFamily="34" charset="0"/>
              </a:rPr>
              <a:t>TIME/ DIV: chọn tỉ lệ thời gian trên một ô theo trục ngang.</a:t>
            </a:r>
            <a:endParaRPr lang="en-US" sz="3000" dirty="0">
              <a:latin typeface="Arial" panose="020B0604020202020204" pitchFamily="34" charset="0"/>
              <a:ea typeface="Calibri" panose="020F0502020204030204" pitchFamily="34" charset="0"/>
              <a:cs typeface="Arial" panose="020B0604020202020204" pitchFamily="34" charset="0"/>
            </a:endParaRPr>
          </a:p>
          <a:p>
            <a:pPr marL="342900" lvl="0" indent="-342900" algn="just">
              <a:lnSpc>
                <a:spcPct val="150000"/>
              </a:lnSpc>
              <a:spcBef>
                <a:spcPts val="600"/>
              </a:spcBef>
              <a:spcAft>
                <a:spcPts val="0"/>
              </a:spcAft>
              <a:buFont typeface="+mj-lt"/>
              <a:buAutoNum type="arabicParenBoth"/>
            </a:pPr>
            <a:r>
              <a:rPr lang="vi-VN" sz="3000" dirty="0">
                <a:latin typeface="Arial" panose="020B0604020202020204" pitchFamily="34" charset="0"/>
                <a:ea typeface="Calibri" panose="020F0502020204030204" pitchFamily="34" charset="0"/>
                <a:cs typeface="Arial" panose="020B0604020202020204" pitchFamily="34" charset="0"/>
              </a:rPr>
              <a:t>TRIGGER: Điều chỉ độ trigger.</a:t>
            </a:r>
            <a:endParaRPr lang="en-US" sz="30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59249198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fade">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fade">
                                      <p:cBhvr>
                                        <p:cTn id="22" dur="500"/>
                                        <p:tgtEl>
                                          <p:spTgt spid="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Effect transition="in" filter="fade">
                                      <p:cBhvr>
                                        <p:cTn id="27" dur="500"/>
                                        <p:tgtEl>
                                          <p:spTgt spid="4">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txEl>
                                              <p:pRg st="4" end="4"/>
                                            </p:txEl>
                                          </p:spTgt>
                                        </p:tgtEl>
                                        <p:attrNameLst>
                                          <p:attrName>style.visibility</p:attrName>
                                        </p:attrNameLst>
                                      </p:cBhvr>
                                      <p:to>
                                        <p:strVal val="visible"/>
                                      </p:to>
                                    </p:set>
                                    <p:animEffect transition="in" filter="fade">
                                      <p:cBhvr>
                                        <p:cTn id="32" dur="500"/>
                                        <p:tgtEl>
                                          <p:spTgt spid="4">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animEffect transition="in" filter="fade">
                                      <p:cBhvr>
                                        <p:cTn id="37" dur="500"/>
                                        <p:tgtEl>
                                          <p:spTgt spid="4">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
                                            <p:txEl>
                                              <p:pRg st="6" end="6"/>
                                            </p:txEl>
                                          </p:spTgt>
                                        </p:tgtEl>
                                        <p:attrNameLst>
                                          <p:attrName>style.visibility</p:attrName>
                                        </p:attrNameLst>
                                      </p:cBhvr>
                                      <p:to>
                                        <p:strVal val="visible"/>
                                      </p:to>
                                    </p:set>
                                    <p:animEffect transition="in" filter="fade">
                                      <p:cBhvr>
                                        <p:cTn id="42" dur="500"/>
                                        <p:tgtEl>
                                          <p:spTgt spid="4">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4">
                                            <p:txEl>
                                              <p:pRg st="7" end="7"/>
                                            </p:txEl>
                                          </p:spTgt>
                                        </p:tgtEl>
                                        <p:attrNameLst>
                                          <p:attrName>style.visibility</p:attrName>
                                        </p:attrNameLst>
                                      </p:cBhvr>
                                      <p:to>
                                        <p:strVal val="visible"/>
                                      </p:to>
                                    </p:set>
                                    <p:animEffect transition="in" filter="fade">
                                      <p:cBhvr>
                                        <p:cTn id="47" dur="500"/>
                                        <p:tgtEl>
                                          <p:spTgt spid="4">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4">
                                            <p:txEl>
                                              <p:pRg st="8" end="8"/>
                                            </p:txEl>
                                          </p:spTgt>
                                        </p:tgtEl>
                                        <p:attrNameLst>
                                          <p:attrName>style.visibility</p:attrName>
                                        </p:attrNameLst>
                                      </p:cBhvr>
                                      <p:to>
                                        <p:strVal val="visible"/>
                                      </p:to>
                                    </p:set>
                                    <p:animEffect transition="in" filter="fade">
                                      <p:cBhvr>
                                        <p:cTn id="52" dur="5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6F0E9"/>
        </a:solidFill>
        <a:effectLst/>
      </p:bgPr>
    </p:bg>
    <p:spTree>
      <p:nvGrpSpPr>
        <p:cNvPr id="1" name=""/>
        <p:cNvGrpSpPr/>
        <p:nvPr/>
      </p:nvGrpSpPr>
      <p:grpSpPr>
        <a:xfrm>
          <a:off x="0" y="0"/>
          <a:ext cx="0" cy="0"/>
          <a:chOff x="0" y="0"/>
          <a:chExt cx="0" cy="0"/>
        </a:xfrm>
      </p:grpSpPr>
      <p:pic>
        <p:nvPicPr>
          <p:cNvPr id="19" name="Picture 1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27"/>
              </a:ext>
            </a:extLst>
          </a:blip>
          <a:srcRect/>
          <a:stretch>
            <a:fillRect/>
          </a:stretch>
        </p:blipFill>
        <p:spPr>
          <a:xfrm>
            <a:off x="762000" y="571500"/>
            <a:ext cx="16811808" cy="9144000"/>
          </a:xfrm>
          <a:prstGeom prst="rect">
            <a:avLst/>
          </a:prstGeom>
        </p:spPr>
      </p:pic>
      <p:pic>
        <p:nvPicPr>
          <p:cNvPr id="14" name="Picture 14"/>
          <p:cNvPicPr>
            <a:picLocks noChangeAspect="1"/>
          </p:cNvPicPr>
          <p:nvPr/>
        </p:nvPicPr>
        <p:blipFill>
          <a:blip r:embed="rId28"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228600" y="8864400"/>
            <a:ext cx="1698771" cy="1182962"/>
          </a:xfrm>
          <a:prstGeom prst="rect">
            <a:avLst/>
          </a:prstGeom>
        </p:spPr>
      </p:pic>
      <p:pic>
        <p:nvPicPr>
          <p:cNvPr id="15" name="Picture 15"/>
          <p:cNvPicPr>
            <a:picLocks noChangeAspect="1"/>
          </p:cNvPicPr>
          <p:nvPr/>
        </p:nvPicPr>
        <p:blipFill>
          <a:blip r:embed="rId2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6410400" y="0"/>
            <a:ext cx="2004936" cy="1902867"/>
          </a:xfrm>
          <a:prstGeom prst="rect">
            <a:avLst/>
          </a:prstGeom>
        </p:spPr>
      </p:pic>
      <p:pic>
        <p:nvPicPr>
          <p:cNvPr id="17" name="Picture 17"/>
          <p:cNvPicPr>
            <a:picLocks noChangeAspect="1"/>
          </p:cNvPicPr>
          <p:nvPr/>
        </p:nvPicPr>
        <p:blipFill>
          <a:blip r:embed="rId30"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r="47990" b="28940"/>
          <a:stretch>
            <a:fillRect/>
          </a:stretch>
        </p:blipFill>
        <p:spPr>
          <a:xfrm>
            <a:off x="17412868" y="9410700"/>
            <a:ext cx="694486" cy="619344"/>
          </a:xfrm>
          <a:prstGeom prst="rect">
            <a:avLst/>
          </a:prstGeom>
        </p:spPr>
      </p:pic>
      <p:pic>
        <p:nvPicPr>
          <p:cNvPr id="18" name="Picture 18"/>
          <p:cNvPicPr>
            <a:picLocks noChangeAspect="1"/>
          </p:cNvPicPr>
          <p:nvPr/>
        </p:nvPicPr>
        <p:blipFill>
          <a:blip r:embed="rId30"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l="47990" t="28940"/>
          <a:stretch>
            <a:fillRect/>
          </a:stretch>
        </p:blipFill>
        <p:spPr>
          <a:xfrm>
            <a:off x="17573808" y="8496300"/>
            <a:ext cx="694486" cy="619344"/>
          </a:xfrm>
          <a:prstGeom prst="rect">
            <a:avLst/>
          </a:prstGeom>
        </p:spPr>
      </p:pic>
      <p:sp>
        <p:nvSpPr>
          <p:cNvPr id="2" name="Rectangle 1"/>
          <p:cNvSpPr/>
          <p:nvPr/>
        </p:nvSpPr>
        <p:spPr>
          <a:xfrm>
            <a:off x="2762206" y="1181100"/>
            <a:ext cx="13544594" cy="7817525"/>
          </a:xfrm>
          <a:prstGeom prst="rect">
            <a:avLst/>
          </a:prstGeom>
        </p:spPr>
        <p:txBody>
          <a:bodyPr wrap="square">
            <a:spAutoFit/>
          </a:bodyPr>
          <a:lstStyle/>
          <a:p>
            <a:pPr algn="ctr">
              <a:lnSpc>
                <a:spcPct val="150000"/>
              </a:lnSpc>
              <a:spcBef>
                <a:spcPts val="600"/>
              </a:spcBef>
              <a:spcAft>
                <a:spcPts val="800"/>
              </a:spcAft>
            </a:pPr>
            <a:r>
              <a:rPr lang="vi-VN" sz="3200" b="1" dirty="0">
                <a:solidFill>
                  <a:srgbClr val="FF0000"/>
                </a:solidFill>
                <a:latin typeface="Arial" panose="020B0604020202020204" pitchFamily="34" charset="0"/>
                <a:ea typeface="Calibri" panose="020F0502020204030204" pitchFamily="34" charset="0"/>
                <a:cs typeface="Arial" panose="020B0604020202020204" pitchFamily="34" charset="0"/>
              </a:rPr>
              <a:t>Cách sử dụng dao động kí :</a:t>
            </a:r>
            <a:endParaRPr lang="en-US" sz="3200" b="1" dirty="0">
              <a:solidFill>
                <a:srgbClr val="FF0000"/>
              </a:solidFill>
              <a:latin typeface="Arial" panose="020B0604020202020204" pitchFamily="34" charset="0"/>
              <a:ea typeface="Calibri" panose="020F0502020204030204" pitchFamily="34" charset="0"/>
              <a:cs typeface="Arial" panose="020B0604020202020204" pitchFamily="34" charset="0"/>
            </a:endParaRPr>
          </a:p>
          <a:p>
            <a:pPr marL="457200" indent="-457200" algn="just">
              <a:lnSpc>
                <a:spcPct val="150000"/>
              </a:lnSpc>
              <a:spcBef>
                <a:spcPts val="600"/>
              </a:spcBef>
              <a:spcAft>
                <a:spcPts val="800"/>
              </a:spcAft>
              <a:buFont typeface="Arial" panose="020B0604020202020204" pitchFamily="34" charset="0"/>
              <a:buChar char="•"/>
            </a:pPr>
            <a:r>
              <a:rPr lang="vi-VN" sz="3200" dirty="0" smtClean="0">
                <a:latin typeface="Arial" panose="020B0604020202020204" pitchFamily="34" charset="0"/>
                <a:ea typeface="Calibri" panose="020F0502020204030204" pitchFamily="34" charset="0"/>
                <a:cs typeface="Arial" panose="020B0604020202020204" pitchFamily="34" charset="0"/>
              </a:rPr>
              <a:t>Gắn </a:t>
            </a:r>
            <a:r>
              <a:rPr lang="vi-VN" sz="3200" dirty="0">
                <a:latin typeface="Arial" panose="020B0604020202020204" pitchFamily="34" charset="0"/>
                <a:ea typeface="Calibri" panose="020F0502020204030204" pitchFamily="34" charset="0"/>
                <a:cs typeface="Arial" panose="020B0604020202020204" pitchFamily="34" charset="0"/>
              </a:rPr>
              <a:t>tín hiệu vào kênh 1, chọn mode CH1;</a:t>
            </a:r>
            <a:endParaRPr lang="en-US" sz="3200" dirty="0">
              <a:latin typeface="Arial" panose="020B0604020202020204" pitchFamily="34" charset="0"/>
              <a:ea typeface="Calibri" panose="020F0502020204030204" pitchFamily="34" charset="0"/>
              <a:cs typeface="Arial" panose="020B0604020202020204" pitchFamily="34" charset="0"/>
            </a:endParaRPr>
          </a:p>
          <a:p>
            <a:pPr marL="457200" indent="-457200" algn="just">
              <a:lnSpc>
                <a:spcPct val="150000"/>
              </a:lnSpc>
              <a:spcBef>
                <a:spcPts val="600"/>
              </a:spcBef>
              <a:spcAft>
                <a:spcPts val="800"/>
              </a:spcAft>
              <a:buFont typeface="Arial" panose="020B0604020202020204" pitchFamily="34" charset="0"/>
              <a:buChar char="•"/>
            </a:pPr>
            <a:r>
              <a:rPr lang="vi-VN" sz="3200" dirty="0" smtClean="0">
                <a:latin typeface="Arial" panose="020B0604020202020204" pitchFamily="34" charset="0"/>
                <a:ea typeface="Calibri" panose="020F0502020204030204" pitchFamily="34" charset="0"/>
                <a:cs typeface="Arial" panose="020B0604020202020204" pitchFamily="34" charset="0"/>
              </a:rPr>
              <a:t>Xoay </a:t>
            </a:r>
            <a:r>
              <a:rPr lang="vi-VN" sz="3200" dirty="0">
                <a:latin typeface="Arial" panose="020B0604020202020204" pitchFamily="34" charset="0"/>
                <a:ea typeface="Calibri" panose="020F0502020204030204" pitchFamily="34" charset="0"/>
                <a:cs typeface="Arial" panose="020B0604020202020204" pitchFamily="34" charset="0"/>
              </a:rPr>
              <a:t>hai nút INTEN, FOCUS về vị trí giữa;</a:t>
            </a:r>
            <a:endParaRPr lang="en-US" sz="3200" dirty="0">
              <a:latin typeface="Arial" panose="020B0604020202020204" pitchFamily="34" charset="0"/>
              <a:ea typeface="Calibri" panose="020F0502020204030204" pitchFamily="34" charset="0"/>
              <a:cs typeface="Arial" panose="020B0604020202020204" pitchFamily="34" charset="0"/>
            </a:endParaRPr>
          </a:p>
          <a:p>
            <a:pPr marL="457200" indent="-457200" algn="just">
              <a:lnSpc>
                <a:spcPct val="150000"/>
              </a:lnSpc>
              <a:spcBef>
                <a:spcPts val="600"/>
              </a:spcBef>
              <a:spcAft>
                <a:spcPts val="800"/>
              </a:spcAft>
              <a:buFont typeface="Arial" panose="020B0604020202020204" pitchFamily="34" charset="0"/>
              <a:buChar char="•"/>
            </a:pPr>
            <a:r>
              <a:rPr lang="vi-VN" sz="3200" dirty="0" smtClean="0">
                <a:latin typeface="Arial" panose="020B0604020202020204" pitchFamily="34" charset="0"/>
                <a:ea typeface="Calibri" panose="020F0502020204030204" pitchFamily="34" charset="0"/>
                <a:cs typeface="Arial" panose="020B0604020202020204" pitchFamily="34" charset="0"/>
              </a:rPr>
              <a:t>Điều </a:t>
            </a:r>
            <a:r>
              <a:rPr lang="vi-VN" sz="3200" dirty="0">
                <a:latin typeface="Arial" panose="020B0604020202020204" pitchFamily="34" charset="0"/>
                <a:ea typeface="Calibri" panose="020F0502020204030204" pitchFamily="34" charset="0"/>
                <a:cs typeface="Arial" panose="020B0604020202020204" pitchFamily="34" charset="0"/>
              </a:rPr>
              <a:t>chỉnh nút VOLTS/DIV, TIME/DIV ở mức trung bình;</a:t>
            </a:r>
            <a:endParaRPr lang="en-US" sz="3200" dirty="0">
              <a:latin typeface="Arial" panose="020B0604020202020204" pitchFamily="34" charset="0"/>
              <a:ea typeface="Calibri" panose="020F0502020204030204" pitchFamily="34" charset="0"/>
              <a:cs typeface="Arial" panose="020B0604020202020204" pitchFamily="34" charset="0"/>
            </a:endParaRPr>
          </a:p>
          <a:p>
            <a:pPr marL="457200" indent="-457200" algn="just">
              <a:lnSpc>
                <a:spcPct val="150000"/>
              </a:lnSpc>
              <a:spcBef>
                <a:spcPts val="600"/>
              </a:spcBef>
              <a:spcAft>
                <a:spcPts val="800"/>
              </a:spcAft>
              <a:buFont typeface="Arial" panose="020B0604020202020204" pitchFamily="34" charset="0"/>
              <a:buChar char="•"/>
            </a:pPr>
            <a:r>
              <a:rPr lang="vi-VN" sz="3200" dirty="0" smtClean="0">
                <a:latin typeface="Arial" panose="020B0604020202020204" pitchFamily="34" charset="0"/>
                <a:ea typeface="Calibri" panose="020F0502020204030204" pitchFamily="34" charset="0"/>
                <a:cs typeface="Arial" panose="020B0604020202020204" pitchFamily="34" charset="0"/>
              </a:rPr>
              <a:t>Trong </a:t>
            </a:r>
            <a:r>
              <a:rPr lang="vi-VN" sz="3200" dirty="0">
                <a:latin typeface="Arial" panose="020B0604020202020204" pitchFamily="34" charset="0"/>
                <a:ea typeface="Calibri" panose="020F0502020204030204" pitchFamily="34" charset="0"/>
                <a:cs typeface="Arial" panose="020B0604020202020204" pitchFamily="34" charset="0"/>
              </a:rPr>
              <a:t>3 chế độ AC/ GND/DC, chọn chế độ AC</a:t>
            </a:r>
            <a:endParaRPr lang="en-US" sz="3200" dirty="0">
              <a:latin typeface="Arial" panose="020B0604020202020204" pitchFamily="34" charset="0"/>
              <a:ea typeface="Calibri" panose="020F0502020204030204" pitchFamily="34" charset="0"/>
              <a:cs typeface="Arial" panose="020B0604020202020204" pitchFamily="34" charset="0"/>
            </a:endParaRPr>
          </a:p>
          <a:p>
            <a:pPr marL="457200" indent="-457200" algn="just">
              <a:lnSpc>
                <a:spcPct val="150000"/>
              </a:lnSpc>
              <a:spcBef>
                <a:spcPts val="600"/>
              </a:spcBef>
              <a:spcAft>
                <a:spcPts val="800"/>
              </a:spcAft>
              <a:buFont typeface="Arial" panose="020B0604020202020204" pitchFamily="34" charset="0"/>
              <a:buChar char="•"/>
            </a:pPr>
            <a:r>
              <a:rPr lang="vi-VN" sz="3200" dirty="0" smtClean="0">
                <a:latin typeface="Arial" panose="020B0604020202020204" pitchFamily="34" charset="0"/>
                <a:ea typeface="Calibri" panose="020F0502020204030204" pitchFamily="34" charset="0"/>
                <a:cs typeface="Arial" panose="020B0604020202020204" pitchFamily="34" charset="0"/>
              </a:rPr>
              <a:t>Đặt </a:t>
            </a:r>
            <a:r>
              <a:rPr lang="vi-VN" sz="3200" dirty="0">
                <a:latin typeface="Arial" panose="020B0604020202020204" pitchFamily="34" charset="0"/>
                <a:ea typeface="Calibri" panose="020F0502020204030204" pitchFamily="34" charset="0"/>
                <a:cs typeface="Arial" panose="020B0604020202020204" pitchFamily="34" charset="0"/>
              </a:rPr>
              <a:t>TRIGGER MODE ở chế độ AUTO;</a:t>
            </a:r>
            <a:endParaRPr lang="en-US" sz="3200" dirty="0">
              <a:latin typeface="Arial" panose="020B0604020202020204" pitchFamily="34" charset="0"/>
              <a:ea typeface="Calibri" panose="020F0502020204030204" pitchFamily="34" charset="0"/>
              <a:cs typeface="Arial" panose="020B0604020202020204" pitchFamily="34" charset="0"/>
            </a:endParaRPr>
          </a:p>
          <a:p>
            <a:pPr marL="457200" indent="-457200" algn="just">
              <a:lnSpc>
                <a:spcPct val="150000"/>
              </a:lnSpc>
              <a:spcBef>
                <a:spcPts val="600"/>
              </a:spcBef>
              <a:spcAft>
                <a:spcPts val="800"/>
              </a:spcAft>
              <a:buFont typeface="Arial" panose="020B0604020202020204" pitchFamily="34" charset="0"/>
              <a:buChar char="•"/>
            </a:pPr>
            <a:r>
              <a:rPr lang="vi-VN" sz="3200" dirty="0" smtClean="0">
                <a:latin typeface="Arial" panose="020B0604020202020204" pitchFamily="34" charset="0"/>
                <a:ea typeface="Calibri" panose="020F0502020204030204" pitchFamily="34" charset="0"/>
                <a:cs typeface="Arial" panose="020B0604020202020204" pitchFamily="34" charset="0"/>
              </a:rPr>
              <a:t>Bật </a:t>
            </a:r>
            <a:r>
              <a:rPr lang="vi-VN" sz="3200" dirty="0">
                <a:latin typeface="Arial" panose="020B0604020202020204" pitchFamily="34" charset="0"/>
                <a:ea typeface="Calibri" panose="020F0502020204030204" pitchFamily="34" charset="0"/>
                <a:cs typeface="Arial" panose="020B0604020202020204" pitchFamily="34" charset="0"/>
              </a:rPr>
              <a:t>nút POWER, điều chỉnh nút VOLTS/DIV, TIME?DIV để chọn tỉ lệ điện áp và tỉ lệ thời gian phù hợp, kết hợp với xoay TRIGGER LEVEL cho tới khi tín hiệu hiển thị ổn định trên màn hình</a:t>
            </a:r>
            <a:endParaRPr lang="en-US" sz="32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34905716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anim calcmode="lin" valueType="num">
                                      <p:cBhvr>
                                        <p:cTn id="8"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500"/>
                                        <p:tgtEl>
                                          <p:spTgt spid="2">
                                            <p:txEl>
                                              <p:pRg st="1" end="1"/>
                                            </p:txEl>
                                          </p:spTgt>
                                        </p:tgtEl>
                                      </p:cBhvr>
                                    </p:animEffect>
                                    <p:anim calcmode="lin" valueType="num">
                                      <p:cBhvr>
                                        <p:cTn id="15"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5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500"/>
                                        <p:tgtEl>
                                          <p:spTgt spid="2">
                                            <p:txEl>
                                              <p:pRg st="2" end="2"/>
                                            </p:txEl>
                                          </p:spTgt>
                                        </p:tgtEl>
                                      </p:cBhvr>
                                    </p:animEffect>
                                    <p:anim calcmode="lin" valueType="num">
                                      <p:cBhvr>
                                        <p:cTn id="22"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3" dur="5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animEffect transition="in" filter="fade">
                                      <p:cBhvr>
                                        <p:cTn id="28" dur="500"/>
                                        <p:tgtEl>
                                          <p:spTgt spid="2">
                                            <p:txEl>
                                              <p:pRg st="3" end="3"/>
                                            </p:txEl>
                                          </p:spTgt>
                                        </p:tgtEl>
                                      </p:cBhvr>
                                    </p:animEffect>
                                    <p:anim calcmode="lin" valueType="num">
                                      <p:cBhvr>
                                        <p:cTn id="29"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0" dur="5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7" presetClass="entr" presetSubtype="0" fill="hold" grpId="0" nodeType="clickEffect">
                                  <p:stCondLst>
                                    <p:cond delay="0"/>
                                  </p:stCondLst>
                                  <p:childTnLst>
                                    <p:set>
                                      <p:cBhvr>
                                        <p:cTn id="34" dur="1" fill="hold">
                                          <p:stCondLst>
                                            <p:cond delay="0"/>
                                          </p:stCondLst>
                                        </p:cTn>
                                        <p:tgtEl>
                                          <p:spTgt spid="2">
                                            <p:txEl>
                                              <p:pRg st="4" end="4"/>
                                            </p:txEl>
                                          </p:spTgt>
                                        </p:tgtEl>
                                        <p:attrNameLst>
                                          <p:attrName>style.visibility</p:attrName>
                                        </p:attrNameLst>
                                      </p:cBhvr>
                                      <p:to>
                                        <p:strVal val="visible"/>
                                      </p:to>
                                    </p:set>
                                    <p:animEffect transition="in" filter="fade">
                                      <p:cBhvr>
                                        <p:cTn id="35" dur="500"/>
                                        <p:tgtEl>
                                          <p:spTgt spid="2">
                                            <p:txEl>
                                              <p:pRg st="4" end="4"/>
                                            </p:txEl>
                                          </p:spTgt>
                                        </p:tgtEl>
                                      </p:cBhvr>
                                    </p:animEffect>
                                    <p:anim calcmode="lin" valueType="num">
                                      <p:cBhvr>
                                        <p:cTn id="36"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7" dur="5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7" presetClass="entr" presetSubtype="0" fill="hold" grpId="0" nodeType="clickEffect">
                                  <p:stCondLst>
                                    <p:cond delay="0"/>
                                  </p:stCondLst>
                                  <p:childTnLst>
                                    <p:set>
                                      <p:cBhvr>
                                        <p:cTn id="41" dur="1" fill="hold">
                                          <p:stCondLst>
                                            <p:cond delay="0"/>
                                          </p:stCondLst>
                                        </p:cTn>
                                        <p:tgtEl>
                                          <p:spTgt spid="2">
                                            <p:txEl>
                                              <p:pRg st="5" end="5"/>
                                            </p:txEl>
                                          </p:spTgt>
                                        </p:tgtEl>
                                        <p:attrNameLst>
                                          <p:attrName>style.visibility</p:attrName>
                                        </p:attrNameLst>
                                      </p:cBhvr>
                                      <p:to>
                                        <p:strVal val="visible"/>
                                      </p:to>
                                    </p:set>
                                    <p:animEffect transition="in" filter="fade">
                                      <p:cBhvr>
                                        <p:cTn id="42" dur="500"/>
                                        <p:tgtEl>
                                          <p:spTgt spid="2">
                                            <p:txEl>
                                              <p:pRg st="5" end="5"/>
                                            </p:txEl>
                                          </p:spTgt>
                                        </p:tgtEl>
                                      </p:cBhvr>
                                    </p:animEffect>
                                    <p:anim calcmode="lin" valueType="num">
                                      <p:cBhvr>
                                        <p:cTn id="43"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44" dur="5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7" presetClass="entr" presetSubtype="0" fill="hold" grpId="0" nodeType="clickEffect">
                                  <p:stCondLst>
                                    <p:cond delay="0"/>
                                  </p:stCondLst>
                                  <p:childTnLst>
                                    <p:set>
                                      <p:cBhvr>
                                        <p:cTn id="48" dur="1" fill="hold">
                                          <p:stCondLst>
                                            <p:cond delay="0"/>
                                          </p:stCondLst>
                                        </p:cTn>
                                        <p:tgtEl>
                                          <p:spTgt spid="2">
                                            <p:txEl>
                                              <p:pRg st="6" end="6"/>
                                            </p:txEl>
                                          </p:spTgt>
                                        </p:tgtEl>
                                        <p:attrNameLst>
                                          <p:attrName>style.visibility</p:attrName>
                                        </p:attrNameLst>
                                      </p:cBhvr>
                                      <p:to>
                                        <p:strVal val="visible"/>
                                      </p:to>
                                    </p:set>
                                    <p:animEffect transition="in" filter="fade">
                                      <p:cBhvr>
                                        <p:cTn id="49" dur="500"/>
                                        <p:tgtEl>
                                          <p:spTgt spid="2">
                                            <p:txEl>
                                              <p:pRg st="6" end="6"/>
                                            </p:txEl>
                                          </p:spTgt>
                                        </p:tgtEl>
                                      </p:cBhvr>
                                    </p:animEffect>
                                    <p:anim calcmode="lin" valueType="num">
                                      <p:cBhvr>
                                        <p:cTn id="50"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51" dur="5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91667" y="0"/>
            <a:ext cx="18471333" cy="10384716"/>
          </a:xfrm>
          <a:prstGeom prst="rect">
            <a:avLst/>
          </a:prstGeom>
        </p:spPr>
      </p:pic>
      <p:pic>
        <p:nvPicPr>
          <p:cNvPr id="7" name="Hướng dẫn sử dụng dao động ký điện tử (Oscilloscop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52400" y="150705"/>
            <a:ext cx="17983200" cy="10021995"/>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p:transition spd="med">
    <p:fade/>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37879">
                <p:cTn id="7" fill="hold" display="0">
                  <p:stCondLst>
                    <p:cond delay="indefinite"/>
                  </p:stCondLst>
                </p:cTn>
                <p:tgtEl>
                  <p:spTgt spid="7"/>
                </p:tgtEl>
              </p:cMediaNode>
            </p:vide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6F0E9"/>
        </a:solidFill>
        <a:effectLst/>
      </p:bgPr>
    </p:bg>
    <p:spTree>
      <p:nvGrpSpPr>
        <p:cNvPr id="1" name=""/>
        <p:cNvGrpSpPr/>
        <p:nvPr/>
      </p:nvGrpSpPr>
      <p:grpSpPr>
        <a:xfrm>
          <a:off x="0" y="0"/>
          <a:ext cx="0" cy="0"/>
          <a:chOff x="0" y="0"/>
          <a:chExt cx="0" cy="0"/>
        </a:xfrm>
      </p:grpSpPr>
      <p:pic>
        <p:nvPicPr>
          <p:cNvPr id="19" name="Picture 1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27"/>
              </a:ext>
            </a:extLst>
          </a:blip>
          <a:srcRect/>
          <a:stretch>
            <a:fillRect/>
          </a:stretch>
        </p:blipFill>
        <p:spPr>
          <a:xfrm>
            <a:off x="1524000" y="1514720"/>
            <a:ext cx="15316200" cy="7286380"/>
          </a:xfrm>
          <a:prstGeom prst="rect">
            <a:avLst/>
          </a:prstGeom>
        </p:spPr>
      </p:pic>
      <p:pic>
        <p:nvPicPr>
          <p:cNvPr id="14" name="Picture 14"/>
          <p:cNvPicPr>
            <a:picLocks noChangeAspect="1"/>
          </p:cNvPicPr>
          <p:nvPr/>
        </p:nvPicPr>
        <p:blipFill>
          <a:blip r:embed="rId28"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228600" y="8864400"/>
            <a:ext cx="1698771" cy="1182962"/>
          </a:xfrm>
          <a:prstGeom prst="rect">
            <a:avLst/>
          </a:prstGeom>
        </p:spPr>
      </p:pic>
      <p:pic>
        <p:nvPicPr>
          <p:cNvPr id="15" name="Picture 15"/>
          <p:cNvPicPr>
            <a:picLocks noChangeAspect="1"/>
          </p:cNvPicPr>
          <p:nvPr/>
        </p:nvPicPr>
        <p:blipFill>
          <a:blip r:embed="rId2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6410400" y="0"/>
            <a:ext cx="2004936" cy="1902867"/>
          </a:xfrm>
          <a:prstGeom prst="rect">
            <a:avLst/>
          </a:prstGeom>
        </p:spPr>
      </p:pic>
      <p:pic>
        <p:nvPicPr>
          <p:cNvPr id="17" name="Picture 17"/>
          <p:cNvPicPr>
            <a:picLocks noChangeAspect="1"/>
          </p:cNvPicPr>
          <p:nvPr/>
        </p:nvPicPr>
        <p:blipFill>
          <a:blip r:embed="rId30"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r="47990" b="28940"/>
          <a:stretch>
            <a:fillRect/>
          </a:stretch>
        </p:blipFill>
        <p:spPr>
          <a:xfrm>
            <a:off x="17412868" y="9410700"/>
            <a:ext cx="694486" cy="619344"/>
          </a:xfrm>
          <a:prstGeom prst="rect">
            <a:avLst/>
          </a:prstGeom>
        </p:spPr>
      </p:pic>
      <p:pic>
        <p:nvPicPr>
          <p:cNvPr id="18" name="Picture 18"/>
          <p:cNvPicPr>
            <a:picLocks noChangeAspect="1"/>
          </p:cNvPicPr>
          <p:nvPr/>
        </p:nvPicPr>
        <p:blipFill>
          <a:blip r:embed="rId30"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l="47990" t="28940"/>
          <a:stretch>
            <a:fillRect/>
          </a:stretch>
        </p:blipFill>
        <p:spPr>
          <a:xfrm>
            <a:off x="17573808" y="8496300"/>
            <a:ext cx="694486" cy="619344"/>
          </a:xfrm>
          <a:prstGeom prst="rect">
            <a:avLst/>
          </a:prstGeom>
        </p:spPr>
      </p:pic>
      <p:sp>
        <p:nvSpPr>
          <p:cNvPr id="2" name="TextBox 1"/>
          <p:cNvSpPr txBox="1"/>
          <p:nvPr/>
        </p:nvSpPr>
        <p:spPr>
          <a:xfrm>
            <a:off x="1103732" y="3314700"/>
            <a:ext cx="16650868" cy="707886"/>
          </a:xfrm>
          <a:prstGeom prst="rect">
            <a:avLst/>
          </a:prstGeom>
          <a:noFill/>
        </p:spPr>
        <p:txBody>
          <a:bodyPr wrap="square" rtlCol="0">
            <a:spAutoFit/>
          </a:bodyPr>
          <a:lstStyle/>
          <a:p>
            <a:pPr algn="ctr"/>
            <a:r>
              <a:rPr lang="en-US" sz="4000" b="1" dirty="0" err="1" smtClean="0">
                <a:solidFill>
                  <a:srgbClr val="FF0000"/>
                </a:solidFill>
                <a:latin typeface="Arial" panose="020B0604020202020204" pitchFamily="34" charset="0"/>
                <a:cs typeface="Arial" panose="020B0604020202020204" pitchFamily="34" charset="0"/>
              </a:rPr>
              <a:t>Câu</a:t>
            </a:r>
            <a:r>
              <a:rPr lang="en-US" sz="4000" b="1" dirty="0" smtClean="0">
                <a:solidFill>
                  <a:srgbClr val="FF0000"/>
                </a:solidFill>
                <a:latin typeface="Arial" panose="020B0604020202020204" pitchFamily="34" charset="0"/>
                <a:cs typeface="Arial" panose="020B0604020202020204" pitchFamily="34" charset="0"/>
              </a:rPr>
              <a:t> 8: </a:t>
            </a:r>
            <a:r>
              <a:rPr lang="en-US" sz="4000" dirty="0" smtClean="0">
                <a:latin typeface="Arial" panose="020B0604020202020204" pitchFamily="34" charset="0"/>
                <a:cs typeface="Arial" panose="020B0604020202020204" pitchFamily="34" charset="0"/>
              </a:rPr>
              <a:t>Dao </a:t>
            </a:r>
            <a:r>
              <a:rPr lang="en-US" sz="4000" dirty="0" err="1" smtClean="0">
                <a:latin typeface="Arial" panose="020B0604020202020204" pitchFamily="34" charset="0"/>
                <a:cs typeface="Arial" panose="020B0604020202020204" pitchFamily="34" charset="0"/>
              </a:rPr>
              <a:t>động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kí</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cho</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phép</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đọc</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được</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những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thông</a:t>
            </a:r>
            <a:r>
              <a:rPr lang="en-US" sz="4000" dirty="0" smtClean="0">
                <a:latin typeface="Arial" panose="020B0604020202020204" pitchFamily="34" charset="0"/>
                <a:cs typeface="Arial" panose="020B0604020202020204" pitchFamily="34" charset="0"/>
              </a:rPr>
              <a:t> tin </a:t>
            </a:r>
            <a:r>
              <a:rPr lang="en-US" sz="4000" dirty="0" err="1" smtClean="0">
                <a:latin typeface="Arial" panose="020B0604020202020204" pitchFamily="34" charset="0"/>
                <a:cs typeface="Arial" panose="020B0604020202020204" pitchFamily="34" charset="0"/>
              </a:rPr>
              <a:t>nào</a:t>
            </a:r>
            <a:r>
              <a:rPr lang="en-US" sz="4000" dirty="0" smtClean="0">
                <a:latin typeface="Arial" panose="020B060402020202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sp>
        <p:nvSpPr>
          <p:cNvPr id="4" name="Rectangle 3"/>
          <p:cNvSpPr/>
          <p:nvPr/>
        </p:nvSpPr>
        <p:spPr>
          <a:xfrm>
            <a:off x="2438400" y="4533900"/>
            <a:ext cx="13972000" cy="2862322"/>
          </a:xfrm>
          <a:prstGeom prst="rect">
            <a:avLst/>
          </a:prstGeom>
        </p:spPr>
        <p:txBody>
          <a:bodyPr wrap="square">
            <a:spAutoFit/>
          </a:bodyPr>
          <a:lstStyle/>
          <a:p>
            <a:pPr algn="just">
              <a:lnSpc>
                <a:spcPct val="150000"/>
              </a:lnSpc>
              <a:spcBef>
                <a:spcPts val="600"/>
              </a:spcBef>
              <a:spcAft>
                <a:spcPts val="800"/>
              </a:spcAft>
            </a:pPr>
            <a:r>
              <a:rPr lang="en-US" sz="4000" dirty="0">
                <a:latin typeface="Arial" panose="020B0604020202020204" pitchFamily="34" charset="0"/>
                <a:ea typeface="Calibri" panose="020F0502020204030204" pitchFamily="34" charset="0"/>
                <a:cs typeface="Arial" panose="020B0604020202020204" pitchFamily="34" charset="0"/>
              </a:rPr>
              <a:t>Dao </a:t>
            </a:r>
            <a:r>
              <a:rPr lang="en-US" sz="4000" dirty="0" err="1">
                <a:latin typeface="Arial" panose="020B0604020202020204" pitchFamily="34" charset="0"/>
                <a:ea typeface="Calibri" panose="020F0502020204030204" pitchFamily="34" charset="0"/>
                <a:cs typeface="Arial" panose="020B0604020202020204" pitchFamily="34" charset="0"/>
              </a:rPr>
              <a:t>động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kí</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cho</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phép</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biết</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được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quy</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luật</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biến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đổi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tín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hiệu</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âm</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truyền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tới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theo</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thời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gian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cường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độ</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tần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số</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chu</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kì</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khoảng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thời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gian</a:t>
            </a:r>
            <a:r>
              <a:rPr lang="en-US" sz="4000" dirty="0">
                <a:latin typeface="Arial" panose="020B0604020202020204" pitchFamily="34" charset="0"/>
                <a:ea typeface="Calibri" panose="020F0502020204030204" pitchFamily="34" charset="0"/>
                <a:cs typeface="Arial" panose="020B0604020202020204" pitchFamily="34" charset="0"/>
              </a:rPr>
              <a:t>…</a:t>
            </a:r>
            <a:r>
              <a:rPr lang="en-US" sz="4000" dirty="0" err="1">
                <a:latin typeface="Arial" panose="020B0604020202020204" pitchFamily="34" charset="0"/>
                <a:ea typeface="Calibri" panose="020F0502020204030204" pitchFamily="34" charset="0"/>
                <a:cs typeface="Arial" panose="020B0604020202020204" pitchFamily="34" charset="0"/>
              </a:rPr>
              <a:t>của</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tín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hiệu</a:t>
            </a:r>
            <a:r>
              <a:rPr lang="en-US" sz="4000" dirty="0">
                <a:latin typeface="Arial" panose="020B0604020202020204" pitchFamily="34" charset="0"/>
                <a:ea typeface="Calibri" panose="020F0502020204030204" pitchFamily="34" charset="0"/>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80188718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6F0E9"/>
        </a:solidFill>
        <a:effectLst/>
      </p:bgPr>
    </p:bg>
    <p:spTree>
      <p:nvGrpSpPr>
        <p:cNvPr id="1" name=""/>
        <p:cNvGrpSpPr/>
        <p:nvPr/>
      </p:nvGrpSpPr>
      <p:grpSpPr>
        <a:xfrm>
          <a:off x="0" y="0"/>
          <a:ext cx="0" cy="0"/>
          <a:chOff x="0" y="0"/>
          <a:chExt cx="0" cy="0"/>
        </a:xfrm>
      </p:grpSpPr>
      <p:pic>
        <p:nvPicPr>
          <p:cNvPr id="19" name="Picture 1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27"/>
              </a:ext>
            </a:extLst>
          </a:blip>
          <a:srcRect/>
          <a:stretch>
            <a:fillRect/>
          </a:stretch>
        </p:blipFill>
        <p:spPr>
          <a:xfrm>
            <a:off x="1622570" y="1369467"/>
            <a:ext cx="15217630" cy="7431633"/>
          </a:xfrm>
          <a:prstGeom prst="rect">
            <a:avLst/>
          </a:prstGeom>
        </p:spPr>
      </p:pic>
      <p:pic>
        <p:nvPicPr>
          <p:cNvPr id="14" name="Picture 14"/>
          <p:cNvPicPr>
            <a:picLocks noChangeAspect="1"/>
          </p:cNvPicPr>
          <p:nvPr/>
        </p:nvPicPr>
        <p:blipFill>
          <a:blip r:embed="rId28"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228600" y="8864400"/>
            <a:ext cx="1698771" cy="1182962"/>
          </a:xfrm>
          <a:prstGeom prst="rect">
            <a:avLst/>
          </a:prstGeom>
        </p:spPr>
      </p:pic>
      <p:pic>
        <p:nvPicPr>
          <p:cNvPr id="15" name="Picture 15"/>
          <p:cNvPicPr>
            <a:picLocks noChangeAspect="1"/>
          </p:cNvPicPr>
          <p:nvPr/>
        </p:nvPicPr>
        <p:blipFill>
          <a:blip r:embed="rId2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6410400" y="0"/>
            <a:ext cx="2004936" cy="1902867"/>
          </a:xfrm>
          <a:prstGeom prst="rect">
            <a:avLst/>
          </a:prstGeom>
        </p:spPr>
      </p:pic>
      <p:pic>
        <p:nvPicPr>
          <p:cNvPr id="17" name="Picture 17"/>
          <p:cNvPicPr>
            <a:picLocks noChangeAspect="1"/>
          </p:cNvPicPr>
          <p:nvPr/>
        </p:nvPicPr>
        <p:blipFill>
          <a:blip r:embed="rId30"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r="47990" b="28940"/>
          <a:stretch>
            <a:fillRect/>
          </a:stretch>
        </p:blipFill>
        <p:spPr>
          <a:xfrm>
            <a:off x="17412868" y="9410700"/>
            <a:ext cx="694486" cy="619344"/>
          </a:xfrm>
          <a:prstGeom prst="rect">
            <a:avLst/>
          </a:prstGeom>
        </p:spPr>
      </p:pic>
      <p:pic>
        <p:nvPicPr>
          <p:cNvPr id="18" name="Picture 18"/>
          <p:cNvPicPr>
            <a:picLocks noChangeAspect="1"/>
          </p:cNvPicPr>
          <p:nvPr/>
        </p:nvPicPr>
        <p:blipFill>
          <a:blip r:embed="rId30"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l="47990" t="28940"/>
          <a:stretch>
            <a:fillRect/>
          </a:stretch>
        </p:blipFill>
        <p:spPr>
          <a:xfrm>
            <a:off x="17573808" y="8496300"/>
            <a:ext cx="694486" cy="619344"/>
          </a:xfrm>
          <a:prstGeom prst="rect">
            <a:avLst/>
          </a:prstGeom>
        </p:spPr>
      </p:pic>
      <p:sp>
        <p:nvSpPr>
          <p:cNvPr id="2" name="Rectangle 1"/>
          <p:cNvSpPr/>
          <p:nvPr/>
        </p:nvSpPr>
        <p:spPr>
          <a:xfrm>
            <a:off x="922940" y="2565507"/>
            <a:ext cx="16650868" cy="901593"/>
          </a:xfrm>
          <a:prstGeom prst="rect">
            <a:avLst/>
          </a:prstGeom>
        </p:spPr>
        <p:txBody>
          <a:bodyPr wrap="square">
            <a:spAutoFit/>
          </a:bodyPr>
          <a:lstStyle/>
          <a:p>
            <a:pPr algn="ctr">
              <a:lnSpc>
                <a:spcPct val="150000"/>
              </a:lnSpc>
              <a:spcBef>
                <a:spcPts val="600"/>
              </a:spcBef>
              <a:spcAft>
                <a:spcPts val="800"/>
              </a:spcAft>
            </a:pPr>
            <a:r>
              <a:rPr lang="vi-VN" sz="4000" b="1" dirty="0">
                <a:latin typeface="Arial" panose="020B0604020202020204" pitchFamily="34" charset="0"/>
                <a:ea typeface="Calibri" panose="020F0502020204030204" pitchFamily="34" charset="0"/>
                <a:cs typeface="Arial" panose="020B0604020202020204" pitchFamily="34" charset="0"/>
              </a:rPr>
              <a:t>3.2 Đồng hồ đo thời gian hiện số dùng cổng quang điện.</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sp>
        <p:nvSpPr>
          <p:cNvPr id="3" name="TextBox 2"/>
          <p:cNvSpPr txBox="1"/>
          <p:nvPr/>
        </p:nvSpPr>
        <p:spPr>
          <a:xfrm>
            <a:off x="2438400" y="3924300"/>
            <a:ext cx="13792200" cy="3785652"/>
          </a:xfrm>
          <a:prstGeom prst="rect">
            <a:avLst/>
          </a:prstGeom>
          <a:noFill/>
        </p:spPr>
        <p:txBody>
          <a:bodyPr wrap="square" rtlCol="0">
            <a:spAutoFit/>
          </a:bodyPr>
          <a:lstStyle/>
          <a:p>
            <a:pPr algn="just">
              <a:lnSpc>
                <a:spcPct val="150000"/>
              </a:lnSpc>
            </a:pPr>
            <a:r>
              <a:rPr lang="en-US" sz="4000" b="1" dirty="0" err="1" smtClean="0">
                <a:solidFill>
                  <a:srgbClr val="FF0000"/>
                </a:solidFill>
                <a:latin typeface="Arial" panose="020B0604020202020204" pitchFamily="34" charset="0"/>
                <a:cs typeface="Arial" panose="020B0604020202020204" pitchFamily="34" charset="0"/>
              </a:rPr>
              <a:t>Câu</a:t>
            </a:r>
            <a:r>
              <a:rPr lang="en-US" sz="4000" b="1" dirty="0" smtClean="0">
                <a:solidFill>
                  <a:srgbClr val="FF0000"/>
                </a:solidFill>
                <a:latin typeface="Arial" panose="020B0604020202020204" pitchFamily="34" charset="0"/>
                <a:cs typeface="Arial" panose="020B0604020202020204" pitchFamily="34" charset="0"/>
              </a:rPr>
              <a:t> 9: </a:t>
            </a:r>
            <a:r>
              <a:rPr lang="en-US" sz="4000" dirty="0" err="1" smtClean="0">
                <a:latin typeface="Arial" panose="020B0604020202020204" pitchFamily="34" charset="0"/>
                <a:cs typeface="Arial" panose="020B0604020202020204" pitchFamily="34" charset="0"/>
              </a:rPr>
              <a:t>Em</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hãy</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lựa</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chọn</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các</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dụng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cụ</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đo</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phù</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hợp</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để</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đo</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thời</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gian</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cho</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mỗi</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hoạt</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động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sau</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và</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giải</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thích</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sự</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lựa</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chọn</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đó</a:t>
            </a:r>
            <a:r>
              <a:rPr lang="en-US" sz="4000" dirty="0" smtClean="0">
                <a:latin typeface="Arial" panose="020B0604020202020204" pitchFamily="34" charset="0"/>
                <a:cs typeface="Arial" panose="020B0604020202020204" pitchFamily="34" charset="0"/>
              </a:rPr>
              <a:t>.</a:t>
            </a:r>
          </a:p>
          <a:p>
            <a:pPr marL="742950" indent="-742950" algn="just">
              <a:lnSpc>
                <a:spcPct val="150000"/>
              </a:lnSpc>
              <a:buAutoNum type="alphaLcParenR"/>
            </a:pPr>
            <a:r>
              <a:rPr lang="en-US" sz="4000" dirty="0" err="1" smtClean="0">
                <a:latin typeface="Arial" panose="020B0604020202020204" pitchFamily="34" charset="0"/>
                <a:cs typeface="Arial" panose="020B0604020202020204" pitchFamily="34" charset="0"/>
              </a:rPr>
              <a:t>Một</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người</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đi</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xe</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đạp</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từ</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điểm</a:t>
            </a:r>
            <a:r>
              <a:rPr lang="en-US" sz="4000" dirty="0" smtClean="0">
                <a:latin typeface="Arial" panose="020B0604020202020204" pitchFamily="34" charset="0"/>
                <a:cs typeface="Arial" panose="020B0604020202020204" pitchFamily="34" charset="0"/>
              </a:rPr>
              <a:t> A </a:t>
            </a:r>
            <a:r>
              <a:rPr lang="en-US" sz="4000" dirty="0" err="1" smtClean="0">
                <a:latin typeface="Arial" panose="020B0604020202020204" pitchFamily="34" charset="0"/>
                <a:cs typeface="Arial" panose="020B0604020202020204" pitchFamily="34" charset="0"/>
              </a:rPr>
              <a:t>đến</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điểm</a:t>
            </a:r>
            <a:r>
              <a:rPr lang="en-US" sz="4000" dirty="0" smtClean="0">
                <a:latin typeface="Arial" panose="020B0604020202020204" pitchFamily="34" charset="0"/>
                <a:cs typeface="Arial" panose="020B0604020202020204" pitchFamily="34" charset="0"/>
              </a:rPr>
              <a:t> B.</a:t>
            </a:r>
          </a:p>
          <a:p>
            <a:pPr marL="742950" indent="-742950" algn="just">
              <a:lnSpc>
                <a:spcPct val="150000"/>
              </a:lnSpc>
              <a:buAutoNum type="alphaLcParenR"/>
            </a:pPr>
            <a:r>
              <a:rPr lang="en-US" sz="4000" dirty="0" err="1" smtClean="0">
                <a:latin typeface="Arial" panose="020B0604020202020204" pitchFamily="34" charset="0"/>
                <a:cs typeface="Arial" panose="020B0604020202020204" pitchFamily="34" charset="0"/>
              </a:rPr>
              <a:t>Một</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viên</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bị</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sắt</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chuyển</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động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trên</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máng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nghiêng</a:t>
            </a:r>
            <a:r>
              <a:rPr lang="en-US" sz="40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11865415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6F0E9"/>
        </a:solidFill>
        <a:effectLst/>
      </p:bgPr>
    </p:bg>
    <p:spTree>
      <p:nvGrpSpPr>
        <p:cNvPr id="1" name=""/>
        <p:cNvGrpSpPr/>
        <p:nvPr/>
      </p:nvGrpSpPr>
      <p:grpSpPr>
        <a:xfrm>
          <a:off x="0" y="0"/>
          <a:ext cx="0" cy="0"/>
          <a:chOff x="0" y="0"/>
          <a:chExt cx="0" cy="0"/>
        </a:xfrm>
      </p:grpSpPr>
      <p:pic>
        <p:nvPicPr>
          <p:cNvPr id="19" name="Picture 1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27"/>
              </a:ext>
            </a:extLst>
          </a:blip>
          <a:srcRect/>
          <a:stretch>
            <a:fillRect/>
          </a:stretch>
        </p:blipFill>
        <p:spPr>
          <a:xfrm>
            <a:off x="762000" y="571500"/>
            <a:ext cx="16811808" cy="9144000"/>
          </a:xfrm>
          <a:prstGeom prst="rect">
            <a:avLst/>
          </a:prstGeom>
        </p:spPr>
      </p:pic>
      <p:pic>
        <p:nvPicPr>
          <p:cNvPr id="14" name="Picture 14"/>
          <p:cNvPicPr>
            <a:picLocks noChangeAspect="1"/>
          </p:cNvPicPr>
          <p:nvPr/>
        </p:nvPicPr>
        <p:blipFill>
          <a:blip r:embed="rId28"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228600" y="8864400"/>
            <a:ext cx="1698771" cy="1182962"/>
          </a:xfrm>
          <a:prstGeom prst="rect">
            <a:avLst/>
          </a:prstGeom>
        </p:spPr>
      </p:pic>
      <p:pic>
        <p:nvPicPr>
          <p:cNvPr id="15" name="Picture 15"/>
          <p:cNvPicPr>
            <a:picLocks noChangeAspect="1"/>
          </p:cNvPicPr>
          <p:nvPr/>
        </p:nvPicPr>
        <p:blipFill>
          <a:blip r:embed="rId2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6410400" y="0"/>
            <a:ext cx="2004936" cy="1902867"/>
          </a:xfrm>
          <a:prstGeom prst="rect">
            <a:avLst/>
          </a:prstGeom>
        </p:spPr>
      </p:pic>
      <p:pic>
        <p:nvPicPr>
          <p:cNvPr id="17" name="Picture 17"/>
          <p:cNvPicPr>
            <a:picLocks noChangeAspect="1"/>
          </p:cNvPicPr>
          <p:nvPr/>
        </p:nvPicPr>
        <p:blipFill>
          <a:blip r:embed="rId30"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r="47990" b="28940"/>
          <a:stretch>
            <a:fillRect/>
          </a:stretch>
        </p:blipFill>
        <p:spPr>
          <a:xfrm>
            <a:off x="17412868" y="9410700"/>
            <a:ext cx="694486" cy="619344"/>
          </a:xfrm>
          <a:prstGeom prst="rect">
            <a:avLst/>
          </a:prstGeom>
        </p:spPr>
      </p:pic>
      <p:pic>
        <p:nvPicPr>
          <p:cNvPr id="18" name="Picture 18"/>
          <p:cNvPicPr>
            <a:picLocks noChangeAspect="1"/>
          </p:cNvPicPr>
          <p:nvPr/>
        </p:nvPicPr>
        <p:blipFill>
          <a:blip r:embed="rId30"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l="47990" t="28940"/>
          <a:stretch>
            <a:fillRect/>
          </a:stretch>
        </p:blipFill>
        <p:spPr>
          <a:xfrm>
            <a:off x="17573808" y="8496300"/>
            <a:ext cx="694486" cy="619344"/>
          </a:xfrm>
          <a:prstGeom prst="rect">
            <a:avLst/>
          </a:prstGeom>
        </p:spPr>
      </p:pic>
      <p:sp>
        <p:nvSpPr>
          <p:cNvPr id="3" name="Rectangle 2"/>
          <p:cNvSpPr/>
          <p:nvPr/>
        </p:nvSpPr>
        <p:spPr>
          <a:xfrm>
            <a:off x="3581400" y="1902867"/>
            <a:ext cx="11817510" cy="6350456"/>
          </a:xfrm>
          <a:prstGeom prst="rect">
            <a:avLst/>
          </a:prstGeom>
        </p:spPr>
        <p:txBody>
          <a:bodyPr wrap="square">
            <a:spAutoFit/>
          </a:bodyPr>
          <a:lstStyle/>
          <a:p>
            <a:pPr algn="ctr">
              <a:lnSpc>
                <a:spcPct val="150000"/>
              </a:lnSpc>
              <a:spcBef>
                <a:spcPts val="600"/>
              </a:spcBef>
              <a:spcAft>
                <a:spcPts val="800"/>
              </a:spcAft>
            </a:pPr>
            <a:r>
              <a:rPr lang="en-US" sz="4000" b="1" dirty="0" err="1" smtClean="0">
                <a:solidFill>
                  <a:srgbClr val="FF0000"/>
                </a:solidFill>
                <a:latin typeface="Arial" panose="020B0604020202020204" pitchFamily="34" charset="0"/>
                <a:ea typeface="Calibri" panose="020F0502020204030204" pitchFamily="34" charset="0"/>
                <a:cs typeface="Arial" panose="020B0604020202020204" pitchFamily="34" charset="0"/>
              </a:rPr>
              <a:t>Câu</a:t>
            </a:r>
            <a:r>
              <a:rPr lang="en-US" sz="4000" b="1" dirty="0" smtClean="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4000" b="1" dirty="0" err="1" smtClean="0">
                <a:solidFill>
                  <a:srgbClr val="FF0000"/>
                </a:solidFill>
                <a:latin typeface="Arial" panose="020B0604020202020204" pitchFamily="34" charset="0"/>
                <a:ea typeface="Calibri" panose="020F0502020204030204" pitchFamily="34" charset="0"/>
                <a:cs typeface="Arial" panose="020B0604020202020204" pitchFamily="34" charset="0"/>
              </a:rPr>
              <a:t>trả</a:t>
            </a:r>
            <a:r>
              <a:rPr lang="en-US" sz="4000" b="1" dirty="0" smtClean="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4000" b="1" dirty="0" err="1" smtClean="0">
                <a:solidFill>
                  <a:srgbClr val="FF0000"/>
                </a:solidFill>
                <a:latin typeface="Arial" panose="020B0604020202020204" pitchFamily="34" charset="0"/>
                <a:ea typeface="Calibri" panose="020F0502020204030204" pitchFamily="34" charset="0"/>
                <a:cs typeface="Arial" panose="020B0604020202020204" pitchFamily="34" charset="0"/>
              </a:rPr>
              <a:t>lời</a:t>
            </a:r>
            <a:r>
              <a:rPr lang="en-US" sz="4000" b="1" dirty="0" smtClean="0">
                <a:solidFill>
                  <a:srgbClr val="FF0000"/>
                </a:solidFill>
                <a:latin typeface="Arial" panose="020B0604020202020204" pitchFamily="34" charset="0"/>
                <a:ea typeface="Calibri" panose="020F0502020204030204" pitchFamily="34" charset="0"/>
                <a:cs typeface="Arial" panose="020B0604020202020204" pitchFamily="34" charset="0"/>
              </a:rPr>
              <a:t>:</a:t>
            </a:r>
          </a:p>
          <a:p>
            <a:pPr algn="just">
              <a:lnSpc>
                <a:spcPct val="150000"/>
              </a:lnSpc>
              <a:spcBef>
                <a:spcPts val="600"/>
              </a:spcBef>
              <a:spcAft>
                <a:spcPts val="800"/>
              </a:spcAft>
            </a:pPr>
            <a:r>
              <a:rPr lang="en-US" sz="4000" dirty="0" smtClean="0">
                <a:latin typeface="Arial" panose="020B0604020202020204" pitchFamily="34" charset="0"/>
                <a:ea typeface="Calibri" panose="020F0502020204030204" pitchFamily="34" charset="0"/>
                <a:cs typeface="Arial" panose="020B0604020202020204" pitchFamily="34" charset="0"/>
              </a:rPr>
              <a:t>a</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Một</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người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xe</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đạp</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từ</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điểm</a:t>
            </a:r>
            <a:r>
              <a:rPr lang="en-US" sz="4000" dirty="0">
                <a:latin typeface="Arial" panose="020B0604020202020204" pitchFamily="34" charset="0"/>
                <a:ea typeface="Calibri" panose="020F0502020204030204" pitchFamily="34" charset="0"/>
                <a:cs typeface="Arial" panose="020B0604020202020204" pitchFamily="34" charset="0"/>
              </a:rPr>
              <a:t> A </a:t>
            </a:r>
            <a:r>
              <a:rPr lang="en-US" sz="4000" dirty="0" err="1">
                <a:latin typeface="Arial" panose="020B0604020202020204" pitchFamily="34" charset="0"/>
                <a:ea typeface="Calibri" panose="020F0502020204030204" pitchFamily="34" charset="0"/>
                <a:cs typeface="Arial" panose="020B0604020202020204" pitchFamily="34" charset="0"/>
              </a:rPr>
              <a:t>đến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điểm</a:t>
            </a:r>
            <a:r>
              <a:rPr lang="en-US" sz="4000" dirty="0">
                <a:latin typeface="Arial" panose="020B0604020202020204" pitchFamily="34" charset="0"/>
                <a:ea typeface="Calibri" panose="020F0502020204030204" pitchFamily="34" charset="0"/>
                <a:cs typeface="Arial" panose="020B0604020202020204" pitchFamily="34" charset="0"/>
              </a:rPr>
              <a:t> B.</a:t>
            </a:r>
          </a:p>
          <a:p>
            <a:pPr algn="just">
              <a:lnSpc>
                <a:spcPct val="150000"/>
              </a:lnSpc>
              <a:spcBef>
                <a:spcPts val="600"/>
              </a:spcBef>
              <a:spcAft>
                <a:spcPts val="800"/>
              </a:spcAft>
            </a:pPr>
            <a:r>
              <a:rPr lang="en-US" sz="4000" dirty="0">
                <a:latin typeface="Arial" panose="020B0604020202020204" pitchFamily="34" charset="0"/>
                <a:ea typeface="Calibri" panose="020F0502020204030204" pitchFamily="34" charset="0"/>
                <a:cs typeface="Arial" panose="020B0604020202020204" pitchFamily="34" charset="0"/>
              </a:rPr>
              <a:t>=&gt; </a:t>
            </a:r>
            <a:r>
              <a:rPr lang="en-US" sz="4000" dirty="0" err="1">
                <a:latin typeface="Arial" panose="020B0604020202020204" pitchFamily="34" charset="0"/>
                <a:ea typeface="Calibri" panose="020F0502020204030204" pitchFamily="34" charset="0"/>
                <a:cs typeface="Arial" panose="020B0604020202020204" pitchFamily="34" charset="0"/>
              </a:rPr>
              <a:t>Dùng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đồng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hồ</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bấm</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giây</a:t>
            </a:r>
            <a:r>
              <a:rPr lang="en-US" sz="4000" dirty="0">
                <a:latin typeface="Arial" panose="020B0604020202020204" pitchFamily="34" charset="0"/>
                <a:ea typeface="Calibri" panose="020F0502020204030204" pitchFamily="34" charset="0"/>
                <a:cs typeface="Arial" panose="020B0604020202020204" pitchFamily="34" charset="0"/>
              </a:rPr>
              <a:t>.</a:t>
            </a:r>
          </a:p>
          <a:p>
            <a:pPr algn="just">
              <a:lnSpc>
                <a:spcPct val="150000"/>
              </a:lnSpc>
              <a:spcBef>
                <a:spcPts val="600"/>
              </a:spcBef>
              <a:spcAft>
                <a:spcPts val="800"/>
              </a:spcAft>
            </a:pPr>
            <a:r>
              <a:rPr lang="en-US" sz="4000" dirty="0">
                <a:latin typeface="Arial" panose="020B0604020202020204" pitchFamily="34" charset="0"/>
                <a:ea typeface="Calibri" panose="020F0502020204030204" pitchFamily="34" charset="0"/>
                <a:cs typeface="Arial" panose="020B0604020202020204" pitchFamily="34" charset="0"/>
              </a:rPr>
              <a:t> b, </a:t>
            </a:r>
            <a:r>
              <a:rPr lang="en-US" sz="4000" dirty="0" err="1">
                <a:latin typeface="Arial" panose="020B0604020202020204" pitchFamily="34" charset="0"/>
                <a:ea typeface="Calibri" panose="020F0502020204030204" pitchFamily="34" charset="0"/>
                <a:cs typeface="Arial" panose="020B0604020202020204" pitchFamily="34" charset="0"/>
              </a:rPr>
              <a:t>Một</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viên</a:t>
            </a:r>
            <a:r>
              <a:rPr lang="en-US" sz="4000" dirty="0">
                <a:latin typeface="Arial" panose="020B0604020202020204" pitchFamily="34" charset="0"/>
                <a:ea typeface="Calibri" panose="020F0502020204030204" pitchFamily="34" charset="0"/>
                <a:cs typeface="Arial" panose="020B0604020202020204" pitchFamily="34" charset="0"/>
              </a:rPr>
              <a:t> bi </a:t>
            </a:r>
            <a:r>
              <a:rPr lang="en-US" sz="4000" dirty="0" err="1">
                <a:latin typeface="Arial" panose="020B0604020202020204" pitchFamily="34" charset="0"/>
                <a:ea typeface="Calibri" panose="020F0502020204030204" pitchFamily="34" charset="0"/>
                <a:cs typeface="Arial" panose="020B0604020202020204" pitchFamily="34" charset="0"/>
              </a:rPr>
              <a:t>sắt</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chuyển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động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trên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máng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nghiêng</a:t>
            </a:r>
            <a:r>
              <a:rPr lang="en-US" sz="4000" dirty="0">
                <a:latin typeface="Arial" panose="020B0604020202020204" pitchFamily="34" charset="0"/>
                <a:ea typeface="Calibri" panose="020F0502020204030204" pitchFamily="34" charset="0"/>
                <a:cs typeface="Arial" panose="020B0604020202020204" pitchFamily="34" charset="0"/>
              </a:rPr>
              <a:t>.</a:t>
            </a:r>
          </a:p>
          <a:p>
            <a:pPr algn="just">
              <a:lnSpc>
                <a:spcPct val="150000"/>
              </a:lnSpc>
              <a:spcBef>
                <a:spcPts val="600"/>
              </a:spcBef>
              <a:spcAft>
                <a:spcPts val="800"/>
              </a:spcAft>
            </a:pPr>
            <a:r>
              <a:rPr lang="en-US" sz="4000" dirty="0">
                <a:latin typeface="Arial" panose="020B0604020202020204" pitchFamily="34" charset="0"/>
                <a:ea typeface="Calibri" panose="020F0502020204030204" pitchFamily="34" charset="0"/>
                <a:cs typeface="Arial" panose="020B0604020202020204" pitchFamily="34" charset="0"/>
              </a:rPr>
              <a:t>=&gt; </a:t>
            </a:r>
            <a:r>
              <a:rPr lang="en-US" sz="4000" dirty="0" err="1">
                <a:latin typeface="Arial" panose="020B0604020202020204" pitchFamily="34" charset="0"/>
                <a:ea typeface="Calibri" panose="020F0502020204030204" pitchFamily="34" charset="0"/>
                <a:cs typeface="Arial" panose="020B0604020202020204" pitchFamily="34" charset="0"/>
              </a:rPr>
              <a:t>Dụng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cụ</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đo</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phù</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hợp</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là</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đồng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hồ</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đo</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thời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gian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hiện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số</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và</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cổng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quang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điện</a:t>
            </a:r>
            <a:r>
              <a:rPr lang="en-US" sz="4000" dirty="0">
                <a:latin typeface="Arial" panose="020B0604020202020204" pitchFamily="34" charset="0"/>
                <a:ea typeface="Calibri" panose="020F0502020204030204" pitchFamily="34" charset="0"/>
                <a:cs typeface="Arial" panose="020B0604020202020204" pitchFamily="34" charset="0"/>
              </a:rPr>
              <a:t>. </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25332752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6F0E9"/>
        </a:solidFill>
        <a:effectLst/>
      </p:bgPr>
    </p:bg>
    <p:spTree>
      <p:nvGrpSpPr>
        <p:cNvPr id="1" name=""/>
        <p:cNvGrpSpPr/>
        <p:nvPr/>
      </p:nvGrpSpPr>
      <p:grpSpPr>
        <a:xfrm>
          <a:off x="0" y="0"/>
          <a:ext cx="0" cy="0"/>
          <a:chOff x="0" y="0"/>
          <a:chExt cx="0" cy="0"/>
        </a:xfrm>
      </p:grpSpPr>
      <p:pic>
        <p:nvPicPr>
          <p:cNvPr id="14" name="Picture 1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531966" y="7869051"/>
            <a:ext cx="1698771" cy="1182962"/>
          </a:xfrm>
          <a:prstGeom prst="rect">
            <a:avLst/>
          </a:prstGeom>
        </p:spPr>
      </p:pic>
      <p:pic>
        <p:nvPicPr>
          <p:cNvPr id="15" name="Picture 15"/>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5073158" y="141496"/>
            <a:ext cx="2004936" cy="1902867"/>
          </a:xfrm>
          <a:prstGeom prst="rect">
            <a:avLst/>
          </a:prstGeom>
        </p:spPr>
      </p:pic>
      <p:pic>
        <p:nvPicPr>
          <p:cNvPr id="17" name="Picture 17"/>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r="47990" b="28940"/>
          <a:stretch>
            <a:fillRect/>
          </a:stretch>
        </p:blipFill>
        <p:spPr>
          <a:xfrm>
            <a:off x="16075626" y="7398234"/>
            <a:ext cx="694486" cy="619344"/>
          </a:xfrm>
          <a:prstGeom prst="rect">
            <a:avLst/>
          </a:prstGeom>
        </p:spPr>
      </p:pic>
      <p:pic>
        <p:nvPicPr>
          <p:cNvPr id="18" name="Picture 18"/>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l="47990" t="28940"/>
          <a:stretch>
            <a:fillRect/>
          </a:stretch>
        </p:blipFill>
        <p:spPr>
          <a:xfrm>
            <a:off x="16075626" y="8150860"/>
            <a:ext cx="694486" cy="619344"/>
          </a:xfrm>
          <a:prstGeom prst="rect">
            <a:avLst/>
          </a:prstGeom>
        </p:spPr>
      </p:pic>
      <p:sp>
        <p:nvSpPr>
          <p:cNvPr id="16" name="TextBox 15"/>
          <p:cNvSpPr txBox="1"/>
          <p:nvPr/>
        </p:nvSpPr>
        <p:spPr>
          <a:xfrm>
            <a:off x="4151829" y="1028700"/>
            <a:ext cx="9982200" cy="1015663"/>
          </a:xfrm>
          <a:prstGeom prst="rect">
            <a:avLst/>
          </a:prstGeom>
          <a:noFill/>
        </p:spPr>
        <p:txBody>
          <a:bodyPr wrap="square" rtlCol="0">
            <a:spAutoFit/>
          </a:bodyPr>
          <a:lstStyle/>
          <a:p>
            <a:pPr algn="ctr"/>
            <a:r>
              <a:rPr lang="en-US" sz="6000" b="1" dirty="0" smtClean="0">
                <a:latin typeface="Arial" panose="020B0604020202020204" pitchFamily="34" charset="0"/>
                <a:cs typeface="Arial" panose="020B0604020202020204" pitchFamily="34" charset="0"/>
              </a:rPr>
              <a:t>NỘI DUNG BÀI HỌC</a:t>
            </a:r>
            <a:endParaRPr lang="en-US" sz="6000" b="1" dirty="0">
              <a:latin typeface="Arial" panose="020B0604020202020204" pitchFamily="34" charset="0"/>
              <a:cs typeface="Arial" panose="020B0604020202020204" pitchFamily="34" charset="0"/>
            </a:endParaRPr>
          </a:p>
        </p:txBody>
      </p:sp>
      <p:graphicFrame>
        <p:nvGraphicFramePr>
          <p:cNvPr id="22" name="Diagram 21"/>
          <p:cNvGraphicFramePr/>
          <p:nvPr>
            <p:extLst>
              <p:ext uri="{D42A27DB-BD31-4B8C-83A1-F6EECF244321}">
                <p14:modId xmlns:p14="http://schemas.microsoft.com/office/powerpoint/2010/main" val="697027173"/>
              </p:ext>
            </p:extLst>
          </p:nvPr>
        </p:nvGraphicFramePr>
        <p:xfrm>
          <a:off x="3124200" y="2628900"/>
          <a:ext cx="11658600" cy="7239000"/>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22">
                                            <p:graphicEl>
                                              <a:dgm id="{7C898032-6636-4C85-8549-C273112C3CF9}"/>
                                            </p:graphicEl>
                                          </p:spTgt>
                                        </p:tgtEl>
                                        <p:attrNameLst>
                                          <p:attrName>style.visibility</p:attrName>
                                        </p:attrNameLst>
                                      </p:cBhvr>
                                      <p:to>
                                        <p:strVal val="visible"/>
                                      </p:to>
                                    </p:set>
                                    <p:animEffect transition="in" filter="fade">
                                      <p:cBhvr>
                                        <p:cTn id="14" dur="500"/>
                                        <p:tgtEl>
                                          <p:spTgt spid="22">
                                            <p:graphicEl>
                                              <a:dgm id="{7C898032-6636-4C85-8549-C273112C3CF9}"/>
                                            </p:graphicEl>
                                          </p:spTgt>
                                        </p:tgtEl>
                                      </p:cBhvr>
                                    </p:animEffect>
                                    <p:anim calcmode="lin" valueType="num">
                                      <p:cBhvr>
                                        <p:cTn id="15" dur="500" fill="hold"/>
                                        <p:tgtEl>
                                          <p:spTgt spid="22">
                                            <p:graphicEl>
                                              <a:dgm id="{7C898032-6636-4C85-8549-C273112C3CF9}"/>
                                            </p:graphicEl>
                                          </p:spTgt>
                                        </p:tgtEl>
                                        <p:attrNameLst>
                                          <p:attrName>ppt_x</p:attrName>
                                        </p:attrNameLst>
                                      </p:cBhvr>
                                      <p:tavLst>
                                        <p:tav tm="0">
                                          <p:val>
                                            <p:strVal val="#ppt_x"/>
                                          </p:val>
                                        </p:tav>
                                        <p:tav tm="100000">
                                          <p:val>
                                            <p:strVal val="#ppt_x"/>
                                          </p:val>
                                        </p:tav>
                                      </p:tavLst>
                                    </p:anim>
                                    <p:anim calcmode="lin" valueType="num">
                                      <p:cBhvr>
                                        <p:cTn id="16" dur="500" fill="hold"/>
                                        <p:tgtEl>
                                          <p:spTgt spid="22">
                                            <p:graphicEl>
                                              <a:dgm id="{7C898032-6636-4C85-8549-C273112C3CF9}"/>
                                            </p:graphic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22">
                                            <p:graphicEl>
                                              <a:dgm id="{3E47D141-3CC7-4F0A-BB93-7EA5247B8D80}"/>
                                            </p:graphicEl>
                                          </p:spTgt>
                                        </p:tgtEl>
                                        <p:attrNameLst>
                                          <p:attrName>style.visibility</p:attrName>
                                        </p:attrNameLst>
                                      </p:cBhvr>
                                      <p:to>
                                        <p:strVal val="visible"/>
                                      </p:to>
                                    </p:set>
                                    <p:animEffect transition="in" filter="fade">
                                      <p:cBhvr>
                                        <p:cTn id="21" dur="500"/>
                                        <p:tgtEl>
                                          <p:spTgt spid="22">
                                            <p:graphicEl>
                                              <a:dgm id="{3E47D141-3CC7-4F0A-BB93-7EA5247B8D80}"/>
                                            </p:graphicEl>
                                          </p:spTgt>
                                        </p:tgtEl>
                                      </p:cBhvr>
                                    </p:animEffect>
                                    <p:anim calcmode="lin" valueType="num">
                                      <p:cBhvr>
                                        <p:cTn id="22" dur="500" fill="hold"/>
                                        <p:tgtEl>
                                          <p:spTgt spid="22">
                                            <p:graphicEl>
                                              <a:dgm id="{3E47D141-3CC7-4F0A-BB93-7EA5247B8D80}"/>
                                            </p:graphicEl>
                                          </p:spTgt>
                                        </p:tgtEl>
                                        <p:attrNameLst>
                                          <p:attrName>ppt_x</p:attrName>
                                        </p:attrNameLst>
                                      </p:cBhvr>
                                      <p:tavLst>
                                        <p:tav tm="0">
                                          <p:val>
                                            <p:strVal val="#ppt_x"/>
                                          </p:val>
                                        </p:tav>
                                        <p:tav tm="100000">
                                          <p:val>
                                            <p:strVal val="#ppt_x"/>
                                          </p:val>
                                        </p:tav>
                                      </p:tavLst>
                                    </p:anim>
                                    <p:anim calcmode="lin" valueType="num">
                                      <p:cBhvr>
                                        <p:cTn id="23" dur="500" fill="hold"/>
                                        <p:tgtEl>
                                          <p:spTgt spid="22">
                                            <p:graphicEl>
                                              <a:dgm id="{3E47D141-3CC7-4F0A-BB93-7EA5247B8D80}"/>
                                            </p:graphic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22">
                                            <p:graphicEl>
                                              <a:dgm id="{77454E1C-705D-417D-AB30-E769B5A041D7}"/>
                                            </p:graphicEl>
                                          </p:spTgt>
                                        </p:tgtEl>
                                        <p:attrNameLst>
                                          <p:attrName>style.visibility</p:attrName>
                                        </p:attrNameLst>
                                      </p:cBhvr>
                                      <p:to>
                                        <p:strVal val="visible"/>
                                      </p:to>
                                    </p:set>
                                    <p:animEffect transition="in" filter="fade">
                                      <p:cBhvr>
                                        <p:cTn id="28" dur="500"/>
                                        <p:tgtEl>
                                          <p:spTgt spid="22">
                                            <p:graphicEl>
                                              <a:dgm id="{77454E1C-705D-417D-AB30-E769B5A041D7}"/>
                                            </p:graphicEl>
                                          </p:spTgt>
                                        </p:tgtEl>
                                      </p:cBhvr>
                                    </p:animEffect>
                                    <p:anim calcmode="lin" valueType="num">
                                      <p:cBhvr>
                                        <p:cTn id="29" dur="500" fill="hold"/>
                                        <p:tgtEl>
                                          <p:spTgt spid="22">
                                            <p:graphicEl>
                                              <a:dgm id="{77454E1C-705D-417D-AB30-E769B5A041D7}"/>
                                            </p:graphicEl>
                                          </p:spTgt>
                                        </p:tgtEl>
                                        <p:attrNameLst>
                                          <p:attrName>ppt_x</p:attrName>
                                        </p:attrNameLst>
                                      </p:cBhvr>
                                      <p:tavLst>
                                        <p:tav tm="0">
                                          <p:val>
                                            <p:strVal val="#ppt_x"/>
                                          </p:val>
                                        </p:tav>
                                        <p:tav tm="100000">
                                          <p:val>
                                            <p:strVal val="#ppt_x"/>
                                          </p:val>
                                        </p:tav>
                                      </p:tavLst>
                                    </p:anim>
                                    <p:anim calcmode="lin" valueType="num">
                                      <p:cBhvr>
                                        <p:cTn id="30" dur="500" fill="hold"/>
                                        <p:tgtEl>
                                          <p:spTgt spid="22">
                                            <p:graphicEl>
                                              <a:dgm id="{77454E1C-705D-417D-AB30-E769B5A041D7}"/>
                                            </p:graphic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7" presetClass="entr" presetSubtype="0" fill="hold" grpId="0" nodeType="clickEffect">
                                  <p:stCondLst>
                                    <p:cond delay="0"/>
                                  </p:stCondLst>
                                  <p:childTnLst>
                                    <p:set>
                                      <p:cBhvr>
                                        <p:cTn id="34" dur="1" fill="hold">
                                          <p:stCondLst>
                                            <p:cond delay="0"/>
                                          </p:stCondLst>
                                        </p:cTn>
                                        <p:tgtEl>
                                          <p:spTgt spid="22">
                                            <p:graphicEl>
                                              <a:dgm id="{C5944575-3E8A-463B-9C8B-FFCA46158589}"/>
                                            </p:graphicEl>
                                          </p:spTgt>
                                        </p:tgtEl>
                                        <p:attrNameLst>
                                          <p:attrName>style.visibility</p:attrName>
                                        </p:attrNameLst>
                                      </p:cBhvr>
                                      <p:to>
                                        <p:strVal val="visible"/>
                                      </p:to>
                                    </p:set>
                                    <p:animEffect transition="in" filter="fade">
                                      <p:cBhvr>
                                        <p:cTn id="35" dur="500"/>
                                        <p:tgtEl>
                                          <p:spTgt spid="22">
                                            <p:graphicEl>
                                              <a:dgm id="{C5944575-3E8A-463B-9C8B-FFCA46158589}"/>
                                            </p:graphicEl>
                                          </p:spTgt>
                                        </p:tgtEl>
                                      </p:cBhvr>
                                    </p:animEffect>
                                    <p:anim calcmode="lin" valueType="num">
                                      <p:cBhvr>
                                        <p:cTn id="36" dur="500" fill="hold"/>
                                        <p:tgtEl>
                                          <p:spTgt spid="22">
                                            <p:graphicEl>
                                              <a:dgm id="{C5944575-3E8A-463B-9C8B-FFCA46158589}"/>
                                            </p:graphicEl>
                                          </p:spTgt>
                                        </p:tgtEl>
                                        <p:attrNameLst>
                                          <p:attrName>ppt_x</p:attrName>
                                        </p:attrNameLst>
                                      </p:cBhvr>
                                      <p:tavLst>
                                        <p:tav tm="0">
                                          <p:val>
                                            <p:strVal val="#ppt_x"/>
                                          </p:val>
                                        </p:tav>
                                        <p:tav tm="100000">
                                          <p:val>
                                            <p:strVal val="#ppt_x"/>
                                          </p:val>
                                        </p:tav>
                                      </p:tavLst>
                                    </p:anim>
                                    <p:anim calcmode="lin" valueType="num">
                                      <p:cBhvr>
                                        <p:cTn id="37" dur="500" fill="hold"/>
                                        <p:tgtEl>
                                          <p:spTgt spid="22">
                                            <p:graphicEl>
                                              <a:dgm id="{C5944575-3E8A-463B-9C8B-FFCA46158589}"/>
                                            </p:graphic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7" presetClass="entr" presetSubtype="0" fill="hold" grpId="0" nodeType="clickEffect">
                                  <p:stCondLst>
                                    <p:cond delay="0"/>
                                  </p:stCondLst>
                                  <p:childTnLst>
                                    <p:set>
                                      <p:cBhvr>
                                        <p:cTn id="41" dur="1" fill="hold">
                                          <p:stCondLst>
                                            <p:cond delay="0"/>
                                          </p:stCondLst>
                                        </p:cTn>
                                        <p:tgtEl>
                                          <p:spTgt spid="22">
                                            <p:graphicEl>
                                              <a:dgm id="{64F548B0-4FF8-4C06-9331-ED92BB250AAE}"/>
                                            </p:graphicEl>
                                          </p:spTgt>
                                        </p:tgtEl>
                                        <p:attrNameLst>
                                          <p:attrName>style.visibility</p:attrName>
                                        </p:attrNameLst>
                                      </p:cBhvr>
                                      <p:to>
                                        <p:strVal val="visible"/>
                                      </p:to>
                                    </p:set>
                                    <p:animEffect transition="in" filter="fade">
                                      <p:cBhvr>
                                        <p:cTn id="42" dur="500"/>
                                        <p:tgtEl>
                                          <p:spTgt spid="22">
                                            <p:graphicEl>
                                              <a:dgm id="{64F548B0-4FF8-4C06-9331-ED92BB250AAE}"/>
                                            </p:graphicEl>
                                          </p:spTgt>
                                        </p:tgtEl>
                                      </p:cBhvr>
                                    </p:animEffect>
                                    <p:anim calcmode="lin" valueType="num">
                                      <p:cBhvr>
                                        <p:cTn id="43" dur="500" fill="hold"/>
                                        <p:tgtEl>
                                          <p:spTgt spid="22">
                                            <p:graphicEl>
                                              <a:dgm id="{64F548B0-4FF8-4C06-9331-ED92BB250AAE}"/>
                                            </p:graphicEl>
                                          </p:spTgt>
                                        </p:tgtEl>
                                        <p:attrNameLst>
                                          <p:attrName>ppt_x</p:attrName>
                                        </p:attrNameLst>
                                      </p:cBhvr>
                                      <p:tavLst>
                                        <p:tav tm="0">
                                          <p:val>
                                            <p:strVal val="#ppt_x"/>
                                          </p:val>
                                        </p:tav>
                                        <p:tav tm="100000">
                                          <p:val>
                                            <p:strVal val="#ppt_x"/>
                                          </p:val>
                                        </p:tav>
                                      </p:tavLst>
                                    </p:anim>
                                    <p:anim calcmode="lin" valueType="num">
                                      <p:cBhvr>
                                        <p:cTn id="44" dur="500" fill="hold"/>
                                        <p:tgtEl>
                                          <p:spTgt spid="22">
                                            <p:graphicEl>
                                              <a:dgm id="{64F548B0-4FF8-4C06-9331-ED92BB250AAE}"/>
                                            </p:graphic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7" presetClass="entr" presetSubtype="0" fill="hold" grpId="0" nodeType="clickEffect">
                                  <p:stCondLst>
                                    <p:cond delay="0"/>
                                  </p:stCondLst>
                                  <p:childTnLst>
                                    <p:set>
                                      <p:cBhvr>
                                        <p:cTn id="48" dur="1" fill="hold">
                                          <p:stCondLst>
                                            <p:cond delay="0"/>
                                          </p:stCondLst>
                                        </p:cTn>
                                        <p:tgtEl>
                                          <p:spTgt spid="22">
                                            <p:graphicEl>
                                              <a:dgm id="{EB658047-04FF-4386-8297-1F77E0E610E6}"/>
                                            </p:graphicEl>
                                          </p:spTgt>
                                        </p:tgtEl>
                                        <p:attrNameLst>
                                          <p:attrName>style.visibility</p:attrName>
                                        </p:attrNameLst>
                                      </p:cBhvr>
                                      <p:to>
                                        <p:strVal val="visible"/>
                                      </p:to>
                                    </p:set>
                                    <p:animEffect transition="in" filter="fade">
                                      <p:cBhvr>
                                        <p:cTn id="49" dur="500"/>
                                        <p:tgtEl>
                                          <p:spTgt spid="22">
                                            <p:graphicEl>
                                              <a:dgm id="{EB658047-04FF-4386-8297-1F77E0E610E6}"/>
                                            </p:graphicEl>
                                          </p:spTgt>
                                        </p:tgtEl>
                                      </p:cBhvr>
                                    </p:animEffect>
                                    <p:anim calcmode="lin" valueType="num">
                                      <p:cBhvr>
                                        <p:cTn id="50" dur="500" fill="hold"/>
                                        <p:tgtEl>
                                          <p:spTgt spid="22">
                                            <p:graphicEl>
                                              <a:dgm id="{EB658047-04FF-4386-8297-1F77E0E610E6}"/>
                                            </p:graphicEl>
                                          </p:spTgt>
                                        </p:tgtEl>
                                        <p:attrNameLst>
                                          <p:attrName>ppt_x</p:attrName>
                                        </p:attrNameLst>
                                      </p:cBhvr>
                                      <p:tavLst>
                                        <p:tav tm="0">
                                          <p:val>
                                            <p:strVal val="#ppt_x"/>
                                          </p:val>
                                        </p:tav>
                                        <p:tav tm="100000">
                                          <p:val>
                                            <p:strVal val="#ppt_x"/>
                                          </p:val>
                                        </p:tav>
                                      </p:tavLst>
                                    </p:anim>
                                    <p:anim calcmode="lin" valueType="num">
                                      <p:cBhvr>
                                        <p:cTn id="51" dur="500" fill="hold"/>
                                        <p:tgtEl>
                                          <p:spTgt spid="22">
                                            <p:graphicEl>
                                              <a:dgm id="{EB658047-04FF-4386-8297-1F77E0E610E6}"/>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Graphic spid="22" grpId="0" uiExpand="1">
        <p:bldSub>
          <a:bldDgm bld="lvlOne"/>
        </p:bldSub>
      </p:bldGraphic>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6F0E9"/>
        </a:solidFill>
        <a:effectLst/>
      </p:bgPr>
    </p:bg>
    <p:spTree>
      <p:nvGrpSpPr>
        <p:cNvPr id="1" name=""/>
        <p:cNvGrpSpPr/>
        <p:nvPr/>
      </p:nvGrpSpPr>
      <p:grpSpPr>
        <a:xfrm>
          <a:off x="0" y="0"/>
          <a:ext cx="0" cy="0"/>
          <a:chOff x="0" y="0"/>
          <a:chExt cx="0" cy="0"/>
        </a:xfrm>
      </p:grpSpPr>
      <p:pic>
        <p:nvPicPr>
          <p:cNvPr id="19" name="Picture 1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27"/>
              </a:ext>
            </a:extLst>
          </a:blip>
          <a:srcRect/>
          <a:stretch>
            <a:fillRect/>
          </a:stretch>
        </p:blipFill>
        <p:spPr>
          <a:xfrm>
            <a:off x="430351" y="342900"/>
            <a:ext cx="17372203" cy="9753601"/>
          </a:xfrm>
          <a:prstGeom prst="rect">
            <a:avLst/>
          </a:prstGeom>
        </p:spPr>
      </p:pic>
      <p:pic>
        <p:nvPicPr>
          <p:cNvPr id="14" name="Picture 14"/>
          <p:cNvPicPr>
            <a:picLocks noChangeAspect="1"/>
          </p:cNvPicPr>
          <p:nvPr/>
        </p:nvPicPr>
        <p:blipFill>
          <a:blip r:embed="rId28"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76200" y="9142138"/>
            <a:ext cx="1698771" cy="1182962"/>
          </a:xfrm>
          <a:prstGeom prst="rect">
            <a:avLst/>
          </a:prstGeom>
        </p:spPr>
      </p:pic>
      <p:pic>
        <p:nvPicPr>
          <p:cNvPr id="15" name="Picture 15"/>
          <p:cNvPicPr>
            <a:picLocks noChangeAspect="1"/>
          </p:cNvPicPr>
          <p:nvPr/>
        </p:nvPicPr>
        <p:blipFill>
          <a:blip r:embed="rId2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6410400" y="0"/>
            <a:ext cx="2004936" cy="1902867"/>
          </a:xfrm>
          <a:prstGeom prst="rect">
            <a:avLst/>
          </a:prstGeom>
        </p:spPr>
      </p:pic>
      <p:pic>
        <p:nvPicPr>
          <p:cNvPr id="17" name="Picture 17"/>
          <p:cNvPicPr>
            <a:picLocks noChangeAspect="1"/>
          </p:cNvPicPr>
          <p:nvPr/>
        </p:nvPicPr>
        <p:blipFill>
          <a:blip r:embed="rId30"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r="47990" b="28940"/>
          <a:stretch>
            <a:fillRect/>
          </a:stretch>
        </p:blipFill>
        <p:spPr>
          <a:xfrm>
            <a:off x="17412868" y="9410700"/>
            <a:ext cx="694486" cy="619344"/>
          </a:xfrm>
          <a:prstGeom prst="rect">
            <a:avLst/>
          </a:prstGeom>
        </p:spPr>
      </p:pic>
      <p:pic>
        <p:nvPicPr>
          <p:cNvPr id="18" name="Picture 18"/>
          <p:cNvPicPr>
            <a:picLocks noChangeAspect="1"/>
          </p:cNvPicPr>
          <p:nvPr/>
        </p:nvPicPr>
        <p:blipFill>
          <a:blip r:embed="rId30"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l="47990" t="28940"/>
          <a:stretch>
            <a:fillRect/>
          </a:stretch>
        </p:blipFill>
        <p:spPr>
          <a:xfrm>
            <a:off x="17573808" y="8496300"/>
            <a:ext cx="694486" cy="619344"/>
          </a:xfrm>
          <a:prstGeom prst="rect">
            <a:avLst/>
          </a:prstGeom>
        </p:spPr>
      </p:pic>
      <p:sp>
        <p:nvSpPr>
          <p:cNvPr id="2" name="Rectangle 1"/>
          <p:cNvSpPr/>
          <p:nvPr/>
        </p:nvSpPr>
        <p:spPr>
          <a:xfrm>
            <a:off x="838200" y="571500"/>
            <a:ext cx="16583208" cy="1015663"/>
          </a:xfrm>
          <a:prstGeom prst="rect">
            <a:avLst/>
          </a:prstGeom>
        </p:spPr>
        <p:txBody>
          <a:bodyPr wrap="square">
            <a:spAutoFit/>
          </a:bodyPr>
          <a:lstStyle/>
          <a:p>
            <a:pPr algn="ctr">
              <a:lnSpc>
                <a:spcPct val="150000"/>
              </a:lnSpc>
              <a:spcBef>
                <a:spcPts val="600"/>
              </a:spcBef>
              <a:spcAft>
                <a:spcPts val="800"/>
              </a:spcAft>
            </a:pPr>
            <a:r>
              <a:rPr lang="vi-VN" sz="4000" b="1" dirty="0">
                <a:latin typeface="Arial" panose="020B0604020202020204" pitchFamily="34" charset="0"/>
                <a:ea typeface="Calibri" panose="020F0502020204030204" pitchFamily="34" charset="0"/>
                <a:cs typeface="Arial" panose="020B0604020202020204" pitchFamily="34" charset="0"/>
              </a:rPr>
              <a:t>a. Đồng hồ đo thời gian hiện số</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3" name="Picture 2"/>
          <p:cNvPicPr>
            <a:picLocks noChangeAspect="1"/>
          </p:cNvPicPr>
          <p:nvPr/>
        </p:nvPicPr>
        <p:blipFill>
          <a:blip r:embed="rId31"/>
          <a:stretch>
            <a:fillRect/>
          </a:stretch>
        </p:blipFill>
        <p:spPr>
          <a:xfrm>
            <a:off x="10019132" y="3748058"/>
            <a:ext cx="7506868" cy="3148042"/>
          </a:xfrm>
          <a:prstGeom prst="rect">
            <a:avLst/>
          </a:prstGeom>
        </p:spPr>
      </p:pic>
      <p:sp>
        <p:nvSpPr>
          <p:cNvPr id="5" name="Rectangle 4"/>
          <p:cNvSpPr/>
          <p:nvPr/>
        </p:nvSpPr>
        <p:spPr>
          <a:xfrm>
            <a:off x="762000" y="1911943"/>
            <a:ext cx="9144000" cy="7193957"/>
          </a:xfrm>
          <a:prstGeom prst="rect">
            <a:avLst/>
          </a:prstGeom>
        </p:spPr>
        <p:txBody>
          <a:bodyPr wrap="square">
            <a:spAutoFit/>
          </a:bodyPr>
          <a:lstStyle/>
          <a:p>
            <a:pPr algn="just">
              <a:lnSpc>
                <a:spcPct val="150000"/>
              </a:lnSpc>
              <a:spcBef>
                <a:spcPts val="600"/>
              </a:spcBef>
              <a:spcAft>
                <a:spcPts val="800"/>
              </a:spcAft>
            </a:pPr>
            <a:r>
              <a:rPr lang="vi-VN" sz="2800" dirty="0">
                <a:latin typeface="Arial" panose="020B0604020202020204" pitchFamily="34" charset="0"/>
                <a:ea typeface="Calibri" panose="020F0502020204030204" pitchFamily="34" charset="0"/>
                <a:cs typeface="Arial" panose="020B0604020202020204" pitchFamily="34" charset="0"/>
              </a:rPr>
              <a:t>(1) Thang đo: Nút thang đo thời gian thể hiện giới hạn đo và độ chia nhỏ nhất.</a:t>
            </a:r>
            <a:endParaRPr lang="en-US" sz="2800" dirty="0">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800"/>
              </a:spcAft>
            </a:pPr>
            <a:r>
              <a:rPr lang="vi-VN" sz="2800" dirty="0">
                <a:latin typeface="Arial" panose="020B0604020202020204" pitchFamily="34" charset="0"/>
                <a:ea typeface="Calibri" panose="020F0502020204030204" pitchFamily="34" charset="0"/>
                <a:cs typeface="Arial" panose="020B0604020202020204" pitchFamily="34" charset="0"/>
              </a:rPr>
              <a:t>(2) Mode: Thể hiện chế độ làm việc của đồng hồ, cụ thể nếu chọn chế độ làm việc A ↔ B thì ta sẽ đo được thời gian chuyển động của vật đi được quãng đường từ cổng quang thứ nhất đến cổng quang thứ hai. Cổng C là để kết nối với nam châm điện.</a:t>
            </a:r>
            <a:endParaRPr lang="en-US" sz="2800" dirty="0">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800"/>
              </a:spcAft>
            </a:pPr>
            <a:r>
              <a:rPr lang="vi-VN" sz="2800" dirty="0">
                <a:latin typeface="Arial" panose="020B0604020202020204" pitchFamily="34" charset="0"/>
                <a:ea typeface="Calibri" panose="020F0502020204030204" pitchFamily="34" charset="0"/>
                <a:cs typeface="Arial" panose="020B0604020202020204" pitchFamily="34" charset="0"/>
              </a:rPr>
              <a:t>(3) Reset: Nút sử dụng để quay về trạng thái ban đầu.</a:t>
            </a:r>
            <a:endParaRPr lang="en-US" sz="2800" dirty="0">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800"/>
              </a:spcAft>
            </a:pPr>
            <a:r>
              <a:rPr lang="vi-VN" sz="2800" dirty="0">
                <a:latin typeface="Arial" panose="020B0604020202020204" pitchFamily="34" charset="0"/>
                <a:ea typeface="Calibri" panose="020F0502020204030204" pitchFamily="34" charset="0"/>
                <a:cs typeface="Arial" panose="020B0604020202020204" pitchFamily="34" charset="0"/>
              </a:rPr>
              <a:t>(4) Công tắc điện: Nút đóng hoặc ngắt điện.</a:t>
            </a:r>
            <a:endParaRPr lang="en-US" sz="2800" dirty="0">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800"/>
              </a:spcAft>
            </a:pPr>
            <a:r>
              <a:rPr lang="vi-VN" sz="2800" dirty="0">
                <a:latin typeface="Arial" panose="020B0604020202020204" pitchFamily="34" charset="0"/>
                <a:ea typeface="Calibri" panose="020F0502020204030204" pitchFamily="34" charset="0"/>
                <a:cs typeface="Arial" panose="020B0604020202020204" pitchFamily="34" charset="0"/>
              </a:rPr>
              <a:t>(5) Các nút cắm cổng quang điện.</a:t>
            </a:r>
            <a:endParaRPr lang="en-US" sz="28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38220746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 calcmode="lin" valueType="num">
                                      <p:cBhvr additive="base">
                                        <p:cTn id="1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5">
                                            <p:txEl>
                                              <p:pRg st="1" end="1"/>
                                            </p:txEl>
                                          </p:spTgt>
                                        </p:tgtEl>
                                        <p:attrNameLst>
                                          <p:attrName>style.visibility</p:attrName>
                                        </p:attrNameLst>
                                      </p:cBhvr>
                                      <p:to>
                                        <p:strVal val="visible"/>
                                      </p:to>
                                    </p:set>
                                    <p:anim calcmode="lin" valueType="num">
                                      <p:cBhvr additive="base">
                                        <p:cTn id="2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5">
                                            <p:txEl>
                                              <p:pRg st="2" end="2"/>
                                            </p:txEl>
                                          </p:spTgt>
                                        </p:tgtEl>
                                        <p:attrNameLst>
                                          <p:attrName>style.visibility</p:attrName>
                                        </p:attrNameLst>
                                      </p:cBhvr>
                                      <p:to>
                                        <p:strVal val="visible"/>
                                      </p:to>
                                    </p:set>
                                    <p:anim calcmode="lin" valueType="num">
                                      <p:cBhvr additive="base">
                                        <p:cTn id="2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5">
                                            <p:txEl>
                                              <p:pRg st="3" end="3"/>
                                            </p:txEl>
                                          </p:spTgt>
                                        </p:tgtEl>
                                        <p:attrNameLst>
                                          <p:attrName>style.visibility</p:attrName>
                                        </p:attrNameLst>
                                      </p:cBhvr>
                                      <p:to>
                                        <p:strVal val="visible"/>
                                      </p:to>
                                    </p:set>
                                    <p:anim calcmode="lin" valueType="num">
                                      <p:cBhvr additive="base">
                                        <p:cTn id="3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5">
                                            <p:txEl>
                                              <p:pRg st="4" end="4"/>
                                            </p:txEl>
                                          </p:spTgt>
                                        </p:tgtEl>
                                        <p:attrNameLst>
                                          <p:attrName>style.visibility</p:attrName>
                                        </p:attrNameLst>
                                      </p:cBhvr>
                                      <p:to>
                                        <p:strVal val="visible"/>
                                      </p:to>
                                    </p:set>
                                    <p:anim calcmode="lin" valueType="num">
                                      <p:cBhvr additive="base">
                                        <p:cTn id="4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F6F0E9"/>
        </a:solidFill>
        <a:effectLst/>
      </p:bgPr>
    </p:bg>
    <p:spTree>
      <p:nvGrpSpPr>
        <p:cNvPr id="1" name=""/>
        <p:cNvGrpSpPr/>
        <p:nvPr/>
      </p:nvGrpSpPr>
      <p:grpSpPr>
        <a:xfrm>
          <a:off x="0" y="0"/>
          <a:ext cx="0" cy="0"/>
          <a:chOff x="0" y="0"/>
          <a:chExt cx="0" cy="0"/>
        </a:xfrm>
      </p:grpSpPr>
      <p:pic>
        <p:nvPicPr>
          <p:cNvPr id="19" name="Picture 1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27"/>
              </a:ext>
            </a:extLst>
          </a:blip>
          <a:srcRect/>
          <a:stretch>
            <a:fillRect/>
          </a:stretch>
        </p:blipFill>
        <p:spPr>
          <a:xfrm>
            <a:off x="762000" y="571500"/>
            <a:ext cx="16811808" cy="9144000"/>
          </a:xfrm>
          <a:prstGeom prst="rect">
            <a:avLst/>
          </a:prstGeom>
        </p:spPr>
      </p:pic>
      <p:pic>
        <p:nvPicPr>
          <p:cNvPr id="14" name="Picture 14"/>
          <p:cNvPicPr>
            <a:picLocks noChangeAspect="1"/>
          </p:cNvPicPr>
          <p:nvPr/>
        </p:nvPicPr>
        <p:blipFill>
          <a:blip r:embed="rId28"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228600" y="8864400"/>
            <a:ext cx="1698771" cy="1182962"/>
          </a:xfrm>
          <a:prstGeom prst="rect">
            <a:avLst/>
          </a:prstGeom>
        </p:spPr>
      </p:pic>
      <p:pic>
        <p:nvPicPr>
          <p:cNvPr id="15" name="Picture 15"/>
          <p:cNvPicPr>
            <a:picLocks noChangeAspect="1"/>
          </p:cNvPicPr>
          <p:nvPr/>
        </p:nvPicPr>
        <p:blipFill>
          <a:blip r:embed="rId2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6410400" y="0"/>
            <a:ext cx="2004936" cy="1902867"/>
          </a:xfrm>
          <a:prstGeom prst="rect">
            <a:avLst/>
          </a:prstGeom>
        </p:spPr>
      </p:pic>
      <p:pic>
        <p:nvPicPr>
          <p:cNvPr id="17" name="Picture 17"/>
          <p:cNvPicPr>
            <a:picLocks noChangeAspect="1"/>
          </p:cNvPicPr>
          <p:nvPr/>
        </p:nvPicPr>
        <p:blipFill>
          <a:blip r:embed="rId30"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r="47990" b="28940"/>
          <a:stretch>
            <a:fillRect/>
          </a:stretch>
        </p:blipFill>
        <p:spPr>
          <a:xfrm>
            <a:off x="17412868" y="9410700"/>
            <a:ext cx="694486" cy="619344"/>
          </a:xfrm>
          <a:prstGeom prst="rect">
            <a:avLst/>
          </a:prstGeom>
        </p:spPr>
      </p:pic>
      <p:pic>
        <p:nvPicPr>
          <p:cNvPr id="18" name="Picture 18"/>
          <p:cNvPicPr>
            <a:picLocks noChangeAspect="1"/>
          </p:cNvPicPr>
          <p:nvPr/>
        </p:nvPicPr>
        <p:blipFill>
          <a:blip r:embed="rId30"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l="47990" t="28940"/>
          <a:stretch>
            <a:fillRect/>
          </a:stretch>
        </p:blipFill>
        <p:spPr>
          <a:xfrm>
            <a:off x="17573808" y="8496300"/>
            <a:ext cx="694486" cy="619344"/>
          </a:xfrm>
          <a:prstGeom prst="rect">
            <a:avLst/>
          </a:prstGeom>
        </p:spPr>
      </p:pic>
      <p:sp>
        <p:nvSpPr>
          <p:cNvPr id="2" name="Rectangle 1"/>
          <p:cNvSpPr/>
          <p:nvPr/>
        </p:nvSpPr>
        <p:spPr>
          <a:xfrm>
            <a:off x="798933" y="800100"/>
            <a:ext cx="16650867" cy="901593"/>
          </a:xfrm>
          <a:prstGeom prst="rect">
            <a:avLst/>
          </a:prstGeom>
        </p:spPr>
        <p:txBody>
          <a:bodyPr wrap="square">
            <a:spAutoFit/>
          </a:bodyPr>
          <a:lstStyle/>
          <a:p>
            <a:pPr algn="ctr">
              <a:lnSpc>
                <a:spcPct val="150000"/>
              </a:lnSpc>
              <a:spcBef>
                <a:spcPts val="600"/>
              </a:spcBef>
              <a:spcAft>
                <a:spcPts val="800"/>
              </a:spcAft>
            </a:pPr>
            <a:r>
              <a:rPr lang="vi-VN" sz="4000" b="1" dirty="0">
                <a:latin typeface="Arial" panose="020B0604020202020204" pitchFamily="34" charset="0"/>
                <a:ea typeface="Calibri" panose="020F0502020204030204" pitchFamily="34" charset="0"/>
                <a:cs typeface="Arial" panose="020B0604020202020204" pitchFamily="34" charset="0"/>
              </a:rPr>
              <a:t>b, Cổng quang điện.</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sp>
        <p:nvSpPr>
          <p:cNvPr id="4" name="Rectangle 3"/>
          <p:cNvSpPr/>
          <p:nvPr/>
        </p:nvSpPr>
        <p:spPr>
          <a:xfrm>
            <a:off x="1295400" y="2019300"/>
            <a:ext cx="8534400" cy="6853992"/>
          </a:xfrm>
          <a:prstGeom prst="rect">
            <a:avLst/>
          </a:prstGeom>
        </p:spPr>
        <p:txBody>
          <a:bodyPr wrap="square">
            <a:spAutoFit/>
          </a:bodyPr>
          <a:lstStyle/>
          <a:p>
            <a:pPr algn="just">
              <a:lnSpc>
                <a:spcPct val="150000"/>
              </a:lnSpc>
              <a:spcBef>
                <a:spcPts val="600"/>
              </a:spcBef>
              <a:spcAft>
                <a:spcPts val="800"/>
              </a:spcAft>
            </a:pPr>
            <a:r>
              <a:rPr lang="vi-VN" sz="3300" dirty="0">
                <a:latin typeface="Arial" panose="020B0604020202020204" pitchFamily="34" charset="0"/>
                <a:ea typeface="Calibri" panose="020F0502020204030204" pitchFamily="34" charset="0"/>
                <a:cs typeface="Arial" panose="020B0604020202020204" pitchFamily="34" charset="0"/>
              </a:rPr>
              <a:t>Cổng quang điện là một thiết bị cảm biến gồm 2 bộ phận phát và thu tia hồng ngoại. Khi tia hồng ngoại chiếu đến bộ phận thu bị chặn lại thì cổng quang điện sẽ phát ra một tín hiệu điều khiển thiết bị được nối với nó. Khi kết nối cổng quang điện với đồng hồ hiện số, tùy theo chế độ của đồng hồ mà tín hiệu này sẽ điều khiển đồng hồ bắt đầu đo hoặc dừng. </a:t>
            </a:r>
            <a:endParaRPr lang="en-US" sz="33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6" name="Picture 5"/>
          <p:cNvPicPr>
            <a:picLocks noChangeAspect="1"/>
          </p:cNvPicPr>
          <p:nvPr/>
        </p:nvPicPr>
        <p:blipFill>
          <a:blip r:embed="rId31"/>
          <a:stretch>
            <a:fillRect/>
          </a:stretch>
        </p:blipFill>
        <p:spPr>
          <a:xfrm>
            <a:off x="10210800" y="2019300"/>
            <a:ext cx="6877050" cy="6477000"/>
          </a:xfrm>
          <a:prstGeom prst="rect">
            <a:avLst/>
          </a:prstGeom>
        </p:spPr>
      </p:pic>
    </p:spTree>
    <p:extLst>
      <p:ext uri="{BB962C8B-B14F-4D97-AF65-F5344CB8AC3E}">
        <p14:creationId xmlns:p14="http://schemas.microsoft.com/office/powerpoint/2010/main" val="168994873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F6F0E9"/>
        </a:solidFill>
        <a:effectLst/>
      </p:bgPr>
    </p:bg>
    <p:spTree>
      <p:nvGrpSpPr>
        <p:cNvPr id="1" name=""/>
        <p:cNvGrpSpPr/>
        <p:nvPr/>
      </p:nvGrpSpPr>
      <p:grpSpPr>
        <a:xfrm>
          <a:off x="0" y="0"/>
          <a:ext cx="0" cy="0"/>
          <a:chOff x="0" y="0"/>
          <a:chExt cx="0" cy="0"/>
        </a:xfrm>
      </p:grpSpPr>
      <p:pic>
        <p:nvPicPr>
          <p:cNvPr id="19" name="Picture 1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27"/>
              </a:ext>
            </a:extLst>
          </a:blip>
          <a:srcRect/>
          <a:stretch>
            <a:fillRect/>
          </a:stretch>
        </p:blipFill>
        <p:spPr>
          <a:xfrm>
            <a:off x="762000" y="571500"/>
            <a:ext cx="16811808" cy="9144000"/>
          </a:xfrm>
          <a:prstGeom prst="rect">
            <a:avLst/>
          </a:prstGeom>
        </p:spPr>
      </p:pic>
      <p:pic>
        <p:nvPicPr>
          <p:cNvPr id="14" name="Picture 14"/>
          <p:cNvPicPr>
            <a:picLocks noChangeAspect="1"/>
          </p:cNvPicPr>
          <p:nvPr/>
        </p:nvPicPr>
        <p:blipFill>
          <a:blip r:embed="rId28"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228600" y="8864400"/>
            <a:ext cx="1698771" cy="1182962"/>
          </a:xfrm>
          <a:prstGeom prst="rect">
            <a:avLst/>
          </a:prstGeom>
        </p:spPr>
      </p:pic>
      <p:pic>
        <p:nvPicPr>
          <p:cNvPr id="15" name="Picture 15"/>
          <p:cNvPicPr>
            <a:picLocks noChangeAspect="1"/>
          </p:cNvPicPr>
          <p:nvPr/>
        </p:nvPicPr>
        <p:blipFill>
          <a:blip r:embed="rId2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6410400" y="0"/>
            <a:ext cx="2004936" cy="1902867"/>
          </a:xfrm>
          <a:prstGeom prst="rect">
            <a:avLst/>
          </a:prstGeom>
        </p:spPr>
      </p:pic>
      <p:pic>
        <p:nvPicPr>
          <p:cNvPr id="17" name="Picture 17"/>
          <p:cNvPicPr>
            <a:picLocks noChangeAspect="1"/>
          </p:cNvPicPr>
          <p:nvPr/>
        </p:nvPicPr>
        <p:blipFill>
          <a:blip r:embed="rId30"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r="47990" b="28940"/>
          <a:stretch>
            <a:fillRect/>
          </a:stretch>
        </p:blipFill>
        <p:spPr>
          <a:xfrm>
            <a:off x="17412868" y="9410700"/>
            <a:ext cx="694486" cy="619344"/>
          </a:xfrm>
          <a:prstGeom prst="rect">
            <a:avLst/>
          </a:prstGeom>
        </p:spPr>
      </p:pic>
      <p:pic>
        <p:nvPicPr>
          <p:cNvPr id="18" name="Picture 18"/>
          <p:cNvPicPr>
            <a:picLocks noChangeAspect="1"/>
          </p:cNvPicPr>
          <p:nvPr/>
        </p:nvPicPr>
        <p:blipFill>
          <a:blip r:embed="rId30"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l="47990" t="28940"/>
          <a:stretch>
            <a:fillRect/>
          </a:stretch>
        </p:blipFill>
        <p:spPr>
          <a:xfrm>
            <a:off x="17573808" y="8496300"/>
            <a:ext cx="694486" cy="619344"/>
          </a:xfrm>
          <a:prstGeom prst="rect">
            <a:avLst/>
          </a:prstGeom>
        </p:spPr>
      </p:pic>
      <p:sp>
        <p:nvSpPr>
          <p:cNvPr id="2" name="TextBox 1"/>
          <p:cNvSpPr txBox="1"/>
          <p:nvPr/>
        </p:nvSpPr>
        <p:spPr>
          <a:xfrm>
            <a:off x="2968789" y="1430140"/>
            <a:ext cx="12600083" cy="1824923"/>
          </a:xfrm>
          <a:prstGeom prst="rect">
            <a:avLst/>
          </a:prstGeom>
          <a:noFill/>
        </p:spPr>
        <p:txBody>
          <a:bodyPr wrap="square" rtlCol="0">
            <a:spAutoFit/>
          </a:bodyPr>
          <a:lstStyle/>
          <a:p>
            <a:pPr marL="571500" indent="-571500" algn="ctr">
              <a:lnSpc>
                <a:spcPct val="150000"/>
              </a:lnSpc>
              <a:buFont typeface="Wingdings" panose="05000000000000000000" pitchFamily="2" charset="2"/>
              <a:buChar char="v"/>
            </a:pPr>
            <a:r>
              <a:rPr lang="en-US" sz="4000" dirty="0" err="1" smtClean="0">
                <a:latin typeface="Arial" panose="020B0604020202020204" pitchFamily="34" charset="0"/>
                <a:cs typeface="Arial" panose="020B0604020202020204" pitchFamily="34" charset="0"/>
              </a:rPr>
              <a:t>Hệ</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thống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phát</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hiện</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người</a:t>
            </a:r>
            <a:r>
              <a:rPr lang="en-US" sz="4000" dirty="0" smtClean="0">
                <a:latin typeface="Arial" panose="020B0604020202020204" pitchFamily="34" charset="0"/>
                <a:cs typeface="Arial" panose="020B0604020202020204" pitchFamily="34" charset="0"/>
              </a:rPr>
              <a:t> qua </a:t>
            </a:r>
            <a:r>
              <a:rPr lang="en-US" sz="4000" dirty="0" err="1" smtClean="0">
                <a:latin typeface="Arial" panose="020B0604020202020204" pitchFamily="34" charset="0"/>
                <a:cs typeface="Arial" panose="020B0604020202020204" pitchFamily="34" charset="0"/>
              </a:rPr>
              <a:t>cửa</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ra</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vào</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hoạt</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động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dựa</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trên</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nguyên</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tắc</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nào</a:t>
            </a:r>
            <a:r>
              <a:rPr lang="en-US" sz="4000" dirty="0" smtClean="0">
                <a:latin typeface="Arial" panose="020B060402020202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31"/>
          <a:stretch>
            <a:fillRect/>
          </a:stretch>
        </p:blipFill>
        <p:spPr>
          <a:xfrm>
            <a:off x="6157735" y="3771900"/>
            <a:ext cx="6222189" cy="5329320"/>
          </a:xfrm>
          <a:prstGeom prst="rect">
            <a:avLst/>
          </a:prstGeom>
        </p:spPr>
      </p:pic>
    </p:spTree>
    <p:extLst>
      <p:ext uri="{BB962C8B-B14F-4D97-AF65-F5344CB8AC3E}">
        <p14:creationId xmlns:p14="http://schemas.microsoft.com/office/powerpoint/2010/main" val="140806505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F6F0E9"/>
        </a:solidFill>
        <a:effectLst/>
      </p:bgPr>
    </p:bg>
    <p:spTree>
      <p:nvGrpSpPr>
        <p:cNvPr id="1" name=""/>
        <p:cNvGrpSpPr/>
        <p:nvPr/>
      </p:nvGrpSpPr>
      <p:grpSpPr>
        <a:xfrm>
          <a:off x="0" y="0"/>
          <a:ext cx="0" cy="0"/>
          <a:chOff x="0" y="0"/>
          <a:chExt cx="0" cy="0"/>
        </a:xfrm>
      </p:grpSpPr>
      <p:pic>
        <p:nvPicPr>
          <p:cNvPr id="19" name="Picture 1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27"/>
              </a:ext>
            </a:extLst>
          </a:blip>
          <a:srcRect/>
          <a:stretch>
            <a:fillRect/>
          </a:stretch>
        </p:blipFill>
        <p:spPr>
          <a:xfrm>
            <a:off x="762000" y="571500"/>
            <a:ext cx="16811808" cy="9144000"/>
          </a:xfrm>
          <a:prstGeom prst="rect">
            <a:avLst/>
          </a:prstGeom>
        </p:spPr>
      </p:pic>
      <p:pic>
        <p:nvPicPr>
          <p:cNvPr id="14" name="Picture 14"/>
          <p:cNvPicPr>
            <a:picLocks noChangeAspect="1"/>
          </p:cNvPicPr>
          <p:nvPr/>
        </p:nvPicPr>
        <p:blipFill>
          <a:blip r:embed="rId28"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228600" y="8864400"/>
            <a:ext cx="1698771" cy="1182962"/>
          </a:xfrm>
          <a:prstGeom prst="rect">
            <a:avLst/>
          </a:prstGeom>
        </p:spPr>
      </p:pic>
      <p:pic>
        <p:nvPicPr>
          <p:cNvPr id="15" name="Picture 15"/>
          <p:cNvPicPr>
            <a:picLocks noChangeAspect="1"/>
          </p:cNvPicPr>
          <p:nvPr/>
        </p:nvPicPr>
        <p:blipFill>
          <a:blip r:embed="rId2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6410400" y="0"/>
            <a:ext cx="2004936" cy="1902867"/>
          </a:xfrm>
          <a:prstGeom prst="rect">
            <a:avLst/>
          </a:prstGeom>
        </p:spPr>
      </p:pic>
      <p:pic>
        <p:nvPicPr>
          <p:cNvPr id="17" name="Picture 17"/>
          <p:cNvPicPr>
            <a:picLocks noChangeAspect="1"/>
          </p:cNvPicPr>
          <p:nvPr/>
        </p:nvPicPr>
        <p:blipFill>
          <a:blip r:embed="rId30"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r="47990" b="28940"/>
          <a:stretch>
            <a:fillRect/>
          </a:stretch>
        </p:blipFill>
        <p:spPr>
          <a:xfrm>
            <a:off x="17412868" y="9410700"/>
            <a:ext cx="694486" cy="619344"/>
          </a:xfrm>
          <a:prstGeom prst="rect">
            <a:avLst/>
          </a:prstGeom>
        </p:spPr>
      </p:pic>
      <p:pic>
        <p:nvPicPr>
          <p:cNvPr id="18" name="Picture 18"/>
          <p:cNvPicPr>
            <a:picLocks noChangeAspect="1"/>
          </p:cNvPicPr>
          <p:nvPr/>
        </p:nvPicPr>
        <p:blipFill>
          <a:blip r:embed="rId30"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l="47990" t="28940"/>
          <a:stretch>
            <a:fillRect/>
          </a:stretch>
        </p:blipFill>
        <p:spPr>
          <a:xfrm>
            <a:off x="17573808" y="8496300"/>
            <a:ext cx="694486" cy="619344"/>
          </a:xfrm>
          <a:prstGeom prst="rect">
            <a:avLst/>
          </a:prstGeom>
        </p:spPr>
      </p:pic>
      <p:sp>
        <p:nvSpPr>
          <p:cNvPr id="2" name="Rectangle 1"/>
          <p:cNvSpPr/>
          <p:nvPr/>
        </p:nvSpPr>
        <p:spPr>
          <a:xfrm>
            <a:off x="3048000" y="1333500"/>
            <a:ext cx="12496800" cy="7658507"/>
          </a:xfrm>
          <a:prstGeom prst="rect">
            <a:avLst/>
          </a:prstGeom>
        </p:spPr>
        <p:txBody>
          <a:bodyPr wrap="square">
            <a:spAutoFit/>
          </a:bodyPr>
          <a:lstStyle/>
          <a:p>
            <a:pPr algn="ctr">
              <a:lnSpc>
                <a:spcPct val="150000"/>
              </a:lnSpc>
              <a:spcBef>
                <a:spcPts val="600"/>
              </a:spcBef>
              <a:spcAft>
                <a:spcPts val="800"/>
              </a:spcAft>
            </a:pPr>
            <a:r>
              <a:rPr lang="en-US" sz="4000" b="1" dirty="0" err="1" smtClean="0">
                <a:solidFill>
                  <a:srgbClr val="FF0000"/>
                </a:solidFill>
                <a:latin typeface="Arial" panose="020B0604020202020204" pitchFamily="34" charset="0"/>
                <a:ea typeface="Calibri" panose="020F0502020204030204" pitchFamily="34" charset="0"/>
                <a:cs typeface="Arial" panose="020B0604020202020204" pitchFamily="34" charset="0"/>
              </a:rPr>
              <a:t>Câu</a:t>
            </a:r>
            <a:r>
              <a:rPr lang="en-US" sz="4000" b="1" dirty="0" smtClean="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4000" b="1" dirty="0" err="1" smtClean="0">
                <a:solidFill>
                  <a:srgbClr val="FF0000"/>
                </a:solidFill>
                <a:latin typeface="Arial" panose="020B0604020202020204" pitchFamily="34" charset="0"/>
                <a:ea typeface="Calibri" panose="020F0502020204030204" pitchFamily="34" charset="0"/>
                <a:cs typeface="Arial" panose="020B0604020202020204" pitchFamily="34" charset="0"/>
              </a:rPr>
              <a:t>trả</a:t>
            </a:r>
            <a:r>
              <a:rPr lang="en-US" sz="4000" b="1" dirty="0" smtClean="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4000" b="1" dirty="0" err="1" smtClean="0">
                <a:solidFill>
                  <a:srgbClr val="FF0000"/>
                </a:solidFill>
                <a:latin typeface="Arial" panose="020B0604020202020204" pitchFamily="34" charset="0"/>
                <a:ea typeface="Calibri" panose="020F0502020204030204" pitchFamily="34" charset="0"/>
                <a:cs typeface="Arial" panose="020B0604020202020204" pitchFamily="34" charset="0"/>
              </a:rPr>
              <a:t>lời</a:t>
            </a:r>
            <a:r>
              <a:rPr lang="en-US" sz="4000" b="1" dirty="0" smtClean="0">
                <a:solidFill>
                  <a:srgbClr val="FF0000"/>
                </a:solidFill>
                <a:latin typeface="Arial" panose="020B0604020202020204" pitchFamily="34" charset="0"/>
                <a:ea typeface="Calibri" panose="020F0502020204030204" pitchFamily="34" charset="0"/>
                <a:cs typeface="Arial" panose="020B0604020202020204" pitchFamily="34" charset="0"/>
              </a:rPr>
              <a:t>:</a:t>
            </a:r>
          </a:p>
          <a:p>
            <a:pPr algn="just">
              <a:lnSpc>
                <a:spcPct val="150000"/>
              </a:lnSpc>
              <a:spcBef>
                <a:spcPts val="600"/>
              </a:spcBef>
              <a:spcAft>
                <a:spcPts val="800"/>
              </a:spcAft>
            </a:pPr>
            <a:r>
              <a:rPr lang="en-US" sz="4000" dirty="0" err="1" smtClean="0">
                <a:latin typeface="Arial" panose="020B0604020202020204" pitchFamily="34" charset="0"/>
                <a:ea typeface="Calibri" panose="020F0502020204030204" pitchFamily="34" charset="0"/>
                <a:cs typeface="Arial" panose="020B0604020202020204" pitchFamily="34" charset="0"/>
              </a:rPr>
              <a:t>Hệ</a:t>
            </a:r>
            <a:r>
              <a:rPr lang="en-US" sz="4000" dirty="0" smtClean="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thống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báo</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động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chống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trộm</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hoạt</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động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dựa</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trên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nguyên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tắc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cảm</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biến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bộ</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phận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cảm</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biến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gồm</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hai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bộ</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phận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phát</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và</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thu</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ánh</a:t>
            </a:r>
            <a:r>
              <a:rPr lang="en-US" sz="4000" dirty="0">
                <a:latin typeface="Arial" panose="020B0604020202020204" pitchFamily="34" charset="0"/>
                <a:ea typeface="Calibri" panose="020F0502020204030204" pitchFamily="34" charset="0"/>
                <a:cs typeface="Arial" panose="020B0604020202020204" pitchFamily="34" charset="0"/>
              </a:rPr>
              <a:t> sang (</a:t>
            </a:r>
            <a:r>
              <a:rPr lang="en-US" sz="4000" dirty="0" err="1">
                <a:latin typeface="Arial" panose="020B0604020202020204" pitchFamily="34" charset="0"/>
                <a:ea typeface="Calibri" panose="020F0502020204030204" pitchFamily="34" charset="0"/>
                <a:cs typeface="Arial" panose="020B0604020202020204" pitchFamily="34" charset="0"/>
              </a:rPr>
              <a:t>hồng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ngoại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Chùm</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tia</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chiếu</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đến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một</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máy</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thu</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nằm</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trong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tầm</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nhìn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của</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máy</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phát</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khi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có</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người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đi</a:t>
            </a:r>
            <a:r>
              <a:rPr lang="en-US" sz="4000" dirty="0">
                <a:latin typeface="Arial" panose="020B0604020202020204" pitchFamily="34" charset="0"/>
                <a:ea typeface="Calibri" panose="020F0502020204030204" pitchFamily="34" charset="0"/>
                <a:cs typeface="Arial" panose="020B0604020202020204" pitchFamily="34" charset="0"/>
              </a:rPr>
              <a:t> qua, </a:t>
            </a:r>
            <a:r>
              <a:rPr lang="en-US" sz="4000" dirty="0" err="1">
                <a:latin typeface="Arial" panose="020B0604020202020204" pitchFamily="34" charset="0"/>
                <a:ea typeface="Calibri" panose="020F0502020204030204" pitchFamily="34" charset="0"/>
                <a:cs typeface="Arial" panose="020B0604020202020204" pitchFamily="34" charset="0"/>
              </a:rPr>
              <a:t>chùm</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tia</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bị</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chặn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lại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từ</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máy</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phát</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đến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máy</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thu</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thì</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cổng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quang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điện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sẽ</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phát</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ra</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một</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tín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hiệu</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điều</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khiển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chuông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báo</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kêu</a:t>
            </a:r>
            <a:r>
              <a:rPr lang="en-US" sz="4000" dirty="0">
                <a:latin typeface="Arial" panose="020B0604020202020204" pitchFamily="34" charset="0"/>
                <a:ea typeface="Calibri" panose="020F0502020204030204" pitchFamily="34" charset="0"/>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62074763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91667" y="0"/>
            <a:ext cx="18471333" cy="10384716"/>
          </a:xfrm>
          <a:prstGeom prst="rect">
            <a:avLst/>
          </a:prstGeom>
        </p:spPr>
      </p:pic>
      <p:grpSp>
        <p:nvGrpSpPr>
          <p:cNvPr id="14" name="Group 13"/>
          <p:cNvGrpSpPr/>
          <p:nvPr/>
        </p:nvGrpSpPr>
        <p:grpSpPr>
          <a:xfrm>
            <a:off x="15011400" y="6591300"/>
            <a:ext cx="3733800" cy="3886200"/>
            <a:chOff x="11056166" y="2133458"/>
            <a:chExt cx="6110500" cy="6699390"/>
          </a:xfrm>
        </p:grpSpPr>
        <p:pic>
          <p:nvPicPr>
            <p:cNvPr id="9"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066753">
              <a:off x="11056166" y="2224103"/>
              <a:ext cx="2840788" cy="4928811"/>
            </a:xfrm>
            <a:prstGeom prst="rect">
              <a:avLst/>
            </a:prstGeom>
          </p:spPr>
        </p:pic>
        <p:pic>
          <p:nvPicPr>
            <p:cNvPr id="10"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922299">
              <a:off x="13163005" y="4127691"/>
              <a:ext cx="4003661" cy="4705157"/>
            </a:xfrm>
            <a:prstGeom prst="rect">
              <a:avLst/>
            </a:prstGeom>
          </p:spPr>
        </p:pic>
        <p:pic>
          <p:nvPicPr>
            <p:cNvPr id="11"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2462546">
              <a:off x="12937675" y="2133458"/>
              <a:ext cx="2917947" cy="1660577"/>
            </a:xfrm>
            <a:prstGeom prst="rect">
              <a:avLst/>
            </a:prstGeom>
          </p:spPr>
        </p:pic>
        <p:pic>
          <p:nvPicPr>
            <p:cNvPr id="12" name="Picture 1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1860134" y="7677789"/>
              <a:ext cx="1495445" cy="976118"/>
            </a:xfrm>
            <a:prstGeom prst="rect">
              <a:avLst/>
            </a:prstGeom>
          </p:spPr>
        </p:pic>
        <p:pic>
          <p:nvPicPr>
            <p:cNvPr id="13" name="Picture 11"/>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930137">
              <a:off x="15298049" y="2930174"/>
              <a:ext cx="1643383" cy="1043548"/>
            </a:xfrm>
            <a:prstGeom prst="rect">
              <a:avLst/>
            </a:prstGeom>
          </p:spPr>
        </p:pic>
      </p:grpSp>
      <p:pic>
        <p:nvPicPr>
          <p:cNvPr id="3" name="Picture 3"/>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2667000" y="1728749"/>
            <a:ext cx="12420600" cy="6906628"/>
          </a:xfrm>
          <a:prstGeom prst="rect">
            <a:avLst/>
          </a:prstGeom>
        </p:spPr>
      </p:pic>
      <p:pic>
        <p:nvPicPr>
          <p:cNvPr id="4" name="Picture 4"/>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rot="10800000">
            <a:off x="2669250" y="1638300"/>
            <a:ext cx="12418350" cy="6905377"/>
          </a:xfrm>
          <a:prstGeom prst="rect">
            <a:avLst/>
          </a:prstGeom>
        </p:spPr>
      </p:pic>
      <p:sp>
        <p:nvSpPr>
          <p:cNvPr id="16" name="TextBox 15"/>
          <p:cNvSpPr txBox="1"/>
          <p:nvPr/>
        </p:nvSpPr>
        <p:spPr>
          <a:xfrm>
            <a:off x="4609576" y="1876058"/>
            <a:ext cx="8537436" cy="1481202"/>
          </a:xfrm>
          <a:prstGeom prst="rect">
            <a:avLst/>
          </a:prstGeom>
          <a:noFill/>
        </p:spPr>
        <p:txBody>
          <a:bodyPr wrap="square" rtlCol="0" anchor="ctr">
            <a:spAutoFit/>
          </a:bodyPr>
          <a:lstStyle/>
          <a:p>
            <a:pPr algn="ctr"/>
            <a:r>
              <a:rPr lang="en-US" sz="6000" b="1" dirty="0" smtClean="0">
                <a:solidFill>
                  <a:srgbClr val="FF0000"/>
                </a:solidFill>
                <a:latin typeface="Arial" panose="020B0604020202020204" pitchFamily="34" charset="0"/>
                <a:cs typeface="Arial" panose="020B0604020202020204" pitchFamily="34" charset="0"/>
              </a:rPr>
              <a:t>KẾT LUẬN</a:t>
            </a:r>
            <a:endParaRPr lang="en-US" sz="6000" b="1" dirty="0">
              <a:solidFill>
                <a:srgbClr val="FF0000"/>
              </a:solidFill>
              <a:latin typeface="Arial" panose="020B0604020202020204" pitchFamily="34" charset="0"/>
              <a:cs typeface="Arial" panose="020B0604020202020204" pitchFamily="34" charset="0"/>
            </a:endParaRPr>
          </a:p>
        </p:txBody>
      </p:sp>
      <p:pic>
        <p:nvPicPr>
          <p:cNvPr id="17" name="Picture 3"/>
          <p:cNvPicPr>
            <a:picLocks noChangeAspect="1"/>
          </p:cNvPicPr>
          <p:nvPr/>
        </p:nvPicPr>
        <p:blipFill>
          <a:blip r:embed="rId20">
            <a:extLst>
              <a:ext uri="{28A0092B-C50C-407E-A947-70E740481C1C}">
                <a14:useLocalDpi xmlns:a14="http://schemas.microsoft.com/office/drawing/2010/main" val="0"/>
              </a:ext>
              <a:ext uri="{96DAC541-7B7A-43D3-8B79-37D633B846F1}">
                <asvg:svgBlip xmlns="" xmlns:asvg="http://schemas.microsoft.com/office/drawing/2016/SVG/main" r:embed="rId21"/>
              </a:ext>
            </a:extLst>
          </a:blip>
          <a:srcRect/>
          <a:stretch>
            <a:fillRect/>
          </a:stretch>
        </p:blipFill>
        <p:spPr>
          <a:xfrm>
            <a:off x="-76200" y="4000500"/>
            <a:ext cx="2823561" cy="6338606"/>
          </a:xfrm>
          <a:prstGeom prst="rect">
            <a:avLst/>
          </a:prstGeom>
        </p:spPr>
      </p:pic>
      <p:pic>
        <p:nvPicPr>
          <p:cNvPr id="18" name="Picture 30"/>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xmlns="" r:embed="rId59"/>
              </a:ext>
            </a:extLst>
          </a:blip>
          <a:srcRect/>
          <a:stretch>
            <a:fillRect/>
          </a:stretch>
        </p:blipFill>
        <p:spPr>
          <a:xfrm flipH="1">
            <a:off x="14963351" y="55090"/>
            <a:ext cx="3121914" cy="2769990"/>
          </a:xfrm>
          <a:prstGeom prst="rect">
            <a:avLst/>
          </a:prstGeom>
        </p:spPr>
      </p:pic>
      <p:sp>
        <p:nvSpPr>
          <p:cNvPr id="20" name="Rectangle 19"/>
          <p:cNvSpPr/>
          <p:nvPr/>
        </p:nvSpPr>
        <p:spPr>
          <a:xfrm>
            <a:off x="3141967" y="3596588"/>
            <a:ext cx="11336033" cy="4594912"/>
          </a:xfrm>
          <a:prstGeom prst="rect">
            <a:avLst/>
          </a:prstGeom>
        </p:spPr>
        <p:txBody>
          <a:bodyPr wrap="square">
            <a:spAutoFit/>
          </a:bodyPr>
          <a:lstStyle/>
          <a:p>
            <a:pPr marL="571500" lvl="0" indent="-571500" algn="just">
              <a:lnSpc>
                <a:spcPct val="150000"/>
              </a:lnSpc>
              <a:spcBef>
                <a:spcPts val="600"/>
              </a:spcBef>
              <a:spcAft>
                <a:spcPts val="0"/>
              </a:spcAft>
              <a:buFont typeface="Arial" panose="020B0604020202020204" pitchFamily="34" charset="0"/>
              <a:buChar char="•"/>
            </a:pPr>
            <a:r>
              <a:rPr lang="en-US" sz="4000" dirty="0" smtClean="0">
                <a:latin typeface="Arial" panose="020B0604020202020204" pitchFamily="34" charset="0"/>
                <a:ea typeface="Calibri" panose="020F0502020204030204" pitchFamily="34" charset="0"/>
                <a:cs typeface="Arial" panose="020B0604020202020204" pitchFamily="34" charset="0"/>
              </a:rPr>
              <a:t>Dao </a:t>
            </a:r>
            <a:r>
              <a:rPr lang="en-US" sz="4000" dirty="0" err="1">
                <a:latin typeface="Arial" panose="020B0604020202020204" pitchFamily="34" charset="0"/>
                <a:ea typeface="Calibri" panose="020F0502020204030204" pitchFamily="34" charset="0"/>
                <a:cs typeface="Arial" panose="020B0604020202020204" pitchFamily="34" charset="0"/>
              </a:rPr>
              <a:t>động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kí</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là</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thiết</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bị</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có</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thể</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hiển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thị</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đồ</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thị</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của</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tín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hiệu</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điện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theo</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thời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gian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giúp</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chúng</a:t>
            </a:r>
            <a:r>
              <a:rPr lang="en-US" sz="4000" dirty="0">
                <a:latin typeface="Arial" panose="020B0604020202020204" pitchFamily="34" charset="0"/>
                <a:ea typeface="Calibri" panose="020F0502020204030204" pitchFamily="34" charset="0"/>
                <a:cs typeface="Arial" panose="020B0604020202020204" pitchFamily="34" charset="0"/>
              </a:rPr>
              <a:t> ta </a:t>
            </a:r>
            <a:r>
              <a:rPr lang="en-US" sz="4000" dirty="0" err="1">
                <a:latin typeface="Arial" panose="020B0604020202020204" pitchFamily="34" charset="0"/>
                <a:ea typeface="Calibri" panose="020F0502020204030204" pitchFamily="34" charset="0"/>
                <a:cs typeface="Arial" panose="020B0604020202020204" pitchFamily="34" charset="0"/>
              </a:rPr>
              <a:t>biết</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được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dạng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đồ</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thị</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của</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tín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hiệu</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theo</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thời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gian</a:t>
            </a:r>
            <a:r>
              <a:rPr lang="en-US" sz="4000" dirty="0">
                <a:latin typeface="Arial" panose="020B0604020202020204" pitchFamily="34" charset="0"/>
                <a:ea typeface="Calibri" panose="020F0502020204030204" pitchFamily="34" charset="0"/>
                <a:cs typeface="Arial" panose="020B0604020202020204" pitchFamily="34" charset="0"/>
              </a:rPr>
              <a:t>).</a:t>
            </a:r>
          </a:p>
          <a:p>
            <a:pPr marL="571500" indent="-571500" algn="just">
              <a:lnSpc>
                <a:spcPct val="150000"/>
              </a:lnSpc>
              <a:buFont typeface="Arial" panose="020B0604020202020204" pitchFamily="34" charset="0"/>
              <a:buChar char="•"/>
            </a:pPr>
            <a:r>
              <a:rPr lang="en-US" sz="4000" dirty="0" err="1">
                <a:latin typeface="Arial" panose="020B0604020202020204" pitchFamily="34" charset="0"/>
                <a:ea typeface="Calibri" panose="020F0502020204030204" pitchFamily="34" charset="0"/>
                <a:cs typeface="Arial" panose="020B0604020202020204" pitchFamily="34" charset="0"/>
              </a:rPr>
              <a:t>Đồng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hồ</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đo</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thời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gian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hiện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số</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dùng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cổng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quang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điện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có</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thể</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tự</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động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đo</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thời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gian</a:t>
            </a:r>
            <a:r>
              <a:rPr lang="en-US" sz="4000" dirty="0">
                <a:latin typeface="Arial" panose="020B0604020202020204" pitchFamily="34" charset="0"/>
                <a:ea typeface="Calibri" panose="020F050202020403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362303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xEl>
                                              <p:pRg st="0" end="0"/>
                                            </p:txEl>
                                          </p:spTgt>
                                        </p:tgtEl>
                                        <p:attrNameLst>
                                          <p:attrName>style.visibility</p:attrName>
                                        </p:attrNameLst>
                                      </p:cBhvr>
                                      <p:to>
                                        <p:strVal val="visible"/>
                                      </p:to>
                                    </p:set>
                                    <p:animEffect transition="in" filter="fade">
                                      <p:cBhvr>
                                        <p:cTn id="12" dur="500"/>
                                        <p:tgtEl>
                                          <p:spTgt spid="2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
                                            <p:txEl>
                                              <p:pRg st="1" end="1"/>
                                            </p:txEl>
                                          </p:spTgt>
                                        </p:tgtEl>
                                        <p:attrNameLst>
                                          <p:attrName>style.visibility</p:attrName>
                                        </p:attrNameLst>
                                      </p:cBhvr>
                                      <p:to>
                                        <p:strVal val="visible"/>
                                      </p:to>
                                    </p:set>
                                    <p:animEffect transition="in" filter="fade">
                                      <p:cBhvr>
                                        <p:cTn id="17" dur="500"/>
                                        <p:tgtEl>
                                          <p:spTgt spid="2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0"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F6F0E9"/>
        </a:solidFill>
        <a:effectLst/>
      </p:bgPr>
    </p:bg>
    <p:spTree>
      <p:nvGrpSpPr>
        <p:cNvPr id="1" name=""/>
        <p:cNvGrpSpPr/>
        <p:nvPr/>
      </p:nvGrpSpPr>
      <p:grpSpPr>
        <a:xfrm>
          <a:off x="0" y="0"/>
          <a:ext cx="0" cy="0"/>
          <a:chOff x="0" y="0"/>
          <a:chExt cx="0" cy="0"/>
        </a:xfrm>
      </p:grpSpPr>
      <p:pic>
        <p:nvPicPr>
          <p:cNvPr id="19" name="Picture 1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27"/>
              </a:ext>
            </a:extLst>
          </a:blip>
          <a:srcRect/>
          <a:stretch>
            <a:fillRect/>
          </a:stretch>
        </p:blipFill>
        <p:spPr>
          <a:xfrm>
            <a:off x="762000" y="571500"/>
            <a:ext cx="16811808" cy="9144000"/>
          </a:xfrm>
          <a:prstGeom prst="rect">
            <a:avLst/>
          </a:prstGeom>
        </p:spPr>
      </p:pic>
      <p:pic>
        <p:nvPicPr>
          <p:cNvPr id="14" name="Picture 14"/>
          <p:cNvPicPr>
            <a:picLocks noChangeAspect="1"/>
          </p:cNvPicPr>
          <p:nvPr/>
        </p:nvPicPr>
        <p:blipFill>
          <a:blip r:embed="rId28"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228600" y="8864400"/>
            <a:ext cx="1698771" cy="1182962"/>
          </a:xfrm>
          <a:prstGeom prst="rect">
            <a:avLst/>
          </a:prstGeom>
        </p:spPr>
      </p:pic>
      <p:pic>
        <p:nvPicPr>
          <p:cNvPr id="15" name="Picture 15"/>
          <p:cNvPicPr>
            <a:picLocks noChangeAspect="1"/>
          </p:cNvPicPr>
          <p:nvPr/>
        </p:nvPicPr>
        <p:blipFill>
          <a:blip r:embed="rId2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6410400" y="0"/>
            <a:ext cx="2004936" cy="1902867"/>
          </a:xfrm>
          <a:prstGeom prst="rect">
            <a:avLst/>
          </a:prstGeom>
        </p:spPr>
      </p:pic>
      <p:pic>
        <p:nvPicPr>
          <p:cNvPr id="17" name="Picture 17"/>
          <p:cNvPicPr>
            <a:picLocks noChangeAspect="1"/>
          </p:cNvPicPr>
          <p:nvPr/>
        </p:nvPicPr>
        <p:blipFill>
          <a:blip r:embed="rId30"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r="47990" b="28940"/>
          <a:stretch>
            <a:fillRect/>
          </a:stretch>
        </p:blipFill>
        <p:spPr>
          <a:xfrm>
            <a:off x="17412868" y="9410700"/>
            <a:ext cx="694486" cy="619344"/>
          </a:xfrm>
          <a:prstGeom prst="rect">
            <a:avLst/>
          </a:prstGeom>
        </p:spPr>
      </p:pic>
      <p:pic>
        <p:nvPicPr>
          <p:cNvPr id="18" name="Picture 18"/>
          <p:cNvPicPr>
            <a:picLocks noChangeAspect="1"/>
          </p:cNvPicPr>
          <p:nvPr/>
        </p:nvPicPr>
        <p:blipFill>
          <a:blip r:embed="rId30"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l="47990" t="28940"/>
          <a:stretch>
            <a:fillRect/>
          </a:stretch>
        </p:blipFill>
        <p:spPr>
          <a:xfrm>
            <a:off x="17573808" y="8496300"/>
            <a:ext cx="694486" cy="619344"/>
          </a:xfrm>
          <a:prstGeom prst="rect">
            <a:avLst/>
          </a:prstGeom>
        </p:spPr>
      </p:pic>
      <p:sp>
        <p:nvSpPr>
          <p:cNvPr id="2" name="Rectangle 1"/>
          <p:cNvSpPr/>
          <p:nvPr/>
        </p:nvSpPr>
        <p:spPr>
          <a:xfrm>
            <a:off x="0" y="1765637"/>
            <a:ext cx="18268294" cy="1015663"/>
          </a:xfrm>
          <a:prstGeom prst="rect">
            <a:avLst/>
          </a:prstGeom>
        </p:spPr>
        <p:txBody>
          <a:bodyPr wrap="square">
            <a:spAutoFit/>
          </a:bodyPr>
          <a:lstStyle/>
          <a:p>
            <a:pPr algn="ctr"/>
            <a:r>
              <a:rPr lang="vi-VN" sz="6000" b="1" dirty="0">
                <a:solidFill>
                  <a:srgbClr val="FF0000"/>
                </a:solidFill>
                <a:latin typeface="Arial" panose="020B0604020202020204" pitchFamily="34" charset="0"/>
                <a:ea typeface="Calibri" panose="020F0502020204030204" pitchFamily="34" charset="0"/>
                <a:cs typeface="Arial" panose="020B0604020202020204" pitchFamily="34" charset="0"/>
              </a:rPr>
              <a:t>LUYỆN TẬP</a:t>
            </a:r>
            <a:endParaRPr lang="en-US" sz="6000" dirty="0">
              <a:solidFill>
                <a:srgbClr val="FF0000"/>
              </a:solidFill>
              <a:latin typeface="Arial" panose="020B0604020202020204" pitchFamily="34" charset="0"/>
              <a:cs typeface="Arial" panose="020B0604020202020204" pitchFamily="34" charset="0"/>
            </a:endParaRPr>
          </a:p>
        </p:txBody>
      </p:sp>
      <p:sp>
        <p:nvSpPr>
          <p:cNvPr id="3" name="TextBox 2"/>
          <p:cNvSpPr txBox="1"/>
          <p:nvPr/>
        </p:nvSpPr>
        <p:spPr>
          <a:xfrm>
            <a:off x="1219200" y="3330119"/>
            <a:ext cx="15849600" cy="4708981"/>
          </a:xfrm>
          <a:prstGeom prst="rect">
            <a:avLst/>
          </a:prstGeom>
          <a:noFill/>
        </p:spPr>
        <p:txBody>
          <a:bodyPr wrap="square" rtlCol="0">
            <a:spAutoFit/>
          </a:bodyPr>
          <a:lstStyle/>
          <a:p>
            <a:pPr algn="just">
              <a:lnSpc>
                <a:spcPct val="150000"/>
              </a:lnSpc>
            </a:pPr>
            <a:r>
              <a:rPr lang="en-US" sz="4000" b="1" dirty="0" err="1" smtClean="0">
                <a:solidFill>
                  <a:srgbClr val="FF0000"/>
                </a:solidFill>
                <a:latin typeface="Arial" panose="020B0604020202020204" pitchFamily="34" charset="0"/>
                <a:cs typeface="Arial" panose="020B0604020202020204" pitchFamily="34" charset="0"/>
              </a:rPr>
              <a:t>Bài</a:t>
            </a:r>
            <a:r>
              <a:rPr lang="en-US" sz="4000" b="1" dirty="0" smtClean="0">
                <a:solidFill>
                  <a:srgbClr val="FF0000"/>
                </a:solidFill>
                <a:latin typeface="Arial" panose="020B0604020202020204" pitchFamily="34" charset="0"/>
                <a:cs typeface="Arial" panose="020B0604020202020204" pitchFamily="34" charset="0"/>
              </a:rPr>
              <a:t> 1: </a:t>
            </a:r>
            <a:r>
              <a:rPr lang="en-US" sz="4000" dirty="0" err="1">
                <a:latin typeface="Arial" panose="020B0604020202020204" pitchFamily="34" charset="0"/>
                <a:cs typeface="Arial" panose="020B0604020202020204" pitchFamily="34" charset="0"/>
              </a:rPr>
              <a:t>K</a:t>
            </a:r>
            <a:r>
              <a:rPr lang="en-US" sz="4000" dirty="0" err="1" smtClean="0">
                <a:latin typeface="Arial" panose="020B0604020202020204" pitchFamily="34" charset="0"/>
                <a:cs typeface="Arial" panose="020B0604020202020204" pitchFamily="34" charset="0"/>
              </a:rPr>
              <a:t>ĩ</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năng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quan</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sát</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và</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kĩ</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năng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dự</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đoán</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được</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thể</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hiện</a:t>
            </a:r>
            <a:r>
              <a:rPr lang="en-US" sz="4000" dirty="0" smtClean="0">
                <a:latin typeface="Arial" panose="020B0604020202020204" pitchFamily="34" charset="0"/>
                <a:cs typeface="Arial" panose="020B0604020202020204" pitchFamily="34" charset="0"/>
              </a:rPr>
              <a:t> qua ý </a:t>
            </a:r>
            <a:r>
              <a:rPr lang="en-US" sz="4000" dirty="0" err="1" smtClean="0">
                <a:latin typeface="Arial" panose="020B0604020202020204" pitchFamily="34" charset="0"/>
                <a:cs typeface="Arial" panose="020B0604020202020204" pitchFamily="34" charset="0"/>
              </a:rPr>
              <a:t>nào</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trong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các</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trường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hợp</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sau</a:t>
            </a:r>
            <a:r>
              <a:rPr lang="en-US" sz="4000" dirty="0" smtClean="0">
                <a:latin typeface="Arial" panose="020B0604020202020204" pitchFamily="34" charset="0"/>
                <a:cs typeface="Arial" panose="020B0604020202020204" pitchFamily="34" charset="0"/>
              </a:rPr>
              <a:t>?</a:t>
            </a:r>
          </a:p>
          <a:p>
            <a:pPr marL="742950" indent="-742950" algn="just">
              <a:lnSpc>
                <a:spcPct val="150000"/>
              </a:lnSpc>
              <a:buAutoNum type="alphaLcParenR"/>
            </a:pPr>
            <a:r>
              <a:rPr lang="en-US" sz="4000" dirty="0" err="1" smtClean="0">
                <a:latin typeface="Arial" panose="020B0604020202020204" pitchFamily="34" charset="0"/>
                <a:cs typeface="Arial" panose="020B0604020202020204" pitchFamily="34" charset="0"/>
              </a:rPr>
              <a:t>Gió</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mạnh</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dần</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mây</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đen</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kéo</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đến</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có</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thể</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trời</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sắp</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mưa</a:t>
            </a:r>
            <a:r>
              <a:rPr lang="en-US" sz="4000" dirty="0" smtClean="0">
                <a:latin typeface="Arial" panose="020B0604020202020204" pitchFamily="34" charset="0"/>
                <a:cs typeface="Arial" panose="020B0604020202020204" pitchFamily="34" charset="0"/>
              </a:rPr>
              <a:t>.</a:t>
            </a:r>
          </a:p>
          <a:p>
            <a:pPr marL="742950" indent="-742950" algn="just">
              <a:lnSpc>
                <a:spcPct val="150000"/>
              </a:lnSpc>
              <a:buAutoNum type="alphaLcParenR"/>
            </a:pPr>
            <a:r>
              <a:rPr lang="en-US" sz="4000" dirty="0" err="1" smtClean="0">
                <a:latin typeface="Arial" panose="020B0604020202020204" pitchFamily="34" charset="0"/>
                <a:cs typeface="Arial" panose="020B0604020202020204" pitchFamily="34" charset="0"/>
              </a:rPr>
              <a:t>Người</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câu</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cá</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thấy</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cần</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câu</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bị</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uốn</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cong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và</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dây</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cước</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bị</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kéo</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căng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có</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lẽ</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một</a:t>
            </a:r>
            <a:r>
              <a:rPr lang="en-US" sz="4000" dirty="0" smtClean="0">
                <a:latin typeface="Arial" panose="020B0604020202020204" pitchFamily="34" charset="0"/>
                <a:cs typeface="Arial" panose="020B0604020202020204" pitchFamily="34" charset="0"/>
              </a:rPr>
              <a:t> con </a:t>
            </a:r>
            <a:r>
              <a:rPr lang="en-US" sz="4000" dirty="0" err="1" smtClean="0">
                <a:latin typeface="Arial" panose="020B0604020202020204" pitchFamily="34" charset="0"/>
                <a:cs typeface="Arial" panose="020B0604020202020204" pitchFamily="34" charset="0"/>
              </a:rPr>
              <a:t>cá</a:t>
            </a:r>
            <a:r>
              <a:rPr lang="en-US" sz="4000" dirty="0" smtClean="0">
                <a:latin typeface="Arial" panose="020B0604020202020204" pitchFamily="34" charset="0"/>
                <a:cs typeface="Arial" panose="020B0604020202020204" pitchFamily="34" charset="0"/>
              </a:rPr>
              <a:t> to </a:t>
            </a:r>
            <a:r>
              <a:rPr lang="en-US" sz="4000" dirty="0" err="1" smtClean="0">
                <a:latin typeface="Arial" panose="020B0604020202020204" pitchFamily="34" charset="0"/>
                <a:cs typeface="Arial" panose="020B0604020202020204" pitchFamily="34" charset="0"/>
              </a:rPr>
              <a:t>đã</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cắn</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câu</a:t>
            </a:r>
            <a:r>
              <a:rPr lang="en-US" sz="4000" dirty="0" smtClean="0">
                <a:latin typeface="Arial" panose="020B060402020202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223854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500"/>
                                        <p:tgtEl>
                                          <p:spTgt spid="3">
                                            <p:txEl>
                                              <p:pRg st="0" end="0"/>
                                            </p:txEl>
                                          </p:spTgt>
                                        </p:tgtEl>
                                      </p:cBhvr>
                                    </p:animEffect>
                                    <p:anim calcmode="lin" valueType="num">
                                      <p:cBhvr>
                                        <p:cTn id="15"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500"/>
                                        <p:tgtEl>
                                          <p:spTgt spid="3">
                                            <p:txEl>
                                              <p:pRg st="1" end="1"/>
                                            </p:txEl>
                                          </p:spTgt>
                                        </p:tgtEl>
                                      </p:cBhvr>
                                    </p:animEffect>
                                    <p:anim calcmode="lin" valueType="num">
                                      <p:cBhvr>
                                        <p:cTn id="22"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fade">
                                      <p:cBhvr>
                                        <p:cTn id="28" dur="500"/>
                                        <p:tgtEl>
                                          <p:spTgt spid="3">
                                            <p:txEl>
                                              <p:pRg st="2" end="2"/>
                                            </p:txEl>
                                          </p:spTgt>
                                        </p:tgtEl>
                                      </p:cBhvr>
                                    </p:animEffect>
                                    <p:anim calcmode="lin" valueType="num">
                                      <p:cBhvr>
                                        <p:cTn id="2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0" dur="5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F6F0E9"/>
        </a:solidFill>
        <a:effectLst/>
      </p:bgPr>
    </p:bg>
    <p:spTree>
      <p:nvGrpSpPr>
        <p:cNvPr id="1" name=""/>
        <p:cNvGrpSpPr/>
        <p:nvPr/>
      </p:nvGrpSpPr>
      <p:grpSpPr>
        <a:xfrm>
          <a:off x="0" y="0"/>
          <a:ext cx="0" cy="0"/>
          <a:chOff x="0" y="0"/>
          <a:chExt cx="0" cy="0"/>
        </a:xfrm>
      </p:grpSpPr>
      <p:pic>
        <p:nvPicPr>
          <p:cNvPr id="19" name="Picture 1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27"/>
              </a:ext>
            </a:extLst>
          </a:blip>
          <a:srcRect/>
          <a:stretch>
            <a:fillRect/>
          </a:stretch>
        </p:blipFill>
        <p:spPr>
          <a:xfrm>
            <a:off x="762000" y="571500"/>
            <a:ext cx="16811808" cy="9144000"/>
          </a:xfrm>
          <a:prstGeom prst="rect">
            <a:avLst/>
          </a:prstGeom>
        </p:spPr>
      </p:pic>
      <p:pic>
        <p:nvPicPr>
          <p:cNvPr id="14" name="Picture 14"/>
          <p:cNvPicPr>
            <a:picLocks noChangeAspect="1"/>
          </p:cNvPicPr>
          <p:nvPr/>
        </p:nvPicPr>
        <p:blipFill>
          <a:blip r:embed="rId28"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228600" y="8864400"/>
            <a:ext cx="1698771" cy="1182962"/>
          </a:xfrm>
          <a:prstGeom prst="rect">
            <a:avLst/>
          </a:prstGeom>
        </p:spPr>
      </p:pic>
      <p:pic>
        <p:nvPicPr>
          <p:cNvPr id="15" name="Picture 15"/>
          <p:cNvPicPr>
            <a:picLocks noChangeAspect="1"/>
          </p:cNvPicPr>
          <p:nvPr/>
        </p:nvPicPr>
        <p:blipFill>
          <a:blip r:embed="rId2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6410400" y="0"/>
            <a:ext cx="2004936" cy="1902867"/>
          </a:xfrm>
          <a:prstGeom prst="rect">
            <a:avLst/>
          </a:prstGeom>
        </p:spPr>
      </p:pic>
      <p:pic>
        <p:nvPicPr>
          <p:cNvPr id="17" name="Picture 17"/>
          <p:cNvPicPr>
            <a:picLocks noChangeAspect="1"/>
          </p:cNvPicPr>
          <p:nvPr/>
        </p:nvPicPr>
        <p:blipFill>
          <a:blip r:embed="rId30"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r="47990" b="28940"/>
          <a:stretch>
            <a:fillRect/>
          </a:stretch>
        </p:blipFill>
        <p:spPr>
          <a:xfrm>
            <a:off x="17412868" y="9410700"/>
            <a:ext cx="694486" cy="619344"/>
          </a:xfrm>
          <a:prstGeom prst="rect">
            <a:avLst/>
          </a:prstGeom>
        </p:spPr>
      </p:pic>
      <p:pic>
        <p:nvPicPr>
          <p:cNvPr id="18" name="Picture 18"/>
          <p:cNvPicPr>
            <a:picLocks noChangeAspect="1"/>
          </p:cNvPicPr>
          <p:nvPr/>
        </p:nvPicPr>
        <p:blipFill>
          <a:blip r:embed="rId30"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l="47990" t="28940"/>
          <a:stretch>
            <a:fillRect/>
          </a:stretch>
        </p:blipFill>
        <p:spPr>
          <a:xfrm>
            <a:off x="17573808" y="8496300"/>
            <a:ext cx="694486" cy="619344"/>
          </a:xfrm>
          <a:prstGeom prst="rect">
            <a:avLst/>
          </a:prstGeom>
        </p:spPr>
      </p:pic>
      <p:sp>
        <p:nvSpPr>
          <p:cNvPr id="2" name="Rectangle 1"/>
          <p:cNvSpPr/>
          <p:nvPr/>
        </p:nvSpPr>
        <p:spPr>
          <a:xfrm>
            <a:off x="3124200" y="2148820"/>
            <a:ext cx="12307322" cy="6042680"/>
          </a:xfrm>
          <a:prstGeom prst="rect">
            <a:avLst/>
          </a:prstGeom>
        </p:spPr>
        <p:txBody>
          <a:bodyPr wrap="square">
            <a:spAutoFit/>
          </a:bodyPr>
          <a:lstStyle/>
          <a:p>
            <a:pPr algn="ctr">
              <a:lnSpc>
                <a:spcPct val="150000"/>
              </a:lnSpc>
              <a:spcAft>
                <a:spcPts val="800"/>
              </a:spcAft>
            </a:pPr>
            <a:r>
              <a:rPr lang="en-US" sz="4000" b="1" dirty="0" err="1" smtClean="0">
                <a:solidFill>
                  <a:srgbClr val="FF0000"/>
                </a:solidFill>
                <a:latin typeface="Arial" panose="020B0604020202020204" pitchFamily="34" charset="0"/>
                <a:ea typeface="Calibri" panose="020F0502020204030204" pitchFamily="34" charset="0"/>
                <a:cs typeface="Arial" panose="020B0604020202020204" pitchFamily="34" charset="0"/>
              </a:rPr>
              <a:t>Câu</a:t>
            </a:r>
            <a:r>
              <a:rPr lang="en-US" sz="4000" b="1" dirty="0" smtClean="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4000" b="1" dirty="0" err="1" smtClean="0">
                <a:solidFill>
                  <a:srgbClr val="FF0000"/>
                </a:solidFill>
                <a:latin typeface="Arial" panose="020B0604020202020204" pitchFamily="34" charset="0"/>
                <a:ea typeface="Calibri" panose="020F0502020204030204" pitchFamily="34" charset="0"/>
                <a:cs typeface="Arial" panose="020B0604020202020204" pitchFamily="34" charset="0"/>
              </a:rPr>
              <a:t>trả</a:t>
            </a:r>
            <a:r>
              <a:rPr lang="en-US" sz="4000" b="1" dirty="0" smtClean="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4000" b="1" dirty="0" err="1" smtClean="0">
                <a:solidFill>
                  <a:srgbClr val="FF0000"/>
                </a:solidFill>
                <a:latin typeface="Arial" panose="020B0604020202020204" pitchFamily="34" charset="0"/>
                <a:ea typeface="Calibri" panose="020F0502020204030204" pitchFamily="34" charset="0"/>
                <a:cs typeface="Arial" panose="020B0604020202020204" pitchFamily="34" charset="0"/>
              </a:rPr>
              <a:t>lời</a:t>
            </a:r>
            <a:r>
              <a:rPr lang="en-US" sz="4000" b="1" dirty="0" smtClean="0">
                <a:solidFill>
                  <a:srgbClr val="FF0000"/>
                </a:solidFill>
                <a:latin typeface="Arial" panose="020B0604020202020204" pitchFamily="34" charset="0"/>
                <a:ea typeface="Calibri" panose="020F0502020204030204" pitchFamily="34" charset="0"/>
                <a:cs typeface="Arial" panose="020B0604020202020204" pitchFamily="34" charset="0"/>
              </a:rPr>
              <a:t>:</a:t>
            </a:r>
          </a:p>
          <a:p>
            <a:pPr algn="just">
              <a:lnSpc>
                <a:spcPct val="150000"/>
              </a:lnSpc>
              <a:spcAft>
                <a:spcPts val="800"/>
              </a:spcAft>
            </a:pPr>
            <a:r>
              <a:rPr lang="vi-VN" sz="4000" dirty="0" smtClean="0">
                <a:latin typeface="Arial" panose="020B0604020202020204" pitchFamily="34" charset="0"/>
                <a:ea typeface="Calibri" panose="020F0502020204030204" pitchFamily="34" charset="0"/>
                <a:cs typeface="Arial" panose="020B0604020202020204" pitchFamily="34" charset="0"/>
              </a:rPr>
              <a:t>a</a:t>
            </a:r>
            <a:r>
              <a:rPr lang="en-US" sz="4000" dirty="0" smtClean="0">
                <a:latin typeface="Arial" panose="020B0604020202020204" pitchFamily="34" charset="0"/>
                <a:ea typeface="Calibri" panose="020F0502020204030204" pitchFamily="34" charset="0"/>
                <a:cs typeface="Arial" panose="020B0604020202020204" pitchFamily="34" charset="0"/>
              </a:rPr>
              <a:t>)</a:t>
            </a:r>
            <a:r>
              <a:rPr lang="vi-VN" sz="4000" dirty="0" smtClean="0">
                <a:latin typeface="Arial" panose="020B0604020202020204" pitchFamily="34" charset="0"/>
                <a:ea typeface="Calibri" panose="020F0502020204030204" pitchFamily="34" charset="0"/>
                <a:cs typeface="Arial" panose="020B0604020202020204" pitchFamily="34" charset="0"/>
              </a:rPr>
              <a:t> </a:t>
            </a:r>
            <a:r>
              <a:rPr lang="vi-VN" sz="4000" dirty="0">
                <a:latin typeface="Arial" panose="020B0604020202020204" pitchFamily="34" charset="0"/>
                <a:ea typeface="Calibri" panose="020F0502020204030204" pitchFamily="34" charset="0"/>
                <a:cs typeface="Arial" panose="020B0604020202020204" pitchFamily="34" charset="0"/>
              </a:rPr>
              <a:t>Kĩ năng quan sát: gió mạnh dần, mây đen kéo đến.</a:t>
            </a:r>
            <a:endParaRPr lang="en-US" sz="4000" dirty="0">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800"/>
              </a:spcAft>
            </a:pPr>
            <a:r>
              <a:rPr lang="vi-VN" sz="4000" dirty="0">
                <a:latin typeface="Arial" panose="020B0604020202020204" pitchFamily="34" charset="0"/>
                <a:ea typeface="Calibri" panose="020F0502020204030204" pitchFamily="34" charset="0"/>
                <a:cs typeface="Arial" panose="020B0604020202020204" pitchFamily="34" charset="0"/>
              </a:rPr>
              <a:t>Kĩ năng dự đoán: có thể trời sắp có mưa</a:t>
            </a:r>
            <a:endParaRPr lang="en-US" sz="4000" dirty="0">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800"/>
              </a:spcAft>
            </a:pPr>
            <a:r>
              <a:rPr lang="vi-VN" sz="4000" dirty="0" smtClean="0">
                <a:latin typeface="Arial" panose="020B0604020202020204" pitchFamily="34" charset="0"/>
                <a:ea typeface="Calibri" panose="020F0502020204030204" pitchFamily="34" charset="0"/>
                <a:cs typeface="Arial" panose="020B0604020202020204" pitchFamily="34" charset="0"/>
              </a:rPr>
              <a:t>b</a:t>
            </a:r>
            <a:r>
              <a:rPr lang="en-US" sz="4000" dirty="0" smtClean="0">
                <a:latin typeface="Arial" panose="020B0604020202020204" pitchFamily="34" charset="0"/>
                <a:ea typeface="Calibri" panose="020F0502020204030204" pitchFamily="34" charset="0"/>
                <a:cs typeface="Arial" panose="020B0604020202020204" pitchFamily="34" charset="0"/>
              </a:rPr>
              <a:t>)</a:t>
            </a:r>
            <a:r>
              <a:rPr lang="vi-VN" sz="4000" dirty="0" smtClean="0">
                <a:latin typeface="Arial" panose="020B0604020202020204" pitchFamily="34" charset="0"/>
                <a:ea typeface="Calibri" panose="020F0502020204030204" pitchFamily="34" charset="0"/>
                <a:cs typeface="Arial" panose="020B0604020202020204" pitchFamily="34" charset="0"/>
              </a:rPr>
              <a:t> </a:t>
            </a:r>
            <a:r>
              <a:rPr lang="vi-VN" sz="4000" dirty="0">
                <a:latin typeface="Arial" panose="020B0604020202020204" pitchFamily="34" charset="0"/>
                <a:ea typeface="Calibri" panose="020F0502020204030204" pitchFamily="34" charset="0"/>
                <a:cs typeface="Arial" panose="020B0604020202020204" pitchFamily="34" charset="0"/>
              </a:rPr>
              <a:t>Kĩ năng quan sát: cần câu bị uốn cong, dây cước bị kéo căng.</a:t>
            </a:r>
            <a:endParaRPr lang="en-US" sz="4000" dirty="0">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800"/>
              </a:spcAft>
            </a:pPr>
            <a:r>
              <a:rPr lang="vi-VN" sz="4000" dirty="0">
                <a:latin typeface="Arial" panose="020B0604020202020204" pitchFamily="34" charset="0"/>
                <a:ea typeface="Calibri" panose="020F0502020204030204" pitchFamily="34" charset="0"/>
                <a:cs typeface="Arial" panose="020B0604020202020204" pitchFamily="34" charset="0"/>
              </a:rPr>
              <a:t>Kĩ năng dự đoán: có lẽ mộ con cá to đã cắn câu.</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42968788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up)">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up)">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up)">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wipe(up)">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wipe(up)">
                                      <p:cBhvr>
                                        <p:cTn id="27"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F6F0E9"/>
        </a:solidFill>
        <a:effectLst/>
      </p:bgPr>
    </p:bg>
    <p:spTree>
      <p:nvGrpSpPr>
        <p:cNvPr id="1" name=""/>
        <p:cNvGrpSpPr/>
        <p:nvPr/>
      </p:nvGrpSpPr>
      <p:grpSpPr>
        <a:xfrm>
          <a:off x="0" y="0"/>
          <a:ext cx="0" cy="0"/>
          <a:chOff x="0" y="0"/>
          <a:chExt cx="0" cy="0"/>
        </a:xfrm>
      </p:grpSpPr>
      <p:pic>
        <p:nvPicPr>
          <p:cNvPr id="19" name="Picture 1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27"/>
              </a:ext>
            </a:extLst>
          </a:blip>
          <a:srcRect/>
          <a:stretch>
            <a:fillRect/>
          </a:stretch>
        </p:blipFill>
        <p:spPr>
          <a:xfrm>
            <a:off x="762000" y="571500"/>
            <a:ext cx="16811808" cy="9144000"/>
          </a:xfrm>
          <a:prstGeom prst="rect">
            <a:avLst/>
          </a:prstGeom>
        </p:spPr>
      </p:pic>
      <p:pic>
        <p:nvPicPr>
          <p:cNvPr id="14" name="Picture 14"/>
          <p:cNvPicPr>
            <a:picLocks noChangeAspect="1"/>
          </p:cNvPicPr>
          <p:nvPr/>
        </p:nvPicPr>
        <p:blipFill>
          <a:blip r:embed="rId28"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228600" y="8864400"/>
            <a:ext cx="1698771" cy="1182962"/>
          </a:xfrm>
          <a:prstGeom prst="rect">
            <a:avLst/>
          </a:prstGeom>
        </p:spPr>
      </p:pic>
      <p:pic>
        <p:nvPicPr>
          <p:cNvPr id="15" name="Picture 15"/>
          <p:cNvPicPr>
            <a:picLocks noChangeAspect="1"/>
          </p:cNvPicPr>
          <p:nvPr/>
        </p:nvPicPr>
        <p:blipFill>
          <a:blip r:embed="rId2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6410400" y="0"/>
            <a:ext cx="2004936" cy="1902867"/>
          </a:xfrm>
          <a:prstGeom prst="rect">
            <a:avLst/>
          </a:prstGeom>
        </p:spPr>
      </p:pic>
      <p:pic>
        <p:nvPicPr>
          <p:cNvPr id="17" name="Picture 17"/>
          <p:cNvPicPr>
            <a:picLocks noChangeAspect="1"/>
          </p:cNvPicPr>
          <p:nvPr/>
        </p:nvPicPr>
        <p:blipFill>
          <a:blip r:embed="rId30"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r="47990" b="28940"/>
          <a:stretch>
            <a:fillRect/>
          </a:stretch>
        </p:blipFill>
        <p:spPr>
          <a:xfrm>
            <a:off x="17412868" y="9410700"/>
            <a:ext cx="694486" cy="619344"/>
          </a:xfrm>
          <a:prstGeom prst="rect">
            <a:avLst/>
          </a:prstGeom>
        </p:spPr>
      </p:pic>
      <p:pic>
        <p:nvPicPr>
          <p:cNvPr id="18" name="Picture 18"/>
          <p:cNvPicPr>
            <a:picLocks noChangeAspect="1"/>
          </p:cNvPicPr>
          <p:nvPr/>
        </p:nvPicPr>
        <p:blipFill>
          <a:blip r:embed="rId30"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l="47990" t="28940"/>
          <a:stretch>
            <a:fillRect/>
          </a:stretch>
        </p:blipFill>
        <p:spPr>
          <a:xfrm>
            <a:off x="17573808" y="8496300"/>
            <a:ext cx="694486" cy="619344"/>
          </a:xfrm>
          <a:prstGeom prst="rect">
            <a:avLst/>
          </a:prstGeom>
        </p:spPr>
      </p:pic>
      <p:sp>
        <p:nvSpPr>
          <p:cNvPr id="2" name="TextBox 1"/>
          <p:cNvSpPr txBox="1"/>
          <p:nvPr/>
        </p:nvSpPr>
        <p:spPr>
          <a:xfrm>
            <a:off x="1698771" y="2254389"/>
            <a:ext cx="15217629" cy="5632311"/>
          </a:xfrm>
          <a:prstGeom prst="rect">
            <a:avLst/>
          </a:prstGeom>
          <a:noFill/>
        </p:spPr>
        <p:txBody>
          <a:bodyPr wrap="square" rtlCol="0">
            <a:spAutoFit/>
          </a:bodyPr>
          <a:lstStyle/>
          <a:p>
            <a:pPr algn="just">
              <a:lnSpc>
                <a:spcPct val="150000"/>
              </a:lnSpc>
            </a:pPr>
            <a:r>
              <a:rPr lang="en-US" sz="4000" b="1" dirty="0" err="1" smtClean="0">
                <a:solidFill>
                  <a:srgbClr val="FF0000"/>
                </a:solidFill>
                <a:latin typeface="Arial" panose="020B0604020202020204" pitchFamily="34" charset="0"/>
                <a:cs typeface="Arial" panose="020B0604020202020204" pitchFamily="34" charset="0"/>
              </a:rPr>
              <a:t>Bài</a:t>
            </a:r>
            <a:r>
              <a:rPr lang="en-US" sz="4000" b="1" dirty="0" smtClean="0">
                <a:solidFill>
                  <a:srgbClr val="FF0000"/>
                </a:solidFill>
                <a:latin typeface="Arial" panose="020B0604020202020204" pitchFamily="34" charset="0"/>
                <a:cs typeface="Arial" panose="020B0604020202020204" pitchFamily="34" charset="0"/>
              </a:rPr>
              <a:t> 2: </a:t>
            </a:r>
            <a:r>
              <a:rPr lang="en-US" sz="4000" dirty="0" smtClean="0">
                <a:latin typeface="Arial" panose="020B0604020202020204" pitchFamily="34" charset="0"/>
                <a:cs typeface="Arial" panose="020B0604020202020204" pitchFamily="34" charset="0"/>
              </a:rPr>
              <a:t>Cho </a:t>
            </a:r>
            <a:r>
              <a:rPr lang="en-US" sz="4000" dirty="0" err="1" smtClean="0">
                <a:latin typeface="Arial" panose="020B0604020202020204" pitchFamily="34" charset="0"/>
                <a:cs typeface="Arial" panose="020B0604020202020204" pitchFamily="34" charset="0"/>
              </a:rPr>
              <a:t>một</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cốc</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nước</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ấm</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để</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trong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điều</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kiện</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nhiệt</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độ</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phòng</a:t>
            </a:r>
            <a:r>
              <a:rPr lang="en-US" sz="4000" dirty="0" smtClean="0">
                <a:latin typeface="Arial" panose="020B0604020202020204" pitchFamily="34" charset="0"/>
                <a:cs typeface="Arial" panose="020B0604020202020204" pitchFamily="34" charset="0"/>
              </a:rPr>
              <a:t>.</a:t>
            </a:r>
          </a:p>
          <a:p>
            <a:pPr marL="742950" indent="-742950" algn="just">
              <a:lnSpc>
                <a:spcPct val="150000"/>
              </a:lnSpc>
              <a:buAutoNum type="alphaLcParenR"/>
            </a:pPr>
            <a:r>
              <a:rPr lang="en-US" sz="4000" dirty="0" err="1" smtClean="0">
                <a:latin typeface="Arial" panose="020B0604020202020204" pitchFamily="34" charset="0"/>
                <a:cs typeface="Arial" panose="020B0604020202020204" pitchFamily="34" charset="0"/>
              </a:rPr>
              <a:t>Em</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hãy</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lựa</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chọn</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các</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dụng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cụ</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thiết</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bị</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phù</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hợp</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có</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trong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phòng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thí</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nghiệm</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để</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xác</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định</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nhiệt</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độ</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khối</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lượng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và</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thể</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tích</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của</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nước</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trong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cốc</a:t>
            </a:r>
            <a:r>
              <a:rPr lang="en-US" sz="4000" dirty="0" smtClean="0">
                <a:latin typeface="Arial" panose="020B0604020202020204" pitchFamily="34" charset="0"/>
                <a:cs typeface="Arial" panose="020B0604020202020204" pitchFamily="34" charset="0"/>
              </a:rPr>
              <a:t>.</a:t>
            </a:r>
          </a:p>
          <a:p>
            <a:pPr marL="742950" indent="-742950" algn="just">
              <a:lnSpc>
                <a:spcPct val="150000"/>
              </a:lnSpc>
              <a:buAutoNum type="alphaLcParenR"/>
            </a:pPr>
            <a:r>
              <a:rPr lang="en-US" sz="4000" dirty="0" err="1" smtClean="0">
                <a:latin typeface="Arial" panose="020B0604020202020204" pitchFamily="34" charset="0"/>
                <a:cs typeface="Arial" panose="020B0604020202020204" pitchFamily="34" charset="0"/>
              </a:rPr>
              <a:t>Sau</a:t>
            </a:r>
            <a:r>
              <a:rPr lang="en-US" sz="4000" dirty="0" smtClean="0">
                <a:latin typeface="Arial" panose="020B0604020202020204" pitchFamily="34" charset="0"/>
                <a:cs typeface="Arial" panose="020B0604020202020204" pitchFamily="34" charset="0"/>
              </a:rPr>
              <a:t> 10 </a:t>
            </a:r>
            <a:r>
              <a:rPr lang="en-US" sz="4000" dirty="0" err="1" smtClean="0">
                <a:latin typeface="Arial" panose="020B0604020202020204" pitchFamily="34" charset="0"/>
                <a:cs typeface="Arial" panose="020B0604020202020204" pitchFamily="34" charset="0"/>
              </a:rPr>
              <a:t>phút</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nhiệt</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độ</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của</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nước</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trong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cốc</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thay</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đổi</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thế</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nào</a:t>
            </a:r>
            <a:r>
              <a:rPr lang="en-US" sz="4000" dirty="0" smtClean="0">
                <a:latin typeface="Arial" panose="020B0604020202020204" pitchFamily="34" charset="0"/>
                <a:cs typeface="Arial" panose="020B0604020202020204" pitchFamily="34" charset="0"/>
              </a:rPr>
              <a:t>? </a:t>
            </a:r>
          </a:p>
          <a:p>
            <a:pPr marL="742950" indent="-742950" algn="just">
              <a:lnSpc>
                <a:spcPct val="150000"/>
              </a:lnSpc>
              <a:buAutoNum type="alphaLcParenR"/>
            </a:pPr>
            <a:r>
              <a:rPr lang="en-US" sz="4000" dirty="0" err="1" smtClean="0">
                <a:latin typeface="Arial" panose="020B0604020202020204" pitchFamily="34" charset="0"/>
                <a:cs typeface="Arial" panose="020B0604020202020204" pitchFamily="34" charset="0"/>
              </a:rPr>
              <a:t>Em</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đã</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sử</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dụng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các</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kĩ</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năng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nào</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để</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giải</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quyết</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các</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vấn</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đề</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trên</a:t>
            </a:r>
            <a:r>
              <a:rPr lang="en-US" sz="4000" dirty="0" smtClean="0">
                <a:latin typeface="Arial" panose="020B060402020202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3755546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F6F0E9"/>
        </a:solidFill>
        <a:effectLst/>
      </p:bgPr>
    </p:bg>
    <p:spTree>
      <p:nvGrpSpPr>
        <p:cNvPr id="1" name=""/>
        <p:cNvGrpSpPr/>
        <p:nvPr/>
      </p:nvGrpSpPr>
      <p:grpSpPr>
        <a:xfrm>
          <a:off x="0" y="0"/>
          <a:ext cx="0" cy="0"/>
          <a:chOff x="0" y="0"/>
          <a:chExt cx="0" cy="0"/>
        </a:xfrm>
      </p:grpSpPr>
      <p:pic>
        <p:nvPicPr>
          <p:cNvPr id="19" name="Picture 1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27"/>
              </a:ext>
            </a:extLst>
          </a:blip>
          <a:srcRect/>
          <a:stretch>
            <a:fillRect/>
          </a:stretch>
        </p:blipFill>
        <p:spPr>
          <a:xfrm>
            <a:off x="762000" y="571500"/>
            <a:ext cx="16811808" cy="9144000"/>
          </a:xfrm>
          <a:prstGeom prst="rect">
            <a:avLst/>
          </a:prstGeom>
        </p:spPr>
      </p:pic>
      <p:pic>
        <p:nvPicPr>
          <p:cNvPr id="14" name="Picture 14"/>
          <p:cNvPicPr>
            <a:picLocks noChangeAspect="1"/>
          </p:cNvPicPr>
          <p:nvPr/>
        </p:nvPicPr>
        <p:blipFill>
          <a:blip r:embed="rId28"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228600" y="8864400"/>
            <a:ext cx="1698771" cy="1182962"/>
          </a:xfrm>
          <a:prstGeom prst="rect">
            <a:avLst/>
          </a:prstGeom>
        </p:spPr>
      </p:pic>
      <p:pic>
        <p:nvPicPr>
          <p:cNvPr id="15" name="Picture 15"/>
          <p:cNvPicPr>
            <a:picLocks noChangeAspect="1"/>
          </p:cNvPicPr>
          <p:nvPr/>
        </p:nvPicPr>
        <p:blipFill>
          <a:blip r:embed="rId2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6410400" y="0"/>
            <a:ext cx="2004936" cy="1902867"/>
          </a:xfrm>
          <a:prstGeom prst="rect">
            <a:avLst/>
          </a:prstGeom>
        </p:spPr>
      </p:pic>
      <p:pic>
        <p:nvPicPr>
          <p:cNvPr id="17" name="Picture 17"/>
          <p:cNvPicPr>
            <a:picLocks noChangeAspect="1"/>
          </p:cNvPicPr>
          <p:nvPr/>
        </p:nvPicPr>
        <p:blipFill>
          <a:blip r:embed="rId30"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r="47990" b="28940"/>
          <a:stretch>
            <a:fillRect/>
          </a:stretch>
        </p:blipFill>
        <p:spPr>
          <a:xfrm>
            <a:off x="17412868" y="9410700"/>
            <a:ext cx="694486" cy="619344"/>
          </a:xfrm>
          <a:prstGeom prst="rect">
            <a:avLst/>
          </a:prstGeom>
        </p:spPr>
      </p:pic>
      <p:pic>
        <p:nvPicPr>
          <p:cNvPr id="18" name="Picture 18"/>
          <p:cNvPicPr>
            <a:picLocks noChangeAspect="1"/>
          </p:cNvPicPr>
          <p:nvPr/>
        </p:nvPicPr>
        <p:blipFill>
          <a:blip r:embed="rId30"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l="47990" t="28940"/>
          <a:stretch>
            <a:fillRect/>
          </a:stretch>
        </p:blipFill>
        <p:spPr>
          <a:xfrm>
            <a:off x="17573808" y="8496300"/>
            <a:ext cx="694486" cy="619344"/>
          </a:xfrm>
          <a:prstGeom prst="rect">
            <a:avLst/>
          </a:prstGeom>
        </p:spPr>
      </p:pic>
      <p:sp>
        <p:nvSpPr>
          <p:cNvPr id="2" name="Rectangle 1"/>
          <p:cNvSpPr/>
          <p:nvPr/>
        </p:nvSpPr>
        <p:spPr>
          <a:xfrm>
            <a:off x="1295400" y="1181100"/>
            <a:ext cx="16126007" cy="7879080"/>
          </a:xfrm>
          <a:prstGeom prst="rect">
            <a:avLst/>
          </a:prstGeom>
        </p:spPr>
        <p:txBody>
          <a:bodyPr wrap="square">
            <a:spAutoFit/>
          </a:bodyPr>
          <a:lstStyle/>
          <a:p>
            <a:pPr algn="ctr">
              <a:lnSpc>
                <a:spcPct val="150000"/>
              </a:lnSpc>
              <a:spcAft>
                <a:spcPts val="800"/>
              </a:spcAft>
            </a:pPr>
            <a:r>
              <a:rPr lang="en-US" sz="3600" b="1" dirty="0" err="1" smtClean="0">
                <a:solidFill>
                  <a:srgbClr val="FF0000"/>
                </a:solidFill>
                <a:latin typeface="Arial" panose="020B0604020202020204" pitchFamily="34" charset="0"/>
                <a:ea typeface="Calibri" panose="020F0502020204030204" pitchFamily="34" charset="0"/>
                <a:cs typeface="Arial" panose="020B0604020202020204" pitchFamily="34" charset="0"/>
              </a:rPr>
              <a:t>Câu</a:t>
            </a:r>
            <a:r>
              <a:rPr lang="en-US" sz="3600" b="1" dirty="0" smtClean="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3600" b="1" dirty="0" err="1" smtClean="0">
                <a:solidFill>
                  <a:srgbClr val="FF0000"/>
                </a:solidFill>
                <a:latin typeface="Arial" panose="020B0604020202020204" pitchFamily="34" charset="0"/>
                <a:ea typeface="Calibri" panose="020F0502020204030204" pitchFamily="34" charset="0"/>
                <a:cs typeface="Arial" panose="020B0604020202020204" pitchFamily="34" charset="0"/>
              </a:rPr>
              <a:t>trả</a:t>
            </a:r>
            <a:r>
              <a:rPr lang="en-US" sz="3600" b="1" dirty="0" smtClean="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3600" b="1" dirty="0" err="1" smtClean="0">
                <a:solidFill>
                  <a:srgbClr val="FF0000"/>
                </a:solidFill>
                <a:latin typeface="Arial" panose="020B0604020202020204" pitchFamily="34" charset="0"/>
                <a:ea typeface="Calibri" panose="020F0502020204030204" pitchFamily="34" charset="0"/>
                <a:cs typeface="Arial" panose="020B0604020202020204" pitchFamily="34" charset="0"/>
              </a:rPr>
              <a:t>lời</a:t>
            </a:r>
            <a:r>
              <a:rPr lang="en-US" sz="3600" b="1" dirty="0" smtClean="0">
                <a:solidFill>
                  <a:srgbClr val="FF0000"/>
                </a:solidFill>
                <a:latin typeface="Arial" panose="020B0604020202020204" pitchFamily="34" charset="0"/>
                <a:ea typeface="Calibri" panose="020F0502020204030204" pitchFamily="34" charset="0"/>
                <a:cs typeface="Arial" panose="020B0604020202020204" pitchFamily="34" charset="0"/>
              </a:rPr>
              <a:t>:</a:t>
            </a:r>
            <a:endParaRPr lang="en-US" sz="3600" b="1" dirty="0">
              <a:solidFill>
                <a:srgbClr val="FF0000"/>
              </a:solidFill>
              <a:latin typeface="Arial" panose="020B0604020202020204" pitchFamily="34" charset="0"/>
              <a:ea typeface="Calibri" panose="020F0502020204030204" pitchFamily="34" charset="0"/>
              <a:cs typeface="Arial" panose="020B0604020202020204" pitchFamily="34" charset="0"/>
            </a:endParaRPr>
          </a:p>
          <a:p>
            <a:pPr>
              <a:lnSpc>
                <a:spcPct val="150000"/>
              </a:lnSpc>
              <a:spcAft>
                <a:spcPts val="800"/>
              </a:spcAft>
            </a:pPr>
            <a:r>
              <a:rPr lang="vi-VN" sz="3600" dirty="0" smtClean="0">
                <a:latin typeface="Arial" panose="020B0604020202020204" pitchFamily="34" charset="0"/>
                <a:ea typeface="Calibri" panose="020F0502020204030204" pitchFamily="34" charset="0"/>
                <a:cs typeface="Arial" panose="020B0604020202020204" pitchFamily="34" charset="0"/>
              </a:rPr>
              <a:t>a</a:t>
            </a:r>
            <a:r>
              <a:rPr lang="en-US" sz="3600" dirty="0" smtClean="0">
                <a:latin typeface="Arial" panose="020B0604020202020204" pitchFamily="34" charset="0"/>
                <a:ea typeface="Calibri" panose="020F0502020204030204" pitchFamily="34" charset="0"/>
                <a:cs typeface="Arial" panose="020B0604020202020204" pitchFamily="34" charset="0"/>
              </a:rPr>
              <a:t>)</a:t>
            </a:r>
            <a:r>
              <a:rPr lang="vi-VN" sz="3600" dirty="0" smtClean="0">
                <a:latin typeface="Arial" panose="020B0604020202020204" pitchFamily="34" charset="0"/>
                <a:ea typeface="Calibri" panose="020F0502020204030204" pitchFamily="34" charset="0"/>
                <a:cs typeface="Arial" panose="020B0604020202020204" pitchFamily="34" charset="0"/>
              </a:rPr>
              <a:t> </a:t>
            </a:r>
            <a:r>
              <a:rPr lang="vi-VN" sz="3600" dirty="0">
                <a:latin typeface="Arial" panose="020B0604020202020204" pitchFamily="34" charset="0"/>
                <a:ea typeface="Calibri" panose="020F0502020204030204" pitchFamily="34" charset="0"/>
                <a:cs typeface="Arial" panose="020B0604020202020204" pitchFamily="34" charset="0"/>
              </a:rPr>
              <a:t>Sử dụng nhiệt kế để đo nhiệt độ của nước trong cốc; dùng cân để xác định khối lượng và dùng ống đong ( bình chia độ) để xác định thể tích của nước.</a:t>
            </a:r>
            <a:endParaRPr lang="en-US" sz="3600" dirty="0">
              <a:latin typeface="Arial" panose="020B0604020202020204" pitchFamily="34" charset="0"/>
              <a:ea typeface="Calibri" panose="020F0502020204030204" pitchFamily="34" charset="0"/>
              <a:cs typeface="Arial" panose="020B0604020202020204" pitchFamily="34" charset="0"/>
            </a:endParaRPr>
          </a:p>
          <a:p>
            <a:pPr>
              <a:lnSpc>
                <a:spcPct val="150000"/>
              </a:lnSpc>
              <a:spcAft>
                <a:spcPts val="800"/>
              </a:spcAft>
            </a:pPr>
            <a:r>
              <a:rPr lang="vi-VN" sz="3600" dirty="0" smtClean="0">
                <a:latin typeface="Arial" panose="020B0604020202020204" pitchFamily="34" charset="0"/>
                <a:ea typeface="Calibri" panose="020F0502020204030204" pitchFamily="34" charset="0"/>
                <a:cs typeface="Arial" panose="020B0604020202020204" pitchFamily="34" charset="0"/>
              </a:rPr>
              <a:t>b</a:t>
            </a:r>
            <a:r>
              <a:rPr lang="en-US" sz="3600" dirty="0" smtClean="0">
                <a:latin typeface="Arial" panose="020B0604020202020204" pitchFamily="34" charset="0"/>
                <a:ea typeface="Calibri" panose="020F0502020204030204" pitchFamily="34" charset="0"/>
                <a:cs typeface="Arial" panose="020B0604020202020204" pitchFamily="34" charset="0"/>
              </a:rPr>
              <a:t>)</a:t>
            </a:r>
            <a:r>
              <a:rPr lang="vi-VN" sz="3600" dirty="0" smtClean="0">
                <a:latin typeface="Arial" panose="020B0604020202020204" pitchFamily="34" charset="0"/>
                <a:ea typeface="Calibri" panose="020F0502020204030204" pitchFamily="34" charset="0"/>
                <a:cs typeface="Arial" panose="020B0604020202020204" pitchFamily="34" charset="0"/>
              </a:rPr>
              <a:t> </a:t>
            </a:r>
            <a:r>
              <a:rPr lang="vi-VN" sz="3600" dirty="0">
                <a:latin typeface="Arial" panose="020B0604020202020204" pitchFamily="34" charset="0"/>
                <a:ea typeface="Calibri" panose="020F0502020204030204" pitchFamily="34" charset="0"/>
                <a:cs typeface="Arial" panose="020B0604020202020204" pitchFamily="34" charset="0"/>
              </a:rPr>
              <a:t>Sau 10’, nhiệt độ của nước trong cốc sẽ giảm xuống.</a:t>
            </a:r>
            <a:endParaRPr lang="en-US" sz="3600" dirty="0">
              <a:latin typeface="Arial" panose="020B0604020202020204" pitchFamily="34" charset="0"/>
              <a:ea typeface="Calibri" panose="020F0502020204030204" pitchFamily="34" charset="0"/>
              <a:cs typeface="Arial" panose="020B0604020202020204" pitchFamily="34" charset="0"/>
            </a:endParaRPr>
          </a:p>
          <a:p>
            <a:pPr>
              <a:lnSpc>
                <a:spcPct val="150000"/>
              </a:lnSpc>
              <a:spcAft>
                <a:spcPts val="800"/>
              </a:spcAft>
            </a:pPr>
            <a:r>
              <a:rPr lang="vi-VN" sz="3600" dirty="0" smtClean="0">
                <a:latin typeface="Arial" panose="020B0604020202020204" pitchFamily="34" charset="0"/>
                <a:ea typeface="Calibri" panose="020F0502020204030204" pitchFamily="34" charset="0"/>
                <a:cs typeface="Arial" panose="020B0604020202020204" pitchFamily="34" charset="0"/>
              </a:rPr>
              <a:t>c</a:t>
            </a:r>
            <a:r>
              <a:rPr lang="en-US" sz="3600" dirty="0" smtClean="0">
                <a:latin typeface="Arial" panose="020B0604020202020204" pitchFamily="34" charset="0"/>
                <a:ea typeface="Calibri" panose="020F0502020204030204" pitchFamily="34" charset="0"/>
                <a:cs typeface="Arial" panose="020B0604020202020204" pitchFamily="34" charset="0"/>
              </a:rPr>
              <a:t>)</a:t>
            </a:r>
            <a:r>
              <a:rPr lang="vi-VN" sz="3600" dirty="0" smtClean="0">
                <a:latin typeface="Arial" panose="020B0604020202020204" pitchFamily="34" charset="0"/>
                <a:ea typeface="Calibri" panose="020F0502020204030204" pitchFamily="34" charset="0"/>
                <a:cs typeface="Arial" panose="020B0604020202020204" pitchFamily="34" charset="0"/>
              </a:rPr>
              <a:t> </a:t>
            </a:r>
            <a:r>
              <a:rPr lang="vi-VN" sz="3600" dirty="0">
                <a:latin typeface="Arial" panose="020B0604020202020204" pitchFamily="34" charset="0"/>
                <a:ea typeface="Calibri" panose="020F0502020204030204" pitchFamily="34" charset="0"/>
                <a:cs typeface="Arial" panose="020B0604020202020204" pitchFamily="34" charset="0"/>
              </a:rPr>
              <a:t>Sau khi thực hiện các thao tác, có kết quả và trả lời các câu hỏi trên, em đã sử dụng các kĩ năng như:</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kĩ</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năng</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quan</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sát</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đọc</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được</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giá</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trị</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về</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nhiệt</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độ</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thể</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tích</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khối</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lượng</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của</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nước</a:t>
            </a:r>
            <a:r>
              <a:rPr lang="en-US" sz="3600" dirty="0">
                <a:latin typeface="Arial" panose="020B0604020202020204" pitchFamily="34" charset="0"/>
                <a:ea typeface="Calibri" panose="020F0502020204030204" pitchFamily="34" charset="0"/>
                <a:cs typeface="Arial" panose="020B0604020202020204" pitchFamily="34" charset="0"/>
              </a:rPr>
              <a:t>),</a:t>
            </a:r>
            <a:r>
              <a:rPr lang="vi-VN" sz="3600" dirty="0">
                <a:latin typeface="Arial" panose="020B0604020202020204" pitchFamily="34" charset="0"/>
                <a:ea typeface="Calibri" panose="020F0502020204030204" pitchFamily="34" charset="0"/>
                <a:cs typeface="Arial" panose="020B0604020202020204" pitchFamily="34" charset="0"/>
              </a:rPr>
              <a:t> kĩ năng đo (biết dùng dụng cụ ống đong, nhiệt kế và cân) để xác định các giá trị cần tìm và kĩ năng dự đoán để dự đoán về sự thay đổi nhiệt độ của nước sau 10’</a:t>
            </a:r>
            <a:endParaRPr lang="en-US" sz="36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1217596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F6F0E9"/>
        </a:solidFill>
        <a:effectLst/>
      </p:bgPr>
    </p:bg>
    <p:spTree>
      <p:nvGrpSpPr>
        <p:cNvPr id="1" name=""/>
        <p:cNvGrpSpPr/>
        <p:nvPr/>
      </p:nvGrpSpPr>
      <p:grpSpPr>
        <a:xfrm>
          <a:off x="0" y="0"/>
          <a:ext cx="0" cy="0"/>
          <a:chOff x="0" y="0"/>
          <a:chExt cx="0" cy="0"/>
        </a:xfrm>
      </p:grpSpPr>
      <p:pic>
        <p:nvPicPr>
          <p:cNvPr id="19" name="Picture 1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27"/>
              </a:ext>
            </a:extLst>
          </a:blip>
          <a:srcRect/>
          <a:stretch>
            <a:fillRect/>
          </a:stretch>
        </p:blipFill>
        <p:spPr>
          <a:xfrm>
            <a:off x="995043" y="576372"/>
            <a:ext cx="16811808" cy="9144000"/>
          </a:xfrm>
          <a:prstGeom prst="rect">
            <a:avLst/>
          </a:prstGeom>
        </p:spPr>
      </p:pic>
      <p:pic>
        <p:nvPicPr>
          <p:cNvPr id="14" name="Picture 14"/>
          <p:cNvPicPr>
            <a:picLocks noChangeAspect="1"/>
          </p:cNvPicPr>
          <p:nvPr/>
        </p:nvPicPr>
        <p:blipFill>
          <a:blip r:embed="rId28"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228600" y="8864400"/>
            <a:ext cx="1698771" cy="1182962"/>
          </a:xfrm>
          <a:prstGeom prst="rect">
            <a:avLst/>
          </a:prstGeom>
        </p:spPr>
      </p:pic>
      <p:pic>
        <p:nvPicPr>
          <p:cNvPr id="15" name="Picture 15"/>
          <p:cNvPicPr>
            <a:picLocks noChangeAspect="1"/>
          </p:cNvPicPr>
          <p:nvPr/>
        </p:nvPicPr>
        <p:blipFill>
          <a:blip r:embed="rId2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6410400" y="0"/>
            <a:ext cx="2004936" cy="1902867"/>
          </a:xfrm>
          <a:prstGeom prst="rect">
            <a:avLst/>
          </a:prstGeom>
        </p:spPr>
      </p:pic>
      <p:pic>
        <p:nvPicPr>
          <p:cNvPr id="17" name="Picture 17"/>
          <p:cNvPicPr>
            <a:picLocks noChangeAspect="1"/>
          </p:cNvPicPr>
          <p:nvPr/>
        </p:nvPicPr>
        <p:blipFill>
          <a:blip r:embed="rId30"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r="47990" b="28940"/>
          <a:stretch>
            <a:fillRect/>
          </a:stretch>
        </p:blipFill>
        <p:spPr>
          <a:xfrm>
            <a:off x="17412868" y="9410700"/>
            <a:ext cx="694486" cy="619344"/>
          </a:xfrm>
          <a:prstGeom prst="rect">
            <a:avLst/>
          </a:prstGeom>
        </p:spPr>
      </p:pic>
      <p:pic>
        <p:nvPicPr>
          <p:cNvPr id="18" name="Picture 18"/>
          <p:cNvPicPr>
            <a:picLocks noChangeAspect="1"/>
          </p:cNvPicPr>
          <p:nvPr/>
        </p:nvPicPr>
        <p:blipFill>
          <a:blip r:embed="rId30"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l="47990" t="28940"/>
          <a:stretch>
            <a:fillRect/>
          </a:stretch>
        </p:blipFill>
        <p:spPr>
          <a:xfrm>
            <a:off x="17573808" y="8496300"/>
            <a:ext cx="694486" cy="619344"/>
          </a:xfrm>
          <a:prstGeom prst="rect">
            <a:avLst/>
          </a:prstGeom>
        </p:spPr>
      </p:pic>
      <p:sp>
        <p:nvSpPr>
          <p:cNvPr id="2" name="Rectangle 1"/>
          <p:cNvSpPr/>
          <p:nvPr/>
        </p:nvSpPr>
        <p:spPr>
          <a:xfrm>
            <a:off x="0" y="1257300"/>
            <a:ext cx="18288000" cy="1015663"/>
          </a:xfrm>
          <a:prstGeom prst="rect">
            <a:avLst/>
          </a:prstGeom>
        </p:spPr>
        <p:txBody>
          <a:bodyPr wrap="square">
            <a:spAutoFit/>
          </a:bodyPr>
          <a:lstStyle/>
          <a:p>
            <a:pPr algn="ctr"/>
            <a:r>
              <a:rPr lang="vi-VN" sz="6000" b="1" dirty="0">
                <a:solidFill>
                  <a:srgbClr val="FF0000"/>
                </a:solidFill>
                <a:latin typeface="Arial" panose="020B0604020202020204" pitchFamily="34" charset="0"/>
                <a:ea typeface="Calibri" panose="020F0502020204030204" pitchFamily="34" charset="0"/>
                <a:cs typeface="Arial" panose="020B0604020202020204" pitchFamily="34" charset="0"/>
              </a:rPr>
              <a:t>VẬN DỤNG</a:t>
            </a:r>
            <a:endParaRPr lang="en-US" sz="6000" b="1" dirty="0">
              <a:solidFill>
                <a:srgbClr val="FF0000"/>
              </a:solidFill>
              <a:latin typeface="Arial" panose="020B0604020202020204" pitchFamily="34" charset="0"/>
              <a:cs typeface="Arial" panose="020B0604020202020204" pitchFamily="34" charset="0"/>
            </a:endParaRPr>
          </a:p>
        </p:txBody>
      </p:sp>
      <p:sp>
        <p:nvSpPr>
          <p:cNvPr id="4" name="Rectangle 3"/>
          <p:cNvSpPr/>
          <p:nvPr/>
        </p:nvSpPr>
        <p:spPr>
          <a:xfrm>
            <a:off x="1828800" y="2137708"/>
            <a:ext cx="15316200" cy="1824923"/>
          </a:xfrm>
          <a:prstGeom prst="rect">
            <a:avLst/>
          </a:prstGeom>
        </p:spPr>
        <p:txBody>
          <a:bodyPr wrap="square">
            <a:spAutoFit/>
          </a:bodyPr>
          <a:lstStyle/>
          <a:p>
            <a:pPr algn="ctr">
              <a:lnSpc>
                <a:spcPct val="150000"/>
              </a:lnSpc>
              <a:spcAft>
                <a:spcPts val="800"/>
              </a:spcAft>
            </a:pPr>
            <a:r>
              <a:rPr lang="en-US" sz="4000" b="1" dirty="0" err="1">
                <a:solidFill>
                  <a:srgbClr val="FF0000"/>
                </a:solidFill>
                <a:latin typeface="Arial" panose="020B0604020202020204" pitchFamily="34" charset="0"/>
                <a:ea typeface="Calibri" panose="020F0502020204030204" pitchFamily="34" charset="0"/>
                <a:cs typeface="Arial" panose="020B0604020202020204" pitchFamily="34" charset="0"/>
              </a:rPr>
              <a:t>Bài</a:t>
            </a:r>
            <a:r>
              <a:rPr lang="en-US" sz="40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4000" b="1" dirty="0" smtClean="0">
                <a:solidFill>
                  <a:srgbClr val="FF0000"/>
                </a:solidFill>
                <a:latin typeface="Arial" panose="020B0604020202020204" pitchFamily="34" charset="0"/>
                <a:ea typeface="Calibri" panose="020F0502020204030204" pitchFamily="34" charset="0"/>
                <a:cs typeface="Arial" panose="020B0604020202020204" pitchFamily="34" charset="0"/>
              </a:rPr>
              <a:t>1</a:t>
            </a:r>
            <a:r>
              <a:rPr lang="en-US" sz="40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Quan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sát</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các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hình</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sau</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em</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hãy</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cho</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biết</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đâu</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là</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hiện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tượng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xảy</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ra</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trên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Trái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Đất</a:t>
            </a:r>
            <a:r>
              <a:rPr lang="en-US" sz="4000" dirty="0">
                <a:latin typeface="Arial" panose="020B0604020202020204" pitchFamily="34" charset="0"/>
                <a:ea typeface="Calibri" panose="020F0502020204030204" pitchFamily="34" charset="0"/>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10" name="Picture 9"/>
          <p:cNvPicPr/>
          <p:nvPr/>
        </p:nvPicPr>
        <p:blipFill>
          <a:blip r:embed="rId31"/>
          <a:stretch>
            <a:fillRect/>
          </a:stretch>
        </p:blipFill>
        <p:spPr>
          <a:xfrm>
            <a:off x="4419600" y="4206771"/>
            <a:ext cx="9944100" cy="3146529"/>
          </a:xfrm>
          <a:prstGeom prst="rect">
            <a:avLst/>
          </a:prstGeom>
        </p:spPr>
      </p:pic>
      <p:sp>
        <p:nvSpPr>
          <p:cNvPr id="6" name="Rectangle 5"/>
          <p:cNvSpPr/>
          <p:nvPr/>
        </p:nvSpPr>
        <p:spPr>
          <a:xfrm>
            <a:off x="1624296" y="7353300"/>
            <a:ext cx="15977904" cy="1938992"/>
          </a:xfrm>
          <a:prstGeom prst="rect">
            <a:avLst/>
          </a:prstGeom>
        </p:spPr>
        <p:txBody>
          <a:bodyPr wrap="square">
            <a:spAutoFit/>
          </a:bodyPr>
          <a:lstStyle/>
          <a:p>
            <a:pPr algn="just">
              <a:lnSpc>
                <a:spcPct val="150000"/>
              </a:lnSpc>
              <a:spcAft>
                <a:spcPts val="800"/>
              </a:spcAft>
            </a:pPr>
            <a:r>
              <a:rPr lang="en-US" sz="4000" dirty="0" err="1">
                <a:latin typeface="Arial" panose="020B0604020202020204" pitchFamily="34" charset="0"/>
                <a:ea typeface="Calibri" panose="020F0502020204030204" pitchFamily="34" charset="0"/>
                <a:cs typeface="Arial" panose="020B0604020202020204" pitchFamily="34" charset="0"/>
              </a:rPr>
              <a:t>Hiện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tượng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nào</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gây</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ảnh</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hưởng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đến</a:t>
            </a:r>
            <a:r>
              <a:rPr lang="en-US" sz="4000" dirty="0">
                <a:latin typeface="Arial" panose="020B0604020202020204" pitchFamily="34" charset="0"/>
                <a:ea typeface="Calibri" panose="020F0502020204030204" pitchFamily="34" charset="0"/>
                <a:cs typeface="Arial" panose="020B0604020202020204" pitchFamily="34" charset="0"/>
              </a:rPr>
              <a:t> con </a:t>
            </a:r>
            <a:r>
              <a:rPr lang="en-US" sz="4000" dirty="0" err="1">
                <a:latin typeface="Arial" panose="020B0604020202020204" pitchFamily="34" charset="0"/>
                <a:ea typeface="Calibri" panose="020F0502020204030204" pitchFamily="34" charset="0"/>
                <a:cs typeface="Arial" panose="020B0604020202020204" pitchFamily="34" charset="0"/>
              </a:rPr>
              <a:t>người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Tìm</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hiểu</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cách</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phòng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chống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và</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ứng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phó</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của</a:t>
            </a:r>
            <a:r>
              <a:rPr lang="en-US" sz="4000" dirty="0">
                <a:latin typeface="Arial" panose="020B0604020202020204" pitchFamily="34" charset="0"/>
                <a:ea typeface="Calibri" panose="020F0502020204030204" pitchFamily="34" charset="0"/>
                <a:cs typeface="Arial" panose="020B0604020202020204" pitchFamily="34" charset="0"/>
              </a:rPr>
              <a:t> con </a:t>
            </a:r>
            <a:r>
              <a:rPr lang="en-US" sz="4000" dirty="0" err="1">
                <a:latin typeface="Arial" panose="020B0604020202020204" pitchFamily="34" charset="0"/>
                <a:ea typeface="Calibri" panose="020F0502020204030204" pitchFamily="34" charset="0"/>
                <a:cs typeface="Arial" panose="020B0604020202020204" pitchFamily="34" charset="0"/>
              </a:rPr>
              <a:t>người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với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các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hiện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tượng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tự</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nhiên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đó</a:t>
            </a:r>
            <a:r>
              <a:rPr lang="en-US" sz="4000" dirty="0">
                <a:latin typeface="Arial" panose="020B0604020202020204" pitchFamily="34" charset="0"/>
                <a:ea typeface="Calibri" panose="020F0502020204030204" pitchFamily="34" charset="0"/>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10149477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6F0E9"/>
        </a:solidFill>
        <a:effectLst/>
      </p:bgPr>
    </p:bg>
    <p:spTree>
      <p:nvGrpSpPr>
        <p:cNvPr id="1" name=""/>
        <p:cNvGrpSpPr/>
        <p:nvPr/>
      </p:nvGrpSpPr>
      <p:grpSpPr>
        <a:xfrm>
          <a:off x="0" y="0"/>
          <a:ext cx="0" cy="0"/>
          <a:chOff x="0" y="0"/>
          <a:chExt cx="0" cy="0"/>
        </a:xfrm>
      </p:grpSpPr>
      <p:pic>
        <p:nvPicPr>
          <p:cNvPr id="19" name="Picture 1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27"/>
              </a:ext>
            </a:extLst>
          </a:blip>
          <a:srcRect/>
          <a:stretch>
            <a:fillRect/>
          </a:stretch>
        </p:blipFill>
        <p:spPr>
          <a:xfrm>
            <a:off x="762000" y="571500"/>
            <a:ext cx="16811808" cy="9144000"/>
          </a:xfrm>
          <a:prstGeom prst="rect">
            <a:avLst/>
          </a:prstGeom>
        </p:spPr>
      </p:pic>
      <p:pic>
        <p:nvPicPr>
          <p:cNvPr id="14" name="Picture 14"/>
          <p:cNvPicPr>
            <a:picLocks noChangeAspect="1"/>
          </p:cNvPicPr>
          <p:nvPr/>
        </p:nvPicPr>
        <p:blipFill>
          <a:blip r:embed="rId28"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228600" y="8864400"/>
            <a:ext cx="1698771" cy="1182962"/>
          </a:xfrm>
          <a:prstGeom prst="rect">
            <a:avLst/>
          </a:prstGeom>
        </p:spPr>
      </p:pic>
      <p:pic>
        <p:nvPicPr>
          <p:cNvPr id="15" name="Picture 15"/>
          <p:cNvPicPr>
            <a:picLocks noChangeAspect="1"/>
          </p:cNvPicPr>
          <p:nvPr/>
        </p:nvPicPr>
        <p:blipFill>
          <a:blip r:embed="rId2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6410400" y="0"/>
            <a:ext cx="2004936" cy="1902867"/>
          </a:xfrm>
          <a:prstGeom prst="rect">
            <a:avLst/>
          </a:prstGeom>
        </p:spPr>
      </p:pic>
      <p:pic>
        <p:nvPicPr>
          <p:cNvPr id="17" name="Picture 17"/>
          <p:cNvPicPr>
            <a:picLocks noChangeAspect="1"/>
          </p:cNvPicPr>
          <p:nvPr/>
        </p:nvPicPr>
        <p:blipFill>
          <a:blip r:embed="rId30"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r="47990" b="28940"/>
          <a:stretch>
            <a:fillRect/>
          </a:stretch>
        </p:blipFill>
        <p:spPr>
          <a:xfrm>
            <a:off x="17412868" y="9410700"/>
            <a:ext cx="694486" cy="619344"/>
          </a:xfrm>
          <a:prstGeom prst="rect">
            <a:avLst/>
          </a:prstGeom>
        </p:spPr>
      </p:pic>
      <p:pic>
        <p:nvPicPr>
          <p:cNvPr id="18" name="Picture 18"/>
          <p:cNvPicPr>
            <a:picLocks noChangeAspect="1"/>
          </p:cNvPicPr>
          <p:nvPr/>
        </p:nvPicPr>
        <p:blipFill>
          <a:blip r:embed="rId30"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l="47990" t="28940"/>
          <a:stretch>
            <a:fillRect/>
          </a:stretch>
        </p:blipFill>
        <p:spPr>
          <a:xfrm>
            <a:off x="17573808" y="8496300"/>
            <a:ext cx="694486" cy="619344"/>
          </a:xfrm>
          <a:prstGeom prst="rect">
            <a:avLst/>
          </a:prstGeom>
        </p:spPr>
      </p:pic>
      <p:sp>
        <p:nvSpPr>
          <p:cNvPr id="3" name="Rectangle 2"/>
          <p:cNvSpPr/>
          <p:nvPr/>
        </p:nvSpPr>
        <p:spPr>
          <a:xfrm>
            <a:off x="0" y="786641"/>
            <a:ext cx="18288000" cy="982513"/>
          </a:xfrm>
          <a:prstGeom prst="rect">
            <a:avLst/>
          </a:prstGeom>
        </p:spPr>
        <p:txBody>
          <a:bodyPr wrap="square" anchor="ctr">
            <a:spAutoFit/>
          </a:bodyPr>
          <a:lstStyle/>
          <a:p>
            <a:pPr algn="ctr">
              <a:lnSpc>
                <a:spcPct val="150000"/>
              </a:lnSpc>
              <a:spcBef>
                <a:spcPts val="600"/>
              </a:spcBef>
              <a:spcAft>
                <a:spcPts val="800"/>
              </a:spcAft>
            </a:pPr>
            <a:r>
              <a:rPr lang="en-US" sz="4400" b="1" dirty="0">
                <a:solidFill>
                  <a:srgbClr val="FF0000"/>
                </a:solidFill>
                <a:latin typeface="Arial" panose="020B0604020202020204" pitchFamily="34" charset="0"/>
                <a:ea typeface="Calibri" panose="020F0502020204030204" pitchFamily="34" charset="0"/>
                <a:cs typeface="Arial" panose="020B0604020202020204" pitchFamily="34" charset="0"/>
              </a:rPr>
              <a:t>1.</a:t>
            </a:r>
            <a:r>
              <a:rPr lang="vi-VN" sz="4400" b="1" dirty="0">
                <a:solidFill>
                  <a:srgbClr val="FF0000"/>
                </a:solidFill>
                <a:latin typeface="Arial" panose="020B0604020202020204" pitchFamily="34" charset="0"/>
                <a:ea typeface="Calibri" panose="020F0502020204030204" pitchFamily="34" charset="0"/>
                <a:cs typeface="Arial" panose="020B0604020202020204" pitchFamily="34" charset="0"/>
              </a:rPr>
              <a:t> Phương pháp tìm hiểu tự nhiên.</a:t>
            </a:r>
            <a:endParaRPr lang="en-US" sz="4400" b="1"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7" name="Rectangle 6"/>
          <p:cNvSpPr/>
          <p:nvPr/>
        </p:nvSpPr>
        <p:spPr>
          <a:xfrm>
            <a:off x="1600200" y="1737543"/>
            <a:ext cx="15163799" cy="1938992"/>
          </a:xfrm>
          <a:prstGeom prst="rect">
            <a:avLst/>
          </a:prstGeom>
        </p:spPr>
        <p:txBody>
          <a:bodyPr wrap="square" anchor="ctr">
            <a:spAutoFit/>
          </a:bodyPr>
          <a:lstStyle/>
          <a:p>
            <a:pPr marL="285750" indent="-285750" algn="ctr">
              <a:lnSpc>
                <a:spcPct val="150000"/>
              </a:lnSpc>
              <a:spcBef>
                <a:spcPts val="600"/>
              </a:spcBef>
              <a:spcAft>
                <a:spcPts val="600"/>
              </a:spcAft>
              <a:buFont typeface="Wingdings" panose="05000000000000000000" pitchFamily="2" charset="2"/>
              <a:buChar char="v"/>
            </a:pPr>
            <a:r>
              <a:rPr lang="en-US" sz="4000" dirty="0" err="1" smtClean="0">
                <a:latin typeface="Arial" panose="020B0604020202020204" pitchFamily="34" charset="0"/>
                <a:ea typeface="Calibri" panose="020F0502020204030204" pitchFamily="34" charset="0"/>
                <a:cs typeface="Arial" panose="020B0604020202020204" pitchFamily="34" charset="0"/>
              </a:rPr>
              <a:t>Quan</a:t>
            </a:r>
            <a:r>
              <a:rPr lang="en-US" sz="4000" dirty="0" smtClean="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sát</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sơ</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đồ</a:t>
            </a:r>
            <a:r>
              <a:rPr lang="vi-VN" sz="4000" dirty="0">
                <a:latin typeface="Arial" panose="020B0604020202020204" pitchFamily="34" charset="0"/>
                <a:ea typeface="Calibri" panose="020F0502020204030204" pitchFamily="34" charset="0"/>
                <a:cs typeface="Arial" panose="020B0604020202020204" pitchFamily="34" charset="0"/>
              </a:rPr>
              <a:t>, đọc </a:t>
            </a:r>
            <a:r>
              <a:rPr lang="en-US" sz="4000" dirty="0" err="1" smtClean="0">
                <a:latin typeface="Arial" panose="020B0604020202020204" pitchFamily="34" charset="0"/>
                <a:ea typeface="Calibri" panose="020F0502020204030204" pitchFamily="34" charset="0"/>
                <a:cs typeface="Arial" panose="020B0604020202020204" pitchFamily="34" charset="0"/>
              </a:rPr>
              <a:t>sách</a:t>
            </a:r>
            <a:r>
              <a:rPr lang="en-US" sz="4000" dirty="0" smtClean="0">
                <a:latin typeface="Arial" panose="020B0604020202020204" pitchFamily="34" charset="0"/>
                <a:ea typeface="Calibri" panose="020F0502020204030204" pitchFamily="34" charset="0"/>
                <a:cs typeface="Arial" panose="020B0604020202020204" pitchFamily="34" charset="0"/>
              </a:rPr>
              <a:t> </a:t>
            </a:r>
            <a:r>
              <a:rPr lang="en-US" sz="4000" dirty="0" err="1" smtClean="0">
                <a:latin typeface="Arial" panose="020B0604020202020204" pitchFamily="34" charset="0"/>
                <a:ea typeface="Calibri" panose="020F0502020204030204" pitchFamily="34" charset="0"/>
                <a:cs typeface="Arial" panose="020B0604020202020204" pitchFamily="34" charset="0"/>
              </a:rPr>
              <a:t>giáo</a:t>
            </a:r>
            <a:r>
              <a:rPr lang="en-US" sz="4000" dirty="0" smtClean="0">
                <a:latin typeface="Arial" panose="020B0604020202020204" pitchFamily="34" charset="0"/>
                <a:ea typeface="Calibri" panose="020F0502020204030204" pitchFamily="34" charset="0"/>
                <a:cs typeface="Arial" panose="020B0604020202020204" pitchFamily="34" charset="0"/>
              </a:rPr>
              <a:t> </a:t>
            </a:r>
            <a:r>
              <a:rPr lang="en-US" sz="4000" dirty="0" err="1" smtClean="0">
                <a:latin typeface="Arial" panose="020B0604020202020204" pitchFamily="34" charset="0"/>
                <a:ea typeface="Calibri" panose="020F0502020204030204" pitchFamily="34" charset="0"/>
                <a:cs typeface="Arial" panose="020B0604020202020204" pitchFamily="34" charset="0"/>
              </a:rPr>
              <a:t>khoa</a:t>
            </a:r>
            <a:r>
              <a:rPr lang="vi-VN" sz="4000" dirty="0" smtClean="0">
                <a:latin typeface="Arial" panose="020B0604020202020204" pitchFamily="34" charset="0"/>
                <a:ea typeface="Calibri" panose="020F0502020204030204" pitchFamily="34" charset="0"/>
                <a:cs typeface="Arial" panose="020B0604020202020204" pitchFamily="34" charset="0"/>
              </a:rPr>
              <a:t> </a:t>
            </a:r>
            <a:r>
              <a:rPr lang="vi-VN" sz="4000" dirty="0">
                <a:latin typeface="Arial" panose="020B0604020202020204" pitchFamily="34" charset="0"/>
                <a:ea typeface="Calibri" panose="020F0502020204030204" pitchFamily="34" charset="0"/>
                <a:cs typeface="Arial" panose="020B0604020202020204" pitchFamily="34" charset="0"/>
              </a:rPr>
              <a:t>trang 6,7 và nêu các </a:t>
            </a:r>
            <a:r>
              <a:rPr lang="vi-VN" sz="4000" dirty="0" smtClean="0">
                <a:latin typeface="Arial" panose="020B0604020202020204" pitchFamily="34" charset="0"/>
                <a:ea typeface="Calibri" panose="020F0502020204030204" pitchFamily="34" charset="0"/>
                <a:cs typeface="Arial" panose="020B0604020202020204" pitchFamily="34" charset="0"/>
              </a:rPr>
              <a:t>bước</a:t>
            </a:r>
            <a:r>
              <a:rPr lang="en-US" sz="4000" dirty="0" smtClean="0">
                <a:latin typeface="Arial" panose="020B0604020202020204" pitchFamily="34" charset="0"/>
                <a:ea typeface="Calibri" panose="020F0502020204030204" pitchFamily="34" charset="0"/>
                <a:cs typeface="Arial" panose="020B0604020202020204" pitchFamily="34" charset="0"/>
              </a:rPr>
              <a:t>,</a:t>
            </a:r>
            <a:r>
              <a:rPr lang="vi-VN" sz="4000" dirty="0" smtClean="0">
                <a:latin typeface="Arial" panose="020B0604020202020204" pitchFamily="34" charset="0"/>
                <a:ea typeface="Calibri" panose="020F0502020204030204" pitchFamily="34" charset="0"/>
                <a:cs typeface="Arial" panose="020B0604020202020204" pitchFamily="34" charset="0"/>
              </a:rPr>
              <a:t> </a:t>
            </a:r>
            <a:r>
              <a:rPr lang="vi-VN" sz="4000" dirty="0">
                <a:latin typeface="Arial" panose="020B0604020202020204" pitchFamily="34" charset="0"/>
                <a:ea typeface="Calibri" panose="020F0502020204030204" pitchFamily="34" charset="0"/>
                <a:cs typeface="Arial" panose="020B0604020202020204" pitchFamily="34" charset="0"/>
              </a:rPr>
              <a:t>nội dung các bước phương pháp tìm hiểu tự nhiên. </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8" name="Picture 7"/>
          <p:cNvPicPr>
            <a:picLocks noChangeAspect="1"/>
          </p:cNvPicPr>
          <p:nvPr/>
        </p:nvPicPr>
        <p:blipFill>
          <a:blip r:embed="rId31">
            <a:extLst>
              <a:ext uri="{BEBA8EAE-BF5A-486C-A8C5-ECC9F3942E4B}">
                <a14:imgProps xmlns:a14="http://schemas.microsoft.com/office/drawing/2010/main">
                  <a14:imgLayer r:embed="rId32">
                    <a14:imgEffect>
                      <a14:saturation sat="300000"/>
                    </a14:imgEffect>
                  </a14:imgLayer>
                </a14:imgProps>
              </a:ext>
            </a:extLst>
          </a:blip>
          <a:stretch>
            <a:fillRect/>
          </a:stretch>
        </p:blipFill>
        <p:spPr>
          <a:xfrm>
            <a:off x="5658661" y="3848100"/>
            <a:ext cx="7046875" cy="5105217"/>
          </a:xfrm>
          <a:prstGeom prst="rect">
            <a:avLst/>
          </a:prstGeom>
        </p:spPr>
      </p:pic>
    </p:spTree>
    <p:extLst>
      <p:ext uri="{BB962C8B-B14F-4D97-AF65-F5344CB8AC3E}">
        <p14:creationId xmlns:p14="http://schemas.microsoft.com/office/powerpoint/2010/main" val="36746891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up)">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F6F0E9"/>
        </a:solidFill>
        <a:effectLst/>
      </p:bgPr>
    </p:bg>
    <p:spTree>
      <p:nvGrpSpPr>
        <p:cNvPr id="1" name=""/>
        <p:cNvGrpSpPr/>
        <p:nvPr/>
      </p:nvGrpSpPr>
      <p:grpSpPr>
        <a:xfrm>
          <a:off x="0" y="0"/>
          <a:ext cx="0" cy="0"/>
          <a:chOff x="0" y="0"/>
          <a:chExt cx="0" cy="0"/>
        </a:xfrm>
      </p:grpSpPr>
      <p:pic>
        <p:nvPicPr>
          <p:cNvPr id="19" name="Picture 1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27"/>
              </a:ext>
            </a:extLst>
          </a:blip>
          <a:srcRect/>
          <a:stretch>
            <a:fillRect/>
          </a:stretch>
        </p:blipFill>
        <p:spPr>
          <a:xfrm>
            <a:off x="762000" y="571500"/>
            <a:ext cx="16811808" cy="9144000"/>
          </a:xfrm>
          <a:prstGeom prst="rect">
            <a:avLst/>
          </a:prstGeom>
        </p:spPr>
      </p:pic>
      <p:pic>
        <p:nvPicPr>
          <p:cNvPr id="14" name="Picture 14"/>
          <p:cNvPicPr>
            <a:picLocks noChangeAspect="1"/>
          </p:cNvPicPr>
          <p:nvPr/>
        </p:nvPicPr>
        <p:blipFill>
          <a:blip r:embed="rId28"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228600" y="8864400"/>
            <a:ext cx="1698771" cy="1182962"/>
          </a:xfrm>
          <a:prstGeom prst="rect">
            <a:avLst/>
          </a:prstGeom>
        </p:spPr>
      </p:pic>
      <p:pic>
        <p:nvPicPr>
          <p:cNvPr id="15" name="Picture 15"/>
          <p:cNvPicPr>
            <a:picLocks noChangeAspect="1"/>
          </p:cNvPicPr>
          <p:nvPr/>
        </p:nvPicPr>
        <p:blipFill>
          <a:blip r:embed="rId2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6410400" y="0"/>
            <a:ext cx="2004936" cy="1902867"/>
          </a:xfrm>
          <a:prstGeom prst="rect">
            <a:avLst/>
          </a:prstGeom>
        </p:spPr>
      </p:pic>
      <p:pic>
        <p:nvPicPr>
          <p:cNvPr id="17" name="Picture 17"/>
          <p:cNvPicPr>
            <a:picLocks noChangeAspect="1"/>
          </p:cNvPicPr>
          <p:nvPr/>
        </p:nvPicPr>
        <p:blipFill>
          <a:blip r:embed="rId30"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r="47990" b="28940"/>
          <a:stretch>
            <a:fillRect/>
          </a:stretch>
        </p:blipFill>
        <p:spPr>
          <a:xfrm>
            <a:off x="17412868" y="9410700"/>
            <a:ext cx="694486" cy="619344"/>
          </a:xfrm>
          <a:prstGeom prst="rect">
            <a:avLst/>
          </a:prstGeom>
        </p:spPr>
      </p:pic>
      <p:pic>
        <p:nvPicPr>
          <p:cNvPr id="18" name="Picture 18"/>
          <p:cNvPicPr>
            <a:picLocks noChangeAspect="1"/>
          </p:cNvPicPr>
          <p:nvPr/>
        </p:nvPicPr>
        <p:blipFill>
          <a:blip r:embed="rId30"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l="47990" t="28940"/>
          <a:stretch>
            <a:fillRect/>
          </a:stretch>
        </p:blipFill>
        <p:spPr>
          <a:xfrm>
            <a:off x="17573808" y="8496300"/>
            <a:ext cx="694486" cy="619344"/>
          </a:xfrm>
          <a:prstGeom prst="rect">
            <a:avLst/>
          </a:prstGeom>
        </p:spPr>
      </p:pic>
      <p:sp>
        <p:nvSpPr>
          <p:cNvPr id="2" name="Rectangle 1"/>
          <p:cNvSpPr/>
          <p:nvPr/>
        </p:nvSpPr>
        <p:spPr>
          <a:xfrm>
            <a:off x="1905000" y="1638300"/>
            <a:ext cx="14505442" cy="6760825"/>
          </a:xfrm>
          <a:prstGeom prst="rect">
            <a:avLst/>
          </a:prstGeom>
        </p:spPr>
        <p:txBody>
          <a:bodyPr wrap="square">
            <a:spAutoFit/>
          </a:bodyPr>
          <a:lstStyle/>
          <a:p>
            <a:pPr algn="ctr">
              <a:lnSpc>
                <a:spcPct val="150000"/>
              </a:lnSpc>
              <a:spcAft>
                <a:spcPts val="800"/>
              </a:spcAft>
            </a:pPr>
            <a:r>
              <a:rPr lang="en-US" sz="4000" b="1" dirty="0" err="1" smtClean="0">
                <a:solidFill>
                  <a:srgbClr val="FF0000"/>
                </a:solidFill>
                <a:latin typeface="Arial" panose="020B0604020202020204" pitchFamily="34" charset="0"/>
                <a:ea typeface="Calibri" panose="020F0502020204030204" pitchFamily="34" charset="0"/>
                <a:cs typeface="Arial" panose="020B0604020202020204" pitchFamily="34" charset="0"/>
              </a:rPr>
              <a:t>Câu</a:t>
            </a:r>
            <a:r>
              <a:rPr lang="en-US" sz="4000" b="1" dirty="0" smtClean="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4000" b="1" dirty="0" err="1" smtClean="0">
                <a:solidFill>
                  <a:srgbClr val="FF0000"/>
                </a:solidFill>
                <a:latin typeface="Arial" panose="020B0604020202020204" pitchFamily="34" charset="0"/>
                <a:ea typeface="Calibri" panose="020F0502020204030204" pitchFamily="34" charset="0"/>
                <a:cs typeface="Arial" panose="020B0604020202020204" pitchFamily="34" charset="0"/>
              </a:rPr>
              <a:t>trả</a:t>
            </a:r>
            <a:r>
              <a:rPr lang="en-US" sz="4000" b="1" dirty="0" smtClean="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4000" b="1" dirty="0" err="1" smtClean="0">
                <a:solidFill>
                  <a:srgbClr val="FF0000"/>
                </a:solidFill>
                <a:latin typeface="Arial" panose="020B0604020202020204" pitchFamily="34" charset="0"/>
                <a:ea typeface="Calibri" panose="020F0502020204030204" pitchFamily="34" charset="0"/>
                <a:cs typeface="Arial" panose="020B0604020202020204" pitchFamily="34" charset="0"/>
              </a:rPr>
              <a:t>lời</a:t>
            </a:r>
            <a:r>
              <a:rPr lang="en-US" sz="4000" b="1" dirty="0" smtClean="0">
                <a:solidFill>
                  <a:srgbClr val="FF0000"/>
                </a:solidFill>
                <a:latin typeface="Arial" panose="020B0604020202020204" pitchFamily="34" charset="0"/>
                <a:ea typeface="Calibri" panose="020F0502020204030204" pitchFamily="34" charset="0"/>
                <a:cs typeface="Arial" panose="020B0604020202020204" pitchFamily="34" charset="0"/>
              </a:rPr>
              <a:t>:</a:t>
            </a:r>
          </a:p>
          <a:p>
            <a:pPr>
              <a:lnSpc>
                <a:spcPct val="150000"/>
              </a:lnSpc>
              <a:spcAft>
                <a:spcPts val="800"/>
              </a:spcAft>
            </a:pPr>
            <a:r>
              <a:rPr lang="en-US" sz="4000" dirty="0" err="1" smtClean="0">
                <a:latin typeface="Arial" panose="020B0604020202020204" pitchFamily="34" charset="0"/>
                <a:ea typeface="Calibri" panose="020F0502020204030204" pitchFamily="34" charset="0"/>
                <a:cs typeface="Arial" panose="020B0604020202020204" pitchFamily="34" charset="0"/>
              </a:rPr>
              <a:t>Hiện</a:t>
            </a:r>
            <a:r>
              <a:rPr lang="en-US" sz="4000" dirty="0" smtClean="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tượng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tự</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nhiên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xảy</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ra</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trên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Trái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Đất</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là</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lốc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xoáy</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và</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sấm</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sét</a:t>
            </a:r>
            <a:r>
              <a:rPr lang="en-US" sz="4000" dirty="0">
                <a:latin typeface="Arial" panose="020B0604020202020204" pitchFamily="34" charset="0"/>
                <a:ea typeface="Calibri" panose="020F0502020204030204" pitchFamily="34" charset="0"/>
                <a:cs typeface="Arial" panose="020B0604020202020204" pitchFamily="34" charset="0"/>
              </a:rPr>
              <a:t>.</a:t>
            </a:r>
          </a:p>
          <a:p>
            <a:pPr>
              <a:lnSpc>
                <a:spcPct val="150000"/>
              </a:lnSpc>
              <a:spcAft>
                <a:spcPts val="800"/>
              </a:spcAft>
            </a:pPr>
            <a:r>
              <a:rPr lang="en-US" sz="4000" dirty="0" err="1">
                <a:latin typeface="Arial" panose="020B0604020202020204" pitchFamily="34" charset="0"/>
                <a:ea typeface="Calibri" panose="020F0502020204030204" pitchFamily="34" charset="0"/>
                <a:cs typeface="Arial" panose="020B0604020202020204" pitchFamily="34" charset="0"/>
              </a:rPr>
              <a:t>Cả</a:t>
            </a:r>
            <a:r>
              <a:rPr lang="en-US" sz="4000" dirty="0">
                <a:latin typeface="Arial" panose="020B0604020202020204" pitchFamily="34" charset="0"/>
                <a:ea typeface="Calibri" panose="020F0502020204030204" pitchFamily="34" charset="0"/>
                <a:cs typeface="Arial" panose="020B0604020202020204" pitchFamily="34" charset="0"/>
              </a:rPr>
              <a:t> 3 </a:t>
            </a:r>
            <a:r>
              <a:rPr lang="en-US" sz="4000" dirty="0" err="1">
                <a:latin typeface="Arial" panose="020B0604020202020204" pitchFamily="34" charset="0"/>
                <a:ea typeface="Calibri" panose="020F0502020204030204" pitchFamily="34" charset="0"/>
                <a:cs typeface="Arial" panose="020B0604020202020204" pitchFamily="34" charset="0"/>
              </a:rPr>
              <a:t>hiện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tượng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đều</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ảnh</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hưởng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đễn</a:t>
            </a:r>
            <a:r>
              <a:rPr lang="en-US" sz="4000" dirty="0">
                <a:latin typeface="Arial" panose="020B0604020202020204" pitchFamily="34" charset="0"/>
                <a:ea typeface="Calibri" panose="020F0502020204030204" pitchFamily="34" charset="0"/>
                <a:cs typeface="Arial" panose="020B0604020202020204" pitchFamily="34" charset="0"/>
              </a:rPr>
              <a:t> con </a:t>
            </a:r>
            <a:r>
              <a:rPr lang="en-US" sz="4000" dirty="0" err="1">
                <a:latin typeface="Arial" panose="020B0604020202020204" pitchFamily="34" charset="0"/>
                <a:ea typeface="Calibri" panose="020F0502020204030204" pitchFamily="34" charset="0"/>
                <a:cs typeface="Arial" panose="020B0604020202020204" pitchFamily="34" charset="0"/>
              </a:rPr>
              <a:t>người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Cách</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phòng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chống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và</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ứng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phó</a:t>
            </a:r>
            <a:r>
              <a:rPr lang="en-US" sz="4000" dirty="0">
                <a:latin typeface="Arial" panose="020B0604020202020204" pitchFamily="34" charset="0"/>
                <a:ea typeface="Calibri" panose="020F0502020204030204" pitchFamily="34" charset="0"/>
                <a:cs typeface="Arial" panose="020B0604020202020204" pitchFamily="34" charset="0"/>
              </a:rPr>
              <a:t> con </a:t>
            </a:r>
            <a:r>
              <a:rPr lang="en-US" sz="4000" dirty="0" err="1">
                <a:latin typeface="Arial" panose="020B0604020202020204" pitchFamily="34" charset="0"/>
                <a:ea typeface="Calibri" panose="020F0502020204030204" pitchFamily="34" charset="0"/>
                <a:cs typeface="Arial" panose="020B0604020202020204" pitchFamily="34" charset="0"/>
              </a:rPr>
              <a:t>người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với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các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hiện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tượng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tự</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nhiên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đó</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theo</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dõi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và</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cập</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nhật</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thường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xuyên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về</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dự</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báo</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thời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tiết</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tìm</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nơi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trú</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ẩn</a:t>
            </a:r>
            <a:r>
              <a:rPr lang="en-US" sz="4000" dirty="0">
                <a:latin typeface="Arial" panose="020B0604020202020204" pitchFamily="34" charset="0"/>
                <a:ea typeface="Calibri" panose="020F0502020204030204" pitchFamily="34" charset="0"/>
                <a:cs typeface="Arial" panose="020B0604020202020204" pitchFamily="34" charset="0"/>
              </a:rPr>
              <a:t> an </a:t>
            </a:r>
            <a:r>
              <a:rPr lang="en-US" sz="4000" dirty="0" err="1">
                <a:latin typeface="Arial" panose="020B0604020202020204" pitchFamily="34" charset="0"/>
                <a:ea typeface="Calibri" panose="020F0502020204030204" pitchFamily="34" charset="0"/>
                <a:cs typeface="Arial" panose="020B0604020202020204" pitchFamily="34" charset="0"/>
              </a:rPr>
              <a:t>toàn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khi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xảy</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ra</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các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hiện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tượng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tự</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nhiên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lắp</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đặt</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các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hệ</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thống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báo</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động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khi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xảy</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ra</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sự</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cố</a:t>
            </a:r>
            <a:r>
              <a:rPr lang="en-US" sz="4000" dirty="0">
                <a:latin typeface="Arial" panose="020B0604020202020204" pitchFamily="34" charset="0"/>
                <a:ea typeface="Calibri" panose="020F0502020204030204" pitchFamily="34" charset="0"/>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18012021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F6F0E9"/>
        </a:solidFill>
        <a:effectLst/>
      </p:bgPr>
    </p:bg>
    <p:spTree>
      <p:nvGrpSpPr>
        <p:cNvPr id="1" name=""/>
        <p:cNvGrpSpPr/>
        <p:nvPr/>
      </p:nvGrpSpPr>
      <p:grpSpPr>
        <a:xfrm>
          <a:off x="0" y="0"/>
          <a:ext cx="0" cy="0"/>
          <a:chOff x="0" y="0"/>
          <a:chExt cx="0" cy="0"/>
        </a:xfrm>
      </p:grpSpPr>
      <p:pic>
        <p:nvPicPr>
          <p:cNvPr id="19" name="Picture 1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27"/>
              </a:ext>
            </a:extLst>
          </a:blip>
          <a:srcRect/>
          <a:stretch>
            <a:fillRect/>
          </a:stretch>
        </p:blipFill>
        <p:spPr>
          <a:xfrm>
            <a:off x="762000" y="571500"/>
            <a:ext cx="16811808" cy="9144000"/>
          </a:xfrm>
          <a:prstGeom prst="rect">
            <a:avLst/>
          </a:prstGeom>
        </p:spPr>
      </p:pic>
      <p:pic>
        <p:nvPicPr>
          <p:cNvPr id="14" name="Picture 14"/>
          <p:cNvPicPr>
            <a:picLocks noChangeAspect="1"/>
          </p:cNvPicPr>
          <p:nvPr/>
        </p:nvPicPr>
        <p:blipFill>
          <a:blip r:embed="rId28"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228600" y="8864400"/>
            <a:ext cx="1698771" cy="1182962"/>
          </a:xfrm>
          <a:prstGeom prst="rect">
            <a:avLst/>
          </a:prstGeom>
        </p:spPr>
      </p:pic>
      <p:pic>
        <p:nvPicPr>
          <p:cNvPr id="15" name="Picture 15"/>
          <p:cNvPicPr>
            <a:picLocks noChangeAspect="1"/>
          </p:cNvPicPr>
          <p:nvPr/>
        </p:nvPicPr>
        <p:blipFill>
          <a:blip r:embed="rId2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6410400" y="0"/>
            <a:ext cx="2004936" cy="1902867"/>
          </a:xfrm>
          <a:prstGeom prst="rect">
            <a:avLst/>
          </a:prstGeom>
        </p:spPr>
      </p:pic>
      <p:pic>
        <p:nvPicPr>
          <p:cNvPr id="17" name="Picture 17"/>
          <p:cNvPicPr>
            <a:picLocks noChangeAspect="1"/>
          </p:cNvPicPr>
          <p:nvPr/>
        </p:nvPicPr>
        <p:blipFill>
          <a:blip r:embed="rId30"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r="47990" b="28940"/>
          <a:stretch>
            <a:fillRect/>
          </a:stretch>
        </p:blipFill>
        <p:spPr>
          <a:xfrm>
            <a:off x="17412868" y="9410700"/>
            <a:ext cx="694486" cy="619344"/>
          </a:xfrm>
          <a:prstGeom prst="rect">
            <a:avLst/>
          </a:prstGeom>
        </p:spPr>
      </p:pic>
      <p:pic>
        <p:nvPicPr>
          <p:cNvPr id="18" name="Picture 18"/>
          <p:cNvPicPr>
            <a:picLocks noChangeAspect="1"/>
          </p:cNvPicPr>
          <p:nvPr/>
        </p:nvPicPr>
        <p:blipFill>
          <a:blip r:embed="rId30"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l="47990" t="28940"/>
          <a:stretch>
            <a:fillRect/>
          </a:stretch>
        </p:blipFill>
        <p:spPr>
          <a:xfrm>
            <a:off x="17573808" y="8496300"/>
            <a:ext cx="694486" cy="619344"/>
          </a:xfrm>
          <a:prstGeom prst="rect">
            <a:avLst/>
          </a:prstGeom>
        </p:spPr>
      </p:pic>
      <p:sp>
        <p:nvSpPr>
          <p:cNvPr id="2" name="Rectangle 1"/>
          <p:cNvSpPr/>
          <p:nvPr/>
        </p:nvSpPr>
        <p:spPr>
          <a:xfrm>
            <a:off x="2083379" y="1257300"/>
            <a:ext cx="14833021" cy="2723823"/>
          </a:xfrm>
          <a:prstGeom prst="rect">
            <a:avLst/>
          </a:prstGeom>
        </p:spPr>
        <p:txBody>
          <a:bodyPr wrap="square">
            <a:spAutoFit/>
          </a:bodyPr>
          <a:lstStyle/>
          <a:p>
            <a:pPr algn="ctr">
              <a:lnSpc>
                <a:spcPct val="150000"/>
              </a:lnSpc>
              <a:spcAft>
                <a:spcPts val="800"/>
              </a:spcAft>
            </a:pPr>
            <a:r>
              <a:rPr lang="en-US" sz="3800" b="1" dirty="0" err="1">
                <a:solidFill>
                  <a:srgbClr val="FF0000"/>
                </a:solidFill>
                <a:latin typeface="Arial" panose="020B0604020202020204" pitchFamily="34" charset="0"/>
                <a:ea typeface="Calibri" panose="020F0502020204030204" pitchFamily="34" charset="0"/>
                <a:cs typeface="Arial" panose="020B0604020202020204" pitchFamily="34" charset="0"/>
              </a:rPr>
              <a:t>Bài</a:t>
            </a:r>
            <a:r>
              <a:rPr lang="en-US" sz="38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3800" b="1" dirty="0" smtClean="0">
                <a:solidFill>
                  <a:srgbClr val="FF0000"/>
                </a:solidFill>
                <a:latin typeface="Arial" panose="020B0604020202020204" pitchFamily="34" charset="0"/>
                <a:ea typeface="Calibri" panose="020F0502020204030204" pitchFamily="34" charset="0"/>
                <a:cs typeface="Arial" panose="020B0604020202020204" pitchFamily="34" charset="0"/>
              </a:rPr>
              <a:t>2</a:t>
            </a:r>
            <a:r>
              <a:rPr lang="en-US" sz="3800" b="1" dirty="0">
                <a:solidFill>
                  <a:srgbClr val="FF0000"/>
                </a:solidFill>
                <a:latin typeface="Arial" panose="020B0604020202020204" pitchFamily="34" charset="0"/>
                <a:ea typeface="Calibri" panose="020F0502020204030204" pitchFamily="34" charset="0"/>
                <a:cs typeface="Arial" panose="020B0604020202020204" pitchFamily="34" charset="0"/>
              </a:rPr>
              <a:t>:</a:t>
            </a:r>
            <a:r>
              <a:rPr lang="en-US" sz="38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Kết</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smtClean="0">
                <a:latin typeface="Arial" panose="020B0604020202020204" pitchFamily="34" charset="0"/>
                <a:ea typeface="Calibri" panose="020F0502020204030204" pitchFamily="34" charset="0"/>
                <a:cs typeface="Arial" panose="020B0604020202020204" pitchFamily="34" charset="0"/>
              </a:rPr>
              <a:t>nối</a:t>
            </a:r>
            <a:r>
              <a:rPr lang="en-US" sz="3800" dirty="0" smtClean="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thông</a:t>
            </a:r>
            <a:r>
              <a:rPr lang="en-US" sz="3800" dirty="0">
                <a:latin typeface="Arial" panose="020B0604020202020204" pitchFamily="34" charset="0"/>
                <a:ea typeface="Calibri" panose="020F0502020204030204" pitchFamily="34" charset="0"/>
                <a:cs typeface="Arial" panose="020B0604020202020204" pitchFamily="34" charset="0"/>
              </a:rPr>
              <a:t> tin ở </a:t>
            </a:r>
            <a:r>
              <a:rPr lang="en-US" sz="3800" dirty="0" err="1">
                <a:latin typeface="Arial" panose="020B0604020202020204" pitchFamily="34" charset="0"/>
                <a:ea typeface="Calibri" panose="020F0502020204030204" pitchFamily="34" charset="0"/>
                <a:cs typeface="Arial" panose="020B0604020202020204" pitchFamily="34" charset="0"/>
              </a:rPr>
              <a:t>cột</a:t>
            </a:r>
            <a:r>
              <a:rPr lang="en-US" sz="3800" dirty="0">
                <a:latin typeface="Arial" panose="020B0604020202020204" pitchFamily="34" charset="0"/>
                <a:ea typeface="Calibri" panose="020F0502020204030204" pitchFamily="34" charset="0"/>
                <a:cs typeface="Arial" panose="020B0604020202020204" pitchFamily="34" charset="0"/>
              </a:rPr>
              <a:t> (A) </a:t>
            </a:r>
            <a:r>
              <a:rPr lang="en-US" sz="3800" dirty="0" err="1">
                <a:latin typeface="Arial" panose="020B0604020202020204" pitchFamily="34" charset="0"/>
                <a:ea typeface="Calibri" panose="020F0502020204030204" pitchFamily="34" charset="0"/>
                <a:cs typeface="Arial" panose="020B0604020202020204" pitchFamily="34" charset="0"/>
              </a:rPr>
              <a:t>với</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cột</a:t>
            </a:r>
            <a:r>
              <a:rPr lang="en-US" sz="3800" dirty="0">
                <a:latin typeface="Arial" panose="020B0604020202020204" pitchFamily="34" charset="0"/>
                <a:ea typeface="Calibri" panose="020F0502020204030204" pitchFamily="34" charset="0"/>
                <a:cs typeface="Arial" panose="020B0604020202020204" pitchFamily="34" charset="0"/>
              </a:rPr>
              <a:t> (B) </a:t>
            </a:r>
            <a:r>
              <a:rPr lang="en-US" sz="3800" dirty="0" err="1">
                <a:latin typeface="Arial" panose="020B0604020202020204" pitchFamily="34" charset="0"/>
                <a:ea typeface="Calibri" panose="020F0502020204030204" pitchFamily="34" charset="0"/>
                <a:cs typeface="Arial" panose="020B0604020202020204" pitchFamily="34" charset="0"/>
              </a:rPr>
              <a:t>để</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được</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hoàn</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chỉnh</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Việc</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kết</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nối</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thông</a:t>
            </a:r>
            <a:r>
              <a:rPr lang="en-US" sz="3800" dirty="0">
                <a:latin typeface="Arial" panose="020B0604020202020204" pitchFamily="34" charset="0"/>
                <a:ea typeface="Calibri" panose="020F0502020204030204" pitchFamily="34" charset="0"/>
                <a:cs typeface="Arial" panose="020B0604020202020204" pitchFamily="34" charset="0"/>
              </a:rPr>
              <a:t> tin </a:t>
            </a:r>
            <a:r>
              <a:rPr lang="en-US" sz="3800" dirty="0" err="1">
                <a:latin typeface="Arial" panose="020B0604020202020204" pitchFamily="34" charset="0"/>
                <a:ea typeface="Calibri" panose="020F0502020204030204" pitchFamily="34" charset="0"/>
                <a:cs typeface="Arial" panose="020B0604020202020204" pitchFamily="34" charset="0"/>
              </a:rPr>
              <a:t>thể</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hiện</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kĩ</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năng</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gì</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trong</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các</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kĩ</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năng</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học</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tập</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môn</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Khoa</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học</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tự</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nhiên</a:t>
            </a:r>
            <a:r>
              <a:rPr lang="en-US" sz="3800" dirty="0">
                <a:latin typeface="Arial" panose="020B0604020202020204" pitchFamily="34" charset="0"/>
                <a:ea typeface="Calibri" panose="020F0502020204030204" pitchFamily="34" charset="0"/>
                <a:cs typeface="Arial" panose="020B0604020202020204" pitchFamily="34" charset="0"/>
              </a:rPr>
              <a:t>?</a:t>
            </a:r>
            <a:endParaRPr lang="en-US" sz="3800" dirty="0">
              <a:effectLst/>
              <a:latin typeface="Arial" panose="020B0604020202020204" pitchFamily="34" charset="0"/>
              <a:ea typeface="Calibri" panose="020F0502020204030204" pitchFamily="34" charset="0"/>
              <a:cs typeface="Arial" panose="020B0604020202020204" pitchFamily="34" charset="0"/>
            </a:endParaRPr>
          </a:p>
        </p:txBody>
      </p:sp>
      <p:graphicFrame>
        <p:nvGraphicFramePr>
          <p:cNvPr id="3" name="Table 2"/>
          <p:cNvGraphicFramePr>
            <a:graphicFrameLocks noGrp="1"/>
          </p:cNvGraphicFramePr>
          <p:nvPr>
            <p:extLst>
              <p:ext uri="{D42A27DB-BD31-4B8C-83A1-F6EECF244321}">
                <p14:modId xmlns:p14="http://schemas.microsoft.com/office/powerpoint/2010/main" val="603574037"/>
              </p:ext>
            </p:extLst>
          </p:nvPr>
        </p:nvGraphicFramePr>
        <p:xfrm>
          <a:off x="2411000" y="4152900"/>
          <a:ext cx="13667200" cy="4846320"/>
        </p:xfrm>
        <a:graphic>
          <a:graphicData uri="http://schemas.openxmlformats.org/drawingml/2006/table">
            <a:tbl>
              <a:tblPr firstRow="1" bandRow="1">
                <a:tableStyleId>{22838BEF-8BB2-4498-84A7-C5851F593DF1}</a:tableStyleId>
              </a:tblPr>
              <a:tblGrid>
                <a:gridCol w="6248400">
                  <a:extLst>
                    <a:ext uri="{9D8B030D-6E8A-4147-A177-3AD203B41FA5}">
                      <a16:colId xmlns:a16="http://schemas.microsoft.com/office/drawing/2014/main" val="187889457"/>
                    </a:ext>
                  </a:extLst>
                </a:gridCol>
                <a:gridCol w="7418800">
                  <a:extLst>
                    <a:ext uri="{9D8B030D-6E8A-4147-A177-3AD203B41FA5}">
                      <a16:colId xmlns:a16="http://schemas.microsoft.com/office/drawing/2014/main" val="2055053867"/>
                    </a:ext>
                  </a:extLst>
                </a:gridCol>
              </a:tblGrid>
              <a:tr h="370840">
                <a:tc>
                  <a:txBody>
                    <a:bodyPr/>
                    <a:lstStyle/>
                    <a:p>
                      <a:pPr algn="ctr">
                        <a:lnSpc>
                          <a:spcPct val="150000"/>
                        </a:lnSpc>
                      </a:pPr>
                      <a:r>
                        <a:rPr lang="en-US" sz="2800" dirty="0" err="1" smtClean="0">
                          <a:latin typeface="Arial" panose="020B0604020202020204" pitchFamily="34" charset="0"/>
                          <a:cs typeface="Arial" panose="020B0604020202020204" pitchFamily="34" charset="0"/>
                        </a:rPr>
                        <a:t>Cột</a:t>
                      </a:r>
                      <a:r>
                        <a:rPr lang="en-US" sz="2800" dirty="0" smtClean="0">
                          <a:latin typeface="Arial" panose="020B0604020202020204" pitchFamily="34" charset="0"/>
                          <a:cs typeface="Arial" panose="020B0604020202020204" pitchFamily="34" charset="0"/>
                        </a:rPr>
                        <a:t> (A)</a:t>
                      </a:r>
                      <a:endParaRPr lang="en-US" sz="2800" dirty="0">
                        <a:latin typeface="Arial" panose="020B0604020202020204" pitchFamily="34" charset="0"/>
                        <a:cs typeface="Arial" panose="020B0604020202020204" pitchFamily="34" charset="0"/>
                      </a:endParaRPr>
                    </a:p>
                  </a:txBody>
                  <a:tcPr anchor="ctr"/>
                </a:tc>
                <a:tc>
                  <a:txBody>
                    <a:bodyPr/>
                    <a:lstStyle/>
                    <a:p>
                      <a:pPr algn="ctr">
                        <a:lnSpc>
                          <a:spcPct val="150000"/>
                        </a:lnSpc>
                      </a:pPr>
                      <a:r>
                        <a:rPr lang="en-US" sz="2800" dirty="0" err="1" smtClean="0">
                          <a:latin typeface="Arial" panose="020B0604020202020204" pitchFamily="34" charset="0"/>
                          <a:cs typeface="Arial" panose="020B0604020202020204" pitchFamily="34" charset="0"/>
                        </a:rPr>
                        <a:t>Cột</a:t>
                      </a:r>
                      <a:r>
                        <a:rPr lang="en-US" sz="2800" dirty="0" smtClean="0">
                          <a:latin typeface="Arial" panose="020B0604020202020204" pitchFamily="34" charset="0"/>
                          <a:cs typeface="Arial" panose="020B0604020202020204" pitchFamily="34" charset="0"/>
                        </a:rPr>
                        <a:t> (B)</a:t>
                      </a:r>
                      <a:endParaRPr lang="en-US" sz="28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829126658"/>
                  </a:ext>
                </a:extLst>
              </a:tr>
              <a:tr h="370840">
                <a:tc>
                  <a:txBody>
                    <a:bodyPr/>
                    <a:lstStyle/>
                    <a:p>
                      <a:pPr algn="ctr">
                        <a:lnSpc>
                          <a:spcPct val="150000"/>
                        </a:lnSpc>
                      </a:pPr>
                      <a:r>
                        <a:rPr lang="en-US" sz="2800" dirty="0" smtClean="0">
                          <a:latin typeface="Arial" panose="020B0604020202020204" pitchFamily="34" charset="0"/>
                          <a:cs typeface="Arial" panose="020B0604020202020204" pitchFamily="34" charset="0"/>
                        </a:rPr>
                        <a:t>1. </a:t>
                      </a:r>
                      <a:r>
                        <a:rPr lang="en-US" sz="2800" dirty="0" err="1" smtClean="0">
                          <a:latin typeface="Arial" panose="020B0604020202020204" pitchFamily="34" charset="0"/>
                          <a:cs typeface="Arial" panose="020B0604020202020204" pitchFamily="34" charset="0"/>
                        </a:rPr>
                        <a:t>Không</a:t>
                      </a:r>
                      <a:r>
                        <a:rPr lang="en-US" sz="2800" baseline="0" dirty="0" smtClean="0">
                          <a:latin typeface="Arial" panose="020B0604020202020204" pitchFamily="34" charset="0"/>
                          <a:cs typeface="Arial" panose="020B0604020202020204" pitchFamily="34" charset="0"/>
                        </a:rPr>
                        <a:t> </a:t>
                      </a:r>
                      <a:r>
                        <a:rPr lang="en-US" sz="2800" baseline="0" dirty="0" err="1" smtClean="0">
                          <a:latin typeface="Arial" panose="020B0604020202020204" pitchFamily="34" charset="0"/>
                          <a:cs typeface="Arial" panose="020B0604020202020204" pitchFamily="34" charset="0"/>
                        </a:rPr>
                        <a:t>khí</a:t>
                      </a:r>
                      <a:r>
                        <a:rPr lang="en-US" sz="2800" baseline="0" dirty="0" smtClean="0">
                          <a:latin typeface="Arial" panose="020B0604020202020204" pitchFamily="34" charset="0"/>
                          <a:cs typeface="Arial" panose="020B0604020202020204" pitchFamily="34" charset="0"/>
                        </a:rPr>
                        <a:t> </a:t>
                      </a:r>
                      <a:r>
                        <a:rPr lang="en-US" sz="2800" baseline="0" dirty="0" err="1" smtClean="0">
                          <a:latin typeface="Arial" panose="020B0604020202020204" pitchFamily="34" charset="0"/>
                          <a:cs typeface="Arial" panose="020B0604020202020204" pitchFamily="34" charset="0"/>
                        </a:rPr>
                        <a:t>là</a:t>
                      </a:r>
                      <a:r>
                        <a:rPr lang="en-US" sz="2800" baseline="0" dirty="0" smtClean="0">
                          <a:latin typeface="Arial" panose="020B0604020202020204" pitchFamily="34" charset="0"/>
                          <a:cs typeface="Arial" panose="020B0604020202020204" pitchFamily="34" charset="0"/>
                        </a:rPr>
                        <a:t> </a:t>
                      </a:r>
                      <a:r>
                        <a:rPr lang="en-US" sz="2800" baseline="0" dirty="0" err="1" smtClean="0">
                          <a:latin typeface="Arial" panose="020B0604020202020204" pitchFamily="34" charset="0"/>
                          <a:cs typeface="Arial" panose="020B0604020202020204" pitchFamily="34" charset="0"/>
                        </a:rPr>
                        <a:t>một</a:t>
                      </a:r>
                      <a:r>
                        <a:rPr lang="en-US" sz="2800" baseline="0" dirty="0" smtClean="0">
                          <a:latin typeface="Arial" panose="020B0604020202020204" pitchFamily="34" charset="0"/>
                          <a:cs typeface="Arial" panose="020B0604020202020204" pitchFamily="34" charset="0"/>
                        </a:rPr>
                        <a:t> </a:t>
                      </a:r>
                      <a:r>
                        <a:rPr lang="en-US" sz="2800" baseline="0" dirty="0" err="1" smtClean="0">
                          <a:latin typeface="Arial" panose="020B0604020202020204" pitchFamily="34" charset="0"/>
                          <a:cs typeface="Arial" panose="020B0604020202020204" pitchFamily="34" charset="0"/>
                        </a:rPr>
                        <a:t>hỗn</a:t>
                      </a:r>
                      <a:r>
                        <a:rPr lang="en-US" sz="2800" baseline="0" dirty="0" smtClean="0">
                          <a:latin typeface="Arial" panose="020B0604020202020204" pitchFamily="34" charset="0"/>
                          <a:cs typeface="Arial" panose="020B0604020202020204" pitchFamily="34" charset="0"/>
                        </a:rPr>
                        <a:t> </a:t>
                      </a:r>
                      <a:r>
                        <a:rPr lang="en-US" sz="2800" baseline="0" dirty="0" err="1" smtClean="0">
                          <a:latin typeface="Arial" panose="020B0604020202020204" pitchFamily="34" charset="0"/>
                          <a:cs typeface="Arial" panose="020B0604020202020204" pitchFamily="34" charset="0"/>
                        </a:rPr>
                        <a:t>hợp</a:t>
                      </a:r>
                      <a:r>
                        <a:rPr lang="en-US" sz="2800" baseline="0" dirty="0" smtClean="0">
                          <a:latin typeface="Arial" panose="020B0604020202020204" pitchFamily="34" charset="0"/>
                          <a:cs typeface="Arial" panose="020B0604020202020204" pitchFamily="34" charset="0"/>
                        </a:rPr>
                        <a:t> </a:t>
                      </a:r>
                      <a:r>
                        <a:rPr lang="en-US" sz="2800" baseline="0" dirty="0" err="1" smtClean="0">
                          <a:latin typeface="Arial" panose="020B0604020202020204" pitchFamily="34" charset="0"/>
                          <a:cs typeface="Arial" panose="020B0604020202020204" pitchFamily="34" charset="0"/>
                        </a:rPr>
                        <a:t>các</a:t>
                      </a:r>
                      <a:r>
                        <a:rPr lang="en-US" sz="2800" baseline="0" dirty="0" smtClean="0">
                          <a:latin typeface="Arial" panose="020B0604020202020204" pitchFamily="34" charset="0"/>
                          <a:cs typeface="Arial" panose="020B0604020202020204" pitchFamily="34" charset="0"/>
                        </a:rPr>
                        <a:t> </a:t>
                      </a:r>
                      <a:r>
                        <a:rPr lang="en-US" sz="2800" baseline="0" dirty="0" err="1" smtClean="0">
                          <a:latin typeface="Arial" panose="020B0604020202020204" pitchFamily="34" charset="0"/>
                          <a:cs typeface="Arial" panose="020B0604020202020204" pitchFamily="34" charset="0"/>
                        </a:rPr>
                        <a:t>chất</a:t>
                      </a:r>
                      <a:r>
                        <a:rPr lang="en-US" sz="2800" baseline="0" dirty="0" smtClean="0">
                          <a:latin typeface="Arial" panose="020B0604020202020204" pitchFamily="34" charset="0"/>
                          <a:cs typeface="Arial" panose="020B0604020202020204" pitchFamily="34" charset="0"/>
                        </a:rPr>
                        <a:t> </a:t>
                      </a:r>
                      <a:r>
                        <a:rPr lang="en-US" sz="2800" baseline="0" dirty="0" err="1" smtClean="0">
                          <a:latin typeface="Arial" panose="020B0604020202020204" pitchFamily="34" charset="0"/>
                          <a:cs typeface="Arial" panose="020B0604020202020204" pitchFamily="34" charset="0"/>
                        </a:rPr>
                        <a:t>khí</a:t>
                      </a:r>
                      <a:r>
                        <a:rPr lang="en-US" sz="2800" baseline="0" dirty="0" smtClean="0">
                          <a:latin typeface="Arial" panose="020B0604020202020204" pitchFamily="34" charset="0"/>
                          <a:cs typeface="Arial" panose="020B0604020202020204" pitchFamily="34" charset="0"/>
                        </a:rPr>
                        <a:t>, </a:t>
                      </a:r>
                      <a:r>
                        <a:rPr lang="en-US" sz="2800" baseline="0" dirty="0" err="1" smtClean="0">
                          <a:latin typeface="Arial" panose="020B0604020202020204" pitchFamily="34" charset="0"/>
                          <a:cs typeface="Arial" panose="020B0604020202020204" pitchFamily="34" charset="0"/>
                        </a:rPr>
                        <a:t>trong</a:t>
                      </a:r>
                      <a:r>
                        <a:rPr lang="en-US" sz="2800" baseline="0" dirty="0" smtClean="0">
                          <a:latin typeface="Arial" panose="020B0604020202020204" pitchFamily="34" charset="0"/>
                          <a:cs typeface="Arial" panose="020B0604020202020204" pitchFamily="34" charset="0"/>
                        </a:rPr>
                        <a:t> </a:t>
                      </a:r>
                      <a:r>
                        <a:rPr lang="en-US" sz="2800" baseline="0" dirty="0" err="1" smtClean="0">
                          <a:latin typeface="Arial" panose="020B0604020202020204" pitchFamily="34" charset="0"/>
                          <a:cs typeface="Arial" panose="020B0604020202020204" pitchFamily="34" charset="0"/>
                        </a:rPr>
                        <a:t>đó</a:t>
                      </a:r>
                      <a:endParaRPr lang="en-US" sz="2800" dirty="0">
                        <a:latin typeface="Arial" panose="020B0604020202020204" pitchFamily="34" charset="0"/>
                        <a:cs typeface="Arial" panose="020B0604020202020204" pitchFamily="34" charset="0"/>
                      </a:endParaRPr>
                    </a:p>
                  </a:txBody>
                  <a:tcPr anchor="ctr"/>
                </a:tc>
                <a:tc>
                  <a:txBody>
                    <a:bodyPr/>
                    <a:lstStyle/>
                    <a:p>
                      <a:pPr algn="ctr">
                        <a:lnSpc>
                          <a:spcPct val="150000"/>
                        </a:lnSpc>
                      </a:pPr>
                      <a:r>
                        <a:rPr lang="en-US" sz="2800" dirty="0" smtClean="0">
                          <a:latin typeface="Arial" panose="020B0604020202020204" pitchFamily="34" charset="0"/>
                          <a:cs typeface="Arial" panose="020B0604020202020204" pitchFamily="34" charset="0"/>
                        </a:rPr>
                        <a:t>A. </a:t>
                      </a:r>
                      <a:r>
                        <a:rPr lang="en-US" sz="2800" dirty="0" err="1" smtClean="0">
                          <a:latin typeface="Arial" panose="020B0604020202020204" pitchFamily="34" charset="0"/>
                          <a:cs typeface="Arial" panose="020B0604020202020204" pitchFamily="34" charset="0"/>
                        </a:rPr>
                        <a:t>sẽ</a:t>
                      </a:r>
                      <a:r>
                        <a:rPr lang="en-US" sz="2800" baseline="0" dirty="0" smtClean="0">
                          <a:latin typeface="Arial" panose="020B0604020202020204" pitchFamily="34" charset="0"/>
                          <a:cs typeface="Arial" panose="020B0604020202020204" pitchFamily="34" charset="0"/>
                        </a:rPr>
                        <a:t> </a:t>
                      </a:r>
                      <a:r>
                        <a:rPr lang="en-US" sz="2800" baseline="0" dirty="0" err="1" smtClean="0">
                          <a:latin typeface="Arial" panose="020B0604020202020204" pitchFamily="34" charset="0"/>
                          <a:cs typeface="Arial" panose="020B0604020202020204" pitchFamily="34" charset="0"/>
                        </a:rPr>
                        <a:t>cũng</a:t>
                      </a:r>
                      <a:r>
                        <a:rPr lang="en-US" sz="2800" baseline="0" dirty="0" smtClean="0">
                          <a:latin typeface="Arial" panose="020B0604020202020204" pitchFamily="34" charset="0"/>
                          <a:cs typeface="Arial" panose="020B0604020202020204" pitchFamily="34" charset="0"/>
                        </a:rPr>
                        <a:t> </a:t>
                      </a:r>
                      <a:r>
                        <a:rPr lang="en-US" sz="2800" baseline="0" dirty="0" err="1" smtClean="0">
                          <a:latin typeface="Arial" panose="020B0604020202020204" pitchFamily="34" charset="0"/>
                          <a:cs typeface="Arial" panose="020B0604020202020204" pitchFamily="34" charset="0"/>
                        </a:rPr>
                        <a:t>cấp</a:t>
                      </a:r>
                      <a:r>
                        <a:rPr lang="en-US" sz="2800" baseline="0" dirty="0" smtClean="0">
                          <a:latin typeface="Arial" panose="020B0604020202020204" pitchFamily="34" charset="0"/>
                          <a:cs typeface="Arial" panose="020B0604020202020204" pitchFamily="34" charset="0"/>
                        </a:rPr>
                        <a:t> </a:t>
                      </a:r>
                      <a:r>
                        <a:rPr lang="en-US" sz="2800" baseline="0" dirty="0" err="1" smtClean="0">
                          <a:latin typeface="Arial" panose="020B0604020202020204" pitchFamily="34" charset="0"/>
                          <a:cs typeface="Arial" panose="020B0604020202020204" pitchFamily="34" charset="0"/>
                        </a:rPr>
                        <a:t>đầy</a:t>
                      </a:r>
                      <a:r>
                        <a:rPr lang="en-US" sz="2800" baseline="0" dirty="0" smtClean="0">
                          <a:latin typeface="Arial" panose="020B0604020202020204" pitchFamily="34" charset="0"/>
                          <a:cs typeface="Arial" panose="020B0604020202020204" pitchFamily="34" charset="0"/>
                        </a:rPr>
                        <a:t> </a:t>
                      </a:r>
                      <a:r>
                        <a:rPr lang="en-US" sz="2800" baseline="0" dirty="0" err="1" smtClean="0">
                          <a:latin typeface="Arial" panose="020B0604020202020204" pitchFamily="34" charset="0"/>
                          <a:cs typeface="Arial" panose="020B0604020202020204" pitchFamily="34" charset="0"/>
                        </a:rPr>
                        <a:t>đủ</a:t>
                      </a:r>
                      <a:r>
                        <a:rPr lang="en-US" sz="2800" baseline="0" dirty="0" smtClean="0">
                          <a:latin typeface="Arial" panose="020B0604020202020204" pitchFamily="34" charset="0"/>
                          <a:cs typeface="Arial" panose="020B0604020202020204" pitchFamily="34" charset="0"/>
                        </a:rPr>
                        <a:t> </a:t>
                      </a:r>
                      <a:r>
                        <a:rPr lang="en-US" sz="2800" baseline="0" dirty="0" err="1" smtClean="0">
                          <a:latin typeface="Arial" panose="020B0604020202020204" pitchFamily="34" charset="0"/>
                          <a:cs typeface="Arial" panose="020B0604020202020204" pitchFamily="34" charset="0"/>
                        </a:rPr>
                        <a:t>các</a:t>
                      </a:r>
                      <a:r>
                        <a:rPr lang="en-US" sz="2800" baseline="0" dirty="0" smtClean="0">
                          <a:latin typeface="Arial" panose="020B0604020202020204" pitchFamily="34" charset="0"/>
                          <a:cs typeface="Arial" panose="020B0604020202020204" pitchFamily="34" charset="0"/>
                        </a:rPr>
                        <a:t> </a:t>
                      </a:r>
                      <a:r>
                        <a:rPr lang="en-US" sz="2800" baseline="0" dirty="0" err="1" smtClean="0">
                          <a:latin typeface="Arial" panose="020B0604020202020204" pitchFamily="34" charset="0"/>
                          <a:cs typeface="Arial" panose="020B0604020202020204" pitchFamily="34" charset="0"/>
                        </a:rPr>
                        <a:t>chất</a:t>
                      </a:r>
                      <a:r>
                        <a:rPr lang="en-US" sz="2800" baseline="0" dirty="0" smtClean="0">
                          <a:latin typeface="Arial" panose="020B0604020202020204" pitchFamily="34" charset="0"/>
                          <a:cs typeface="Arial" panose="020B0604020202020204" pitchFamily="34" charset="0"/>
                        </a:rPr>
                        <a:t> </a:t>
                      </a:r>
                      <a:r>
                        <a:rPr lang="en-US" sz="2800" baseline="0" dirty="0" err="1" smtClean="0">
                          <a:latin typeface="Arial" panose="020B0604020202020204" pitchFamily="34" charset="0"/>
                          <a:cs typeface="Arial" panose="020B0604020202020204" pitchFamily="34" charset="0"/>
                        </a:rPr>
                        <a:t>dinh</a:t>
                      </a:r>
                      <a:r>
                        <a:rPr lang="en-US" sz="2800" baseline="0" dirty="0" smtClean="0">
                          <a:latin typeface="Arial" panose="020B0604020202020204" pitchFamily="34" charset="0"/>
                          <a:cs typeface="Arial" panose="020B0604020202020204" pitchFamily="34" charset="0"/>
                        </a:rPr>
                        <a:t> </a:t>
                      </a:r>
                      <a:r>
                        <a:rPr lang="en-US" sz="2800" baseline="0" dirty="0" err="1" smtClean="0">
                          <a:latin typeface="Arial" panose="020B0604020202020204" pitchFamily="34" charset="0"/>
                          <a:cs typeface="Arial" panose="020B0604020202020204" pitchFamily="34" charset="0"/>
                        </a:rPr>
                        <a:t>dưỡng</a:t>
                      </a:r>
                      <a:r>
                        <a:rPr lang="en-US" sz="2800" baseline="0" dirty="0" smtClean="0">
                          <a:latin typeface="Arial" panose="020B0604020202020204" pitchFamily="34" charset="0"/>
                          <a:cs typeface="Arial" panose="020B0604020202020204" pitchFamily="34" charset="0"/>
                        </a:rPr>
                        <a:t> </a:t>
                      </a:r>
                      <a:r>
                        <a:rPr lang="en-US" sz="2800" baseline="0" dirty="0" err="1" smtClean="0">
                          <a:latin typeface="Arial" panose="020B0604020202020204" pitchFamily="34" charset="0"/>
                          <a:cs typeface="Arial" panose="020B0604020202020204" pitchFamily="34" charset="0"/>
                        </a:rPr>
                        <a:t>cho</a:t>
                      </a:r>
                      <a:r>
                        <a:rPr lang="en-US" sz="2800" baseline="0" dirty="0" smtClean="0">
                          <a:latin typeface="Arial" panose="020B0604020202020204" pitchFamily="34" charset="0"/>
                          <a:cs typeface="Arial" panose="020B0604020202020204" pitchFamily="34" charset="0"/>
                        </a:rPr>
                        <a:t> </a:t>
                      </a:r>
                      <a:r>
                        <a:rPr lang="en-US" sz="2800" baseline="0" dirty="0" err="1" smtClean="0">
                          <a:latin typeface="Arial" panose="020B0604020202020204" pitchFamily="34" charset="0"/>
                          <a:cs typeface="Arial" panose="020B0604020202020204" pitchFamily="34" charset="0"/>
                        </a:rPr>
                        <a:t>cơ</a:t>
                      </a:r>
                      <a:r>
                        <a:rPr lang="en-US" sz="2800" baseline="0" dirty="0" smtClean="0">
                          <a:latin typeface="Arial" panose="020B0604020202020204" pitchFamily="34" charset="0"/>
                          <a:cs typeface="Arial" panose="020B0604020202020204" pitchFamily="34" charset="0"/>
                        </a:rPr>
                        <a:t> </a:t>
                      </a:r>
                      <a:r>
                        <a:rPr lang="en-US" sz="2800" baseline="0" dirty="0" err="1" smtClean="0">
                          <a:latin typeface="Arial" panose="020B0604020202020204" pitchFamily="34" charset="0"/>
                          <a:cs typeface="Arial" panose="020B0604020202020204" pitchFamily="34" charset="0"/>
                        </a:rPr>
                        <a:t>thể</a:t>
                      </a:r>
                      <a:r>
                        <a:rPr lang="en-US" sz="2800" baseline="0" dirty="0" smtClean="0">
                          <a:latin typeface="Arial" panose="020B0604020202020204" pitchFamily="34" charset="0"/>
                          <a:cs typeface="Arial" panose="020B0604020202020204" pitchFamily="34" charset="0"/>
                        </a:rPr>
                        <a:t> </a:t>
                      </a:r>
                      <a:r>
                        <a:rPr lang="en-US" sz="2800" baseline="0" dirty="0" err="1" smtClean="0">
                          <a:latin typeface="Arial" panose="020B0604020202020204" pitchFamily="34" charset="0"/>
                          <a:cs typeface="Arial" panose="020B0604020202020204" pitchFamily="34" charset="0"/>
                        </a:rPr>
                        <a:t>nhằm</a:t>
                      </a:r>
                      <a:r>
                        <a:rPr lang="en-US" sz="2800" baseline="0" dirty="0" smtClean="0">
                          <a:latin typeface="Arial" panose="020B0604020202020204" pitchFamily="34" charset="0"/>
                          <a:cs typeface="Arial" panose="020B0604020202020204" pitchFamily="34" charset="0"/>
                        </a:rPr>
                        <a:t> </a:t>
                      </a:r>
                      <a:r>
                        <a:rPr lang="en-US" sz="2800" baseline="0" dirty="0" err="1" smtClean="0">
                          <a:latin typeface="Arial" panose="020B0604020202020204" pitchFamily="34" charset="0"/>
                          <a:cs typeface="Arial" panose="020B0604020202020204" pitchFamily="34" charset="0"/>
                        </a:rPr>
                        <a:t>phát</a:t>
                      </a:r>
                      <a:r>
                        <a:rPr lang="en-US" sz="2800" baseline="0" dirty="0" smtClean="0">
                          <a:latin typeface="Arial" panose="020B0604020202020204" pitchFamily="34" charset="0"/>
                          <a:cs typeface="Arial" panose="020B0604020202020204" pitchFamily="34" charset="0"/>
                        </a:rPr>
                        <a:t> </a:t>
                      </a:r>
                      <a:r>
                        <a:rPr lang="en-US" sz="2800" baseline="0" dirty="0" err="1" smtClean="0">
                          <a:latin typeface="Arial" panose="020B0604020202020204" pitchFamily="34" charset="0"/>
                          <a:cs typeface="Arial" panose="020B0604020202020204" pitchFamily="34" charset="0"/>
                        </a:rPr>
                        <a:t>triển</a:t>
                      </a:r>
                      <a:r>
                        <a:rPr lang="en-US" sz="2800" baseline="0" dirty="0" smtClean="0">
                          <a:latin typeface="Arial" panose="020B0604020202020204" pitchFamily="34" charset="0"/>
                          <a:cs typeface="Arial" panose="020B0604020202020204" pitchFamily="34" charset="0"/>
                        </a:rPr>
                        <a:t> </a:t>
                      </a:r>
                      <a:r>
                        <a:rPr lang="en-US" sz="2800" baseline="0" dirty="0" err="1" smtClean="0">
                          <a:latin typeface="Arial" panose="020B0604020202020204" pitchFamily="34" charset="0"/>
                          <a:cs typeface="Arial" panose="020B0604020202020204" pitchFamily="34" charset="0"/>
                        </a:rPr>
                        <a:t>khỏe</a:t>
                      </a:r>
                      <a:r>
                        <a:rPr lang="en-US" sz="2800" baseline="0" dirty="0" smtClean="0">
                          <a:latin typeface="Arial" panose="020B0604020202020204" pitchFamily="34" charset="0"/>
                          <a:cs typeface="Arial" panose="020B0604020202020204" pitchFamily="34" charset="0"/>
                        </a:rPr>
                        <a:t> </a:t>
                      </a:r>
                      <a:r>
                        <a:rPr lang="en-US" sz="2800" baseline="0" dirty="0" err="1" smtClean="0">
                          <a:latin typeface="Arial" panose="020B0604020202020204" pitchFamily="34" charset="0"/>
                          <a:cs typeface="Arial" panose="020B0604020202020204" pitchFamily="34" charset="0"/>
                        </a:rPr>
                        <a:t>mạnh</a:t>
                      </a:r>
                      <a:r>
                        <a:rPr lang="en-US" sz="2800" baseline="0" dirty="0" smtClean="0">
                          <a:latin typeface="Arial" panose="020B0604020202020204" pitchFamily="34" charset="0"/>
                          <a:cs typeface="Arial" panose="020B0604020202020204" pitchFamily="34" charset="0"/>
                        </a:rPr>
                        <a:t>.</a:t>
                      </a:r>
                      <a:endParaRPr lang="en-US" sz="28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876047180"/>
                  </a:ext>
                </a:extLst>
              </a:tr>
              <a:tr h="370840">
                <a:tc>
                  <a:txBody>
                    <a:bodyPr/>
                    <a:lstStyle/>
                    <a:p>
                      <a:pPr algn="ctr">
                        <a:lnSpc>
                          <a:spcPct val="150000"/>
                        </a:lnSpc>
                      </a:pPr>
                      <a:r>
                        <a:rPr lang="en-US" sz="2800" dirty="0" smtClean="0">
                          <a:latin typeface="Arial" panose="020B0604020202020204" pitchFamily="34" charset="0"/>
                          <a:cs typeface="Arial" panose="020B0604020202020204" pitchFamily="34" charset="0"/>
                        </a:rPr>
                        <a:t>2. </a:t>
                      </a:r>
                      <a:r>
                        <a:rPr lang="en-US" sz="2800" dirty="0" err="1" smtClean="0">
                          <a:latin typeface="Arial" panose="020B0604020202020204" pitchFamily="34" charset="0"/>
                          <a:cs typeface="Arial" panose="020B0604020202020204" pitchFamily="34" charset="0"/>
                        </a:rPr>
                        <a:t>Kết</a:t>
                      </a:r>
                      <a:r>
                        <a:rPr lang="en-US" sz="2800" baseline="0" dirty="0" smtClean="0">
                          <a:latin typeface="Arial" panose="020B0604020202020204" pitchFamily="34" charset="0"/>
                          <a:cs typeface="Arial" panose="020B0604020202020204" pitchFamily="34" charset="0"/>
                        </a:rPr>
                        <a:t> </a:t>
                      </a:r>
                      <a:r>
                        <a:rPr lang="en-US" sz="2800" baseline="0" dirty="0" err="1" smtClean="0">
                          <a:latin typeface="Arial" panose="020B0604020202020204" pitchFamily="34" charset="0"/>
                          <a:cs typeface="Arial" panose="020B0604020202020204" pitchFamily="34" charset="0"/>
                        </a:rPr>
                        <a:t>hợp</a:t>
                      </a:r>
                      <a:r>
                        <a:rPr lang="en-US" sz="2800" baseline="0" dirty="0" smtClean="0">
                          <a:latin typeface="Arial" panose="020B0604020202020204" pitchFamily="34" charset="0"/>
                          <a:cs typeface="Arial" panose="020B0604020202020204" pitchFamily="34" charset="0"/>
                        </a:rPr>
                        <a:t> </a:t>
                      </a:r>
                      <a:r>
                        <a:rPr lang="en-US" sz="2800" baseline="0" dirty="0" err="1" smtClean="0">
                          <a:latin typeface="Arial" panose="020B0604020202020204" pitchFamily="34" charset="0"/>
                          <a:cs typeface="Arial" panose="020B0604020202020204" pitchFamily="34" charset="0"/>
                        </a:rPr>
                        <a:t>các</a:t>
                      </a:r>
                      <a:r>
                        <a:rPr lang="en-US" sz="2800" baseline="0" dirty="0" smtClean="0">
                          <a:latin typeface="Arial" panose="020B0604020202020204" pitchFamily="34" charset="0"/>
                          <a:cs typeface="Arial" panose="020B0604020202020204" pitchFamily="34" charset="0"/>
                        </a:rPr>
                        <a:t> </a:t>
                      </a:r>
                      <a:r>
                        <a:rPr lang="en-US" sz="2800" baseline="0" dirty="0" err="1" smtClean="0">
                          <a:latin typeface="Arial" panose="020B0604020202020204" pitchFamily="34" charset="0"/>
                          <a:cs typeface="Arial" panose="020B0604020202020204" pitchFamily="34" charset="0"/>
                        </a:rPr>
                        <a:t>loại</a:t>
                      </a:r>
                      <a:r>
                        <a:rPr lang="en-US" sz="2800" baseline="0" dirty="0" smtClean="0">
                          <a:latin typeface="Arial" panose="020B0604020202020204" pitchFamily="34" charset="0"/>
                          <a:cs typeface="Arial" panose="020B0604020202020204" pitchFamily="34" charset="0"/>
                        </a:rPr>
                        <a:t> </a:t>
                      </a:r>
                      <a:r>
                        <a:rPr lang="en-US" sz="2800" baseline="0" dirty="0" err="1" smtClean="0">
                          <a:latin typeface="Arial" panose="020B0604020202020204" pitchFamily="34" charset="0"/>
                          <a:cs typeface="Arial" panose="020B0604020202020204" pitchFamily="34" charset="0"/>
                        </a:rPr>
                        <a:t>lương</a:t>
                      </a:r>
                      <a:r>
                        <a:rPr lang="en-US" sz="2800" baseline="0" dirty="0" smtClean="0">
                          <a:latin typeface="Arial" panose="020B0604020202020204" pitchFamily="34" charset="0"/>
                          <a:cs typeface="Arial" panose="020B0604020202020204" pitchFamily="34" charset="0"/>
                        </a:rPr>
                        <a:t> </a:t>
                      </a:r>
                      <a:r>
                        <a:rPr lang="en-US" sz="2800" baseline="0" dirty="0" err="1" smtClean="0">
                          <a:latin typeface="Arial" panose="020B0604020202020204" pitchFamily="34" charset="0"/>
                          <a:cs typeface="Arial" panose="020B0604020202020204" pitchFamily="34" charset="0"/>
                        </a:rPr>
                        <a:t>thực</a:t>
                      </a:r>
                      <a:r>
                        <a:rPr lang="en-US" sz="2800" baseline="0" dirty="0" smtClean="0">
                          <a:latin typeface="Arial" panose="020B0604020202020204" pitchFamily="34" charset="0"/>
                          <a:cs typeface="Arial" panose="020B0604020202020204" pitchFamily="34" charset="0"/>
                        </a:rPr>
                        <a:t>, </a:t>
                      </a:r>
                      <a:r>
                        <a:rPr lang="en-US" sz="2800" baseline="0" dirty="0" err="1" smtClean="0">
                          <a:latin typeface="Arial" panose="020B0604020202020204" pitchFamily="34" charset="0"/>
                          <a:cs typeface="Arial" panose="020B0604020202020204" pitchFamily="34" charset="0"/>
                        </a:rPr>
                        <a:t>thực</a:t>
                      </a:r>
                      <a:r>
                        <a:rPr lang="en-US" sz="2800" baseline="0" dirty="0" smtClean="0">
                          <a:latin typeface="Arial" panose="020B0604020202020204" pitchFamily="34" charset="0"/>
                          <a:cs typeface="Arial" panose="020B0604020202020204" pitchFamily="34" charset="0"/>
                        </a:rPr>
                        <a:t> </a:t>
                      </a:r>
                      <a:r>
                        <a:rPr lang="en-US" sz="2800" baseline="0" dirty="0" err="1" smtClean="0">
                          <a:latin typeface="Arial" panose="020B0604020202020204" pitchFamily="34" charset="0"/>
                          <a:cs typeface="Arial" panose="020B0604020202020204" pitchFamily="34" charset="0"/>
                        </a:rPr>
                        <a:t>phẩm</a:t>
                      </a:r>
                      <a:r>
                        <a:rPr lang="en-US" sz="2800" baseline="0" dirty="0" smtClean="0">
                          <a:latin typeface="Arial" panose="020B0604020202020204" pitchFamily="34" charset="0"/>
                          <a:cs typeface="Arial" panose="020B0604020202020204" pitchFamily="34" charset="0"/>
                        </a:rPr>
                        <a:t> </a:t>
                      </a:r>
                      <a:r>
                        <a:rPr lang="en-US" sz="2800" baseline="0" dirty="0" err="1" smtClean="0">
                          <a:latin typeface="Arial" panose="020B0604020202020204" pitchFamily="34" charset="0"/>
                          <a:cs typeface="Arial" panose="020B0604020202020204" pitchFamily="34" charset="0"/>
                        </a:rPr>
                        <a:t>phù</a:t>
                      </a:r>
                      <a:r>
                        <a:rPr lang="en-US" sz="2800" baseline="0" dirty="0" smtClean="0">
                          <a:latin typeface="Arial" panose="020B0604020202020204" pitchFamily="34" charset="0"/>
                          <a:cs typeface="Arial" panose="020B0604020202020204" pitchFamily="34" charset="0"/>
                        </a:rPr>
                        <a:t> </a:t>
                      </a:r>
                      <a:r>
                        <a:rPr lang="en-US" sz="2800" baseline="0" dirty="0" err="1" smtClean="0">
                          <a:latin typeface="Arial" panose="020B0604020202020204" pitchFamily="34" charset="0"/>
                          <a:cs typeface="Arial" panose="020B0604020202020204" pitchFamily="34" charset="0"/>
                        </a:rPr>
                        <a:t>hợp</a:t>
                      </a:r>
                      <a:r>
                        <a:rPr lang="en-US" sz="2800" baseline="0" dirty="0" smtClean="0">
                          <a:latin typeface="Arial" panose="020B0604020202020204" pitchFamily="34" charset="0"/>
                          <a:cs typeface="Arial" panose="020B0604020202020204" pitchFamily="34" charset="0"/>
                        </a:rPr>
                        <a:t> </a:t>
                      </a:r>
                      <a:r>
                        <a:rPr lang="en-US" sz="2800" baseline="0" dirty="0" err="1" smtClean="0">
                          <a:latin typeface="Arial" panose="020B0604020202020204" pitchFamily="34" charset="0"/>
                          <a:cs typeface="Arial" panose="020B0604020202020204" pitchFamily="34" charset="0"/>
                        </a:rPr>
                        <a:t>với</a:t>
                      </a:r>
                      <a:r>
                        <a:rPr lang="en-US" sz="2800" baseline="0" dirty="0" smtClean="0">
                          <a:latin typeface="Arial" panose="020B0604020202020204" pitchFamily="34" charset="0"/>
                          <a:cs typeface="Arial" panose="020B0604020202020204" pitchFamily="34" charset="0"/>
                        </a:rPr>
                        <a:t> </a:t>
                      </a:r>
                      <a:r>
                        <a:rPr lang="en-US" sz="2800" baseline="0" dirty="0" err="1" smtClean="0">
                          <a:latin typeface="Arial" panose="020B0604020202020204" pitchFamily="34" charset="0"/>
                          <a:cs typeface="Arial" panose="020B0604020202020204" pitchFamily="34" charset="0"/>
                        </a:rPr>
                        <a:t>lứa</a:t>
                      </a:r>
                      <a:r>
                        <a:rPr lang="en-US" sz="2800" baseline="0" dirty="0" smtClean="0">
                          <a:latin typeface="Arial" panose="020B0604020202020204" pitchFamily="34" charset="0"/>
                          <a:cs typeface="Arial" panose="020B0604020202020204" pitchFamily="34" charset="0"/>
                        </a:rPr>
                        <a:t> </a:t>
                      </a:r>
                      <a:r>
                        <a:rPr lang="en-US" sz="2800" baseline="0" dirty="0" err="1" smtClean="0">
                          <a:latin typeface="Arial" panose="020B0604020202020204" pitchFamily="34" charset="0"/>
                          <a:cs typeface="Arial" panose="020B0604020202020204" pitchFamily="34" charset="0"/>
                        </a:rPr>
                        <a:t>tuổi</a:t>
                      </a:r>
                      <a:r>
                        <a:rPr lang="en-US" sz="2800" baseline="0" dirty="0" smtClean="0">
                          <a:latin typeface="Arial" panose="020B0604020202020204" pitchFamily="34" charset="0"/>
                          <a:cs typeface="Arial" panose="020B0604020202020204" pitchFamily="34" charset="0"/>
                        </a:rPr>
                        <a:t>, </a:t>
                      </a:r>
                      <a:r>
                        <a:rPr lang="en-US" sz="2800" baseline="0" dirty="0" err="1" smtClean="0">
                          <a:latin typeface="Arial" panose="020B0604020202020204" pitchFamily="34" charset="0"/>
                          <a:cs typeface="Arial" panose="020B0604020202020204" pitchFamily="34" charset="0"/>
                        </a:rPr>
                        <a:t>giới</a:t>
                      </a:r>
                      <a:r>
                        <a:rPr lang="en-US" sz="2800" baseline="0" dirty="0" smtClean="0">
                          <a:latin typeface="Arial" panose="020B0604020202020204" pitchFamily="34" charset="0"/>
                          <a:cs typeface="Arial" panose="020B0604020202020204" pitchFamily="34" charset="0"/>
                        </a:rPr>
                        <a:t> </a:t>
                      </a:r>
                      <a:r>
                        <a:rPr lang="en-US" sz="2800" baseline="0" dirty="0" err="1" smtClean="0">
                          <a:latin typeface="Arial" panose="020B0604020202020204" pitchFamily="34" charset="0"/>
                          <a:cs typeface="Arial" panose="020B0604020202020204" pitchFamily="34" charset="0"/>
                        </a:rPr>
                        <a:t>tính</a:t>
                      </a:r>
                      <a:endParaRPr lang="en-US" sz="2800" dirty="0">
                        <a:latin typeface="Arial" panose="020B0604020202020204" pitchFamily="34" charset="0"/>
                        <a:cs typeface="Arial" panose="020B0604020202020204" pitchFamily="34" charset="0"/>
                      </a:endParaRPr>
                    </a:p>
                  </a:txBody>
                  <a:tcPr anchor="ctr"/>
                </a:tc>
                <a:tc>
                  <a:txBody>
                    <a:bodyPr/>
                    <a:lstStyle/>
                    <a:p>
                      <a:pPr algn="ctr">
                        <a:lnSpc>
                          <a:spcPct val="150000"/>
                        </a:lnSpc>
                      </a:pPr>
                      <a:r>
                        <a:rPr lang="en-US" sz="2800" dirty="0" smtClean="0">
                          <a:latin typeface="Arial" panose="020B0604020202020204" pitchFamily="34" charset="0"/>
                          <a:cs typeface="Arial" panose="020B0604020202020204" pitchFamily="34" charset="0"/>
                        </a:rPr>
                        <a:t>B.</a:t>
                      </a:r>
                      <a:r>
                        <a:rPr lang="en-US" sz="2800" baseline="0" dirty="0" smtClean="0">
                          <a:latin typeface="Arial" panose="020B0604020202020204" pitchFamily="34" charset="0"/>
                          <a:cs typeface="Arial" panose="020B0604020202020204" pitchFamily="34" charset="0"/>
                        </a:rPr>
                        <a:t> </a:t>
                      </a:r>
                      <a:r>
                        <a:rPr lang="en-US" sz="2800" baseline="0" dirty="0" err="1" smtClean="0">
                          <a:latin typeface="Arial" panose="020B0604020202020204" pitchFamily="34" charset="0"/>
                          <a:cs typeface="Arial" panose="020B0604020202020204" pitchFamily="34" charset="0"/>
                        </a:rPr>
                        <a:t>phản</a:t>
                      </a:r>
                      <a:r>
                        <a:rPr lang="en-US" sz="2800" baseline="0" dirty="0" smtClean="0">
                          <a:latin typeface="Arial" panose="020B0604020202020204" pitchFamily="34" charset="0"/>
                          <a:cs typeface="Arial" panose="020B0604020202020204" pitchFamily="34" charset="0"/>
                        </a:rPr>
                        <a:t> </a:t>
                      </a:r>
                      <a:r>
                        <a:rPr lang="en-US" sz="2800" baseline="0" dirty="0" err="1" smtClean="0">
                          <a:latin typeface="Arial" panose="020B0604020202020204" pitchFamily="34" charset="0"/>
                          <a:cs typeface="Arial" panose="020B0604020202020204" pitchFamily="34" charset="0"/>
                        </a:rPr>
                        <a:t>xạ</a:t>
                      </a:r>
                      <a:r>
                        <a:rPr lang="en-US" sz="2800" baseline="0" dirty="0" smtClean="0">
                          <a:latin typeface="Arial" panose="020B0604020202020204" pitchFamily="34" charset="0"/>
                          <a:cs typeface="Arial" panose="020B0604020202020204" pitchFamily="34" charset="0"/>
                        </a:rPr>
                        <a:t> </a:t>
                      </a:r>
                      <a:r>
                        <a:rPr lang="en-US" sz="2800" baseline="0" dirty="0" err="1" smtClean="0">
                          <a:latin typeface="Arial" panose="020B0604020202020204" pitchFamily="34" charset="0"/>
                          <a:cs typeface="Arial" panose="020B0604020202020204" pitchFamily="34" charset="0"/>
                        </a:rPr>
                        <a:t>ánh</a:t>
                      </a:r>
                      <a:r>
                        <a:rPr lang="en-US" sz="2800" baseline="0" dirty="0" smtClean="0">
                          <a:latin typeface="Arial" panose="020B0604020202020204" pitchFamily="34" charset="0"/>
                          <a:cs typeface="Arial" panose="020B0604020202020204" pitchFamily="34" charset="0"/>
                        </a:rPr>
                        <a:t> sang </a:t>
                      </a:r>
                      <a:r>
                        <a:rPr lang="en-US" sz="2800" baseline="0" dirty="0" err="1" smtClean="0">
                          <a:latin typeface="Arial" panose="020B0604020202020204" pitchFamily="34" charset="0"/>
                          <a:cs typeface="Arial" panose="020B0604020202020204" pitchFamily="34" charset="0"/>
                        </a:rPr>
                        <a:t>từ</a:t>
                      </a:r>
                      <a:r>
                        <a:rPr lang="en-US" sz="2800" baseline="0" dirty="0" smtClean="0">
                          <a:latin typeface="Arial" panose="020B0604020202020204" pitchFamily="34" charset="0"/>
                          <a:cs typeface="Arial" panose="020B0604020202020204" pitchFamily="34" charset="0"/>
                        </a:rPr>
                        <a:t> </a:t>
                      </a:r>
                      <a:r>
                        <a:rPr lang="en-US" sz="2800" baseline="0" dirty="0" err="1" smtClean="0">
                          <a:latin typeface="Arial" panose="020B0604020202020204" pitchFamily="34" charset="0"/>
                          <a:cs typeface="Arial" panose="020B0604020202020204" pitchFamily="34" charset="0"/>
                        </a:rPr>
                        <a:t>Mặt</a:t>
                      </a:r>
                      <a:r>
                        <a:rPr lang="en-US" sz="2800" baseline="0" dirty="0" smtClean="0">
                          <a:latin typeface="Arial" panose="020B0604020202020204" pitchFamily="34" charset="0"/>
                          <a:cs typeface="Arial" panose="020B0604020202020204" pitchFamily="34" charset="0"/>
                        </a:rPr>
                        <a:t> </a:t>
                      </a:r>
                      <a:r>
                        <a:rPr lang="en-US" sz="2800" baseline="0" dirty="0" err="1" smtClean="0">
                          <a:latin typeface="Arial" panose="020B0604020202020204" pitchFamily="34" charset="0"/>
                          <a:cs typeface="Arial" panose="020B0604020202020204" pitchFamily="34" charset="0"/>
                        </a:rPr>
                        <a:t>Trời</a:t>
                      </a:r>
                      <a:r>
                        <a:rPr lang="en-US" sz="2800" baseline="0" dirty="0" smtClean="0">
                          <a:latin typeface="Arial" panose="020B0604020202020204" pitchFamily="34" charset="0"/>
                          <a:cs typeface="Arial" panose="020B0604020202020204" pitchFamily="34" charset="0"/>
                        </a:rPr>
                        <a:t>.</a:t>
                      </a:r>
                      <a:endParaRPr lang="en-US" sz="28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118380930"/>
                  </a:ext>
                </a:extLst>
              </a:tr>
              <a:tr h="370840">
                <a:tc>
                  <a:txBody>
                    <a:bodyPr/>
                    <a:lstStyle/>
                    <a:p>
                      <a:pPr algn="ctr">
                        <a:lnSpc>
                          <a:spcPct val="150000"/>
                        </a:lnSpc>
                      </a:pPr>
                      <a:r>
                        <a:rPr lang="en-US" sz="2800" dirty="0" smtClean="0">
                          <a:latin typeface="Arial" panose="020B0604020202020204" pitchFamily="34" charset="0"/>
                          <a:cs typeface="Arial" panose="020B0604020202020204" pitchFamily="34" charset="0"/>
                        </a:rPr>
                        <a:t>3. </a:t>
                      </a:r>
                      <a:r>
                        <a:rPr lang="en-US" sz="2800" dirty="0" err="1" smtClean="0">
                          <a:latin typeface="Arial" panose="020B0604020202020204" pitchFamily="34" charset="0"/>
                          <a:cs typeface="Arial" panose="020B0604020202020204" pitchFamily="34" charset="0"/>
                        </a:rPr>
                        <a:t>Ánh</a:t>
                      </a:r>
                      <a:r>
                        <a:rPr lang="en-US" sz="2800" baseline="0" dirty="0" smtClean="0">
                          <a:latin typeface="Arial" panose="020B0604020202020204" pitchFamily="34" charset="0"/>
                          <a:cs typeface="Arial" panose="020B0604020202020204" pitchFamily="34" charset="0"/>
                        </a:rPr>
                        <a:t> </a:t>
                      </a:r>
                      <a:r>
                        <a:rPr lang="en-US" sz="2800" baseline="0" dirty="0" err="1" smtClean="0">
                          <a:latin typeface="Arial" panose="020B0604020202020204" pitchFamily="34" charset="0"/>
                          <a:cs typeface="Arial" panose="020B0604020202020204" pitchFamily="34" charset="0"/>
                        </a:rPr>
                        <a:t>sáng</a:t>
                      </a:r>
                      <a:r>
                        <a:rPr lang="en-US" sz="2800" baseline="0" dirty="0" smtClean="0">
                          <a:latin typeface="Arial" panose="020B0604020202020204" pitchFamily="34" charset="0"/>
                          <a:cs typeface="Arial" panose="020B0604020202020204" pitchFamily="34" charset="0"/>
                        </a:rPr>
                        <a:t> </a:t>
                      </a:r>
                      <a:r>
                        <a:rPr lang="en-US" sz="2800" baseline="0" dirty="0" err="1" smtClean="0">
                          <a:latin typeface="Arial" panose="020B0604020202020204" pitchFamily="34" charset="0"/>
                          <a:cs typeface="Arial" panose="020B0604020202020204" pitchFamily="34" charset="0"/>
                        </a:rPr>
                        <a:t>của</a:t>
                      </a:r>
                      <a:r>
                        <a:rPr lang="en-US" sz="2800" baseline="0" dirty="0" smtClean="0">
                          <a:latin typeface="Arial" panose="020B0604020202020204" pitchFamily="34" charset="0"/>
                          <a:cs typeface="Arial" panose="020B0604020202020204" pitchFamily="34" charset="0"/>
                        </a:rPr>
                        <a:t> </a:t>
                      </a:r>
                      <a:r>
                        <a:rPr lang="en-US" sz="2800" baseline="0" dirty="0" err="1" smtClean="0">
                          <a:latin typeface="Arial" panose="020B0604020202020204" pitchFamily="34" charset="0"/>
                          <a:cs typeface="Arial" panose="020B0604020202020204" pitchFamily="34" charset="0"/>
                        </a:rPr>
                        <a:t>Mặt</a:t>
                      </a:r>
                      <a:r>
                        <a:rPr lang="en-US" sz="2800" baseline="0" dirty="0" smtClean="0">
                          <a:latin typeface="Arial" panose="020B0604020202020204" pitchFamily="34" charset="0"/>
                          <a:cs typeface="Arial" panose="020B0604020202020204" pitchFamily="34" charset="0"/>
                        </a:rPr>
                        <a:t> </a:t>
                      </a:r>
                      <a:r>
                        <a:rPr lang="en-US" sz="2800" baseline="0" dirty="0" err="1" smtClean="0">
                          <a:latin typeface="Arial" panose="020B0604020202020204" pitchFamily="34" charset="0"/>
                          <a:cs typeface="Arial" panose="020B0604020202020204" pitchFamily="34" charset="0"/>
                        </a:rPr>
                        <a:t>Trăng</a:t>
                      </a:r>
                      <a:r>
                        <a:rPr lang="en-US" sz="2800" baseline="0" dirty="0" smtClean="0">
                          <a:latin typeface="Arial" panose="020B0604020202020204" pitchFamily="34" charset="0"/>
                          <a:cs typeface="Arial" panose="020B0604020202020204" pitchFamily="34" charset="0"/>
                        </a:rPr>
                        <a:t> </a:t>
                      </a:r>
                      <a:r>
                        <a:rPr lang="en-US" sz="2800" baseline="0" dirty="0" err="1" smtClean="0">
                          <a:latin typeface="Arial" panose="020B0604020202020204" pitchFamily="34" charset="0"/>
                          <a:cs typeface="Arial" panose="020B0604020202020204" pitchFamily="34" charset="0"/>
                        </a:rPr>
                        <a:t>có</a:t>
                      </a:r>
                      <a:r>
                        <a:rPr lang="en-US" sz="2800" baseline="0" dirty="0" smtClean="0">
                          <a:latin typeface="Arial" panose="020B0604020202020204" pitchFamily="34" charset="0"/>
                          <a:cs typeface="Arial" panose="020B0604020202020204" pitchFamily="34" charset="0"/>
                        </a:rPr>
                        <a:t> </a:t>
                      </a:r>
                      <a:r>
                        <a:rPr lang="en-US" sz="2800" baseline="0" dirty="0" err="1" smtClean="0">
                          <a:latin typeface="Arial" panose="020B0604020202020204" pitchFamily="34" charset="0"/>
                          <a:cs typeface="Arial" panose="020B0604020202020204" pitchFamily="34" charset="0"/>
                        </a:rPr>
                        <a:t>được</a:t>
                      </a:r>
                      <a:r>
                        <a:rPr lang="en-US" sz="2800" baseline="0" dirty="0" smtClean="0">
                          <a:latin typeface="Arial" panose="020B0604020202020204" pitchFamily="34" charset="0"/>
                          <a:cs typeface="Arial" panose="020B0604020202020204" pitchFamily="34" charset="0"/>
                        </a:rPr>
                        <a:t> </a:t>
                      </a:r>
                      <a:r>
                        <a:rPr lang="en-US" sz="2800" baseline="0" dirty="0" err="1" smtClean="0">
                          <a:latin typeface="Arial" panose="020B0604020202020204" pitchFamily="34" charset="0"/>
                          <a:cs typeface="Arial" panose="020B0604020202020204" pitchFamily="34" charset="0"/>
                        </a:rPr>
                        <a:t>là</a:t>
                      </a:r>
                      <a:r>
                        <a:rPr lang="en-US" sz="2800" baseline="0" dirty="0" smtClean="0">
                          <a:latin typeface="Arial" panose="020B0604020202020204" pitchFamily="34" charset="0"/>
                          <a:cs typeface="Arial" panose="020B0604020202020204" pitchFamily="34" charset="0"/>
                        </a:rPr>
                        <a:t> do</a:t>
                      </a:r>
                      <a:endParaRPr lang="en-US" sz="2800" dirty="0">
                        <a:latin typeface="Arial" panose="020B0604020202020204" pitchFamily="34" charset="0"/>
                        <a:cs typeface="Arial" panose="020B0604020202020204" pitchFamily="34" charset="0"/>
                      </a:endParaRPr>
                    </a:p>
                  </a:txBody>
                  <a:tcPr anchor="ctr"/>
                </a:tc>
                <a:tc>
                  <a:txBody>
                    <a:bodyPr/>
                    <a:lstStyle/>
                    <a:p>
                      <a:pPr algn="ctr">
                        <a:lnSpc>
                          <a:spcPct val="150000"/>
                        </a:lnSpc>
                      </a:pPr>
                      <a:r>
                        <a:rPr lang="en-US" sz="2800" dirty="0" smtClean="0">
                          <a:latin typeface="Arial" panose="020B0604020202020204" pitchFamily="34" charset="0"/>
                          <a:cs typeface="Arial" panose="020B0604020202020204" pitchFamily="34" charset="0"/>
                        </a:rPr>
                        <a:t>C. </a:t>
                      </a:r>
                      <a:r>
                        <a:rPr lang="en-US" sz="2800" dirty="0" err="1" smtClean="0">
                          <a:latin typeface="Arial" panose="020B0604020202020204" pitchFamily="34" charset="0"/>
                          <a:cs typeface="Arial" panose="020B0604020202020204" pitchFamily="34" charset="0"/>
                        </a:rPr>
                        <a:t>bao</a:t>
                      </a:r>
                      <a:r>
                        <a:rPr lang="en-US" sz="2800" baseline="0" dirty="0" smtClean="0">
                          <a:latin typeface="Arial" panose="020B0604020202020204" pitchFamily="34" charset="0"/>
                          <a:cs typeface="Arial" panose="020B0604020202020204" pitchFamily="34" charset="0"/>
                        </a:rPr>
                        <a:t> </a:t>
                      </a:r>
                      <a:r>
                        <a:rPr lang="en-US" sz="2800" baseline="0" dirty="0" err="1" smtClean="0">
                          <a:latin typeface="Arial" panose="020B0604020202020204" pitchFamily="34" charset="0"/>
                          <a:cs typeface="Arial" panose="020B0604020202020204" pitchFamily="34" charset="0"/>
                        </a:rPr>
                        <a:t>gồm</a:t>
                      </a:r>
                      <a:r>
                        <a:rPr lang="en-US" sz="2800" baseline="0" dirty="0" smtClean="0">
                          <a:latin typeface="Arial" panose="020B0604020202020204" pitchFamily="34" charset="0"/>
                          <a:cs typeface="Arial" panose="020B0604020202020204" pitchFamily="34" charset="0"/>
                        </a:rPr>
                        <a:t> 78% </a:t>
                      </a:r>
                      <a:r>
                        <a:rPr lang="en-US" sz="2800" baseline="0" dirty="0" err="1" smtClean="0">
                          <a:latin typeface="Arial" panose="020B0604020202020204" pitchFamily="34" charset="0"/>
                          <a:cs typeface="Arial" panose="020B0604020202020204" pitchFamily="34" charset="0"/>
                        </a:rPr>
                        <a:t>khí</a:t>
                      </a:r>
                      <a:r>
                        <a:rPr lang="en-US" sz="2800" baseline="0" dirty="0" smtClean="0">
                          <a:latin typeface="Arial" panose="020B0604020202020204" pitchFamily="34" charset="0"/>
                          <a:cs typeface="Arial" panose="020B0604020202020204" pitchFamily="34" charset="0"/>
                        </a:rPr>
                        <a:t> nitrogen, 21% </a:t>
                      </a:r>
                      <a:r>
                        <a:rPr lang="en-US" sz="2800" baseline="0" dirty="0" err="1" smtClean="0">
                          <a:latin typeface="Arial" panose="020B0604020202020204" pitchFamily="34" charset="0"/>
                          <a:cs typeface="Arial" panose="020B0604020202020204" pitchFamily="34" charset="0"/>
                        </a:rPr>
                        <a:t>khi</a:t>
                      </a:r>
                      <a:r>
                        <a:rPr lang="en-US" sz="2800" baseline="0" dirty="0" smtClean="0">
                          <a:latin typeface="Arial" panose="020B0604020202020204" pitchFamily="34" charset="0"/>
                          <a:cs typeface="Arial" panose="020B0604020202020204" pitchFamily="34" charset="0"/>
                        </a:rPr>
                        <a:t> oxygen </a:t>
                      </a:r>
                      <a:r>
                        <a:rPr lang="en-US" sz="2800" baseline="0" dirty="0" err="1" smtClean="0">
                          <a:latin typeface="Arial" panose="020B0604020202020204" pitchFamily="34" charset="0"/>
                          <a:cs typeface="Arial" panose="020B0604020202020204" pitchFamily="34" charset="0"/>
                        </a:rPr>
                        <a:t>và</a:t>
                      </a:r>
                      <a:r>
                        <a:rPr lang="en-US" sz="2800" baseline="0" dirty="0" smtClean="0">
                          <a:latin typeface="Arial" panose="020B0604020202020204" pitchFamily="34" charset="0"/>
                          <a:cs typeface="Arial" panose="020B0604020202020204" pitchFamily="34" charset="0"/>
                        </a:rPr>
                        <a:t> 1% </a:t>
                      </a:r>
                      <a:r>
                        <a:rPr lang="en-US" sz="2800" baseline="0" dirty="0" err="1" smtClean="0">
                          <a:latin typeface="Arial" panose="020B0604020202020204" pitchFamily="34" charset="0"/>
                          <a:cs typeface="Arial" panose="020B0604020202020204" pitchFamily="34" charset="0"/>
                        </a:rPr>
                        <a:t>các</a:t>
                      </a:r>
                      <a:r>
                        <a:rPr lang="en-US" sz="2800" baseline="0" dirty="0" smtClean="0">
                          <a:latin typeface="Arial" panose="020B0604020202020204" pitchFamily="34" charset="0"/>
                          <a:cs typeface="Arial" panose="020B0604020202020204" pitchFamily="34" charset="0"/>
                        </a:rPr>
                        <a:t> </a:t>
                      </a:r>
                      <a:r>
                        <a:rPr lang="en-US" sz="2800" baseline="0" dirty="0" err="1" smtClean="0">
                          <a:latin typeface="Arial" panose="020B0604020202020204" pitchFamily="34" charset="0"/>
                          <a:cs typeface="Arial" panose="020B0604020202020204" pitchFamily="34" charset="0"/>
                        </a:rPr>
                        <a:t>khí</a:t>
                      </a:r>
                      <a:r>
                        <a:rPr lang="en-US" sz="2800" baseline="0" dirty="0" smtClean="0">
                          <a:latin typeface="Arial" panose="020B0604020202020204" pitchFamily="34" charset="0"/>
                          <a:cs typeface="Arial" panose="020B0604020202020204" pitchFamily="34" charset="0"/>
                        </a:rPr>
                        <a:t> </a:t>
                      </a:r>
                      <a:r>
                        <a:rPr lang="en-US" sz="2800" baseline="0" dirty="0" err="1" smtClean="0">
                          <a:latin typeface="Arial" panose="020B0604020202020204" pitchFamily="34" charset="0"/>
                          <a:cs typeface="Arial" panose="020B0604020202020204" pitchFamily="34" charset="0"/>
                        </a:rPr>
                        <a:t>khác</a:t>
                      </a:r>
                      <a:r>
                        <a:rPr lang="en-US" sz="2800" baseline="0" dirty="0" smtClean="0">
                          <a:latin typeface="Arial" panose="020B0604020202020204" pitchFamily="34" charset="0"/>
                          <a:cs typeface="Arial" panose="020B0604020202020204" pitchFamily="34" charset="0"/>
                        </a:rPr>
                        <a:t>.</a:t>
                      </a:r>
                      <a:endParaRPr lang="en-US" sz="28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4271733754"/>
                  </a:ext>
                </a:extLst>
              </a:tr>
            </a:tbl>
          </a:graphicData>
        </a:graphic>
      </p:graphicFrame>
    </p:spTree>
    <p:extLst>
      <p:ext uri="{BB962C8B-B14F-4D97-AF65-F5344CB8AC3E}">
        <p14:creationId xmlns:p14="http://schemas.microsoft.com/office/powerpoint/2010/main" val="406045219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F6F0E9"/>
        </a:solidFill>
        <a:effectLst/>
      </p:bgPr>
    </p:bg>
    <p:spTree>
      <p:nvGrpSpPr>
        <p:cNvPr id="1" name=""/>
        <p:cNvGrpSpPr/>
        <p:nvPr/>
      </p:nvGrpSpPr>
      <p:grpSpPr>
        <a:xfrm>
          <a:off x="0" y="0"/>
          <a:ext cx="0" cy="0"/>
          <a:chOff x="0" y="0"/>
          <a:chExt cx="0" cy="0"/>
        </a:xfrm>
      </p:grpSpPr>
      <p:pic>
        <p:nvPicPr>
          <p:cNvPr id="19" name="Picture 1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27"/>
              </a:ext>
            </a:extLst>
          </a:blip>
          <a:srcRect/>
          <a:stretch>
            <a:fillRect/>
          </a:stretch>
        </p:blipFill>
        <p:spPr>
          <a:xfrm>
            <a:off x="762000" y="571500"/>
            <a:ext cx="16811808" cy="9144000"/>
          </a:xfrm>
          <a:prstGeom prst="rect">
            <a:avLst/>
          </a:prstGeom>
        </p:spPr>
      </p:pic>
      <p:pic>
        <p:nvPicPr>
          <p:cNvPr id="14" name="Picture 14"/>
          <p:cNvPicPr>
            <a:picLocks noChangeAspect="1"/>
          </p:cNvPicPr>
          <p:nvPr/>
        </p:nvPicPr>
        <p:blipFill>
          <a:blip r:embed="rId28"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228600" y="8864400"/>
            <a:ext cx="1698771" cy="1182962"/>
          </a:xfrm>
          <a:prstGeom prst="rect">
            <a:avLst/>
          </a:prstGeom>
        </p:spPr>
      </p:pic>
      <p:pic>
        <p:nvPicPr>
          <p:cNvPr id="15" name="Picture 15"/>
          <p:cNvPicPr>
            <a:picLocks noChangeAspect="1"/>
          </p:cNvPicPr>
          <p:nvPr/>
        </p:nvPicPr>
        <p:blipFill>
          <a:blip r:embed="rId2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6410400" y="0"/>
            <a:ext cx="2004936" cy="1902867"/>
          </a:xfrm>
          <a:prstGeom prst="rect">
            <a:avLst/>
          </a:prstGeom>
        </p:spPr>
      </p:pic>
      <p:pic>
        <p:nvPicPr>
          <p:cNvPr id="17" name="Picture 17"/>
          <p:cNvPicPr>
            <a:picLocks noChangeAspect="1"/>
          </p:cNvPicPr>
          <p:nvPr/>
        </p:nvPicPr>
        <p:blipFill>
          <a:blip r:embed="rId30"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r="47990" b="28940"/>
          <a:stretch>
            <a:fillRect/>
          </a:stretch>
        </p:blipFill>
        <p:spPr>
          <a:xfrm>
            <a:off x="17412868" y="9410700"/>
            <a:ext cx="694486" cy="619344"/>
          </a:xfrm>
          <a:prstGeom prst="rect">
            <a:avLst/>
          </a:prstGeom>
        </p:spPr>
      </p:pic>
      <p:pic>
        <p:nvPicPr>
          <p:cNvPr id="18" name="Picture 18"/>
          <p:cNvPicPr>
            <a:picLocks noChangeAspect="1"/>
          </p:cNvPicPr>
          <p:nvPr/>
        </p:nvPicPr>
        <p:blipFill>
          <a:blip r:embed="rId30"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l="47990" t="28940"/>
          <a:stretch>
            <a:fillRect/>
          </a:stretch>
        </p:blipFill>
        <p:spPr>
          <a:xfrm>
            <a:off x="17573808" y="8496300"/>
            <a:ext cx="694486" cy="619344"/>
          </a:xfrm>
          <a:prstGeom prst="rect">
            <a:avLst/>
          </a:prstGeom>
        </p:spPr>
      </p:pic>
      <p:graphicFrame>
        <p:nvGraphicFramePr>
          <p:cNvPr id="2" name="Table 1"/>
          <p:cNvGraphicFramePr>
            <a:graphicFrameLocks noGrp="1"/>
          </p:cNvGraphicFramePr>
          <p:nvPr>
            <p:extLst>
              <p:ext uri="{D42A27DB-BD31-4B8C-83A1-F6EECF244321}">
                <p14:modId xmlns:p14="http://schemas.microsoft.com/office/powerpoint/2010/main" val="3017057052"/>
              </p:ext>
            </p:extLst>
          </p:nvPr>
        </p:nvGraphicFramePr>
        <p:xfrm>
          <a:off x="1927371" y="2261872"/>
          <a:ext cx="5921229" cy="6217920"/>
        </p:xfrm>
        <a:graphic>
          <a:graphicData uri="http://schemas.openxmlformats.org/drawingml/2006/table">
            <a:tbl>
              <a:tblPr firstRow="1" bandRow="1">
                <a:tableStyleId>{22838BEF-8BB2-4498-84A7-C5851F593DF1}</a:tableStyleId>
              </a:tblPr>
              <a:tblGrid>
                <a:gridCol w="5921229">
                  <a:extLst>
                    <a:ext uri="{9D8B030D-6E8A-4147-A177-3AD203B41FA5}">
                      <a16:colId xmlns:a16="http://schemas.microsoft.com/office/drawing/2014/main" val="2203071966"/>
                    </a:ext>
                  </a:extLst>
                </a:gridCol>
              </a:tblGrid>
              <a:tr h="370840">
                <a:tc>
                  <a:txBody>
                    <a:bodyPr/>
                    <a:lstStyle/>
                    <a:p>
                      <a:pPr algn="ctr">
                        <a:lnSpc>
                          <a:spcPct val="150000"/>
                        </a:lnSpc>
                      </a:pPr>
                      <a:r>
                        <a:rPr lang="en-US" sz="3200" dirty="0" err="1" smtClean="0">
                          <a:latin typeface="Arial" panose="020B0604020202020204" pitchFamily="34" charset="0"/>
                          <a:cs typeface="Arial" panose="020B0604020202020204" pitchFamily="34" charset="0"/>
                        </a:rPr>
                        <a:t>Cột</a:t>
                      </a:r>
                      <a:r>
                        <a:rPr lang="en-US" sz="3200" dirty="0" smtClean="0">
                          <a:latin typeface="Arial" panose="020B0604020202020204" pitchFamily="34" charset="0"/>
                          <a:cs typeface="Arial" panose="020B0604020202020204" pitchFamily="34" charset="0"/>
                        </a:rPr>
                        <a:t> (A)</a:t>
                      </a:r>
                      <a:endParaRPr lang="en-US" sz="32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701398086"/>
                  </a:ext>
                </a:extLst>
              </a:tr>
              <a:tr h="370840">
                <a:tc>
                  <a:txBody>
                    <a:bodyPr/>
                    <a:lstStyle/>
                    <a:p>
                      <a:pPr algn="just">
                        <a:lnSpc>
                          <a:spcPct val="150000"/>
                        </a:lnSpc>
                      </a:pPr>
                      <a:r>
                        <a:rPr lang="en-US" sz="3200" dirty="0" smtClean="0">
                          <a:latin typeface="Arial" panose="020B0604020202020204" pitchFamily="34" charset="0"/>
                          <a:cs typeface="Arial" panose="020B0604020202020204" pitchFamily="34" charset="0"/>
                        </a:rPr>
                        <a:t>1. </a:t>
                      </a:r>
                      <a:r>
                        <a:rPr lang="en-US" sz="3200" dirty="0" err="1" smtClean="0">
                          <a:latin typeface="Arial" panose="020B0604020202020204" pitchFamily="34" charset="0"/>
                          <a:cs typeface="Arial" panose="020B0604020202020204" pitchFamily="34" charset="0"/>
                        </a:rPr>
                        <a:t>Không</a:t>
                      </a:r>
                      <a:r>
                        <a:rPr lang="en-US" sz="3200" baseline="0" dirty="0" smtClean="0">
                          <a:latin typeface="Arial" panose="020B0604020202020204" pitchFamily="34" charset="0"/>
                          <a:cs typeface="Arial" panose="020B0604020202020204" pitchFamily="34" charset="0"/>
                        </a:rPr>
                        <a:t> </a:t>
                      </a:r>
                      <a:r>
                        <a:rPr lang="en-US" sz="3200" baseline="0" dirty="0" err="1" smtClean="0">
                          <a:latin typeface="Arial" panose="020B0604020202020204" pitchFamily="34" charset="0"/>
                          <a:cs typeface="Arial" panose="020B0604020202020204" pitchFamily="34" charset="0"/>
                        </a:rPr>
                        <a:t>khí</a:t>
                      </a:r>
                      <a:r>
                        <a:rPr lang="en-US" sz="3200" baseline="0" dirty="0" smtClean="0">
                          <a:latin typeface="Arial" panose="020B0604020202020204" pitchFamily="34" charset="0"/>
                          <a:cs typeface="Arial" panose="020B0604020202020204" pitchFamily="34" charset="0"/>
                        </a:rPr>
                        <a:t> </a:t>
                      </a:r>
                      <a:r>
                        <a:rPr lang="en-US" sz="3200" baseline="0" dirty="0" err="1" smtClean="0">
                          <a:latin typeface="Arial" panose="020B0604020202020204" pitchFamily="34" charset="0"/>
                          <a:cs typeface="Arial" panose="020B0604020202020204" pitchFamily="34" charset="0"/>
                        </a:rPr>
                        <a:t>là</a:t>
                      </a:r>
                      <a:r>
                        <a:rPr lang="en-US" sz="3200" baseline="0" dirty="0" smtClean="0">
                          <a:latin typeface="Arial" panose="020B0604020202020204" pitchFamily="34" charset="0"/>
                          <a:cs typeface="Arial" panose="020B0604020202020204" pitchFamily="34" charset="0"/>
                        </a:rPr>
                        <a:t> </a:t>
                      </a:r>
                      <a:r>
                        <a:rPr lang="en-US" sz="3200" baseline="0" dirty="0" err="1" smtClean="0">
                          <a:latin typeface="Arial" panose="020B0604020202020204" pitchFamily="34" charset="0"/>
                          <a:cs typeface="Arial" panose="020B0604020202020204" pitchFamily="34" charset="0"/>
                        </a:rPr>
                        <a:t>một</a:t>
                      </a:r>
                      <a:r>
                        <a:rPr lang="en-US" sz="3200" baseline="0" dirty="0" smtClean="0">
                          <a:latin typeface="Arial" panose="020B0604020202020204" pitchFamily="34" charset="0"/>
                          <a:cs typeface="Arial" panose="020B0604020202020204" pitchFamily="34" charset="0"/>
                        </a:rPr>
                        <a:t> </a:t>
                      </a:r>
                      <a:r>
                        <a:rPr lang="en-US" sz="3200" baseline="0" dirty="0" err="1" smtClean="0">
                          <a:latin typeface="Arial" panose="020B0604020202020204" pitchFamily="34" charset="0"/>
                          <a:cs typeface="Arial" panose="020B0604020202020204" pitchFamily="34" charset="0"/>
                        </a:rPr>
                        <a:t>hỗn</a:t>
                      </a:r>
                      <a:r>
                        <a:rPr lang="en-US" sz="3200" baseline="0" dirty="0" smtClean="0">
                          <a:latin typeface="Arial" panose="020B0604020202020204" pitchFamily="34" charset="0"/>
                          <a:cs typeface="Arial" panose="020B0604020202020204" pitchFamily="34" charset="0"/>
                        </a:rPr>
                        <a:t> </a:t>
                      </a:r>
                      <a:r>
                        <a:rPr lang="en-US" sz="3200" baseline="0" dirty="0" err="1" smtClean="0">
                          <a:latin typeface="Arial" panose="020B0604020202020204" pitchFamily="34" charset="0"/>
                          <a:cs typeface="Arial" panose="020B0604020202020204" pitchFamily="34" charset="0"/>
                        </a:rPr>
                        <a:t>hợp</a:t>
                      </a:r>
                      <a:r>
                        <a:rPr lang="en-US" sz="3200" baseline="0" dirty="0" smtClean="0">
                          <a:latin typeface="Arial" panose="020B0604020202020204" pitchFamily="34" charset="0"/>
                          <a:cs typeface="Arial" panose="020B0604020202020204" pitchFamily="34" charset="0"/>
                        </a:rPr>
                        <a:t> </a:t>
                      </a:r>
                      <a:r>
                        <a:rPr lang="en-US" sz="3200" baseline="0" dirty="0" err="1" smtClean="0">
                          <a:latin typeface="Arial" panose="020B0604020202020204" pitchFamily="34" charset="0"/>
                          <a:cs typeface="Arial" panose="020B0604020202020204" pitchFamily="34" charset="0"/>
                        </a:rPr>
                        <a:t>các</a:t>
                      </a:r>
                      <a:r>
                        <a:rPr lang="en-US" sz="3200" baseline="0" dirty="0" smtClean="0">
                          <a:latin typeface="Arial" panose="020B0604020202020204" pitchFamily="34" charset="0"/>
                          <a:cs typeface="Arial" panose="020B0604020202020204" pitchFamily="34" charset="0"/>
                        </a:rPr>
                        <a:t> </a:t>
                      </a:r>
                      <a:r>
                        <a:rPr lang="en-US" sz="3200" baseline="0" dirty="0" err="1" smtClean="0">
                          <a:latin typeface="Arial" panose="020B0604020202020204" pitchFamily="34" charset="0"/>
                          <a:cs typeface="Arial" panose="020B0604020202020204" pitchFamily="34" charset="0"/>
                        </a:rPr>
                        <a:t>chất</a:t>
                      </a:r>
                      <a:r>
                        <a:rPr lang="en-US" sz="3200" baseline="0" dirty="0" smtClean="0">
                          <a:latin typeface="Arial" panose="020B0604020202020204" pitchFamily="34" charset="0"/>
                          <a:cs typeface="Arial" panose="020B0604020202020204" pitchFamily="34" charset="0"/>
                        </a:rPr>
                        <a:t> </a:t>
                      </a:r>
                      <a:r>
                        <a:rPr lang="en-US" sz="3200" baseline="0" dirty="0" err="1" smtClean="0">
                          <a:latin typeface="Arial" panose="020B0604020202020204" pitchFamily="34" charset="0"/>
                          <a:cs typeface="Arial" panose="020B0604020202020204" pitchFamily="34" charset="0"/>
                        </a:rPr>
                        <a:t>khí</a:t>
                      </a:r>
                      <a:r>
                        <a:rPr lang="en-US" sz="3200" baseline="0" dirty="0" smtClean="0">
                          <a:latin typeface="Arial" panose="020B0604020202020204" pitchFamily="34" charset="0"/>
                          <a:cs typeface="Arial" panose="020B0604020202020204" pitchFamily="34" charset="0"/>
                        </a:rPr>
                        <a:t>, </a:t>
                      </a:r>
                      <a:r>
                        <a:rPr lang="en-US" sz="3200" baseline="0" dirty="0" err="1" smtClean="0">
                          <a:latin typeface="Arial" panose="020B0604020202020204" pitchFamily="34" charset="0"/>
                          <a:cs typeface="Arial" panose="020B0604020202020204" pitchFamily="34" charset="0"/>
                        </a:rPr>
                        <a:t>trong</a:t>
                      </a:r>
                      <a:r>
                        <a:rPr lang="en-US" sz="3200" baseline="0" dirty="0" smtClean="0">
                          <a:latin typeface="Arial" panose="020B0604020202020204" pitchFamily="34" charset="0"/>
                          <a:cs typeface="Arial" panose="020B0604020202020204" pitchFamily="34" charset="0"/>
                        </a:rPr>
                        <a:t> </a:t>
                      </a:r>
                      <a:r>
                        <a:rPr lang="en-US" sz="3200" baseline="0" dirty="0" err="1" smtClean="0">
                          <a:latin typeface="Arial" panose="020B0604020202020204" pitchFamily="34" charset="0"/>
                          <a:cs typeface="Arial" panose="020B0604020202020204" pitchFamily="34" charset="0"/>
                        </a:rPr>
                        <a:t>đó</a:t>
                      </a:r>
                      <a:endParaRPr lang="en-US" sz="32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741305909"/>
                  </a:ext>
                </a:extLst>
              </a:tr>
              <a:tr h="370840">
                <a:tc>
                  <a:txBody>
                    <a:bodyPr/>
                    <a:lstStyle/>
                    <a:p>
                      <a:pPr algn="just">
                        <a:lnSpc>
                          <a:spcPct val="150000"/>
                        </a:lnSpc>
                      </a:pPr>
                      <a:r>
                        <a:rPr lang="en-US" sz="3200" dirty="0" smtClean="0">
                          <a:latin typeface="Arial" panose="020B0604020202020204" pitchFamily="34" charset="0"/>
                          <a:cs typeface="Arial" panose="020B0604020202020204" pitchFamily="34" charset="0"/>
                        </a:rPr>
                        <a:t>2. </a:t>
                      </a:r>
                      <a:r>
                        <a:rPr lang="en-US" sz="3200" dirty="0" err="1" smtClean="0">
                          <a:latin typeface="Arial" panose="020B0604020202020204" pitchFamily="34" charset="0"/>
                          <a:cs typeface="Arial" panose="020B0604020202020204" pitchFamily="34" charset="0"/>
                        </a:rPr>
                        <a:t>Kết</a:t>
                      </a:r>
                      <a:r>
                        <a:rPr lang="en-US" sz="3200" baseline="0" dirty="0" smtClean="0">
                          <a:latin typeface="Arial" panose="020B0604020202020204" pitchFamily="34" charset="0"/>
                          <a:cs typeface="Arial" panose="020B0604020202020204" pitchFamily="34" charset="0"/>
                        </a:rPr>
                        <a:t> </a:t>
                      </a:r>
                      <a:r>
                        <a:rPr lang="en-US" sz="3200" baseline="0" dirty="0" err="1" smtClean="0">
                          <a:latin typeface="Arial" panose="020B0604020202020204" pitchFamily="34" charset="0"/>
                          <a:cs typeface="Arial" panose="020B0604020202020204" pitchFamily="34" charset="0"/>
                        </a:rPr>
                        <a:t>hợp</a:t>
                      </a:r>
                      <a:r>
                        <a:rPr lang="en-US" sz="3200" baseline="0" dirty="0" smtClean="0">
                          <a:latin typeface="Arial" panose="020B0604020202020204" pitchFamily="34" charset="0"/>
                          <a:cs typeface="Arial" panose="020B0604020202020204" pitchFamily="34" charset="0"/>
                        </a:rPr>
                        <a:t> </a:t>
                      </a:r>
                      <a:r>
                        <a:rPr lang="en-US" sz="3200" baseline="0" dirty="0" err="1" smtClean="0">
                          <a:latin typeface="Arial" panose="020B0604020202020204" pitchFamily="34" charset="0"/>
                          <a:cs typeface="Arial" panose="020B0604020202020204" pitchFamily="34" charset="0"/>
                        </a:rPr>
                        <a:t>các</a:t>
                      </a:r>
                      <a:r>
                        <a:rPr lang="en-US" sz="3200" baseline="0" dirty="0" smtClean="0">
                          <a:latin typeface="Arial" panose="020B0604020202020204" pitchFamily="34" charset="0"/>
                          <a:cs typeface="Arial" panose="020B0604020202020204" pitchFamily="34" charset="0"/>
                        </a:rPr>
                        <a:t> </a:t>
                      </a:r>
                      <a:r>
                        <a:rPr lang="en-US" sz="3200" baseline="0" dirty="0" err="1" smtClean="0">
                          <a:latin typeface="Arial" panose="020B0604020202020204" pitchFamily="34" charset="0"/>
                          <a:cs typeface="Arial" panose="020B0604020202020204" pitchFamily="34" charset="0"/>
                        </a:rPr>
                        <a:t>loại</a:t>
                      </a:r>
                      <a:r>
                        <a:rPr lang="en-US" sz="3200" baseline="0" dirty="0" smtClean="0">
                          <a:latin typeface="Arial" panose="020B0604020202020204" pitchFamily="34" charset="0"/>
                          <a:cs typeface="Arial" panose="020B0604020202020204" pitchFamily="34" charset="0"/>
                        </a:rPr>
                        <a:t> </a:t>
                      </a:r>
                      <a:r>
                        <a:rPr lang="en-US" sz="3200" baseline="0" dirty="0" err="1" smtClean="0">
                          <a:latin typeface="Arial" panose="020B0604020202020204" pitchFamily="34" charset="0"/>
                          <a:cs typeface="Arial" panose="020B0604020202020204" pitchFamily="34" charset="0"/>
                        </a:rPr>
                        <a:t>lương</a:t>
                      </a:r>
                      <a:r>
                        <a:rPr lang="en-US" sz="3200" baseline="0" dirty="0" smtClean="0">
                          <a:latin typeface="Arial" panose="020B0604020202020204" pitchFamily="34" charset="0"/>
                          <a:cs typeface="Arial" panose="020B0604020202020204" pitchFamily="34" charset="0"/>
                        </a:rPr>
                        <a:t> </a:t>
                      </a:r>
                      <a:r>
                        <a:rPr lang="en-US" sz="3200" baseline="0" dirty="0" err="1" smtClean="0">
                          <a:latin typeface="Arial" panose="020B0604020202020204" pitchFamily="34" charset="0"/>
                          <a:cs typeface="Arial" panose="020B0604020202020204" pitchFamily="34" charset="0"/>
                        </a:rPr>
                        <a:t>thực</a:t>
                      </a:r>
                      <a:r>
                        <a:rPr lang="en-US" sz="3200" baseline="0" dirty="0" smtClean="0">
                          <a:latin typeface="Arial" panose="020B0604020202020204" pitchFamily="34" charset="0"/>
                          <a:cs typeface="Arial" panose="020B0604020202020204" pitchFamily="34" charset="0"/>
                        </a:rPr>
                        <a:t>, </a:t>
                      </a:r>
                      <a:r>
                        <a:rPr lang="en-US" sz="3200" baseline="0" dirty="0" err="1" smtClean="0">
                          <a:latin typeface="Arial" panose="020B0604020202020204" pitchFamily="34" charset="0"/>
                          <a:cs typeface="Arial" panose="020B0604020202020204" pitchFamily="34" charset="0"/>
                        </a:rPr>
                        <a:t>thực</a:t>
                      </a:r>
                      <a:r>
                        <a:rPr lang="en-US" sz="3200" baseline="0" dirty="0" smtClean="0">
                          <a:latin typeface="Arial" panose="020B0604020202020204" pitchFamily="34" charset="0"/>
                          <a:cs typeface="Arial" panose="020B0604020202020204" pitchFamily="34" charset="0"/>
                        </a:rPr>
                        <a:t> </a:t>
                      </a:r>
                      <a:r>
                        <a:rPr lang="en-US" sz="3200" baseline="0" dirty="0" err="1" smtClean="0">
                          <a:latin typeface="Arial" panose="020B0604020202020204" pitchFamily="34" charset="0"/>
                          <a:cs typeface="Arial" panose="020B0604020202020204" pitchFamily="34" charset="0"/>
                        </a:rPr>
                        <a:t>phẩm</a:t>
                      </a:r>
                      <a:r>
                        <a:rPr lang="en-US" sz="3200" baseline="0" dirty="0" smtClean="0">
                          <a:latin typeface="Arial" panose="020B0604020202020204" pitchFamily="34" charset="0"/>
                          <a:cs typeface="Arial" panose="020B0604020202020204" pitchFamily="34" charset="0"/>
                        </a:rPr>
                        <a:t> </a:t>
                      </a:r>
                      <a:r>
                        <a:rPr lang="en-US" sz="3200" baseline="0" dirty="0" err="1" smtClean="0">
                          <a:latin typeface="Arial" panose="020B0604020202020204" pitchFamily="34" charset="0"/>
                          <a:cs typeface="Arial" panose="020B0604020202020204" pitchFamily="34" charset="0"/>
                        </a:rPr>
                        <a:t>phù</a:t>
                      </a:r>
                      <a:r>
                        <a:rPr lang="en-US" sz="3200" baseline="0" dirty="0" smtClean="0">
                          <a:latin typeface="Arial" panose="020B0604020202020204" pitchFamily="34" charset="0"/>
                          <a:cs typeface="Arial" panose="020B0604020202020204" pitchFamily="34" charset="0"/>
                        </a:rPr>
                        <a:t> </a:t>
                      </a:r>
                      <a:r>
                        <a:rPr lang="en-US" sz="3200" baseline="0" dirty="0" err="1" smtClean="0">
                          <a:latin typeface="Arial" panose="020B0604020202020204" pitchFamily="34" charset="0"/>
                          <a:cs typeface="Arial" panose="020B0604020202020204" pitchFamily="34" charset="0"/>
                        </a:rPr>
                        <a:t>hợp</a:t>
                      </a:r>
                      <a:r>
                        <a:rPr lang="en-US" sz="3200" baseline="0" dirty="0" smtClean="0">
                          <a:latin typeface="Arial" panose="020B0604020202020204" pitchFamily="34" charset="0"/>
                          <a:cs typeface="Arial" panose="020B0604020202020204" pitchFamily="34" charset="0"/>
                        </a:rPr>
                        <a:t> </a:t>
                      </a:r>
                      <a:r>
                        <a:rPr lang="en-US" sz="3200" baseline="0" dirty="0" err="1" smtClean="0">
                          <a:latin typeface="Arial" panose="020B0604020202020204" pitchFamily="34" charset="0"/>
                          <a:cs typeface="Arial" panose="020B0604020202020204" pitchFamily="34" charset="0"/>
                        </a:rPr>
                        <a:t>với</a:t>
                      </a:r>
                      <a:r>
                        <a:rPr lang="en-US" sz="3200" baseline="0" dirty="0" smtClean="0">
                          <a:latin typeface="Arial" panose="020B0604020202020204" pitchFamily="34" charset="0"/>
                          <a:cs typeface="Arial" panose="020B0604020202020204" pitchFamily="34" charset="0"/>
                        </a:rPr>
                        <a:t> </a:t>
                      </a:r>
                      <a:r>
                        <a:rPr lang="en-US" sz="3200" baseline="0" dirty="0" err="1" smtClean="0">
                          <a:latin typeface="Arial" panose="020B0604020202020204" pitchFamily="34" charset="0"/>
                          <a:cs typeface="Arial" panose="020B0604020202020204" pitchFamily="34" charset="0"/>
                        </a:rPr>
                        <a:t>lứa</a:t>
                      </a:r>
                      <a:r>
                        <a:rPr lang="en-US" sz="3200" baseline="0" dirty="0" smtClean="0">
                          <a:latin typeface="Arial" panose="020B0604020202020204" pitchFamily="34" charset="0"/>
                          <a:cs typeface="Arial" panose="020B0604020202020204" pitchFamily="34" charset="0"/>
                        </a:rPr>
                        <a:t> </a:t>
                      </a:r>
                      <a:r>
                        <a:rPr lang="en-US" sz="3200" baseline="0" dirty="0" err="1" smtClean="0">
                          <a:latin typeface="Arial" panose="020B0604020202020204" pitchFamily="34" charset="0"/>
                          <a:cs typeface="Arial" panose="020B0604020202020204" pitchFamily="34" charset="0"/>
                        </a:rPr>
                        <a:t>tuổi</a:t>
                      </a:r>
                      <a:r>
                        <a:rPr lang="en-US" sz="3200" baseline="0" dirty="0" smtClean="0">
                          <a:latin typeface="Arial" panose="020B0604020202020204" pitchFamily="34" charset="0"/>
                          <a:cs typeface="Arial" panose="020B0604020202020204" pitchFamily="34" charset="0"/>
                        </a:rPr>
                        <a:t>, </a:t>
                      </a:r>
                      <a:r>
                        <a:rPr lang="en-US" sz="3200" baseline="0" dirty="0" err="1" smtClean="0">
                          <a:latin typeface="Arial" panose="020B0604020202020204" pitchFamily="34" charset="0"/>
                          <a:cs typeface="Arial" panose="020B0604020202020204" pitchFamily="34" charset="0"/>
                        </a:rPr>
                        <a:t>giới</a:t>
                      </a:r>
                      <a:r>
                        <a:rPr lang="en-US" sz="3200" baseline="0" dirty="0" smtClean="0">
                          <a:latin typeface="Arial" panose="020B0604020202020204" pitchFamily="34" charset="0"/>
                          <a:cs typeface="Arial" panose="020B0604020202020204" pitchFamily="34" charset="0"/>
                        </a:rPr>
                        <a:t> </a:t>
                      </a:r>
                      <a:r>
                        <a:rPr lang="en-US" sz="3200" baseline="0" dirty="0" err="1" smtClean="0">
                          <a:latin typeface="Arial" panose="020B0604020202020204" pitchFamily="34" charset="0"/>
                          <a:cs typeface="Arial" panose="020B0604020202020204" pitchFamily="34" charset="0"/>
                        </a:rPr>
                        <a:t>tính</a:t>
                      </a:r>
                      <a:endParaRPr lang="en-US" sz="32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752169293"/>
                  </a:ext>
                </a:extLst>
              </a:tr>
              <a:tr h="370840">
                <a:tc>
                  <a:txBody>
                    <a:bodyPr/>
                    <a:lstStyle/>
                    <a:p>
                      <a:pPr algn="just">
                        <a:lnSpc>
                          <a:spcPct val="150000"/>
                        </a:lnSpc>
                      </a:pPr>
                      <a:r>
                        <a:rPr lang="en-US" sz="3200" dirty="0" smtClean="0">
                          <a:latin typeface="Arial" panose="020B0604020202020204" pitchFamily="34" charset="0"/>
                          <a:cs typeface="Arial" panose="020B0604020202020204" pitchFamily="34" charset="0"/>
                        </a:rPr>
                        <a:t>3. </a:t>
                      </a:r>
                      <a:r>
                        <a:rPr lang="en-US" sz="3200" dirty="0" err="1" smtClean="0">
                          <a:latin typeface="Arial" panose="020B0604020202020204" pitchFamily="34" charset="0"/>
                          <a:cs typeface="Arial" panose="020B0604020202020204" pitchFamily="34" charset="0"/>
                        </a:rPr>
                        <a:t>Ánh</a:t>
                      </a:r>
                      <a:r>
                        <a:rPr lang="en-US" sz="3200" baseline="0" dirty="0" smtClean="0">
                          <a:latin typeface="Arial" panose="020B0604020202020204" pitchFamily="34" charset="0"/>
                          <a:cs typeface="Arial" panose="020B0604020202020204" pitchFamily="34" charset="0"/>
                        </a:rPr>
                        <a:t> </a:t>
                      </a:r>
                      <a:r>
                        <a:rPr lang="en-US" sz="3200" baseline="0" dirty="0" err="1" smtClean="0">
                          <a:latin typeface="Arial" panose="020B0604020202020204" pitchFamily="34" charset="0"/>
                          <a:cs typeface="Arial" panose="020B0604020202020204" pitchFamily="34" charset="0"/>
                        </a:rPr>
                        <a:t>sáng</a:t>
                      </a:r>
                      <a:r>
                        <a:rPr lang="en-US" sz="3200" baseline="0" dirty="0" smtClean="0">
                          <a:latin typeface="Arial" panose="020B0604020202020204" pitchFamily="34" charset="0"/>
                          <a:cs typeface="Arial" panose="020B0604020202020204" pitchFamily="34" charset="0"/>
                        </a:rPr>
                        <a:t> </a:t>
                      </a:r>
                      <a:r>
                        <a:rPr lang="en-US" sz="3200" baseline="0" dirty="0" err="1" smtClean="0">
                          <a:latin typeface="Arial" panose="020B0604020202020204" pitchFamily="34" charset="0"/>
                          <a:cs typeface="Arial" panose="020B0604020202020204" pitchFamily="34" charset="0"/>
                        </a:rPr>
                        <a:t>của</a:t>
                      </a:r>
                      <a:r>
                        <a:rPr lang="en-US" sz="3200" baseline="0" dirty="0" smtClean="0">
                          <a:latin typeface="Arial" panose="020B0604020202020204" pitchFamily="34" charset="0"/>
                          <a:cs typeface="Arial" panose="020B0604020202020204" pitchFamily="34" charset="0"/>
                        </a:rPr>
                        <a:t> </a:t>
                      </a:r>
                      <a:r>
                        <a:rPr lang="en-US" sz="3200" baseline="0" dirty="0" err="1" smtClean="0">
                          <a:latin typeface="Arial" panose="020B0604020202020204" pitchFamily="34" charset="0"/>
                          <a:cs typeface="Arial" panose="020B0604020202020204" pitchFamily="34" charset="0"/>
                        </a:rPr>
                        <a:t>Mặt</a:t>
                      </a:r>
                      <a:r>
                        <a:rPr lang="en-US" sz="3200" baseline="0" dirty="0" smtClean="0">
                          <a:latin typeface="Arial" panose="020B0604020202020204" pitchFamily="34" charset="0"/>
                          <a:cs typeface="Arial" panose="020B0604020202020204" pitchFamily="34" charset="0"/>
                        </a:rPr>
                        <a:t> </a:t>
                      </a:r>
                      <a:r>
                        <a:rPr lang="en-US" sz="3200" baseline="0" dirty="0" err="1" smtClean="0">
                          <a:latin typeface="Arial" panose="020B0604020202020204" pitchFamily="34" charset="0"/>
                          <a:cs typeface="Arial" panose="020B0604020202020204" pitchFamily="34" charset="0"/>
                        </a:rPr>
                        <a:t>Trăng</a:t>
                      </a:r>
                      <a:r>
                        <a:rPr lang="en-US" sz="3200" baseline="0" dirty="0" smtClean="0">
                          <a:latin typeface="Arial" panose="020B0604020202020204" pitchFamily="34" charset="0"/>
                          <a:cs typeface="Arial" panose="020B0604020202020204" pitchFamily="34" charset="0"/>
                        </a:rPr>
                        <a:t> </a:t>
                      </a:r>
                      <a:r>
                        <a:rPr lang="en-US" sz="3200" baseline="0" dirty="0" err="1" smtClean="0">
                          <a:latin typeface="Arial" panose="020B0604020202020204" pitchFamily="34" charset="0"/>
                          <a:cs typeface="Arial" panose="020B0604020202020204" pitchFamily="34" charset="0"/>
                        </a:rPr>
                        <a:t>có</a:t>
                      </a:r>
                      <a:r>
                        <a:rPr lang="en-US" sz="3200" baseline="0" dirty="0" smtClean="0">
                          <a:latin typeface="Arial" panose="020B0604020202020204" pitchFamily="34" charset="0"/>
                          <a:cs typeface="Arial" panose="020B0604020202020204" pitchFamily="34" charset="0"/>
                        </a:rPr>
                        <a:t> </a:t>
                      </a:r>
                      <a:r>
                        <a:rPr lang="en-US" sz="3200" baseline="0" dirty="0" err="1" smtClean="0">
                          <a:latin typeface="Arial" panose="020B0604020202020204" pitchFamily="34" charset="0"/>
                          <a:cs typeface="Arial" panose="020B0604020202020204" pitchFamily="34" charset="0"/>
                        </a:rPr>
                        <a:t>được</a:t>
                      </a:r>
                      <a:r>
                        <a:rPr lang="en-US" sz="3200" baseline="0" dirty="0" smtClean="0">
                          <a:latin typeface="Arial" panose="020B0604020202020204" pitchFamily="34" charset="0"/>
                          <a:cs typeface="Arial" panose="020B0604020202020204" pitchFamily="34" charset="0"/>
                        </a:rPr>
                        <a:t> </a:t>
                      </a:r>
                      <a:r>
                        <a:rPr lang="en-US" sz="3200" baseline="0" dirty="0" err="1" smtClean="0">
                          <a:latin typeface="Arial" panose="020B0604020202020204" pitchFamily="34" charset="0"/>
                          <a:cs typeface="Arial" panose="020B0604020202020204" pitchFamily="34" charset="0"/>
                        </a:rPr>
                        <a:t>là</a:t>
                      </a:r>
                      <a:r>
                        <a:rPr lang="en-US" sz="3200" baseline="0" dirty="0" smtClean="0">
                          <a:latin typeface="Arial" panose="020B0604020202020204" pitchFamily="34" charset="0"/>
                          <a:cs typeface="Arial" panose="020B0604020202020204" pitchFamily="34" charset="0"/>
                        </a:rPr>
                        <a:t> do</a:t>
                      </a:r>
                      <a:endParaRPr lang="en-US" sz="32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138992849"/>
                  </a:ext>
                </a:extLst>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4230701946"/>
              </p:ext>
            </p:extLst>
          </p:nvPr>
        </p:nvGraphicFramePr>
        <p:xfrm>
          <a:off x="10489171" y="2261872"/>
          <a:ext cx="6046229" cy="5902960"/>
        </p:xfrm>
        <a:graphic>
          <a:graphicData uri="http://schemas.openxmlformats.org/drawingml/2006/table">
            <a:tbl>
              <a:tblPr firstRow="1" bandRow="1">
                <a:tableStyleId>{22838BEF-8BB2-4498-84A7-C5851F593DF1}</a:tableStyleId>
              </a:tblPr>
              <a:tblGrid>
                <a:gridCol w="6046229">
                  <a:extLst>
                    <a:ext uri="{9D8B030D-6E8A-4147-A177-3AD203B41FA5}">
                      <a16:colId xmlns:a16="http://schemas.microsoft.com/office/drawing/2014/main" val="2203071966"/>
                    </a:ext>
                  </a:extLst>
                </a:gridCol>
              </a:tblGrid>
              <a:tr h="850195">
                <a:tc>
                  <a:txBody>
                    <a:bodyPr/>
                    <a:lstStyle/>
                    <a:p>
                      <a:pPr algn="ctr">
                        <a:lnSpc>
                          <a:spcPct val="150000"/>
                        </a:lnSpc>
                      </a:pPr>
                      <a:r>
                        <a:rPr lang="en-US" sz="2800" dirty="0" err="1" smtClean="0">
                          <a:latin typeface="Arial" panose="020B0604020202020204" pitchFamily="34" charset="0"/>
                          <a:cs typeface="Arial" panose="020B0604020202020204" pitchFamily="34" charset="0"/>
                        </a:rPr>
                        <a:t>Cột</a:t>
                      </a:r>
                      <a:r>
                        <a:rPr lang="en-US" sz="2800" dirty="0" smtClean="0">
                          <a:latin typeface="Arial" panose="020B0604020202020204" pitchFamily="34" charset="0"/>
                          <a:cs typeface="Arial" panose="020B0604020202020204" pitchFamily="34" charset="0"/>
                        </a:rPr>
                        <a:t> (B)</a:t>
                      </a:r>
                      <a:endParaRPr lang="en-US" sz="28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701398086"/>
                  </a:ext>
                </a:extLst>
              </a:tr>
              <a:tr h="2518315">
                <a:tc>
                  <a:txBody>
                    <a:bodyPr/>
                    <a:lstStyle/>
                    <a:p>
                      <a:pPr algn="just">
                        <a:lnSpc>
                          <a:spcPct val="150000"/>
                        </a:lnSpc>
                      </a:pPr>
                      <a:r>
                        <a:rPr lang="en-US" sz="2800" dirty="0" smtClean="0">
                          <a:latin typeface="Arial" panose="020B0604020202020204" pitchFamily="34" charset="0"/>
                          <a:cs typeface="Arial" panose="020B0604020202020204" pitchFamily="34" charset="0"/>
                        </a:rPr>
                        <a:t>A. </a:t>
                      </a:r>
                      <a:r>
                        <a:rPr lang="en-US" sz="2800" dirty="0" err="1" smtClean="0">
                          <a:latin typeface="Arial" panose="020B0604020202020204" pitchFamily="34" charset="0"/>
                          <a:cs typeface="Arial" panose="020B0604020202020204" pitchFamily="34" charset="0"/>
                        </a:rPr>
                        <a:t>sẽ</a:t>
                      </a:r>
                      <a:r>
                        <a:rPr lang="en-US" sz="2800" baseline="0" dirty="0" smtClean="0">
                          <a:latin typeface="Arial" panose="020B0604020202020204" pitchFamily="34" charset="0"/>
                          <a:cs typeface="Arial" panose="020B0604020202020204" pitchFamily="34" charset="0"/>
                        </a:rPr>
                        <a:t> </a:t>
                      </a:r>
                      <a:r>
                        <a:rPr lang="en-US" sz="2800" baseline="0" dirty="0" err="1" smtClean="0">
                          <a:latin typeface="Arial" panose="020B0604020202020204" pitchFamily="34" charset="0"/>
                          <a:cs typeface="Arial" panose="020B0604020202020204" pitchFamily="34" charset="0"/>
                        </a:rPr>
                        <a:t>cũng</a:t>
                      </a:r>
                      <a:r>
                        <a:rPr lang="en-US" sz="2800" baseline="0" dirty="0" smtClean="0">
                          <a:latin typeface="Arial" panose="020B0604020202020204" pitchFamily="34" charset="0"/>
                          <a:cs typeface="Arial" panose="020B0604020202020204" pitchFamily="34" charset="0"/>
                        </a:rPr>
                        <a:t> </a:t>
                      </a:r>
                      <a:r>
                        <a:rPr lang="en-US" sz="2800" baseline="0" dirty="0" err="1" smtClean="0">
                          <a:latin typeface="Arial" panose="020B0604020202020204" pitchFamily="34" charset="0"/>
                          <a:cs typeface="Arial" panose="020B0604020202020204" pitchFamily="34" charset="0"/>
                        </a:rPr>
                        <a:t>cấp</a:t>
                      </a:r>
                      <a:r>
                        <a:rPr lang="en-US" sz="2800" baseline="0" dirty="0" smtClean="0">
                          <a:latin typeface="Arial" panose="020B0604020202020204" pitchFamily="34" charset="0"/>
                          <a:cs typeface="Arial" panose="020B0604020202020204" pitchFamily="34" charset="0"/>
                        </a:rPr>
                        <a:t> </a:t>
                      </a:r>
                      <a:r>
                        <a:rPr lang="en-US" sz="2800" baseline="0" dirty="0" err="1" smtClean="0">
                          <a:latin typeface="Arial" panose="020B0604020202020204" pitchFamily="34" charset="0"/>
                          <a:cs typeface="Arial" panose="020B0604020202020204" pitchFamily="34" charset="0"/>
                        </a:rPr>
                        <a:t>đầy</a:t>
                      </a:r>
                      <a:r>
                        <a:rPr lang="en-US" sz="2800" baseline="0" dirty="0" smtClean="0">
                          <a:latin typeface="Arial" panose="020B0604020202020204" pitchFamily="34" charset="0"/>
                          <a:cs typeface="Arial" panose="020B0604020202020204" pitchFamily="34" charset="0"/>
                        </a:rPr>
                        <a:t> </a:t>
                      </a:r>
                      <a:r>
                        <a:rPr lang="en-US" sz="2800" baseline="0" dirty="0" err="1" smtClean="0">
                          <a:latin typeface="Arial" panose="020B0604020202020204" pitchFamily="34" charset="0"/>
                          <a:cs typeface="Arial" panose="020B0604020202020204" pitchFamily="34" charset="0"/>
                        </a:rPr>
                        <a:t>đủ</a:t>
                      </a:r>
                      <a:r>
                        <a:rPr lang="en-US" sz="2800" baseline="0" dirty="0" smtClean="0">
                          <a:latin typeface="Arial" panose="020B0604020202020204" pitchFamily="34" charset="0"/>
                          <a:cs typeface="Arial" panose="020B0604020202020204" pitchFamily="34" charset="0"/>
                        </a:rPr>
                        <a:t> </a:t>
                      </a:r>
                      <a:r>
                        <a:rPr lang="en-US" sz="2800" baseline="0" dirty="0" err="1" smtClean="0">
                          <a:latin typeface="Arial" panose="020B0604020202020204" pitchFamily="34" charset="0"/>
                          <a:cs typeface="Arial" panose="020B0604020202020204" pitchFamily="34" charset="0"/>
                        </a:rPr>
                        <a:t>các</a:t>
                      </a:r>
                      <a:r>
                        <a:rPr lang="en-US" sz="2800" baseline="0" dirty="0" smtClean="0">
                          <a:latin typeface="Arial" panose="020B0604020202020204" pitchFamily="34" charset="0"/>
                          <a:cs typeface="Arial" panose="020B0604020202020204" pitchFamily="34" charset="0"/>
                        </a:rPr>
                        <a:t> </a:t>
                      </a:r>
                      <a:r>
                        <a:rPr lang="en-US" sz="2800" baseline="0" dirty="0" err="1" smtClean="0">
                          <a:latin typeface="Arial" panose="020B0604020202020204" pitchFamily="34" charset="0"/>
                          <a:cs typeface="Arial" panose="020B0604020202020204" pitchFamily="34" charset="0"/>
                        </a:rPr>
                        <a:t>chất</a:t>
                      </a:r>
                      <a:r>
                        <a:rPr lang="en-US" sz="2800" baseline="0" dirty="0" smtClean="0">
                          <a:latin typeface="Arial" panose="020B0604020202020204" pitchFamily="34" charset="0"/>
                          <a:cs typeface="Arial" panose="020B0604020202020204" pitchFamily="34" charset="0"/>
                        </a:rPr>
                        <a:t> </a:t>
                      </a:r>
                      <a:r>
                        <a:rPr lang="en-US" sz="2800" baseline="0" dirty="0" err="1" smtClean="0">
                          <a:latin typeface="Arial" panose="020B0604020202020204" pitchFamily="34" charset="0"/>
                          <a:cs typeface="Arial" panose="020B0604020202020204" pitchFamily="34" charset="0"/>
                        </a:rPr>
                        <a:t>dinh</a:t>
                      </a:r>
                      <a:r>
                        <a:rPr lang="en-US" sz="2800" baseline="0" dirty="0" smtClean="0">
                          <a:latin typeface="Arial" panose="020B0604020202020204" pitchFamily="34" charset="0"/>
                          <a:cs typeface="Arial" panose="020B0604020202020204" pitchFamily="34" charset="0"/>
                        </a:rPr>
                        <a:t> </a:t>
                      </a:r>
                      <a:r>
                        <a:rPr lang="en-US" sz="2800" baseline="0" dirty="0" err="1" smtClean="0">
                          <a:latin typeface="Arial" panose="020B0604020202020204" pitchFamily="34" charset="0"/>
                          <a:cs typeface="Arial" panose="020B0604020202020204" pitchFamily="34" charset="0"/>
                        </a:rPr>
                        <a:t>dưỡng</a:t>
                      </a:r>
                      <a:r>
                        <a:rPr lang="en-US" sz="2800" baseline="0" dirty="0" smtClean="0">
                          <a:latin typeface="Arial" panose="020B0604020202020204" pitchFamily="34" charset="0"/>
                          <a:cs typeface="Arial" panose="020B0604020202020204" pitchFamily="34" charset="0"/>
                        </a:rPr>
                        <a:t> </a:t>
                      </a:r>
                      <a:r>
                        <a:rPr lang="en-US" sz="2800" baseline="0" dirty="0" err="1" smtClean="0">
                          <a:latin typeface="Arial" panose="020B0604020202020204" pitchFamily="34" charset="0"/>
                          <a:cs typeface="Arial" panose="020B0604020202020204" pitchFamily="34" charset="0"/>
                        </a:rPr>
                        <a:t>cho</a:t>
                      </a:r>
                      <a:r>
                        <a:rPr lang="en-US" sz="2800" baseline="0" dirty="0" smtClean="0">
                          <a:latin typeface="Arial" panose="020B0604020202020204" pitchFamily="34" charset="0"/>
                          <a:cs typeface="Arial" panose="020B0604020202020204" pitchFamily="34" charset="0"/>
                        </a:rPr>
                        <a:t> </a:t>
                      </a:r>
                      <a:r>
                        <a:rPr lang="en-US" sz="2800" baseline="0" dirty="0" err="1" smtClean="0">
                          <a:latin typeface="Arial" panose="020B0604020202020204" pitchFamily="34" charset="0"/>
                          <a:cs typeface="Arial" panose="020B0604020202020204" pitchFamily="34" charset="0"/>
                        </a:rPr>
                        <a:t>cơ</a:t>
                      </a:r>
                      <a:r>
                        <a:rPr lang="en-US" sz="2800" baseline="0" dirty="0" smtClean="0">
                          <a:latin typeface="Arial" panose="020B0604020202020204" pitchFamily="34" charset="0"/>
                          <a:cs typeface="Arial" panose="020B0604020202020204" pitchFamily="34" charset="0"/>
                        </a:rPr>
                        <a:t> </a:t>
                      </a:r>
                      <a:r>
                        <a:rPr lang="en-US" sz="2800" baseline="0" dirty="0" err="1" smtClean="0">
                          <a:latin typeface="Arial" panose="020B0604020202020204" pitchFamily="34" charset="0"/>
                          <a:cs typeface="Arial" panose="020B0604020202020204" pitchFamily="34" charset="0"/>
                        </a:rPr>
                        <a:t>thể</a:t>
                      </a:r>
                      <a:r>
                        <a:rPr lang="en-US" sz="2800" baseline="0" dirty="0" smtClean="0">
                          <a:latin typeface="Arial" panose="020B0604020202020204" pitchFamily="34" charset="0"/>
                          <a:cs typeface="Arial" panose="020B0604020202020204" pitchFamily="34" charset="0"/>
                        </a:rPr>
                        <a:t> </a:t>
                      </a:r>
                      <a:r>
                        <a:rPr lang="en-US" sz="2800" baseline="0" dirty="0" err="1" smtClean="0">
                          <a:latin typeface="Arial" panose="020B0604020202020204" pitchFamily="34" charset="0"/>
                          <a:cs typeface="Arial" panose="020B0604020202020204" pitchFamily="34" charset="0"/>
                        </a:rPr>
                        <a:t>nhằm</a:t>
                      </a:r>
                      <a:r>
                        <a:rPr lang="en-US" sz="2800" baseline="0" dirty="0" smtClean="0">
                          <a:latin typeface="Arial" panose="020B0604020202020204" pitchFamily="34" charset="0"/>
                          <a:cs typeface="Arial" panose="020B0604020202020204" pitchFamily="34" charset="0"/>
                        </a:rPr>
                        <a:t> </a:t>
                      </a:r>
                      <a:r>
                        <a:rPr lang="en-US" sz="2800" baseline="0" dirty="0" err="1" smtClean="0">
                          <a:latin typeface="Arial" panose="020B0604020202020204" pitchFamily="34" charset="0"/>
                          <a:cs typeface="Arial" panose="020B0604020202020204" pitchFamily="34" charset="0"/>
                        </a:rPr>
                        <a:t>phát</a:t>
                      </a:r>
                      <a:r>
                        <a:rPr lang="en-US" sz="2800" baseline="0" dirty="0" smtClean="0">
                          <a:latin typeface="Arial" panose="020B0604020202020204" pitchFamily="34" charset="0"/>
                          <a:cs typeface="Arial" panose="020B0604020202020204" pitchFamily="34" charset="0"/>
                        </a:rPr>
                        <a:t> </a:t>
                      </a:r>
                      <a:r>
                        <a:rPr lang="en-US" sz="2800" baseline="0" dirty="0" err="1" smtClean="0">
                          <a:latin typeface="Arial" panose="020B0604020202020204" pitchFamily="34" charset="0"/>
                          <a:cs typeface="Arial" panose="020B0604020202020204" pitchFamily="34" charset="0"/>
                        </a:rPr>
                        <a:t>triển</a:t>
                      </a:r>
                      <a:r>
                        <a:rPr lang="en-US" sz="2800" baseline="0" dirty="0" smtClean="0">
                          <a:latin typeface="Arial" panose="020B0604020202020204" pitchFamily="34" charset="0"/>
                          <a:cs typeface="Arial" panose="020B0604020202020204" pitchFamily="34" charset="0"/>
                        </a:rPr>
                        <a:t> </a:t>
                      </a:r>
                      <a:r>
                        <a:rPr lang="en-US" sz="2800" baseline="0" dirty="0" err="1" smtClean="0">
                          <a:latin typeface="Arial" panose="020B0604020202020204" pitchFamily="34" charset="0"/>
                          <a:cs typeface="Arial" panose="020B0604020202020204" pitchFamily="34" charset="0"/>
                        </a:rPr>
                        <a:t>khỏe</a:t>
                      </a:r>
                      <a:r>
                        <a:rPr lang="en-US" sz="2800" baseline="0" dirty="0" smtClean="0">
                          <a:latin typeface="Arial" panose="020B0604020202020204" pitchFamily="34" charset="0"/>
                          <a:cs typeface="Arial" panose="020B0604020202020204" pitchFamily="34" charset="0"/>
                        </a:rPr>
                        <a:t> </a:t>
                      </a:r>
                      <a:r>
                        <a:rPr lang="en-US" sz="2800" baseline="0" dirty="0" err="1" smtClean="0">
                          <a:latin typeface="Arial" panose="020B0604020202020204" pitchFamily="34" charset="0"/>
                          <a:cs typeface="Arial" panose="020B0604020202020204" pitchFamily="34" charset="0"/>
                        </a:rPr>
                        <a:t>mạnh</a:t>
                      </a:r>
                      <a:r>
                        <a:rPr lang="en-US" sz="2800" baseline="0" dirty="0" smtClean="0">
                          <a:latin typeface="Arial" panose="020B0604020202020204" pitchFamily="34" charset="0"/>
                          <a:cs typeface="Arial" panose="020B0604020202020204" pitchFamily="34" charset="0"/>
                        </a:rPr>
                        <a:t>.</a:t>
                      </a:r>
                      <a:endParaRPr lang="en-US" sz="28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741305909"/>
                  </a:ext>
                </a:extLst>
              </a:tr>
              <a:tr h="850195">
                <a:tc>
                  <a:txBody>
                    <a:bodyPr/>
                    <a:lstStyle/>
                    <a:p>
                      <a:pPr algn="just">
                        <a:lnSpc>
                          <a:spcPct val="150000"/>
                        </a:lnSpc>
                      </a:pPr>
                      <a:r>
                        <a:rPr lang="en-US" sz="2800" dirty="0" smtClean="0">
                          <a:latin typeface="Arial" panose="020B0604020202020204" pitchFamily="34" charset="0"/>
                          <a:cs typeface="Arial" panose="020B0604020202020204" pitchFamily="34" charset="0"/>
                        </a:rPr>
                        <a:t>B.</a:t>
                      </a:r>
                      <a:r>
                        <a:rPr lang="en-US" sz="2800" baseline="0" dirty="0" smtClean="0">
                          <a:latin typeface="Arial" panose="020B0604020202020204" pitchFamily="34" charset="0"/>
                          <a:cs typeface="Arial" panose="020B0604020202020204" pitchFamily="34" charset="0"/>
                        </a:rPr>
                        <a:t> </a:t>
                      </a:r>
                      <a:r>
                        <a:rPr lang="en-US" sz="2800" baseline="0" dirty="0" err="1" smtClean="0">
                          <a:latin typeface="Arial" panose="020B0604020202020204" pitchFamily="34" charset="0"/>
                          <a:cs typeface="Arial" panose="020B0604020202020204" pitchFamily="34" charset="0"/>
                        </a:rPr>
                        <a:t>phản</a:t>
                      </a:r>
                      <a:r>
                        <a:rPr lang="en-US" sz="2800" baseline="0" dirty="0" smtClean="0">
                          <a:latin typeface="Arial" panose="020B0604020202020204" pitchFamily="34" charset="0"/>
                          <a:cs typeface="Arial" panose="020B0604020202020204" pitchFamily="34" charset="0"/>
                        </a:rPr>
                        <a:t> </a:t>
                      </a:r>
                      <a:r>
                        <a:rPr lang="en-US" sz="2800" baseline="0" dirty="0" err="1" smtClean="0">
                          <a:latin typeface="Arial" panose="020B0604020202020204" pitchFamily="34" charset="0"/>
                          <a:cs typeface="Arial" panose="020B0604020202020204" pitchFamily="34" charset="0"/>
                        </a:rPr>
                        <a:t>xạ</a:t>
                      </a:r>
                      <a:r>
                        <a:rPr lang="en-US" sz="2800" baseline="0" dirty="0" smtClean="0">
                          <a:latin typeface="Arial" panose="020B0604020202020204" pitchFamily="34" charset="0"/>
                          <a:cs typeface="Arial" panose="020B0604020202020204" pitchFamily="34" charset="0"/>
                        </a:rPr>
                        <a:t> </a:t>
                      </a:r>
                      <a:r>
                        <a:rPr lang="en-US" sz="2800" baseline="0" dirty="0" err="1" smtClean="0">
                          <a:latin typeface="Arial" panose="020B0604020202020204" pitchFamily="34" charset="0"/>
                          <a:cs typeface="Arial" panose="020B0604020202020204" pitchFamily="34" charset="0"/>
                        </a:rPr>
                        <a:t>ánh</a:t>
                      </a:r>
                      <a:r>
                        <a:rPr lang="en-US" sz="2800" baseline="0" dirty="0" smtClean="0">
                          <a:latin typeface="Arial" panose="020B0604020202020204" pitchFamily="34" charset="0"/>
                          <a:cs typeface="Arial" panose="020B0604020202020204" pitchFamily="34" charset="0"/>
                        </a:rPr>
                        <a:t> sang </a:t>
                      </a:r>
                      <a:r>
                        <a:rPr lang="en-US" sz="2800" baseline="0" dirty="0" err="1" smtClean="0">
                          <a:latin typeface="Arial" panose="020B0604020202020204" pitchFamily="34" charset="0"/>
                          <a:cs typeface="Arial" panose="020B0604020202020204" pitchFamily="34" charset="0"/>
                        </a:rPr>
                        <a:t>từ</a:t>
                      </a:r>
                      <a:r>
                        <a:rPr lang="en-US" sz="2800" baseline="0" dirty="0" smtClean="0">
                          <a:latin typeface="Arial" panose="020B0604020202020204" pitchFamily="34" charset="0"/>
                          <a:cs typeface="Arial" panose="020B0604020202020204" pitchFamily="34" charset="0"/>
                        </a:rPr>
                        <a:t> </a:t>
                      </a:r>
                      <a:r>
                        <a:rPr lang="en-US" sz="2800" baseline="0" dirty="0" err="1" smtClean="0">
                          <a:latin typeface="Arial" panose="020B0604020202020204" pitchFamily="34" charset="0"/>
                          <a:cs typeface="Arial" panose="020B0604020202020204" pitchFamily="34" charset="0"/>
                        </a:rPr>
                        <a:t>Mặt</a:t>
                      </a:r>
                      <a:r>
                        <a:rPr lang="en-US" sz="2800" baseline="0" dirty="0" smtClean="0">
                          <a:latin typeface="Arial" panose="020B0604020202020204" pitchFamily="34" charset="0"/>
                          <a:cs typeface="Arial" panose="020B0604020202020204" pitchFamily="34" charset="0"/>
                        </a:rPr>
                        <a:t> </a:t>
                      </a:r>
                      <a:r>
                        <a:rPr lang="en-US" sz="2800" baseline="0" dirty="0" err="1" smtClean="0">
                          <a:latin typeface="Arial" panose="020B0604020202020204" pitchFamily="34" charset="0"/>
                          <a:cs typeface="Arial" panose="020B0604020202020204" pitchFamily="34" charset="0"/>
                        </a:rPr>
                        <a:t>Trời</a:t>
                      </a:r>
                      <a:r>
                        <a:rPr lang="en-US" sz="2800" baseline="0" dirty="0" smtClean="0">
                          <a:latin typeface="Arial" panose="020B0604020202020204" pitchFamily="34" charset="0"/>
                          <a:cs typeface="Arial" panose="020B0604020202020204" pitchFamily="34" charset="0"/>
                        </a:rPr>
                        <a:t>.</a:t>
                      </a:r>
                      <a:endParaRPr lang="en-US" sz="28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752169293"/>
                  </a:ext>
                </a:extLst>
              </a:tr>
              <a:tr h="1684255">
                <a:tc>
                  <a:txBody>
                    <a:bodyPr/>
                    <a:lstStyle/>
                    <a:p>
                      <a:pPr algn="just">
                        <a:lnSpc>
                          <a:spcPct val="150000"/>
                        </a:lnSpc>
                      </a:pPr>
                      <a:r>
                        <a:rPr lang="en-US" sz="2800" dirty="0" smtClean="0">
                          <a:latin typeface="Arial" panose="020B0604020202020204" pitchFamily="34" charset="0"/>
                          <a:cs typeface="Arial" panose="020B0604020202020204" pitchFamily="34" charset="0"/>
                        </a:rPr>
                        <a:t>C. </a:t>
                      </a:r>
                      <a:r>
                        <a:rPr lang="en-US" sz="2800" dirty="0" err="1" smtClean="0">
                          <a:latin typeface="Arial" panose="020B0604020202020204" pitchFamily="34" charset="0"/>
                          <a:cs typeface="Arial" panose="020B0604020202020204" pitchFamily="34" charset="0"/>
                        </a:rPr>
                        <a:t>bao</a:t>
                      </a:r>
                      <a:r>
                        <a:rPr lang="en-US" sz="2800" baseline="0" dirty="0" smtClean="0">
                          <a:latin typeface="Arial" panose="020B0604020202020204" pitchFamily="34" charset="0"/>
                          <a:cs typeface="Arial" panose="020B0604020202020204" pitchFamily="34" charset="0"/>
                        </a:rPr>
                        <a:t> </a:t>
                      </a:r>
                      <a:r>
                        <a:rPr lang="en-US" sz="2800" baseline="0" dirty="0" err="1" smtClean="0">
                          <a:latin typeface="Arial" panose="020B0604020202020204" pitchFamily="34" charset="0"/>
                          <a:cs typeface="Arial" panose="020B0604020202020204" pitchFamily="34" charset="0"/>
                        </a:rPr>
                        <a:t>gồm</a:t>
                      </a:r>
                      <a:r>
                        <a:rPr lang="en-US" sz="2800" baseline="0" dirty="0" smtClean="0">
                          <a:latin typeface="Arial" panose="020B0604020202020204" pitchFamily="34" charset="0"/>
                          <a:cs typeface="Arial" panose="020B0604020202020204" pitchFamily="34" charset="0"/>
                        </a:rPr>
                        <a:t> 78% </a:t>
                      </a:r>
                      <a:r>
                        <a:rPr lang="en-US" sz="2800" baseline="0" dirty="0" err="1" smtClean="0">
                          <a:latin typeface="Arial" panose="020B0604020202020204" pitchFamily="34" charset="0"/>
                          <a:cs typeface="Arial" panose="020B0604020202020204" pitchFamily="34" charset="0"/>
                        </a:rPr>
                        <a:t>khí</a:t>
                      </a:r>
                      <a:r>
                        <a:rPr lang="en-US" sz="2800" baseline="0" dirty="0" smtClean="0">
                          <a:latin typeface="Arial" panose="020B0604020202020204" pitchFamily="34" charset="0"/>
                          <a:cs typeface="Arial" panose="020B0604020202020204" pitchFamily="34" charset="0"/>
                        </a:rPr>
                        <a:t> nitrogen, 21% </a:t>
                      </a:r>
                      <a:r>
                        <a:rPr lang="en-US" sz="2800" baseline="0" dirty="0" err="1" smtClean="0">
                          <a:latin typeface="Arial" panose="020B0604020202020204" pitchFamily="34" charset="0"/>
                          <a:cs typeface="Arial" panose="020B0604020202020204" pitchFamily="34" charset="0"/>
                        </a:rPr>
                        <a:t>khi</a:t>
                      </a:r>
                      <a:r>
                        <a:rPr lang="en-US" sz="2800" baseline="0" dirty="0" smtClean="0">
                          <a:latin typeface="Arial" panose="020B0604020202020204" pitchFamily="34" charset="0"/>
                          <a:cs typeface="Arial" panose="020B0604020202020204" pitchFamily="34" charset="0"/>
                        </a:rPr>
                        <a:t> oxygen </a:t>
                      </a:r>
                      <a:r>
                        <a:rPr lang="en-US" sz="2800" baseline="0" dirty="0" err="1" smtClean="0">
                          <a:latin typeface="Arial" panose="020B0604020202020204" pitchFamily="34" charset="0"/>
                          <a:cs typeface="Arial" panose="020B0604020202020204" pitchFamily="34" charset="0"/>
                        </a:rPr>
                        <a:t>và</a:t>
                      </a:r>
                      <a:r>
                        <a:rPr lang="en-US" sz="2800" baseline="0" dirty="0" smtClean="0">
                          <a:latin typeface="Arial" panose="020B0604020202020204" pitchFamily="34" charset="0"/>
                          <a:cs typeface="Arial" panose="020B0604020202020204" pitchFamily="34" charset="0"/>
                        </a:rPr>
                        <a:t> 1% </a:t>
                      </a:r>
                      <a:r>
                        <a:rPr lang="en-US" sz="2800" baseline="0" dirty="0" err="1" smtClean="0">
                          <a:latin typeface="Arial" panose="020B0604020202020204" pitchFamily="34" charset="0"/>
                          <a:cs typeface="Arial" panose="020B0604020202020204" pitchFamily="34" charset="0"/>
                        </a:rPr>
                        <a:t>các</a:t>
                      </a:r>
                      <a:r>
                        <a:rPr lang="en-US" sz="2800" baseline="0" dirty="0" smtClean="0">
                          <a:latin typeface="Arial" panose="020B0604020202020204" pitchFamily="34" charset="0"/>
                          <a:cs typeface="Arial" panose="020B0604020202020204" pitchFamily="34" charset="0"/>
                        </a:rPr>
                        <a:t> </a:t>
                      </a:r>
                      <a:r>
                        <a:rPr lang="en-US" sz="2800" baseline="0" dirty="0" err="1" smtClean="0">
                          <a:latin typeface="Arial" panose="020B0604020202020204" pitchFamily="34" charset="0"/>
                          <a:cs typeface="Arial" panose="020B0604020202020204" pitchFamily="34" charset="0"/>
                        </a:rPr>
                        <a:t>khí</a:t>
                      </a:r>
                      <a:r>
                        <a:rPr lang="en-US" sz="2800" baseline="0" dirty="0" smtClean="0">
                          <a:latin typeface="Arial" panose="020B0604020202020204" pitchFamily="34" charset="0"/>
                          <a:cs typeface="Arial" panose="020B0604020202020204" pitchFamily="34" charset="0"/>
                        </a:rPr>
                        <a:t> </a:t>
                      </a:r>
                      <a:r>
                        <a:rPr lang="en-US" sz="2800" baseline="0" dirty="0" err="1" smtClean="0">
                          <a:latin typeface="Arial" panose="020B0604020202020204" pitchFamily="34" charset="0"/>
                          <a:cs typeface="Arial" panose="020B0604020202020204" pitchFamily="34" charset="0"/>
                        </a:rPr>
                        <a:t>khác</a:t>
                      </a:r>
                      <a:r>
                        <a:rPr lang="en-US" sz="2800" baseline="0" dirty="0" smtClean="0">
                          <a:latin typeface="Arial" panose="020B0604020202020204" pitchFamily="34" charset="0"/>
                          <a:cs typeface="Arial" panose="020B0604020202020204" pitchFamily="34" charset="0"/>
                        </a:rPr>
                        <a:t>.</a:t>
                      </a:r>
                      <a:endParaRPr lang="en-US" sz="28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138992849"/>
                  </a:ext>
                </a:extLst>
              </a:tr>
            </a:tbl>
          </a:graphicData>
        </a:graphic>
      </p:graphicFrame>
      <p:sp>
        <p:nvSpPr>
          <p:cNvPr id="3" name="TextBox 2"/>
          <p:cNvSpPr txBox="1"/>
          <p:nvPr/>
        </p:nvSpPr>
        <p:spPr>
          <a:xfrm>
            <a:off x="762000" y="952500"/>
            <a:ext cx="16811808" cy="707886"/>
          </a:xfrm>
          <a:prstGeom prst="rect">
            <a:avLst/>
          </a:prstGeom>
          <a:noFill/>
        </p:spPr>
        <p:txBody>
          <a:bodyPr wrap="square" rtlCol="0">
            <a:spAutoFit/>
          </a:bodyPr>
          <a:lstStyle/>
          <a:p>
            <a:pPr algn="ctr"/>
            <a:r>
              <a:rPr lang="en-US" sz="4000" b="1" dirty="0" err="1" smtClean="0">
                <a:solidFill>
                  <a:srgbClr val="FF0000"/>
                </a:solidFill>
                <a:latin typeface="Arial" panose="020B0604020202020204" pitchFamily="34" charset="0"/>
                <a:cs typeface="Arial" panose="020B0604020202020204" pitchFamily="34" charset="0"/>
              </a:rPr>
              <a:t>Câu</a:t>
            </a:r>
            <a:r>
              <a:rPr lang="en-US" sz="4000" b="1" dirty="0" smtClean="0">
                <a:solidFill>
                  <a:srgbClr val="FF0000"/>
                </a:solidFill>
                <a:latin typeface="Arial" panose="020B0604020202020204" pitchFamily="34" charset="0"/>
                <a:cs typeface="Arial" panose="020B0604020202020204" pitchFamily="34" charset="0"/>
              </a:rPr>
              <a:t> </a:t>
            </a:r>
            <a:r>
              <a:rPr lang="en-US" sz="4000" b="1" dirty="0" err="1" smtClean="0">
                <a:solidFill>
                  <a:srgbClr val="FF0000"/>
                </a:solidFill>
                <a:latin typeface="Arial" panose="020B0604020202020204" pitchFamily="34" charset="0"/>
                <a:cs typeface="Arial" panose="020B0604020202020204" pitchFamily="34" charset="0"/>
              </a:rPr>
              <a:t>trả</a:t>
            </a:r>
            <a:r>
              <a:rPr lang="en-US" sz="4000" b="1" dirty="0" smtClean="0">
                <a:solidFill>
                  <a:srgbClr val="FF0000"/>
                </a:solidFill>
                <a:latin typeface="Arial" panose="020B0604020202020204" pitchFamily="34" charset="0"/>
                <a:cs typeface="Arial" panose="020B0604020202020204" pitchFamily="34" charset="0"/>
              </a:rPr>
              <a:t> </a:t>
            </a:r>
            <a:r>
              <a:rPr lang="en-US" sz="4000" b="1" dirty="0" err="1" smtClean="0">
                <a:solidFill>
                  <a:srgbClr val="FF0000"/>
                </a:solidFill>
                <a:latin typeface="Arial" panose="020B0604020202020204" pitchFamily="34" charset="0"/>
                <a:cs typeface="Arial" panose="020B0604020202020204" pitchFamily="34" charset="0"/>
              </a:rPr>
              <a:t>lời</a:t>
            </a:r>
            <a:r>
              <a:rPr lang="en-US" sz="4000" b="1" dirty="0" smtClean="0">
                <a:solidFill>
                  <a:srgbClr val="FF0000"/>
                </a:solidFill>
                <a:latin typeface="Arial" panose="020B0604020202020204" pitchFamily="34" charset="0"/>
                <a:cs typeface="Arial" panose="020B0604020202020204" pitchFamily="34" charset="0"/>
              </a:rPr>
              <a:t>:</a:t>
            </a:r>
            <a:endParaRPr lang="en-US" sz="4000" b="1" dirty="0">
              <a:solidFill>
                <a:srgbClr val="FF0000"/>
              </a:solidFill>
              <a:latin typeface="Arial" panose="020B0604020202020204" pitchFamily="34" charset="0"/>
              <a:cs typeface="Arial" panose="020B0604020202020204" pitchFamily="34" charset="0"/>
            </a:endParaRPr>
          </a:p>
        </p:txBody>
      </p:sp>
      <p:cxnSp>
        <p:nvCxnSpPr>
          <p:cNvPr id="5" name="Straight Arrow Connector 4"/>
          <p:cNvCxnSpPr/>
          <p:nvPr/>
        </p:nvCxnSpPr>
        <p:spPr>
          <a:xfrm>
            <a:off x="7819505" y="3848100"/>
            <a:ext cx="2640571" cy="3429000"/>
          </a:xfrm>
          <a:prstGeom prst="straightConnector1">
            <a:avLst/>
          </a:prstGeom>
          <a:ln w="57150">
            <a:solidFill>
              <a:srgbClr val="FF0000"/>
            </a:solidFill>
            <a:tailEnd type="triangle"/>
          </a:ln>
        </p:spPr>
        <p:style>
          <a:lnRef idx="3">
            <a:schemeClr val="accent6"/>
          </a:lnRef>
          <a:fillRef idx="0">
            <a:schemeClr val="accent6"/>
          </a:fillRef>
          <a:effectRef idx="2">
            <a:schemeClr val="accent6"/>
          </a:effectRef>
          <a:fontRef idx="minor">
            <a:schemeClr val="tx1"/>
          </a:fontRef>
        </p:style>
      </p:cxnSp>
      <p:cxnSp>
        <p:nvCxnSpPr>
          <p:cNvPr id="16" name="Straight Arrow Connector 15"/>
          <p:cNvCxnSpPr/>
          <p:nvPr/>
        </p:nvCxnSpPr>
        <p:spPr>
          <a:xfrm flipV="1">
            <a:off x="7837516" y="4381500"/>
            <a:ext cx="2622560" cy="1143000"/>
          </a:xfrm>
          <a:prstGeom prst="straightConnector1">
            <a:avLst/>
          </a:prstGeom>
          <a:ln w="57150">
            <a:solidFill>
              <a:srgbClr val="FF0000"/>
            </a:solidFill>
            <a:tailEnd type="triangle"/>
          </a:ln>
        </p:spPr>
        <p:style>
          <a:lnRef idx="3">
            <a:schemeClr val="accent6"/>
          </a:lnRef>
          <a:fillRef idx="0">
            <a:schemeClr val="accent6"/>
          </a:fillRef>
          <a:effectRef idx="2">
            <a:schemeClr val="accent6"/>
          </a:effectRef>
          <a:fontRef idx="minor">
            <a:schemeClr val="tx1"/>
          </a:fontRef>
        </p:style>
      </p:cxnSp>
      <p:cxnSp>
        <p:nvCxnSpPr>
          <p:cNvPr id="20" name="Straight Arrow Connector 19"/>
          <p:cNvCxnSpPr/>
          <p:nvPr/>
        </p:nvCxnSpPr>
        <p:spPr>
          <a:xfrm flipV="1">
            <a:off x="7819505" y="6057900"/>
            <a:ext cx="2640571" cy="1385131"/>
          </a:xfrm>
          <a:prstGeom prst="straightConnector1">
            <a:avLst/>
          </a:prstGeom>
          <a:ln w="57150">
            <a:solidFill>
              <a:srgbClr val="FF0000"/>
            </a:solidFill>
            <a:tailEnd type="triangle"/>
          </a:ln>
        </p:spPr>
        <p:style>
          <a:lnRef idx="3">
            <a:schemeClr val="accent6"/>
          </a:lnRef>
          <a:fillRef idx="0">
            <a:schemeClr val="accent6"/>
          </a:fillRef>
          <a:effectRef idx="2">
            <a:schemeClr val="accent6"/>
          </a:effectRef>
          <a:fontRef idx="minor">
            <a:schemeClr val="tx1"/>
          </a:fontRef>
        </p:style>
      </p:cxnSp>
      <p:sp>
        <p:nvSpPr>
          <p:cNvPr id="12" name="Rectangle 11"/>
          <p:cNvSpPr/>
          <p:nvPr/>
        </p:nvSpPr>
        <p:spPr>
          <a:xfrm>
            <a:off x="1821743" y="8350688"/>
            <a:ext cx="14866057" cy="699230"/>
          </a:xfrm>
          <a:prstGeom prst="rect">
            <a:avLst/>
          </a:prstGeom>
        </p:spPr>
        <p:txBody>
          <a:bodyPr wrap="none">
            <a:spAutoFit/>
          </a:bodyPr>
          <a:lstStyle/>
          <a:p>
            <a:pPr marL="457200" indent="-457200">
              <a:lnSpc>
                <a:spcPct val="150000"/>
              </a:lnSpc>
              <a:spcAft>
                <a:spcPts val="800"/>
              </a:spcAft>
              <a:buFont typeface="Wingdings" panose="05000000000000000000" pitchFamily="2" charset="2"/>
              <a:buChar char="Ø"/>
            </a:pPr>
            <a:r>
              <a:rPr lang="en-US" sz="3000" dirty="0" err="1">
                <a:latin typeface="Arial" panose="020B0604020202020204" pitchFamily="34" charset="0"/>
                <a:ea typeface="Calibri" panose="020F0502020204030204" pitchFamily="34" charset="0"/>
                <a:cs typeface="Arial" panose="020B0604020202020204" pitchFamily="34" charset="0"/>
              </a:rPr>
              <a:t>Việc</a:t>
            </a:r>
            <a:r>
              <a:rPr lang="en-US" sz="3000" dirty="0">
                <a:latin typeface="Arial" panose="020B0604020202020204" pitchFamily="34" charset="0"/>
                <a:ea typeface="Calibri" panose="020F0502020204030204" pitchFamily="34" charset="0"/>
                <a:cs typeface="Arial" panose="020B0604020202020204" pitchFamily="34" charset="0"/>
              </a:rPr>
              <a:t> </a:t>
            </a:r>
            <a:r>
              <a:rPr lang="en-US" sz="3000" dirty="0" err="1">
                <a:latin typeface="Arial" panose="020B0604020202020204" pitchFamily="34" charset="0"/>
                <a:ea typeface="Calibri" panose="020F0502020204030204" pitchFamily="34" charset="0"/>
                <a:cs typeface="Arial" panose="020B0604020202020204" pitchFamily="34" charset="0"/>
              </a:rPr>
              <a:t>kết</a:t>
            </a:r>
            <a:r>
              <a:rPr lang="en-US" sz="3000" dirty="0">
                <a:latin typeface="Arial" panose="020B0604020202020204" pitchFamily="34" charset="0"/>
                <a:ea typeface="Calibri" panose="020F0502020204030204" pitchFamily="34" charset="0"/>
                <a:cs typeface="Arial" panose="020B0604020202020204" pitchFamily="34" charset="0"/>
              </a:rPr>
              <a:t> </a:t>
            </a:r>
            <a:r>
              <a:rPr lang="en-US" sz="3000" dirty="0" err="1">
                <a:latin typeface="Arial" panose="020B0604020202020204" pitchFamily="34" charset="0"/>
                <a:ea typeface="Calibri" panose="020F0502020204030204" pitchFamily="34" charset="0"/>
                <a:cs typeface="Arial" panose="020B0604020202020204" pitchFamily="34" charset="0"/>
              </a:rPr>
              <a:t>nối</a:t>
            </a:r>
            <a:r>
              <a:rPr lang="en-US" sz="3000" dirty="0">
                <a:latin typeface="Arial" panose="020B0604020202020204" pitchFamily="34" charset="0"/>
                <a:ea typeface="Calibri" panose="020F0502020204030204" pitchFamily="34" charset="0"/>
                <a:cs typeface="Arial" panose="020B0604020202020204" pitchFamily="34" charset="0"/>
              </a:rPr>
              <a:t> </a:t>
            </a:r>
            <a:r>
              <a:rPr lang="en-US" sz="3000" dirty="0" err="1">
                <a:latin typeface="Arial" panose="020B0604020202020204" pitchFamily="34" charset="0"/>
                <a:ea typeface="Calibri" panose="020F0502020204030204" pitchFamily="34" charset="0"/>
                <a:cs typeface="Arial" panose="020B0604020202020204" pitchFamily="34" charset="0"/>
              </a:rPr>
              <a:t>thông</a:t>
            </a:r>
            <a:r>
              <a:rPr lang="en-US" sz="3000" dirty="0">
                <a:latin typeface="Arial" panose="020B0604020202020204" pitchFamily="34" charset="0"/>
                <a:ea typeface="Calibri" panose="020F0502020204030204" pitchFamily="34" charset="0"/>
                <a:cs typeface="Arial" panose="020B0604020202020204" pitchFamily="34" charset="0"/>
              </a:rPr>
              <a:t> tin </a:t>
            </a:r>
            <a:r>
              <a:rPr lang="en-US" sz="3000" dirty="0" err="1">
                <a:latin typeface="Arial" panose="020B0604020202020204" pitchFamily="34" charset="0"/>
                <a:ea typeface="Calibri" panose="020F0502020204030204" pitchFamily="34" charset="0"/>
                <a:cs typeface="Arial" panose="020B0604020202020204" pitchFamily="34" charset="0"/>
              </a:rPr>
              <a:t>thể</a:t>
            </a:r>
            <a:r>
              <a:rPr lang="en-US" sz="3000" dirty="0">
                <a:latin typeface="Arial" panose="020B0604020202020204" pitchFamily="34" charset="0"/>
                <a:ea typeface="Calibri" panose="020F0502020204030204" pitchFamily="34" charset="0"/>
                <a:cs typeface="Arial" panose="020B0604020202020204" pitchFamily="34" charset="0"/>
              </a:rPr>
              <a:t> </a:t>
            </a:r>
            <a:r>
              <a:rPr lang="en-US" sz="3000" dirty="0" err="1">
                <a:latin typeface="Arial" panose="020B0604020202020204" pitchFamily="34" charset="0"/>
                <a:ea typeface="Calibri" panose="020F0502020204030204" pitchFamily="34" charset="0"/>
                <a:cs typeface="Arial" panose="020B0604020202020204" pitchFamily="34" charset="0"/>
              </a:rPr>
              <a:t>hiện</a:t>
            </a:r>
            <a:r>
              <a:rPr lang="en-US" sz="3000" dirty="0">
                <a:latin typeface="Arial" panose="020B0604020202020204" pitchFamily="34" charset="0"/>
                <a:ea typeface="Calibri" panose="020F0502020204030204" pitchFamily="34" charset="0"/>
                <a:cs typeface="Arial" panose="020B0604020202020204" pitchFamily="34" charset="0"/>
              </a:rPr>
              <a:t> </a:t>
            </a:r>
            <a:r>
              <a:rPr lang="en-US" sz="3000" dirty="0" err="1">
                <a:latin typeface="Arial" panose="020B0604020202020204" pitchFamily="34" charset="0"/>
                <a:ea typeface="Calibri" panose="020F0502020204030204" pitchFamily="34" charset="0"/>
                <a:cs typeface="Arial" panose="020B0604020202020204" pitchFamily="34" charset="0"/>
              </a:rPr>
              <a:t>kĩ</a:t>
            </a:r>
            <a:r>
              <a:rPr lang="en-US" sz="3000" dirty="0">
                <a:latin typeface="Arial" panose="020B0604020202020204" pitchFamily="34" charset="0"/>
                <a:ea typeface="Calibri" panose="020F0502020204030204" pitchFamily="34" charset="0"/>
                <a:cs typeface="Arial" panose="020B0604020202020204" pitchFamily="34" charset="0"/>
              </a:rPr>
              <a:t> </a:t>
            </a:r>
            <a:r>
              <a:rPr lang="en-US" sz="3000" dirty="0" err="1">
                <a:latin typeface="Arial" panose="020B0604020202020204" pitchFamily="34" charset="0"/>
                <a:ea typeface="Calibri" panose="020F0502020204030204" pitchFamily="34" charset="0"/>
                <a:cs typeface="Arial" panose="020B0604020202020204" pitchFamily="34" charset="0"/>
              </a:rPr>
              <a:t>năng</a:t>
            </a:r>
            <a:r>
              <a:rPr lang="en-US" sz="3000" dirty="0">
                <a:latin typeface="Arial" panose="020B0604020202020204" pitchFamily="34" charset="0"/>
                <a:ea typeface="Calibri" panose="020F0502020204030204" pitchFamily="34" charset="0"/>
                <a:cs typeface="Arial" panose="020B0604020202020204" pitchFamily="34" charset="0"/>
              </a:rPr>
              <a:t> </a:t>
            </a:r>
            <a:r>
              <a:rPr lang="en-US" sz="3000" dirty="0" err="1">
                <a:latin typeface="Arial" panose="020B0604020202020204" pitchFamily="34" charset="0"/>
                <a:ea typeface="Calibri" panose="020F0502020204030204" pitchFamily="34" charset="0"/>
                <a:cs typeface="Arial" panose="020B0604020202020204" pitchFamily="34" charset="0"/>
              </a:rPr>
              <a:t>liên</a:t>
            </a:r>
            <a:r>
              <a:rPr lang="en-US" sz="3000" dirty="0">
                <a:latin typeface="Arial" panose="020B0604020202020204" pitchFamily="34" charset="0"/>
                <a:ea typeface="Calibri" panose="020F0502020204030204" pitchFamily="34" charset="0"/>
                <a:cs typeface="Arial" panose="020B0604020202020204" pitchFamily="34" charset="0"/>
              </a:rPr>
              <a:t> </a:t>
            </a:r>
            <a:r>
              <a:rPr lang="en-US" sz="3000" dirty="0" err="1">
                <a:latin typeface="Arial" panose="020B0604020202020204" pitchFamily="34" charset="0"/>
                <a:ea typeface="Calibri" panose="020F0502020204030204" pitchFamily="34" charset="0"/>
                <a:cs typeface="Arial" panose="020B0604020202020204" pitchFamily="34" charset="0"/>
              </a:rPr>
              <a:t>kết</a:t>
            </a:r>
            <a:r>
              <a:rPr lang="en-US" sz="3000" dirty="0">
                <a:latin typeface="Arial" panose="020B0604020202020204" pitchFamily="34" charset="0"/>
                <a:ea typeface="Calibri" panose="020F0502020204030204" pitchFamily="34" charset="0"/>
                <a:cs typeface="Arial" panose="020B0604020202020204" pitchFamily="34" charset="0"/>
              </a:rPr>
              <a:t> </a:t>
            </a:r>
            <a:r>
              <a:rPr lang="en-US" sz="3000" dirty="0" err="1">
                <a:latin typeface="Arial" panose="020B0604020202020204" pitchFamily="34" charset="0"/>
                <a:ea typeface="Calibri" panose="020F0502020204030204" pitchFamily="34" charset="0"/>
                <a:cs typeface="Arial" panose="020B0604020202020204" pitchFamily="34" charset="0"/>
              </a:rPr>
              <a:t>trong</a:t>
            </a:r>
            <a:r>
              <a:rPr lang="en-US" sz="3000" dirty="0">
                <a:latin typeface="Arial" panose="020B0604020202020204" pitchFamily="34" charset="0"/>
                <a:ea typeface="Calibri" panose="020F0502020204030204" pitchFamily="34" charset="0"/>
                <a:cs typeface="Arial" panose="020B0604020202020204" pitchFamily="34" charset="0"/>
              </a:rPr>
              <a:t> </a:t>
            </a:r>
            <a:r>
              <a:rPr lang="en-US" sz="3000" dirty="0" err="1">
                <a:latin typeface="Arial" panose="020B0604020202020204" pitchFamily="34" charset="0"/>
                <a:ea typeface="Calibri" panose="020F0502020204030204" pitchFamily="34" charset="0"/>
                <a:cs typeface="Arial" panose="020B0604020202020204" pitchFamily="34" charset="0"/>
              </a:rPr>
              <a:t>học</a:t>
            </a:r>
            <a:r>
              <a:rPr lang="en-US" sz="3000" dirty="0">
                <a:latin typeface="Arial" panose="020B0604020202020204" pitchFamily="34" charset="0"/>
                <a:ea typeface="Calibri" panose="020F0502020204030204" pitchFamily="34" charset="0"/>
                <a:cs typeface="Arial" panose="020B0604020202020204" pitchFamily="34" charset="0"/>
              </a:rPr>
              <a:t> </a:t>
            </a:r>
            <a:r>
              <a:rPr lang="en-US" sz="3000" dirty="0" err="1">
                <a:latin typeface="Arial" panose="020B0604020202020204" pitchFamily="34" charset="0"/>
                <a:ea typeface="Calibri" panose="020F0502020204030204" pitchFamily="34" charset="0"/>
                <a:cs typeface="Arial" panose="020B0604020202020204" pitchFamily="34" charset="0"/>
              </a:rPr>
              <a:t>tập</a:t>
            </a:r>
            <a:r>
              <a:rPr lang="en-US" sz="3000" dirty="0">
                <a:latin typeface="Arial" panose="020B0604020202020204" pitchFamily="34" charset="0"/>
                <a:ea typeface="Calibri" panose="020F0502020204030204" pitchFamily="34" charset="0"/>
                <a:cs typeface="Arial" panose="020B0604020202020204" pitchFamily="34" charset="0"/>
              </a:rPr>
              <a:t> </a:t>
            </a:r>
            <a:r>
              <a:rPr lang="en-US" sz="3000" dirty="0" err="1">
                <a:latin typeface="Arial" panose="020B0604020202020204" pitchFamily="34" charset="0"/>
                <a:ea typeface="Calibri" panose="020F0502020204030204" pitchFamily="34" charset="0"/>
                <a:cs typeface="Arial" panose="020B0604020202020204" pitchFamily="34" charset="0"/>
              </a:rPr>
              <a:t>môn</a:t>
            </a:r>
            <a:r>
              <a:rPr lang="en-US" sz="3000" dirty="0">
                <a:latin typeface="Arial" panose="020B0604020202020204" pitchFamily="34" charset="0"/>
                <a:ea typeface="Calibri" panose="020F0502020204030204" pitchFamily="34" charset="0"/>
                <a:cs typeface="Arial" panose="020B0604020202020204" pitchFamily="34" charset="0"/>
              </a:rPr>
              <a:t> </a:t>
            </a:r>
            <a:r>
              <a:rPr lang="en-US" sz="3000" dirty="0" err="1">
                <a:latin typeface="Arial" panose="020B0604020202020204" pitchFamily="34" charset="0"/>
                <a:ea typeface="Calibri" panose="020F0502020204030204" pitchFamily="34" charset="0"/>
                <a:cs typeface="Arial" panose="020B0604020202020204" pitchFamily="34" charset="0"/>
              </a:rPr>
              <a:t>khoa</a:t>
            </a:r>
            <a:r>
              <a:rPr lang="en-US" sz="3000" dirty="0">
                <a:latin typeface="Arial" panose="020B0604020202020204" pitchFamily="34" charset="0"/>
                <a:ea typeface="Calibri" panose="020F0502020204030204" pitchFamily="34" charset="0"/>
                <a:cs typeface="Arial" panose="020B0604020202020204" pitchFamily="34" charset="0"/>
              </a:rPr>
              <a:t> </a:t>
            </a:r>
            <a:r>
              <a:rPr lang="en-US" sz="3000" dirty="0" err="1">
                <a:latin typeface="Arial" panose="020B0604020202020204" pitchFamily="34" charset="0"/>
                <a:ea typeface="Calibri" panose="020F0502020204030204" pitchFamily="34" charset="0"/>
                <a:cs typeface="Arial" panose="020B0604020202020204" pitchFamily="34" charset="0"/>
              </a:rPr>
              <a:t>học</a:t>
            </a:r>
            <a:r>
              <a:rPr lang="en-US" sz="3000" dirty="0">
                <a:latin typeface="Arial" panose="020B0604020202020204" pitchFamily="34" charset="0"/>
                <a:ea typeface="Calibri" panose="020F0502020204030204" pitchFamily="34" charset="0"/>
                <a:cs typeface="Arial" panose="020B0604020202020204" pitchFamily="34" charset="0"/>
              </a:rPr>
              <a:t> </a:t>
            </a:r>
            <a:r>
              <a:rPr lang="en-US" sz="3000" dirty="0" err="1">
                <a:latin typeface="Arial" panose="020B0604020202020204" pitchFamily="34" charset="0"/>
                <a:ea typeface="Calibri" panose="020F0502020204030204" pitchFamily="34" charset="0"/>
                <a:cs typeface="Arial" panose="020B0604020202020204" pitchFamily="34" charset="0"/>
              </a:rPr>
              <a:t>tự</a:t>
            </a:r>
            <a:r>
              <a:rPr lang="en-US" sz="3000" dirty="0">
                <a:latin typeface="Arial" panose="020B0604020202020204" pitchFamily="34" charset="0"/>
                <a:ea typeface="Calibri" panose="020F0502020204030204" pitchFamily="34" charset="0"/>
                <a:cs typeface="Arial" panose="020B0604020202020204" pitchFamily="34" charset="0"/>
              </a:rPr>
              <a:t> </a:t>
            </a:r>
            <a:r>
              <a:rPr lang="en-US" sz="3000" dirty="0" err="1">
                <a:latin typeface="Arial" panose="020B0604020202020204" pitchFamily="34" charset="0"/>
                <a:ea typeface="Calibri" panose="020F0502020204030204" pitchFamily="34" charset="0"/>
                <a:cs typeface="Arial" panose="020B0604020202020204" pitchFamily="34" charset="0"/>
              </a:rPr>
              <a:t>nhiên</a:t>
            </a:r>
            <a:r>
              <a:rPr lang="en-US" sz="3000" dirty="0">
                <a:latin typeface="Arial" panose="020B0604020202020204" pitchFamily="34" charset="0"/>
                <a:ea typeface="Calibri" panose="020F0502020204030204" pitchFamily="34" charset="0"/>
                <a:cs typeface="Arial" panose="020B0604020202020204" pitchFamily="34" charset="0"/>
              </a:rPr>
              <a:t>.</a:t>
            </a:r>
            <a:endParaRPr lang="en-US" sz="30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16793958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9"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500" fill="hold"/>
                                        <p:tgtEl>
                                          <p:spTgt spid="5"/>
                                        </p:tgtEl>
                                        <p:attrNameLst>
                                          <p:attrName>ppt_x</p:attrName>
                                        </p:attrNameLst>
                                      </p:cBhvr>
                                      <p:tavLst>
                                        <p:tav tm="0">
                                          <p:val>
                                            <p:strVal val="0-#ppt_w/2"/>
                                          </p:val>
                                        </p:tav>
                                        <p:tav tm="100000">
                                          <p:val>
                                            <p:strVal val="#ppt_x"/>
                                          </p:val>
                                        </p:tav>
                                      </p:tavLst>
                                    </p:anim>
                                    <p:anim calcmode="lin" valueType="num">
                                      <p:cBhvr additive="base">
                                        <p:cTn id="23"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additive="base">
                                        <p:cTn id="28" dur="500" fill="hold"/>
                                        <p:tgtEl>
                                          <p:spTgt spid="16"/>
                                        </p:tgtEl>
                                        <p:attrNameLst>
                                          <p:attrName>ppt_x</p:attrName>
                                        </p:attrNameLst>
                                      </p:cBhvr>
                                      <p:tavLst>
                                        <p:tav tm="0">
                                          <p:val>
                                            <p:strVal val="#ppt_x"/>
                                          </p:val>
                                        </p:tav>
                                        <p:tav tm="100000">
                                          <p:val>
                                            <p:strVal val="#ppt_x"/>
                                          </p:val>
                                        </p:tav>
                                      </p:tavLst>
                                    </p:anim>
                                    <p:anim calcmode="lin" valueType="num">
                                      <p:cBhvr additive="base">
                                        <p:cTn id="29"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20"/>
                                        </p:tgtEl>
                                        <p:attrNameLst>
                                          <p:attrName>style.visibility</p:attrName>
                                        </p:attrNameLst>
                                      </p:cBhvr>
                                      <p:to>
                                        <p:strVal val="visible"/>
                                      </p:to>
                                    </p:set>
                                    <p:anim calcmode="lin" valueType="num">
                                      <p:cBhvr additive="base">
                                        <p:cTn id="34" dur="500" fill="hold"/>
                                        <p:tgtEl>
                                          <p:spTgt spid="20"/>
                                        </p:tgtEl>
                                        <p:attrNameLst>
                                          <p:attrName>ppt_x</p:attrName>
                                        </p:attrNameLst>
                                      </p:cBhvr>
                                      <p:tavLst>
                                        <p:tav tm="0">
                                          <p:val>
                                            <p:strVal val="#ppt_x"/>
                                          </p:val>
                                        </p:tav>
                                        <p:tav tm="100000">
                                          <p:val>
                                            <p:strVal val="#ppt_x"/>
                                          </p:val>
                                        </p:tav>
                                      </p:tavLst>
                                    </p:anim>
                                    <p:anim calcmode="lin" valueType="num">
                                      <p:cBhvr additive="base">
                                        <p:cTn id="35"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p:bld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F6F0E9"/>
        </a:solidFill>
        <a:effectLst/>
      </p:bgPr>
    </p:bg>
    <p:spTree>
      <p:nvGrpSpPr>
        <p:cNvPr id="1" name=""/>
        <p:cNvGrpSpPr/>
        <p:nvPr/>
      </p:nvGrpSpPr>
      <p:grpSpPr>
        <a:xfrm>
          <a:off x="0" y="0"/>
          <a:ext cx="0" cy="0"/>
          <a:chOff x="0" y="0"/>
          <a:chExt cx="0" cy="0"/>
        </a:xfrm>
      </p:grpSpPr>
      <p:sp>
        <p:nvSpPr>
          <p:cNvPr id="9" name="Flowchart: Alternate Process 8"/>
          <p:cNvSpPr/>
          <p:nvPr/>
        </p:nvSpPr>
        <p:spPr>
          <a:xfrm>
            <a:off x="1931715" y="1201078"/>
            <a:ext cx="14222685" cy="7643306"/>
          </a:xfrm>
          <a:prstGeom prst="flowChartAlternateProcess">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8187719" y="7331909"/>
            <a:ext cx="1698771" cy="1182962"/>
          </a:xfrm>
          <a:prstGeom prst="rect">
            <a:avLst/>
          </a:prstGeom>
        </p:spPr>
      </p:pic>
      <p:pic>
        <p:nvPicPr>
          <p:cNvPr id="15" name="Picture 15"/>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5715428" y="46064"/>
            <a:ext cx="2321679" cy="2203485"/>
          </a:xfrm>
          <a:prstGeom prst="rect">
            <a:avLst/>
          </a:prstGeom>
        </p:spPr>
      </p:pic>
      <p:pic>
        <p:nvPicPr>
          <p:cNvPr id="17" name="Picture 17"/>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r="47990" b="28940"/>
          <a:stretch>
            <a:fillRect/>
          </a:stretch>
        </p:blipFill>
        <p:spPr>
          <a:xfrm>
            <a:off x="125495" y="832261"/>
            <a:ext cx="694486" cy="619344"/>
          </a:xfrm>
          <a:prstGeom prst="rect">
            <a:avLst/>
          </a:prstGeom>
        </p:spPr>
      </p:pic>
      <p:pic>
        <p:nvPicPr>
          <p:cNvPr id="18" name="Picture 18"/>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l="47990" t="28940"/>
          <a:stretch>
            <a:fillRect/>
          </a:stretch>
        </p:blipFill>
        <p:spPr>
          <a:xfrm>
            <a:off x="1111824" y="814355"/>
            <a:ext cx="694486" cy="619344"/>
          </a:xfrm>
          <a:prstGeom prst="rect">
            <a:avLst/>
          </a:prstGeom>
        </p:spPr>
      </p:pic>
      <p:pic>
        <p:nvPicPr>
          <p:cNvPr id="19" name="Picture 20"/>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39"/>
              </a:ext>
            </a:extLst>
          </a:blip>
          <a:srcRect/>
          <a:stretch>
            <a:fillRect/>
          </a:stretch>
        </p:blipFill>
        <p:spPr>
          <a:xfrm>
            <a:off x="49008" y="6702331"/>
            <a:ext cx="2192363" cy="3546473"/>
          </a:xfrm>
          <a:prstGeom prst="rect">
            <a:avLst/>
          </a:prstGeom>
        </p:spPr>
      </p:pic>
      <p:sp>
        <p:nvSpPr>
          <p:cNvPr id="21" name="Google Shape;2902;p52"/>
          <p:cNvSpPr txBox="1">
            <a:spLocks/>
          </p:cNvSpPr>
          <p:nvPr/>
        </p:nvSpPr>
        <p:spPr>
          <a:xfrm>
            <a:off x="2491830" y="1734479"/>
            <a:ext cx="12595584" cy="822388"/>
          </a:xfrm>
          <a:prstGeom prst="rect">
            <a:avLst/>
          </a:prstGeom>
        </p:spPr>
        <p:txBody>
          <a:bodyPr spcFirstLastPara="1" wrap="square" lIns="91425" tIns="91425" rIns="91425" bIns="91425"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spcBef>
                <a:spcPts val="0"/>
              </a:spcBef>
            </a:pPr>
            <a:r>
              <a:rPr lang="vi-VN" sz="6000" b="1" dirty="0" smtClean="0">
                <a:latin typeface="Arial" panose="020B0604020202020204" pitchFamily="34" charset="0"/>
                <a:cs typeface="Arial" panose="020B0604020202020204" pitchFamily="34" charset="0"/>
              </a:rPr>
              <a:t>HƯỚNG DẪN VỀ NHÀ</a:t>
            </a:r>
            <a:endParaRPr lang="vi-VN" sz="6000" b="1" dirty="0">
              <a:latin typeface="Arial" panose="020B0604020202020204" pitchFamily="34" charset="0"/>
              <a:cs typeface="Arial" panose="020B0604020202020204" pitchFamily="34" charset="0"/>
            </a:endParaRPr>
          </a:p>
        </p:txBody>
      </p:sp>
      <p:grpSp>
        <p:nvGrpSpPr>
          <p:cNvPr id="22" name="Google Shape;2907;p52"/>
          <p:cNvGrpSpPr/>
          <p:nvPr/>
        </p:nvGrpSpPr>
        <p:grpSpPr>
          <a:xfrm>
            <a:off x="3967039" y="3324259"/>
            <a:ext cx="697607" cy="934072"/>
            <a:chOff x="3601939" y="4161192"/>
            <a:chExt cx="275178" cy="388912"/>
          </a:xfrm>
        </p:grpSpPr>
        <p:sp>
          <p:nvSpPr>
            <p:cNvPr id="23" name="Google Shape;2908;p52"/>
            <p:cNvSpPr/>
            <p:nvPr/>
          </p:nvSpPr>
          <p:spPr>
            <a:xfrm>
              <a:off x="3601939" y="4161192"/>
              <a:ext cx="195546" cy="388912"/>
            </a:xfrm>
            <a:custGeom>
              <a:avLst/>
              <a:gdLst/>
              <a:ahLst/>
              <a:cxnLst/>
              <a:rect l="l" t="t" r="r" b="b"/>
              <a:pathLst>
                <a:path w="7443" h="14803" extrusionOk="0">
                  <a:moveTo>
                    <a:pt x="3725" y="0"/>
                  </a:moveTo>
                  <a:cubicBezTo>
                    <a:pt x="2608" y="0"/>
                    <a:pt x="1714" y="916"/>
                    <a:pt x="1734" y="2033"/>
                  </a:cubicBezTo>
                  <a:lnTo>
                    <a:pt x="1734" y="8580"/>
                  </a:lnTo>
                  <a:cubicBezTo>
                    <a:pt x="521" y="9440"/>
                    <a:pt x="0" y="10994"/>
                    <a:pt x="458" y="12416"/>
                  </a:cubicBezTo>
                  <a:cubicBezTo>
                    <a:pt x="909" y="13838"/>
                    <a:pt x="2227" y="14802"/>
                    <a:pt x="3725" y="14802"/>
                  </a:cubicBezTo>
                  <a:cubicBezTo>
                    <a:pt x="5216" y="14802"/>
                    <a:pt x="6534" y="13838"/>
                    <a:pt x="6992" y="12416"/>
                  </a:cubicBezTo>
                  <a:cubicBezTo>
                    <a:pt x="7443" y="10994"/>
                    <a:pt x="6930" y="9440"/>
                    <a:pt x="5709" y="8580"/>
                  </a:cubicBezTo>
                  <a:lnTo>
                    <a:pt x="5709" y="2033"/>
                  </a:lnTo>
                  <a:cubicBezTo>
                    <a:pt x="5737" y="916"/>
                    <a:pt x="4835" y="0"/>
                    <a:pt x="3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000">
                <a:latin typeface="Arial" panose="020B0604020202020204" pitchFamily="34" charset="0"/>
                <a:cs typeface="Arial" panose="020B0604020202020204" pitchFamily="34" charset="0"/>
              </a:endParaRPr>
            </a:p>
          </p:txBody>
        </p:sp>
        <p:sp>
          <p:nvSpPr>
            <p:cNvPr id="24" name="Google Shape;2909;p52"/>
            <p:cNvSpPr/>
            <p:nvPr/>
          </p:nvSpPr>
          <p:spPr>
            <a:xfrm>
              <a:off x="3630182" y="4193980"/>
              <a:ext cx="128131" cy="324597"/>
            </a:xfrm>
            <a:custGeom>
              <a:avLst/>
              <a:gdLst/>
              <a:ahLst/>
              <a:cxnLst/>
              <a:rect l="l" t="t" r="r" b="b"/>
              <a:pathLst>
                <a:path w="4877" h="12355" extrusionOk="0">
                  <a:moveTo>
                    <a:pt x="2650" y="1"/>
                  </a:moveTo>
                  <a:cubicBezTo>
                    <a:pt x="2213" y="1"/>
                    <a:pt x="1866" y="348"/>
                    <a:pt x="1866" y="785"/>
                  </a:cubicBezTo>
                  <a:lnTo>
                    <a:pt x="1866" y="7950"/>
                  </a:lnTo>
                  <a:lnTo>
                    <a:pt x="1360" y="8310"/>
                  </a:lnTo>
                  <a:cubicBezTo>
                    <a:pt x="0" y="9274"/>
                    <a:pt x="146" y="11341"/>
                    <a:pt x="1624" y="12104"/>
                  </a:cubicBezTo>
                  <a:cubicBezTo>
                    <a:pt x="1957" y="12276"/>
                    <a:pt x="2305" y="12354"/>
                    <a:pt x="2643" y="12354"/>
                  </a:cubicBezTo>
                  <a:cubicBezTo>
                    <a:pt x="3811" y="12354"/>
                    <a:pt x="4871" y="11418"/>
                    <a:pt x="4877" y="10128"/>
                  </a:cubicBezTo>
                  <a:cubicBezTo>
                    <a:pt x="4870" y="9406"/>
                    <a:pt x="4523" y="8733"/>
                    <a:pt x="3933" y="8310"/>
                  </a:cubicBezTo>
                  <a:lnTo>
                    <a:pt x="3434" y="7950"/>
                  </a:lnTo>
                  <a:lnTo>
                    <a:pt x="3434" y="785"/>
                  </a:lnTo>
                  <a:cubicBezTo>
                    <a:pt x="3434" y="348"/>
                    <a:pt x="3080" y="1"/>
                    <a:pt x="26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000">
                <a:latin typeface="Arial" panose="020B0604020202020204" pitchFamily="34" charset="0"/>
                <a:cs typeface="Arial" panose="020B0604020202020204" pitchFamily="34" charset="0"/>
              </a:endParaRPr>
            </a:p>
          </p:txBody>
        </p:sp>
        <p:sp>
          <p:nvSpPr>
            <p:cNvPr id="25" name="Google Shape;2910;p52"/>
            <p:cNvSpPr/>
            <p:nvPr/>
          </p:nvSpPr>
          <p:spPr>
            <a:xfrm>
              <a:off x="3636383" y="4193980"/>
              <a:ext cx="63448" cy="324597"/>
            </a:xfrm>
            <a:custGeom>
              <a:avLst/>
              <a:gdLst/>
              <a:ahLst/>
              <a:cxnLst/>
              <a:rect l="l" t="t" r="r" b="b"/>
              <a:pathLst>
                <a:path w="2415" h="12355" extrusionOk="0">
                  <a:moveTo>
                    <a:pt x="2407" y="1"/>
                  </a:moveTo>
                  <a:cubicBezTo>
                    <a:pt x="1977" y="1"/>
                    <a:pt x="1630" y="354"/>
                    <a:pt x="1630" y="785"/>
                  </a:cubicBezTo>
                  <a:lnTo>
                    <a:pt x="1630" y="7950"/>
                  </a:lnTo>
                  <a:lnTo>
                    <a:pt x="1124" y="8310"/>
                  </a:lnTo>
                  <a:cubicBezTo>
                    <a:pt x="333" y="8872"/>
                    <a:pt x="0" y="9878"/>
                    <a:pt x="292" y="10800"/>
                  </a:cubicBezTo>
                  <a:cubicBezTo>
                    <a:pt x="590" y="11723"/>
                    <a:pt x="1443" y="12354"/>
                    <a:pt x="2414" y="12354"/>
                  </a:cubicBezTo>
                  <a:cubicBezTo>
                    <a:pt x="1714" y="12354"/>
                    <a:pt x="1145" y="11355"/>
                    <a:pt x="1138" y="10128"/>
                  </a:cubicBezTo>
                  <a:cubicBezTo>
                    <a:pt x="1138" y="9295"/>
                    <a:pt x="1492" y="8504"/>
                    <a:pt x="2116" y="7950"/>
                  </a:cubicBezTo>
                  <a:lnTo>
                    <a:pt x="2116" y="785"/>
                  </a:lnTo>
                  <a:cubicBezTo>
                    <a:pt x="2116" y="354"/>
                    <a:pt x="2164" y="1"/>
                    <a:pt x="240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000">
                <a:latin typeface="Arial" panose="020B0604020202020204" pitchFamily="34" charset="0"/>
                <a:cs typeface="Arial" panose="020B0604020202020204" pitchFamily="34" charset="0"/>
              </a:endParaRPr>
            </a:p>
          </p:txBody>
        </p:sp>
        <p:sp>
          <p:nvSpPr>
            <p:cNvPr id="26" name="Google Shape;2911;p52"/>
            <p:cNvSpPr/>
            <p:nvPr/>
          </p:nvSpPr>
          <p:spPr>
            <a:xfrm>
              <a:off x="3679207" y="4193980"/>
              <a:ext cx="41195" cy="89326"/>
            </a:xfrm>
            <a:custGeom>
              <a:avLst/>
              <a:gdLst/>
              <a:ahLst/>
              <a:cxnLst/>
              <a:rect l="l" t="t" r="r" b="b"/>
              <a:pathLst>
                <a:path w="1568" h="3400" extrusionOk="0">
                  <a:moveTo>
                    <a:pt x="784" y="1"/>
                  </a:moveTo>
                  <a:cubicBezTo>
                    <a:pt x="347" y="1"/>
                    <a:pt x="0" y="348"/>
                    <a:pt x="0" y="785"/>
                  </a:cubicBezTo>
                  <a:lnTo>
                    <a:pt x="0" y="3399"/>
                  </a:lnTo>
                  <a:lnTo>
                    <a:pt x="1568" y="3399"/>
                  </a:lnTo>
                  <a:lnTo>
                    <a:pt x="1568" y="785"/>
                  </a:lnTo>
                  <a:cubicBezTo>
                    <a:pt x="1568" y="348"/>
                    <a:pt x="1214" y="1"/>
                    <a:pt x="78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000">
                <a:latin typeface="Arial" panose="020B0604020202020204" pitchFamily="34" charset="0"/>
                <a:cs typeface="Arial" panose="020B0604020202020204" pitchFamily="34" charset="0"/>
              </a:endParaRPr>
            </a:p>
          </p:txBody>
        </p:sp>
        <p:sp>
          <p:nvSpPr>
            <p:cNvPr id="27" name="Google Shape;2912;p52"/>
            <p:cNvSpPr/>
            <p:nvPr/>
          </p:nvSpPr>
          <p:spPr>
            <a:xfrm>
              <a:off x="3679207" y="4368010"/>
              <a:ext cx="41195" cy="11875"/>
            </a:xfrm>
            <a:custGeom>
              <a:avLst/>
              <a:gdLst/>
              <a:ahLst/>
              <a:cxnLst/>
              <a:rect l="l" t="t" r="r" b="b"/>
              <a:pathLst>
                <a:path w="1568" h="452" extrusionOk="0">
                  <a:moveTo>
                    <a:pt x="0" y="1"/>
                  </a:moveTo>
                  <a:lnTo>
                    <a:pt x="0" y="452"/>
                  </a:lnTo>
                  <a:lnTo>
                    <a:pt x="1568" y="452"/>
                  </a:lnTo>
                  <a:lnTo>
                    <a:pt x="156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000">
                <a:latin typeface="Arial" panose="020B0604020202020204" pitchFamily="34" charset="0"/>
                <a:cs typeface="Arial" panose="020B0604020202020204" pitchFamily="34" charset="0"/>
              </a:endParaRPr>
            </a:p>
          </p:txBody>
        </p:sp>
        <p:sp>
          <p:nvSpPr>
            <p:cNvPr id="28" name="Google Shape;2913;p52"/>
            <p:cNvSpPr/>
            <p:nvPr/>
          </p:nvSpPr>
          <p:spPr>
            <a:xfrm>
              <a:off x="3679207" y="4322637"/>
              <a:ext cx="41195" cy="12059"/>
            </a:xfrm>
            <a:custGeom>
              <a:avLst/>
              <a:gdLst/>
              <a:ahLst/>
              <a:cxnLst/>
              <a:rect l="l" t="t" r="r" b="b"/>
              <a:pathLst>
                <a:path w="1568" h="459" extrusionOk="0">
                  <a:moveTo>
                    <a:pt x="0" y="1"/>
                  </a:moveTo>
                  <a:lnTo>
                    <a:pt x="0" y="458"/>
                  </a:lnTo>
                  <a:lnTo>
                    <a:pt x="1568" y="458"/>
                  </a:lnTo>
                  <a:lnTo>
                    <a:pt x="156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000">
                <a:latin typeface="Arial" panose="020B0604020202020204" pitchFamily="34" charset="0"/>
                <a:cs typeface="Arial" panose="020B0604020202020204" pitchFamily="34" charset="0"/>
              </a:endParaRPr>
            </a:p>
          </p:txBody>
        </p:sp>
        <p:sp>
          <p:nvSpPr>
            <p:cNvPr id="29" name="Google Shape;2914;p52"/>
            <p:cNvSpPr/>
            <p:nvPr/>
          </p:nvSpPr>
          <p:spPr>
            <a:xfrm>
              <a:off x="3679207" y="4277448"/>
              <a:ext cx="41195" cy="11875"/>
            </a:xfrm>
            <a:custGeom>
              <a:avLst/>
              <a:gdLst/>
              <a:ahLst/>
              <a:cxnLst/>
              <a:rect l="l" t="t" r="r" b="b"/>
              <a:pathLst>
                <a:path w="1568" h="452" extrusionOk="0">
                  <a:moveTo>
                    <a:pt x="0" y="1"/>
                  </a:moveTo>
                  <a:lnTo>
                    <a:pt x="0" y="451"/>
                  </a:lnTo>
                  <a:lnTo>
                    <a:pt x="1568" y="451"/>
                  </a:lnTo>
                  <a:lnTo>
                    <a:pt x="156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000">
                <a:latin typeface="Arial" panose="020B0604020202020204" pitchFamily="34" charset="0"/>
                <a:cs typeface="Arial" panose="020B0604020202020204" pitchFamily="34" charset="0"/>
              </a:endParaRPr>
            </a:p>
          </p:txBody>
        </p:sp>
        <p:sp>
          <p:nvSpPr>
            <p:cNvPr id="30" name="Google Shape;2915;p52"/>
            <p:cNvSpPr/>
            <p:nvPr/>
          </p:nvSpPr>
          <p:spPr>
            <a:xfrm>
              <a:off x="3679207" y="4232076"/>
              <a:ext cx="41195" cy="11875"/>
            </a:xfrm>
            <a:custGeom>
              <a:avLst/>
              <a:gdLst/>
              <a:ahLst/>
              <a:cxnLst/>
              <a:rect l="l" t="t" r="r" b="b"/>
              <a:pathLst>
                <a:path w="1568" h="452" extrusionOk="0">
                  <a:moveTo>
                    <a:pt x="0" y="0"/>
                  </a:moveTo>
                  <a:lnTo>
                    <a:pt x="0" y="451"/>
                  </a:lnTo>
                  <a:lnTo>
                    <a:pt x="1568" y="451"/>
                  </a:lnTo>
                  <a:lnTo>
                    <a:pt x="156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000">
                <a:latin typeface="Arial" panose="020B0604020202020204" pitchFamily="34" charset="0"/>
                <a:cs typeface="Arial" panose="020B0604020202020204" pitchFamily="34" charset="0"/>
              </a:endParaRPr>
            </a:p>
          </p:txBody>
        </p:sp>
        <p:sp>
          <p:nvSpPr>
            <p:cNvPr id="31" name="Google Shape;2916;p52"/>
            <p:cNvSpPr/>
            <p:nvPr/>
          </p:nvSpPr>
          <p:spPr>
            <a:xfrm>
              <a:off x="3811489" y="4211846"/>
              <a:ext cx="65629" cy="111921"/>
            </a:xfrm>
            <a:custGeom>
              <a:avLst/>
              <a:gdLst/>
              <a:ahLst/>
              <a:cxnLst/>
              <a:rect l="l" t="t" r="r" b="b"/>
              <a:pathLst>
                <a:path w="2498" h="4260" extrusionOk="0">
                  <a:moveTo>
                    <a:pt x="1243" y="0"/>
                  </a:moveTo>
                  <a:cubicBezTo>
                    <a:pt x="452" y="0"/>
                    <a:pt x="1" y="465"/>
                    <a:pt x="1" y="1270"/>
                  </a:cubicBezTo>
                  <a:lnTo>
                    <a:pt x="1" y="2990"/>
                  </a:lnTo>
                  <a:cubicBezTo>
                    <a:pt x="1" y="3427"/>
                    <a:pt x="119" y="3753"/>
                    <a:pt x="362" y="3968"/>
                  </a:cubicBezTo>
                  <a:cubicBezTo>
                    <a:pt x="577" y="4155"/>
                    <a:pt x="875" y="4259"/>
                    <a:pt x="1243" y="4259"/>
                  </a:cubicBezTo>
                  <a:cubicBezTo>
                    <a:pt x="1978" y="4259"/>
                    <a:pt x="2498" y="3836"/>
                    <a:pt x="2498" y="3226"/>
                  </a:cubicBezTo>
                  <a:cubicBezTo>
                    <a:pt x="2498" y="2990"/>
                    <a:pt x="2401" y="2941"/>
                    <a:pt x="2241" y="2941"/>
                  </a:cubicBezTo>
                  <a:cubicBezTo>
                    <a:pt x="2082" y="2941"/>
                    <a:pt x="1999" y="3004"/>
                    <a:pt x="1985" y="3122"/>
                  </a:cubicBezTo>
                  <a:cubicBezTo>
                    <a:pt x="1950" y="3385"/>
                    <a:pt x="1901" y="3788"/>
                    <a:pt x="1270" y="3788"/>
                  </a:cubicBezTo>
                  <a:cubicBezTo>
                    <a:pt x="757" y="3788"/>
                    <a:pt x="507" y="3531"/>
                    <a:pt x="507" y="2990"/>
                  </a:cubicBezTo>
                  <a:lnTo>
                    <a:pt x="507" y="1270"/>
                  </a:lnTo>
                  <a:cubicBezTo>
                    <a:pt x="507" y="736"/>
                    <a:pt x="757" y="465"/>
                    <a:pt x="1256" y="465"/>
                  </a:cubicBezTo>
                  <a:cubicBezTo>
                    <a:pt x="1832" y="465"/>
                    <a:pt x="1971" y="812"/>
                    <a:pt x="1985" y="1110"/>
                  </a:cubicBezTo>
                  <a:cubicBezTo>
                    <a:pt x="1992" y="1228"/>
                    <a:pt x="2082" y="1291"/>
                    <a:pt x="2241" y="1291"/>
                  </a:cubicBezTo>
                  <a:cubicBezTo>
                    <a:pt x="2401" y="1291"/>
                    <a:pt x="2498" y="1249"/>
                    <a:pt x="2498" y="1013"/>
                  </a:cubicBezTo>
                  <a:cubicBezTo>
                    <a:pt x="2498" y="417"/>
                    <a:pt x="1985" y="0"/>
                    <a:pt x="12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000">
                <a:latin typeface="Arial" panose="020B0604020202020204" pitchFamily="34" charset="0"/>
                <a:cs typeface="Arial" panose="020B0604020202020204" pitchFamily="34" charset="0"/>
              </a:endParaRPr>
            </a:p>
          </p:txBody>
        </p:sp>
        <p:sp>
          <p:nvSpPr>
            <p:cNvPr id="32" name="Google Shape;2917;p52"/>
            <p:cNvSpPr/>
            <p:nvPr/>
          </p:nvSpPr>
          <p:spPr>
            <a:xfrm>
              <a:off x="3774497" y="4175485"/>
              <a:ext cx="45241" cy="38936"/>
            </a:xfrm>
            <a:custGeom>
              <a:avLst/>
              <a:gdLst/>
              <a:ahLst/>
              <a:cxnLst/>
              <a:rect l="l" t="t" r="r" b="b"/>
              <a:pathLst>
                <a:path w="1722" h="1482" extrusionOk="0">
                  <a:moveTo>
                    <a:pt x="986" y="453"/>
                  </a:moveTo>
                  <a:cubicBezTo>
                    <a:pt x="1131" y="453"/>
                    <a:pt x="1270" y="566"/>
                    <a:pt x="1270" y="739"/>
                  </a:cubicBezTo>
                  <a:cubicBezTo>
                    <a:pt x="1270" y="899"/>
                    <a:pt x="1145" y="1031"/>
                    <a:pt x="986" y="1031"/>
                  </a:cubicBezTo>
                  <a:cubicBezTo>
                    <a:pt x="729" y="1031"/>
                    <a:pt x="604" y="719"/>
                    <a:pt x="785" y="538"/>
                  </a:cubicBezTo>
                  <a:cubicBezTo>
                    <a:pt x="843" y="480"/>
                    <a:pt x="915" y="453"/>
                    <a:pt x="986" y="453"/>
                  </a:cubicBezTo>
                  <a:close/>
                  <a:moveTo>
                    <a:pt x="983" y="1"/>
                  </a:moveTo>
                  <a:cubicBezTo>
                    <a:pt x="801" y="1"/>
                    <a:pt x="616" y="68"/>
                    <a:pt x="466" y="219"/>
                  </a:cubicBezTo>
                  <a:cubicBezTo>
                    <a:pt x="1" y="684"/>
                    <a:pt x="327" y="1482"/>
                    <a:pt x="986" y="1482"/>
                  </a:cubicBezTo>
                  <a:cubicBezTo>
                    <a:pt x="1395" y="1482"/>
                    <a:pt x="1721" y="1149"/>
                    <a:pt x="1721" y="739"/>
                  </a:cubicBezTo>
                  <a:cubicBezTo>
                    <a:pt x="1721" y="294"/>
                    <a:pt x="1360" y="1"/>
                    <a:pt x="9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000">
                <a:latin typeface="Arial" panose="020B0604020202020204" pitchFamily="34" charset="0"/>
                <a:cs typeface="Arial" panose="020B0604020202020204" pitchFamily="34" charset="0"/>
              </a:endParaRPr>
            </a:p>
          </p:txBody>
        </p:sp>
      </p:grpSp>
      <p:grpSp>
        <p:nvGrpSpPr>
          <p:cNvPr id="33" name="Google Shape;2918;p52"/>
          <p:cNvGrpSpPr/>
          <p:nvPr/>
        </p:nvGrpSpPr>
        <p:grpSpPr>
          <a:xfrm>
            <a:off x="8283442" y="3274317"/>
            <a:ext cx="999873" cy="911306"/>
            <a:chOff x="5812588" y="2708991"/>
            <a:chExt cx="612637" cy="597721"/>
          </a:xfrm>
        </p:grpSpPr>
        <p:sp>
          <p:nvSpPr>
            <p:cNvPr id="34" name="Google Shape;2919;p52"/>
            <p:cNvSpPr/>
            <p:nvPr/>
          </p:nvSpPr>
          <p:spPr>
            <a:xfrm>
              <a:off x="6287588" y="2932772"/>
              <a:ext cx="90301" cy="149811"/>
            </a:xfrm>
            <a:custGeom>
              <a:avLst/>
              <a:gdLst/>
              <a:ahLst/>
              <a:cxnLst/>
              <a:rect l="l" t="t" r="r" b="b"/>
              <a:pathLst>
                <a:path w="2101" h="3536" extrusionOk="0">
                  <a:moveTo>
                    <a:pt x="1784" y="1"/>
                  </a:moveTo>
                  <a:cubicBezTo>
                    <a:pt x="1732" y="1"/>
                    <a:pt x="1677" y="21"/>
                    <a:pt x="1628" y="70"/>
                  </a:cubicBezTo>
                  <a:lnTo>
                    <a:pt x="82" y="1616"/>
                  </a:lnTo>
                  <a:cubicBezTo>
                    <a:pt x="0" y="1698"/>
                    <a:pt x="0" y="1840"/>
                    <a:pt x="82" y="1928"/>
                  </a:cubicBezTo>
                  <a:lnTo>
                    <a:pt x="1628" y="3468"/>
                  </a:lnTo>
                  <a:cubicBezTo>
                    <a:pt x="1668" y="3508"/>
                    <a:pt x="1723" y="3535"/>
                    <a:pt x="1784" y="3535"/>
                  </a:cubicBezTo>
                  <a:cubicBezTo>
                    <a:pt x="1980" y="3535"/>
                    <a:pt x="2082" y="3298"/>
                    <a:pt x="1940" y="3156"/>
                  </a:cubicBezTo>
                  <a:lnTo>
                    <a:pt x="550" y="1772"/>
                  </a:lnTo>
                  <a:lnTo>
                    <a:pt x="1940" y="382"/>
                  </a:lnTo>
                  <a:cubicBezTo>
                    <a:pt x="2101" y="221"/>
                    <a:pt x="1955" y="1"/>
                    <a:pt x="17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000">
                <a:latin typeface="Arial" panose="020B0604020202020204" pitchFamily="34" charset="0"/>
                <a:cs typeface="Arial" panose="020B0604020202020204" pitchFamily="34" charset="0"/>
              </a:endParaRPr>
            </a:p>
          </p:txBody>
        </p:sp>
        <p:grpSp>
          <p:nvGrpSpPr>
            <p:cNvPr id="35" name="Google Shape;2920;p52"/>
            <p:cNvGrpSpPr/>
            <p:nvPr/>
          </p:nvGrpSpPr>
          <p:grpSpPr>
            <a:xfrm>
              <a:off x="5812588" y="2708991"/>
              <a:ext cx="612637" cy="597721"/>
              <a:chOff x="5802038" y="2708991"/>
              <a:chExt cx="612637" cy="597721"/>
            </a:xfrm>
          </p:grpSpPr>
          <p:sp>
            <p:nvSpPr>
              <p:cNvPr id="36" name="Google Shape;2921;p52"/>
              <p:cNvSpPr/>
              <p:nvPr/>
            </p:nvSpPr>
            <p:spPr>
              <a:xfrm>
                <a:off x="5867927" y="3130497"/>
                <a:ext cx="116003" cy="111215"/>
              </a:xfrm>
              <a:custGeom>
                <a:avLst/>
                <a:gdLst/>
                <a:ahLst/>
                <a:cxnLst/>
                <a:rect l="l" t="t" r="r" b="b"/>
                <a:pathLst>
                  <a:path w="2699" h="2625" extrusionOk="0">
                    <a:moveTo>
                      <a:pt x="299" y="1"/>
                    </a:moveTo>
                    <a:cubicBezTo>
                      <a:pt x="0" y="1"/>
                      <a:pt x="0" y="441"/>
                      <a:pt x="299" y="441"/>
                    </a:cubicBezTo>
                    <a:lnTo>
                      <a:pt x="2258" y="441"/>
                    </a:lnTo>
                    <a:lnTo>
                      <a:pt x="2258" y="2401"/>
                    </a:lnTo>
                    <a:cubicBezTo>
                      <a:pt x="2258" y="2523"/>
                      <a:pt x="2353" y="2625"/>
                      <a:pt x="2475" y="2625"/>
                    </a:cubicBezTo>
                    <a:cubicBezTo>
                      <a:pt x="2597" y="2625"/>
                      <a:pt x="2699" y="2523"/>
                      <a:pt x="2699" y="2401"/>
                    </a:cubicBezTo>
                    <a:lnTo>
                      <a:pt x="2699" y="224"/>
                    </a:lnTo>
                    <a:cubicBezTo>
                      <a:pt x="2699" y="102"/>
                      <a:pt x="2597" y="1"/>
                      <a:pt x="24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000">
                  <a:latin typeface="Arial" panose="020B0604020202020204" pitchFamily="34" charset="0"/>
                  <a:cs typeface="Arial" panose="020B0604020202020204" pitchFamily="34" charset="0"/>
                </a:endParaRPr>
              </a:p>
            </p:txBody>
          </p:sp>
          <p:sp>
            <p:nvSpPr>
              <p:cNvPr id="37" name="Google Shape;2922;p52"/>
              <p:cNvSpPr/>
              <p:nvPr/>
            </p:nvSpPr>
            <p:spPr>
              <a:xfrm>
                <a:off x="6232788" y="2773939"/>
                <a:ext cx="116046" cy="111003"/>
              </a:xfrm>
              <a:custGeom>
                <a:avLst/>
                <a:gdLst/>
                <a:ahLst/>
                <a:cxnLst/>
                <a:rect l="l" t="t" r="r" b="b"/>
                <a:pathLst>
                  <a:path w="2700" h="2620" extrusionOk="0">
                    <a:moveTo>
                      <a:pt x="221" y="0"/>
                    </a:moveTo>
                    <a:cubicBezTo>
                      <a:pt x="111" y="0"/>
                      <a:pt x="1" y="73"/>
                      <a:pt x="1" y="219"/>
                    </a:cubicBezTo>
                    <a:lnTo>
                      <a:pt x="1" y="2402"/>
                    </a:lnTo>
                    <a:cubicBezTo>
                      <a:pt x="1" y="2524"/>
                      <a:pt x="102" y="2619"/>
                      <a:pt x="224" y="2619"/>
                    </a:cubicBezTo>
                    <a:lnTo>
                      <a:pt x="2408" y="2619"/>
                    </a:lnTo>
                    <a:cubicBezTo>
                      <a:pt x="2699" y="2619"/>
                      <a:pt x="2699" y="2179"/>
                      <a:pt x="2408" y="2179"/>
                    </a:cubicBezTo>
                    <a:lnTo>
                      <a:pt x="441" y="2179"/>
                    </a:lnTo>
                    <a:lnTo>
                      <a:pt x="441" y="219"/>
                    </a:lnTo>
                    <a:cubicBezTo>
                      <a:pt x="441" y="73"/>
                      <a:pt x="331" y="0"/>
                      <a:pt x="2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000">
                  <a:latin typeface="Arial" panose="020B0604020202020204" pitchFamily="34" charset="0"/>
                  <a:cs typeface="Arial" panose="020B0604020202020204" pitchFamily="34" charset="0"/>
                </a:endParaRPr>
              </a:p>
            </p:txBody>
          </p:sp>
          <p:sp>
            <p:nvSpPr>
              <p:cNvPr id="38" name="Google Shape;2923;p52"/>
              <p:cNvSpPr/>
              <p:nvPr/>
            </p:nvSpPr>
            <p:spPr>
              <a:xfrm>
                <a:off x="6028588" y="2746062"/>
                <a:ext cx="159628" cy="84269"/>
              </a:xfrm>
              <a:custGeom>
                <a:avLst/>
                <a:gdLst/>
                <a:ahLst/>
                <a:cxnLst/>
                <a:rect l="l" t="t" r="r" b="b"/>
                <a:pathLst>
                  <a:path w="3714" h="1989" extrusionOk="0">
                    <a:moveTo>
                      <a:pt x="314" y="0"/>
                    </a:moveTo>
                    <a:cubicBezTo>
                      <a:pt x="145" y="0"/>
                      <a:pt x="0" y="221"/>
                      <a:pt x="161" y="382"/>
                    </a:cubicBezTo>
                    <a:lnTo>
                      <a:pt x="1700" y="1928"/>
                    </a:lnTo>
                    <a:cubicBezTo>
                      <a:pt x="1741" y="1969"/>
                      <a:pt x="1795" y="1989"/>
                      <a:pt x="1856" y="1989"/>
                    </a:cubicBezTo>
                    <a:cubicBezTo>
                      <a:pt x="1917" y="1989"/>
                      <a:pt x="1971" y="1969"/>
                      <a:pt x="2012" y="1928"/>
                    </a:cubicBezTo>
                    <a:lnTo>
                      <a:pt x="3558" y="382"/>
                    </a:lnTo>
                    <a:cubicBezTo>
                      <a:pt x="3714" y="221"/>
                      <a:pt x="3567" y="0"/>
                      <a:pt x="3399" y="0"/>
                    </a:cubicBezTo>
                    <a:cubicBezTo>
                      <a:pt x="3347" y="0"/>
                      <a:pt x="3294" y="21"/>
                      <a:pt x="3246" y="70"/>
                    </a:cubicBezTo>
                    <a:lnTo>
                      <a:pt x="1856" y="1460"/>
                    </a:lnTo>
                    <a:lnTo>
                      <a:pt x="466" y="70"/>
                    </a:lnTo>
                    <a:cubicBezTo>
                      <a:pt x="419" y="21"/>
                      <a:pt x="365" y="0"/>
                      <a:pt x="3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000">
                  <a:latin typeface="Arial" panose="020B0604020202020204" pitchFamily="34" charset="0"/>
                  <a:cs typeface="Arial" panose="020B0604020202020204" pitchFamily="34" charset="0"/>
                </a:endParaRPr>
              </a:p>
            </p:txBody>
          </p:sp>
          <p:sp>
            <p:nvSpPr>
              <p:cNvPr id="39" name="Google Shape;2924;p52"/>
              <p:cNvSpPr/>
              <p:nvPr/>
            </p:nvSpPr>
            <p:spPr>
              <a:xfrm>
                <a:off x="6028502" y="3185447"/>
                <a:ext cx="158854" cy="84142"/>
              </a:xfrm>
              <a:custGeom>
                <a:avLst/>
                <a:gdLst/>
                <a:ahLst/>
                <a:cxnLst/>
                <a:rect l="l" t="t" r="r" b="b"/>
                <a:pathLst>
                  <a:path w="3696" h="1986" extrusionOk="0">
                    <a:moveTo>
                      <a:pt x="1858" y="0"/>
                    </a:moveTo>
                    <a:cubicBezTo>
                      <a:pt x="1802" y="0"/>
                      <a:pt x="1746" y="23"/>
                      <a:pt x="1702" y="67"/>
                    </a:cubicBezTo>
                    <a:lnTo>
                      <a:pt x="163" y="1606"/>
                    </a:lnTo>
                    <a:cubicBezTo>
                      <a:pt x="1" y="1763"/>
                      <a:pt x="149" y="1984"/>
                      <a:pt x="322" y="1984"/>
                    </a:cubicBezTo>
                    <a:cubicBezTo>
                      <a:pt x="373" y="1984"/>
                      <a:pt x="427" y="1964"/>
                      <a:pt x="475" y="1918"/>
                    </a:cubicBezTo>
                    <a:lnTo>
                      <a:pt x="1858" y="528"/>
                    </a:lnTo>
                    <a:lnTo>
                      <a:pt x="3248" y="1918"/>
                    </a:lnTo>
                    <a:cubicBezTo>
                      <a:pt x="3289" y="1958"/>
                      <a:pt x="3343" y="1979"/>
                      <a:pt x="3404" y="1979"/>
                    </a:cubicBezTo>
                    <a:lnTo>
                      <a:pt x="3404" y="1985"/>
                    </a:lnTo>
                    <a:cubicBezTo>
                      <a:pt x="3601" y="1985"/>
                      <a:pt x="3696" y="1748"/>
                      <a:pt x="3560" y="1606"/>
                    </a:cubicBezTo>
                    <a:lnTo>
                      <a:pt x="2014" y="67"/>
                    </a:lnTo>
                    <a:cubicBezTo>
                      <a:pt x="1970" y="23"/>
                      <a:pt x="1914" y="0"/>
                      <a:pt x="1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000">
                  <a:latin typeface="Arial" panose="020B0604020202020204" pitchFamily="34" charset="0"/>
                  <a:cs typeface="Arial" panose="020B0604020202020204" pitchFamily="34" charset="0"/>
                </a:endParaRPr>
              </a:p>
            </p:txBody>
          </p:sp>
          <p:sp>
            <p:nvSpPr>
              <p:cNvPr id="40" name="Google Shape;2925;p52"/>
              <p:cNvSpPr/>
              <p:nvPr/>
            </p:nvSpPr>
            <p:spPr>
              <a:xfrm>
                <a:off x="5839130" y="2932772"/>
                <a:ext cx="90301" cy="149811"/>
              </a:xfrm>
              <a:custGeom>
                <a:avLst/>
                <a:gdLst/>
                <a:ahLst/>
                <a:cxnLst/>
                <a:rect l="l" t="t" r="r" b="b"/>
                <a:pathLst>
                  <a:path w="2101" h="3536" extrusionOk="0">
                    <a:moveTo>
                      <a:pt x="314" y="1"/>
                    </a:moveTo>
                    <a:cubicBezTo>
                      <a:pt x="146" y="1"/>
                      <a:pt x="1" y="221"/>
                      <a:pt x="162" y="382"/>
                    </a:cubicBezTo>
                    <a:lnTo>
                      <a:pt x="1545" y="1772"/>
                    </a:lnTo>
                    <a:lnTo>
                      <a:pt x="155" y="3156"/>
                    </a:lnTo>
                    <a:cubicBezTo>
                      <a:pt x="19" y="3298"/>
                      <a:pt x="114" y="3535"/>
                      <a:pt x="311" y="3535"/>
                    </a:cubicBezTo>
                    <a:cubicBezTo>
                      <a:pt x="372" y="3535"/>
                      <a:pt x="426" y="3508"/>
                      <a:pt x="467" y="3468"/>
                    </a:cubicBezTo>
                    <a:lnTo>
                      <a:pt x="2013" y="1928"/>
                    </a:lnTo>
                    <a:cubicBezTo>
                      <a:pt x="2101" y="1840"/>
                      <a:pt x="2101" y="1698"/>
                      <a:pt x="2013" y="1616"/>
                    </a:cubicBezTo>
                    <a:lnTo>
                      <a:pt x="467" y="70"/>
                    </a:lnTo>
                    <a:cubicBezTo>
                      <a:pt x="419" y="21"/>
                      <a:pt x="366" y="1"/>
                      <a:pt x="3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000">
                  <a:latin typeface="Arial" panose="020B0604020202020204" pitchFamily="34" charset="0"/>
                  <a:cs typeface="Arial" panose="020B0604020202020204" pitchFamily="34" charset="0"/>
                </a:endParaRPr>
              </a:p>
            </p:txBody>
          </p:sp>
          <p:sp>
            <p:nvSpPr>
              <p:cNvPr id="41" name="Google Shape;2926;p52"/>
              <p:cNvSpPr/>
              <p:nvPr/>
            </p:nvSpPr>
            <p:spPr>
              <a:xfrm>
                <a:off x="6232788" y="3130497"/>
                <a:ext cx="116046" cy="111215"/>
              </a:xfrm>
              <a:custGeom>
                <a:avLst/>
                <a:gdLst/>
                <a:ahLst/>
                <a:cxnLst/>
                <a:rect l="l" t="t" r="r" b="b"/>
                <a:pathLst>
                  <a:path w="2700" h="2625" extrusionOk="0">
                    <a:moveTo>
                      <a:pt x="224" y="1"/>
                    </a:moveTo>
                    <a:cubicBezTo>
                      <a:pt x="102" y="1"/>
                      <a:pt x="7" y="102"/>
                      <a:pt x="7" y="224"/>
                    </a:cubicBezTo>
                    <a:lnTo>
                      <a:pt x="7" y="2401"/>
                    </a:lnTo>
                    <a:cubicBezTo>
                      <a:pt x="1" y="2523"/>
                      <a:pt x="102" y="2625"/>
                      <a:pt x="224" y="2625"/>
                    </a:cubicBezTo>
                    <a:cubicBezTo>
                      <a:pt x="346" y="2625"/>
                      <a:pt x="448" y="2523"/>
                      <a:pt x="448" y="2401"/>
                    </a:cubicBezTo>
                    <a:lnTo>
                      <a:pt x="448" y="441"/>
                    </a:lnTo>
                    <a:lnTo>
                      <a:pt x="2408" y="441"/>
                    </a:lnTo>
                    <a:cubicBezTo>
                      <a:pt x="2699" y="441"/>
                      <a:pt x="2699" y="1"/>
                      <a:pt x="24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000">
                  <a:latin typeface="Arial" panose="020B0604020202020204" pitchFamily="34" charset="0"/>
                  <a:cs typeface="Arial" panose="020B0604020202020204" pitchFamily="34" charset="0"/>
                </a:endParaRPr>
              </a:p>
            </p:txBody>
          </p:sp>
          <p:sp>
            <p:nvSpPr>
              <p:cNvPr id="42" name="Google Shape;2927;p52"/>
              <p:cNvSpPr/>
              <p:nvPr/>
            </p:nvSpPr>
            <p:spPr>
              <a:xfrm>
                <a:off x="5867927" y="2773939"/>
                <a:ext cx="116003" cy="111003"/>
              </a:xfrm>
              <a:custGeom>
                <a:avLst/>
                <a:gdLst/>
                <a:ahLst/>
                <a:cxnLst/>
                <a:rect l="l" t="t" r="r" b="b"/>
                <a:pathLst>
                  <a:path w="2699" h="2620" extrusionOk="0">
                    <a:moveTo>
                      <a:pt x="2478" y="0"/>
                    </a:moveTo>
                    <a:cubicBezTo>
                      <a:pt x="2368" y="0"/>
                      <a:pt x="2258" y="73"/>
                      <a:pt x="2258" y="219"/>
                    </a:cubicBezTo>
                    <a:lnTo>
                      <a:pt x="2258" y="2179"/>
                    </a:lnTo>
                    <a:lnTo>
                      <a:pt x="299" y="2179"/>
                    </a:lnTo>
                    <a:cubicBezTo>
                      <a:pt x="0" y="2179"/>
                      <a:pt x="0" y="2619"/>
                      <a:pt x="299" y="2619"/>
                    </a:cubicBezTo>
                    <a:lnTo>
                      <a:pt x="2475" y="2619"/>
                    </a:lnTo>
                    <a:cubicBezTo>
                      <a:pt x="2597" y="2619"/>
                      <a:pt x="2699" y="2524"/>
                      <a:pt x="2699" y="2402"/>
                    </a:cubicBezTo>
                    <a:lnTo>
                      <a:pt x="2699" y="219"/>
                    </a:lnTo>
                    <a:cubicBezTo>
                      <a:pt x="2699" y="73"/>
                      <a:pt x="2589" y="0"/>
                      <a:pt x="24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000">
                  <a:latin typeface="Arial" panose="020B0604020202020204" pitchFamily="34" charset="0"/>
                  <a:cs typeface="Arial" panose="020B0604020202020204" pitchFamily="34" charset="0"/>
                </a:endParaRPr>
              </a:p>
            </p:txBody>
          </p:sp>
          <p:sp>
            <p:nvSpPr>
              <p:cNvPr id="43" name="Google Shape;2928;p52"/>
              <p:cNvSpPr/>
              <p:nvPr/>
            </p:nvSpPr>
            <p:spPr>
              <a:xfrm>
                <a:off x="5802038" y="2708991"/>
                <a:ext cx="612637" cy="597721"/>
              </a:xfrm>
              <a:custGeom>
                <a:avLst/>
                <a:gdLst/>
                <a:ahLst/>
                <a:cxnLst/>
                <a:rect l="l" t="t" r="r" b="b"/>
                <a:pathLst>
                  <a:path w="14254" h="14108" extrusionOk="0">
                    <a:moveTo>
                      <a:pt x="7131" y="1"/>
                    </a:moveTo>
                    <a:cubicBezTo>
                      <a:pt x="7020" y="1"/>
                      <a:pt x="6910" y="74"/>
                      <a:pt x="6910" y="220"/>
                    </a:cubicBezTo>
                    <a:lnTo>
                      <a:pt x="6910" y="6519"/>
                    </a:lnTo>
                    <a:lnTo>
                      <a:pt x="2455" y="2064"/>
                    </a:lnTo>
                    <a:cubicBezTo>
                      <a:pt x="2406" y="2015"/>
                      <a:pt x="2351" y="1994"/>
                      <a:pt x="2299" y="1994"/>
                    </a:cubicBezTo>
                    <a:cubicBezTo>
                      <a:pt x="2128" y="1994"/>
                      <a:pt x="1982" y="2215"/>
                      <a:pt x="2143" y="2376"/>
                    </a:cubicBezTo>
                    <a:lnTo>
                      <a:pt x="6598" y="6831"/>
                    </a:lnTo>
                    <a:lnTo>
                      <a:pt x="292" y="6831"/>
                    </a:lnTo>
                    <a:cubicBezTo>
                      <a:pt x="1" y="6831"/>
                      <a:pt x="1" y="7271"/>
                      <a:pt x="292" y="7271"/>
                    </a:cubicBezTo>
                    <a:lnTo>
                      <a:pt x="6598" y="7271"/>
                    </a:lnTo>
                    <a:lnTo>
                      <a:pt x="2143" y="11726"/>
                    </a:lnTo>
                    <a:cubicBezTo>
                      <a:pt x="1982" y="11887"/>
                      <a:pt x="2128" y="12108"/>
                      <a:pt x="2299" y="12108"/>
                    </a:cubicBezTo>
                    <a:cubicBezTo>
                      <a:pt x="2351" y="12108"/>
                      <a:pt x="2406" y="12087"/>
                      <a:pt x="2455" y="12038"/>
                    </a:cubicBezTo>
                    <a:lnTo>
                      <a:pt x="6910" y="7583"/>
                    </a:lnTo>
                    <a:lnTo>
                      <a:pt x="6910" y="13889"/>
                    </a:lnTo>
                    <a:cubicBezTo>
                      <a:pt x="6910" y="14035"/>
                      <a:pt x="7020" y="14108"/>
                      <a:pt x="7131" y="14108"/>
                    </a:cubicBezTo>
                    <a:cubicBezTo>
                      <a:pt x="7241" y="14108"/>
                      <a:pt x="7351" y="14035"/>
                      <a:pt x="7351" y="13889"/>
                    </a:cubicBezTo>
                    <a:lnTo>
                      <a:pt x="7351" y="7583"/>
                    </a:lnTo>
                    <a:lnTo>
                      <a:pt x="11806" y="12038"/>
                    </a:lnTo>
                    <a:cubicBezTo>
                      <a:pt x="11853" y="12087"/>
                      <a:pt x="11907" y="12108"/>
                      <a:pt x="11958" y="12108"/>
                    </a:cubicBezTo>
                    <a:cubicBezTo>
                      <a:pt x="12127" y="12108"/>
                      <a:pt x="12274" y="11887"/>
                      <a:pt x="12118" y="11726"/>
                    </a:cubicBezTo>
                    <a:lnTo>
                      <a:pt x="7663" y="7271"/>
                    </a:lnTo>
                    <a:lnTo>
                      <a:pt x="13962" y="7271"/>
                    </a:lnTo>
                    <a:cubicBezTo>
                      <a:pt x="14254" y="7271"/>
                      <a:pt x="14254" y="6831"/>
                      <a:pt x="13962" y="6831"/>
                    </a:cubicBezTo>
                    <a:lnTo>
                      <a:pt x="7663" y="6831"/>
                    </a:lnTo>
                    <a:lnTo>
                      <a:pt x="12118" y="2376"/>
                    </a:lnTo>
                    <a:cubicBezTo>
                      <a:pt x="12274" y="2215"/>
                      <a:pt x="12127" y="1994"/>
                      <a:pt x="11958" y="1994"/>
                    </a:cubicBezTo>
                    <a:cubicBezTo>
                      <a:pt x="11907" y="1994"/>
                      <a:pt x="11853" y="2015"/>
                      <a:pt x="11806" y="2064"/>
                    </a:cubicBezTo>
                    <a:lnTo>
                      <a:pt x="7351" y="6519"/>
                    </a:lnTo>
                    <a:lnTo>
                      <a:pt x="7351" y="220"/>
                    </a:lnTo>
                    <a:cubicBezTo>
                      <a:pt x="7351" y="74"/>
                      <a:pt x="7241" y="1"/>
                      <a:pt x="71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000">
                  <a:latin typeface="Arial" panose="020B0604020202020204" pitchFamily="34" charset="0"/>
                  <a:cs typeface="Arial" panose="020B0604020202020204" pitchFamily="34" charset="0"/>
                </a:endParaRPr>
              </a:p>
            </p:txBody>
          </p:sp>
          <p:sp>
            <p:nvSpPr>
              <p:cNvPr id="44" name="Google Shape;2929;p52"/>
              <p:cNvSpPr/>
              <p:nvPr/>
            </p:nvSpPr>
            <p:spPr>
              <a:xfrm>
                <a:off x="5965836" y="2867866"/>
                <a:ext cx="285043" cy="279922"/>
              </a:xfrm>
              <a:custGeom>
                <a:avLst/>
                <a:gdLst/>
                <a:ahLst/>
                <a:cxnLst/>
                <a:rect l="l" t="t" r="r" b="b"/>
                <a:pathLst>
                  <a:path w="6632" h="6607" extrusionOk="0">
                    <a:moveTo>
                      <a:pt x="3316" y="457"/>
                    </a:moveTo>
                    <a:lnTo>
                      <a:pt x="5330" y="1291"/>
                    </a:lnTo>
                    <a:lnTo>
                      <a:pt x="6164" y="3304"/>
                    </a:lnTo>
                    <a:lnTo>
                      <a:pt x="5330" y="5318"/>
                    </a:lnTo>
                    <a:lnTo>
                      <a:pt x="3316" y="6152"/>
                    </a:lnTo>
                    <a:lnTo>
                      <a:pt x="1302" y="5318"/>
                    </a:lnTo>
                    <a:lnTo>
                      <a:pt x="468" y="3304"/>
                    </a:lnTo>
                    <a:lnTo>
                      <a:pt x="1302" y="1291"/>
                    </a:lnTo>
                    <a:lnTo>
                      <a:pt x="3316" y="457"/>
                    </a:lnTo>
                    <a:close/>
                    <a:moveTo>
                      <a:pt x="3320" y="1"/>
                    </a:moveTo>
                    <a:cubicBezTo>
                      <a:pt x="3291" y="1"/>
                      <a:pt x="3262" y="6"/>
                      <a:pt x="3235" y="16"/>
                    </a:cubicBezTo>
                    <a:lnTo>
                      <a:pt x="1051" y="911"/>
                    </a:lnTo>
                    <a:cubicBezTo>
                      <a:pt x="997" y="938"/>
                      <a:pt x="957" y="979"/>
                      <a:pt x="929" y="1033"/>
                    </a:cubicBezTo>
                    <a:lnTo>
                      <a:pt x="28" y="3216"/>
                    </a:lnTo>
                    <a:cubicBezTo>
                      <a:pt x="0" y="3270"/>
                      <a:pt x="0" y="3332"/>
                      <a:pt x="28" y="3386"/>
                    </a:cubicBezTo>
                    <a:lnTo>
                      <a:pt x="929" y="5569"/>
                    </a:lnTo>
                    <a:cubicBezTo>
                      <a:pt x="950" y="5623"/>
                      <a:pt x="997" y="5664"/>
                      <a:pt x="1051" y="5691"/>
                    </a:cubicBezTo>
                    <a:lnTo>
                      <a:pt x="3235" y="6593"/>
                    </a:lnTo>
                    <a:cubicBezTo>
                      <a:pt x="3262" y="6607"/>
                      <a:pt x="3289" y="6607"/>
                      <a:pt x="3316" y="6607"/>
                    </a:cubicBezTo>
                    <a:cubicBezTo>
                      <a:pt x="3343" y="6607"/>
                      <a:pt x="3370" y="6600"/>
                      <a:pt x="3398" y="6593"/>
                    </a:cubicBezTo>
                    <a:lnTo>
                      <a:pt x="5588" y="5691"/>
                    </a:lnTo>
                    <a:cubicBezTo>
                      <a:pt x="5642" y="5671"/>
                      <a:pt x="5683" y="5630"/>
                      <a:pt x="5703" y="5576"/>
                    </a:cubicBezTo>
                    <a:lnTo>
                      <a:pt x="6612" y="3393"/>
                    </a:lnTo>
                    <a:cubicBezTo>
                      <a:pt x="6632" y="3338"/>
                      <a:pt x="6632" y="3277"/>
                      <a:pt x="6612" y="3223"/>
                    </a:cubicBezTo>
                    <a:lnTo>
                      <a:pt x="5703" y="1040"/>
                    </a:lnTo>
                    <a:cubicBezTo>
                      <a:pt x="5683" y="985"/>
                      <a:pt x="5642" y="945"/>
                      <a:pt x="5588" y="918"/>
                    </a:cubicBezTo>
                    <a:lnTo>
                      <a:pt x="3404" y="16"/>
                    </a:lnTo>
                    <a:cubicBezTo>
                      <a:pt x="3377" y="6"/>
                      <a:pt x="3348" y="1"/>
                      <a:pt x="33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000">
                  <a:latin typeface="Arial" panose="020B0604020202020204" pitchFamily="34" charset="0"/>
                  <a:cs typeface="Arial" panose="020B0604020202020204" pitchFamily="34" charset="0"/>
                </a:endParaRPr>
              </a:p>
            </p:txBody>
          </p:sp>
        </p:grpSp>
      </p:grpSp>
      <p:grpSp>
        <p:nvGrpSpPr>
          <p:cNvPr id="45" name="Google Shape;3053;p54"/>
          <p:cNvGrpSpPr/>
          <p:nvPr/>
        </p:nvGrpSpPr>
        <p:grpSpPr>
          <a:xfrm>
            <a:off x="13148713" y="3226628"/>
            <a:ext cx="999868" cy="934073"/>
            <a:chOff x="3508282" y="3810341"/>
            <a:chExt cx="351644" cy="351959"/>
          </a:xfrm>
        </p:grpSpPr>
        <p:sp>
          <p:nvSpPr>
            <p:cNvPr id="46" name="Google Shape;3054;p54"/>
            <p:cNvSpPr/>
            <p:nvPr/>
          </p:nvSpPr>
          <p:spPr>
            <a:xfrm>
              <a:off x="3508282" y="3810341"/>
              <a:ext cx="133180" cy="64232"/>
            </a:xfrm>
            <a:custGeom>
              <a:avLst/>
              <a:gdLst/>
              <a:ahLst/>
              <a:cxnLst/>
              <a:rect l="l" t="t" r="r" b="b"/>
              <a:pathLst>
                <a:path w="8895" h="4290" extrusionOk="0">
                  <a:moveTo>
                    <a:pt x="2503" y="1"/>
                  </a:moveTo>
                  <a:cubicBezTo>
                    <a:pt x="1115" y="1"/>
                    <a:pt x="1" y="1115"/>
                    <a:pt x="1" y="2503"/>
                  </a:cubicBezTo>
                  <a:cubicBezTo>
                    <a:pt x="1" y="3491"/>
                    <a:pt x="800" y="4290"/>
                    <a:pt x="1788" y="4290"/>
                  </a:cubicBezTo>
                  <a:cubicBezTo>
                    <a:pt x="2797" y="4290"/>
                    <a:pt x="7191" y="3491"/>
                    <a:pt x="7191" y="2503"/>
                  </a:cubicBezTo>
                  <a:lnTo>
                    <a:pt x="8600" y="2503"/>
                  </a:lnTo>
                  <a:cubicBezTo>
                    <a:pt x="8600" y="1809"/>
                    <a:pt x="8894" y="1178"/>
                    <a:pt x="8432" y="737"/>
                  </a:cubicBezTo>
                  <a:cubicBezTo>
                    <a:pt x="7990" y="274"/>
                    <a:pt x="3197" y="1"/>
                    <a:pt x="25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000">
                <a:latin typeface="Arial" panose="020B0604020202020204" pitchFamily="34" charset="0"/>
                <a:cs typeface="Arial" panose="020B0604020202020204" pitchFamily="34" charset="0"/>
              </a:endParaRPr>
            </a:p>
          </p:txBody>
        </p:sp>
        <p:sp>
          <p:nvSpPr>
            <p:cNvPr id="47" name="Google Shape;3055;p54"/>
            <p:cNvSpPr/>
            <p:nvPr/>
          </p:nvSpPr>
          <p:spPr>
            <a:xfrm>
              <a:off x="3535053" y="3847802"/>
              <a:ext cx="58872" cy="26771"/>
            </a:xfrm>
            <a:custGeom>
              <a:avLst/>
              <a:gdLst/>
              <a:ahLst/>
              <a:cxnLst/>
              <a:rect l="l" t="t" r="r" b="b"/>
              <a:pathLst>
                <a:path w="3932" h="1788" extrusionOk="0">
                  <a:moveTo>
                    <a:pt x="1808" y="1"/>
                  </a:moveTo>
                  <a:cubicBezTo>
                    <a:pt x="1808" y="989"/>
                    <a:pt x="1009" y="1788"/>
                    <a:pt x="0" y="1788"/>
                  </a:cubicBezTo>
                  <a:lnTo>
                    <a:pt x="3932" y="1788"/>
                  </a:lnTo>
                  <a:lnTo>
                    <a:pt x="393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000">
                <a:latin typeface="Arial" panose="020B0604020202020204" pitchFamily="34" charset="0"/>
                <a:cs typeface="Arial" panose="020B0604020202020204" pitchFamily="34" charset="0"/>
              </a:endParaRPr>
            </a:p>
          </p:txBody>
        </p:sp>
        <p:sp>
          <p:nvSpPr>
            <p:cNvPr id="48" name="Google Shape;3056;p54"/>
            <p:cNvSpPr/>
            <p:nvPr/>
          </p:nvSpPr>
          <p:spPr>
            <a:xfrm>
              <a:off x="3545743" y="3810341"/>
              <a:ext cx="239261" cy="351959"/>
            </a:xfrm>
            <a:custGeom>
              <a:avLst/>
              <a:gdLst/>
              <a:ahLst/>
              <a:cxnLst/>
              <a:rect l="l" t="t" r="r" b="b"/>
              <a:pathLst>
                <a:path w="15980" h="23507" extrusionOk="0">
                  <a:moveTo>
                    <a:pt x="1" y="1"/>
                  </a:moveTo>
                  <a:cubicBezTo>
                    <a:pt x="653" y="1"/>
                    <a:pt x="1304" y="253"/>
                    <a:pt x="1767" y="737"/>
                  </a:cubicBezTo>
                  <a:cubicBezTo>
                    <a:pt x="1872" y="821"/>
                    <a:pt x="1956" y="926"/>
                    <a:pt x="2040" y="1031"/>
                  </a:cubicBezTo>
                  <a:cubicBezTo>
                    <a:pt x="2335" y="1451"/>
                    <a:pt x="2503" y="1977"/>
                    <a:pt x="2503" y="2503"/>
                  </a:cubicBezTo>
                  <a:lnTo>
                    <a:pt x="2503" y="21004"/>
                  </a:lnTo>
                  <a:cubicBezTo>
                    <a:pt x="2503" y="22371"/>
                    <a:pt x="3617" y="23506"/>
                    <a:pt x="5005" y="23506"/>
                  </a:cubicBezTo>
                  <a:lnTo>
                    <a:pt x="8747" y="23506"/>
                  </a:lnTo>
                  <a:cubicBezTo>
                    <a:pt x="9209" y="23065"/>
                    <a:pt x="11312" y="23212"/>
                    <a:pt x="11312" y="22539"/>
                  </a:cubicBezTo>
                  <a:lnTo>
                    <a:pt x="15979" y="19217"/>
                  </a:lnTo>
                  <a:lnTo>
                    <a:pt x="15979" y="2503"/>
                  </a:lnTo>
                  <a:cubicBezTo>
                    <a:pt x="15979" y="1115"/>
                    <a:pt x="14865" y="1"/>
                    <a:pt x="1347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000">
                <a:latin typeface="Arial" panose="020B0604020202020204" pitchFamily="34" charset="0"/>
                <a:cs typeface="Arial" panose="020B0604020202020204" pitchFamily="34" charset="0"/>
              </a:endParaRPr>
            </a:p>
          </p:txBody>
        </p:sp>
        <p:sp>
          <p:nvSpPr>
            <p:cNvPr id="49" name="Google Shape;3057;p54"/>
            <p:cNvSpPr/>
            <p:nvPr/>
          </p:nvSpPr>
          <p:spPr>
            <a:xfrm>
              <a:off x="3583205" y="4082317"/>
              <a:ext cx="201799" cy="79983"/>
            </a:xfrm>
            <a:custGeom>
              <a:avLst/>
              <a:gdLst/>
              <a:ahLst/>
              <a:cxnLst/>
              <a:rect l="l" t="t" r="r" b="b"/>
              <a:pathLst>
                <a:path w="13478" h="5342" extrusionOk="0">
                  <a:moveTo>
                    <a:pt x="1" y="1"/>
                  </a:moveTo>
                  <a:lnTo>
                    <a:pt x="1" y="2839"/>
                  </a:lnTo>
                  <a:cubicBezTo>
                    <a:pt x="1" y="4206"/>
                    <a:pt x="1115" y="5341"/>
                    <a:pt x="2503" y="5341"/>
                  </a:cubicBezTo>
                  <a:lnTo>
                    <a:pt x="6245" y="5341"/>
                  </a:lnTo>
                  <a:cubicBezTo>
                    <a:pt x="6707" y="4900"/>
                    <a:pt x="8810" y="5047"/>
                    <a:pt x="8810" y="4374"/>
                  </a:cubicBezTo>
                  <a:lnTo>
                    <a:pt x="13477" y="1052"/>
                  </a:lnTo>
                  <a:lnTo>
                    <a:pt x="1347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000">
                <a:latin typeface="Arial" panose="020B0604020202020204" pitchFamily="34" charset="0"/>
                <a:cs typeface="Arial" panose="020B0604020202020204" pitchFamily="34" charset="0"/>
              </a:endParaRPr>
            </a:p>
          </p:txBody>
        </p:sp>
        <p:sp>
          <p:nvSpPr>
            <p:cNvPr id="50" name="Google Shape;3058;p54"/>
            <p:cNvSpPr/>
            <p:nvPr/>
          </p:nvSpPr>
          <p:spPr>
            <a:xfrm>
              <a:off x="3545429" y="3810341"/>
              <a:ext cx="232328" cy="15437"/>
            </a:xfrm>
            <a:custGeom>
              <a:avLst/>
              <a:gdLst/>
              <a:ahLst/>
              <a:cxnLst/>
              <a:rect l="l" t="t" r="r" b="b"/>
              <a:pathLst>
                <a:path w="15517" h="1031" extrusionOk="0">
                  <a:moveTo>
                    <a:pt x="1" y="1"/>
                  </a:moveTo>
                  <a:cubicBezTo>
                    <a:pt x="674" y="1"/>
                    <a:pt x="1304" y="253"/>
                    <a:pt x="1788" y="737"/>
                  </a:cubicBezTo>
                  <a:cubicBezTo>
                    <a:pt x="1872" y="821"/>
                    <a:pt x="1956" y="926"/>
                    <a:pt x="2040" y="1031"/>
                  </a:cubicBezTo>
                  <a:lnTo>
                    <a:pt x="15517" y="1031"/>
                  </a:lnTo>
                  <a:cubicBezTo>
                    <a:pt x="15054" y="379"/>
                    <a:pt x="14297" y="1"/>
                    <a:pt x="134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000">
                <a:latin typeface="Arial" panose="020B0604020202020204" pitchFamily="34" charset="0"/>
                <a:cs typeface="Arial" panose="020B0604020202020204" pitchFamily="34" charset="0"/>
              </a:endParaRPr>
            </a:p>
          </p:txBody>
        </p:sp>
        <p:sp>
          <p:nvSpPr>
            <p:cNvPr id="51" name="Google Shape;3059;p54"/>
            <p:cNvSpPr/>
            <p:nvPr/>
          </p:nvSpPr>
          <p:spPr>
            <a:xfrm>
              <a:off x="3620666" y="4097753"/>
              <a:ext cx="239261" cy="64546"/>
            </a:xfrm>
            <a:custGeom>
              <a:avLst/>
              <a:gdLst/>
              <a:ahLst/>
              <a:cxnLst/>
              <a:rect l="l" t="t" r="r" b="b"/>
              <a:pathLst>
                <a:path w="15980" h="4311" extrusionOk="0">
                  <a:moveTo>
                    <a:pt x="715" y="0"/>
                  </a:moveTo>
                  <a:cubicBezTo>
                    <a:pt x="1704" y="0"/>
                    <a:pt x="2503" y="820"/>
                    <a:pt x="2503" y="1808"/>
                  </a:cubicBezTo>
                  <a:cubicBezTo>
                    <a:pt x="2503" y="2355"/>
                    <a:pt x="2313" y="2901"/>
                    <a:pt x="1977" y="3343"/>
                  </a:cubicBezTo>
                  <a:cubicBezTo>
                    <a:pt x="1914" y="3406"/>
                    <a:pt x="1851" y="3490"/>
                    <a:pt x="1767" y="3574"/>
                  </a:cubicBezTo>
                  <a:cubicBezTo>
                    <a:pt x="1304" y="4037"/>
                    <a:pt x="673" y="4310"/>
                    <a:pt x="1" y="4310"/>
                  </a:cubicBezTo>
                  <a:lnTo>
                    <a:pt x="13477" y="4310"/>
                  </a:lnTo>
                  <a:cubicBezTo>
                    <a:pt x="14129" y="4310"/>
                    <a:pt x="14760" y="4037"/>
                    <a:pt x="15243" y="3574"/>
                  </a:cubicBezTo>
                  <a:cubicBezTo>
                    <a:pt x="15306" y="3490"/>
                    <a:pt x="15390" y="3406"/>
                    <a:pt x="15454" y="3343"/>
                  </a:cubicBezTo>
                  <a:cubicBezTo>
                    <a:pt x="15790" y="2901"/>
                    <a:pt x="15979" y="2355"/>
                    <a:pt x="15979" y="1808"/>
                  </a:cubicBezTo>
                  <a:cubicBezTo>
                    <a:pt x="15979" y="820"/>
                    <a:pt x="15180" y="21"/>
                    <a:pt x="141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000">
                <a:latin typeface="Arial" panose="020B0604020202020204" pitchFamily="34" charset="0"/>
                <a:cs typeface="Arial" panose="020B0604020202020204" pitchFamily="34" charset="0"/>
              </a:endParaRPr>
            </a:p>
          </p:txBody>
        </p:sp>
        <p:sp>
          <p:nvSpPr>
            <p:cNvPr id="52" name="Google Shape;3060;p54"/>
            <p:cNvSpPr/>
            <p:nvPr/>
          </p:nvSpPr>
          <p:spPr>
            <a:xfrm>
              <a:off x="3620666" y="4147791"/>
              <a:ext cx="231385" cy="14508"/>
            </a:xfrm>
            <a:custGeom>
              <a:avLst/>
              <a:gdLst/>
              <a:ahLst/>
              <a:cxnLst/>
              <a:rect l="l" t="t" r="r" b="b"/>
              <a:pathLst>
                <a:path w="15454" h="969" extrusionOk="0">
                  <a:moveTo>
                    <a:pt x="1977" y="1"/>
                  </a:moveTo>
                  <a:cubicBezTo>
                    <a:pt x="1914" y="64"/>
                    <a:pt x="1851" y="148"/>
                    <a:pt x="1767" y="232"/>
                  </a:cubicBezTo>
                  <a:cubicBezTo>
                    <a:pt x="1304" y="695"/>
                    <a:pt x="673" y="968"/>
                    <a:pt x="1" y="968"/>
                  </a:cubicBezTo>
                  <a:lnTo>
                    <a:pt x="13477" y="968"/>
                  </a:lnTo>
                  <a:cubicBezTo>
                    <a:pt x="14129" y="968"/>
                    <a:pt x="14760" y="695"/>
                    <a:pt x="15243" y="232"/>
                  </a:cubicBezTo>
                  <a:cubicBezTo>
                    <a:pt x="15306" y="148"/>
                    <a:pt x="15390" y="64"/>
                    <a:pt x="154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000">
                <a:latin typeface="Arial" panose="020B0604020202020204" pitchFamily="34" charset="0"/>
                <a:cs typeface="Arial" panose="020B0604020202020204" pitchFamily="34" charset="0"/>
              </a:endParaRPr>
            </a:p>
          </p:txBody>
        </p:sp>
        <p:sp>
          <p:nvSpPr>
            <p:cNvPr id="53" name="Google Shape;3061;p54"/>
            <p:cNvSpPr/>
            <p:nvPr/>
          </p:nvSpPr>
          <p:spPr>
            <a:xfrm>
              <a:off x="3604301" y="4097753"/>
              <a:ext cx="53841" cy="27085"/>
            </a:xfrm>
            <a:custGeom>
              <a:avLst/>
              <a:gdLst/>
              <a:ahLst/>
              <a:cxnLst/>
              <a:rect l="l" t="t" r="r" b="b"/>
              <a:pathLst>
                <a:path w="3596" h="1809" extrusionOk="0">
                  <a:moveTo>
                    <a:pt x="1787" y="0"/>
                  </a:moveTo>
                  <a:cubicBezTo>
                    <a:pt x="799" y="0"/>
                    <a:pt x="0" y="820"/>
                    <a:pt x="0" y="1808"/>
                  </a:cubicBezTo>
                  <a:lnTo>
                    <a:pt x="3596" y="1808"/>
                  </a:lnTo>
                  <a:cubicBezTo>
                    <a:pt x="3575" y="820"/>
                    <a:pt x="2776" y="0"/>
                    <a:pt x="1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000">
                <a:latin typeface="Arial" panose="020B0604020202020204" pitchFamily="34" charset="0"/>
                <a:cs typeface="Arial" panose="020B0604020202020204" pitchFamily="34" charset="0"/>
              </a:endParaRPr>
            </a:p>
          </p:txBody>
        </p:sp>
        <p:sp>
          <p:nvSpPr>
            <p:cNvPr id="54" name="Google Shape;3062;p54"/>
            <p:cNvSpPr/>
            <p:nvPr/>
          </p:nvSpPr>
          <p:spPr>
            <a:xfrm>
              <a:off x="3606187" y="3867401"/>
              <a:ext cx="159292" cy="25124"/>
            </a:xfrm>
            <a:custGeom>
              <a:avLst/>
              <a:gdLst/>
              <a:ahLst/>
              <a:cxnLst/>
              <a:rect l="l" t="t" r="r" b="b"/>
              <a:pathLst>
                <a:path w="10639" h="1678" extrusionOk="0">
                  <a:moveTo>
                    <a:pt x="4353" y="0"/>
                  </a:moveTo>
                  <a:cubicBezTo>
                    <a:pt x="3901" y="0"/>
                    <a:pt x="3449" y="195"/>
                    <a:pt x="3133" y="584"/>
                  </a:cubicBezTo>
                  <a:cubicBezTo>
                    <a:pt x="2954" y="836"/>
                    <a:pt x="2681" y="962"/>
                    <a:pt x="2410" y="962"/>
                  </a:cubicBezTo>
                  <a:cubicBezTo>
                    <a:pt x="2140" y="962"/>
                    <a:pt x="1872" y="836"/>
                    <a:pt x="1703" y="584"/>
                  </a:cubicBezTo>
                  <a:cubicBezTo>
                    <a:pt x="1388" y="226"/>
                    <a:pt x="947" y="16"/>
                    <a:pt x="484" y="16"/>
                  </a:cubicBezTo>
                  <a:cubicBezTo>
                    <a:pt x="477" y="16"/>
                    <a:pt x="471" y="16"/>
                    <a:pt x="464" y="16"/>
                  </a:cubicBezTo>
                  <a:cubicBezTo>
                    <a:pt x="1" y="16"/>
                    <a:pt x="7" y="731"/>
                    <a:pt x="484" y="731"/>
                  </a:cubicBezTo>
                  <a:cubicBezTo>
                    <a:pt x="757" y="731"/>
                    <a:pt x="1031" y="878"/>
                    <a:pt x="1199" y="1109"/>
                  </a:cubicBezTo>
                  <a:cubicBezTo>
                    <a:pt x="1514" y="1488"/>
                    <a:pt x="1966" y="1677"/>
                    <a:pt x="2418" y="1677"/>
                  </a:cubicBezTo>
                  <a:cubicBezTo>
                    <a:pt x="2870" y="1677"/>
                    <a:pt x="3322" y="1488"/>
                    <a:pt x="3638" y="1109"/>
                  </a:cubicBezTo>
                  <a:cubicBezTo>
                    <a:pt x="3806" y="857"/>
                    <a:pt x="4079" y="731"/>
                    <a:pt x="4353" y="731"/>
                  </a:cubicBezTo>
                  <a:cubicBezTo>
                    <a:pt x="4626" y="731"/>
                    <a:pt x="4899" y="857"/>
                    <a:pt x="5067" y="1109"/>
                  </a:cubicBezTo>
                  <a:cubicBezTo>
                    <a:pt x="5383" y="1488"/>
                    <a:pt x="5835" y="1677"/>
                    <a:pt x="6287" y="1677"/>
                  </a:cubicBezTo>
                  <a:cubicBezTo>
                    <a:pt x="6739" y="1677"/>
                    <a:pt x="7191" y="1488"/>
                    <a:pt x="7506" y="1109"/>
                  </a:cubicBezTo>
                  <a:cubicBezTo>
                    <a:pt x="7685" y="857"/>
                    <a:pt x="7958" y="731"/>
                    <a:pt x="8229" y="731"/>
                  </a:cubicBezTo>
                  <a:cubicBezTo>
                    <a:pt x="8500" y="731"/>
                    <a:pt x="8768" y="857"/>
                    <a:pt x="8936" y="1109"/>
                  </a:cubicBezTo>
                  <a:cubicBezTo>
                    <a:pt x="9251" y="1467"/>
                    <a:pt x="9693" y="1677"/>
                    <a:pt x="10176" y="1677"/>
                  </a:cubicBezTo>
                  <a:cubicBezTo>
                    <a:pt x="10639" y="1677"/>
                    <a:pt x="10639" y="962"/>
                    <a:pt x="10176" y="962"/>
                  </a:cubicBezTo>
                  <a:cubicBezTo>
                    <a:pt x="9882" y="962"/>
                    <a:pt x="9609" y="815"/>
                    <a:pt x="9461" y="584"/>
                  </a:cubicBezTo>
                  <a:cubicBezTo>
                    <a:pt x="9136" y="195"/>
                    <a:pt x="8678" y="0"/>
                    <a:pt x="8224" y="0"/>
                  </a:cubicBezTo>
                  <a:cubicBezTo>
                    <a:pt x="7769" y="0"/>
                    <a:pt x="7317" y="195"/>
                    <a:pt x="7002" y="584"/>
                  </a:cubicBezTo>
                  <a:cubicBezTo>
                    <a:pt x="6833" y="836"/>
                    <a:pt x="6565" y="962"/>
                    <a:pt x="6295" y="962"/>
                  </a:cubicBezTo>
                  <a:cubicBezTo>
                    <a:pt x="6024" y="962"/>
                    <a:pt x="5751" y="836"/>
                    <a:pt x="5572" y="584"/>
                  </a:cubicBezTo>
                  <a:cubicBezTo>
                    <a:pt x="5257" y="195"/>
                    <a:pt x="4805" y="0"/>
                    <a:pt x="43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000">
                <a:latin typeface="Arial" panose="020B0604020202020204" pitchFamily="34" charset="0"/>
                <a:cs typeface="Arial" panose="020B0604020202020204" pitchFamily="34" charset="0"/>
              </a:endParaRPr>
            </a:p>
          </p:txBody>
        </p:sp>
        <p:sp>
          <p:nvSpPr>
            <p:cNvPr id="55" name="Google Shape;3063;p54"/>
            <p:cNvSpPr/>
            <p:nvPr/>
          </p:nvSpPr>
          <p:spPr>
            <a:xfrm>
              <a:off x="3606187" y="3904159"/>
              <a:ext cx="159292" cy="25184"/>
            </a:xfrm>
            <a:custGeom>
              <a:avLst/>
              <a:gdLst/>
              <a:ahLst/>
              <a:cxnLst/>
              <a:rect l="l" t="t" r="r" b="b"/>
              <a:pathLst>
                <a:path w="10639" h="1682" extrusionOk="0">
                  <a:moveTo>
                    <a:pt x="484" y="0"/>
                  </a:moveTo>
                  <a:cubicBezTo>
                    <a:pt x="1" y="0"/>
                    <a:pt x="1" y="736"/>
                    <a:pt x="484" y="736"/>
                  </a:cubicBezTo>
                  <a:cubicBezTo>
                    <a:pt x="757" y="736"/>
                    <a:pt x="1031" y="883"/>
                    <a:pt x="1199" y="1093"/>
                  </a:cubicBezTo>
                  <a:cubicBezTo>
                    <a:pt x="1514" y="1482"/>
                    <a:pt x="1966" y="1677"/>
                    <a:pt x="2418" y="1677"/>
                  </a:cubicBezTo>
                  <a:cubicBezTo>
                    <a:pt x="2870" y="1677"/>
                    <a:pt x="3322" y="1482"/>
                    <a:pt x="3638" y="1093"/>
                  </a:cubicBezTo>
                  <a:cubicBezTo>
                    <a:pt x="3806" y="852"/>
                    <a:pt x="4079" y="731"/>
                    <a:pt x="4353" y="731"/>
                  </a:cubicBezTo>
                  <a:cubicBezTo>
                    <a:pt x="4626" y="731"/>
                    <a:pt x="4899" y="852"/>
                    <a:pt x="5067" y="1093"/>
                  </a:cubicBezTo>
                  <a:cubicBezTo>
                    <a:pt x="5383" y="1482"/>
                    <a:pt x="5835" y="1677"/>
                    <a:pt x="6287" y="1677"/>
                  </a:cubicBezTo>
                  <a:cubicBezTo>
                    <a:pt x="6739" y="1677"/>
                    <a:pt x="7191" y="1482"/>
                    <a:pt x="7506" y="1093"/>
                  </a:cubicBezTo>
                  <a:cubicBezTo>
                    <a:pt x="7685" y="852"/>
                    <a:pt x="7958" y="731"/>
                    <a:pt x="8229" y="731"/>
                  </a:cubicBezTo>
                  <a:cubicBezTo>
                    <a:pt x="8500" y="731"/>
                    <a:pt x="8768" y="852"/>
                    <a:pt x="8936" y="1093"/>
                  </a:cubicBezTo>
                  <a:cubicBezTo>
                    <a:pt x="9251" y="1472"/>
                    <a:pt x="9693" y="1682"/>
                    <a:pt x="10176" y="1682"/>
                  </a:cubicBezTo>
                  <a:cubicBezTo>
                    <a:pt x="10639" y="1682"/>
                    <a:pt x="10639" y="967"/>
                    <a:pt x="10176" y="967"/>
                  </a:cubicBezTo>
                  <a:cubicBezTo>
                    <a:pt x="9882" y="967"/>
                    <a:pt x="9609" y="820"/>
                    <a:pt x="9461" y="589"/>
                  </a:cubicBezTo>
                  <a:cubicBezTo>
                    <a:pt x="9136" y="200"/>
                    <a:pt x="8678" y="5"/>
                    <a:pt x="8224" y="5"/>
                  </a:cubicBezTo>
                  <a:cubicBezTo>
                    <a:pt x="7769" y="5"/>
                    <a:pt x="7317" y="200"/>
                    <a:pt x="7002" y="589"/>
                  </a:cubicBezTo>
                  <a:cubicBezTo>
                    <a:pt x="6833" y="841"/>
                    <a:pt x="6565" y="967"/>
                    <a:pt x="6295" y="967"/>
                  </a:cubicBezTo>
                  <a:cubicBezTo>
                    <a:pt x="6024" y="967"/>
                    <a:pt x="5751" y="841"/>
                    <a:pt x="5572" y="589"/>
                  </a:cubicBezTo>
                  <a:cubicBezTo>
                    <a:pt x="5257" y="200"/>
                    <a:pt x="4805" y="5"/>
                    <a:pt x="4353" y="5"/>
                  </a:cubicBezTo>
                  <a:cubicBezTo>
                    <a:pt x="3901" y="5"/>
                    <a:pt x="3449" y="200"/>
                    <a:pt x="3133" y="589"/>
                  </a:cubicBezTo>
                  <a:cubicBezTo>
                    <a:pt x="2954" y="841"/>
                    <a:pt x="2681" y="967"/>
                    <a:pt x="2410" y="967"/>
                  </a:cubicBezTo>
                  <a:cubicBezTo>
                    <a:pt x="2140" y="967"/>
                    <a:pt x="1872" y="841"/>
                    <a:pt x="1703" y="589"/>
                  </a:cubicBezTo>
                  <a:cubicBezTo>
                    <a:pt x="1388" y="231"/>
                    <a:pt x="947" y="21"/>
                    <a:pt x="4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000">
                <a:latin typeface="Arial" panose="020B0604020202020204" pitchFamily="34" charset="0"/>
                <a:cs typeface="Arial" panose="020B0604020202020204" pitchFamily="34" charset="0"/>
              </a:endParaRPr>
            </a:p>
          </p:txBody>
        </p:sp>
        <p:sp>
          <p:nvSpPr>
            <p:cNvPr id="56" name="Google Shape;3064;p54"/>
            <p:cNvSpPr/>
            <p:nvPr/>
          </p:nvSpPr>
          <p:spPr>
            <a:xfrm>
              <a:off x="3606187" y="3940976"/>
              <a:ext cx="159292" cy="25199"/>
            </a:xfrm>
            <a:custGeom>
              <a:avLst/>
              <a:gdLst/>
              <a:ahLst/>
              <a:cxnLst/>
              <a:rect l="l" t="t" r="r" b="b"/>
              <a:pathLst>
                <a:path w="10639" h="1683" extrusionOk="0">
                  <a:moveTo>
                    <a:pt x="484" y="1"/>
                  </a:moveTo>
                  <a:cubicBezTo>
                    <a:pt x="1" y="1"/>
                    <a:pt x="1" y="737"/>
                    <a:pt x="484" y="737"/>
                  </a:cubicBezTo>
                  <a:cubicBezTo>
                    <a:pt x="757" y="737"/>
                    <a:pt x="1031" y="884"/>
                    <a:pt x="1199" y="1094"/>
                  </a:cubicBezTo>
                  <a:cubicBezTo>
                    <a:pt x="1514" y="1483"/>
                    <a:pt x="1966" y="1678"/>
                    <a:pt x="2418" y="1678"/>
                  </a:cubicBezTo>
                  <a:cubicBezTo>
                    <a:pt x="2870" y="1678"/>
                    <a:pt x="3322" y="1483"/>
                    <a:pt x="3638" y="1094"/>
                  </a:cubicBezTo>
                  <a:cubicBezTo>
                    <a:pt x="3806" y="852"/>
                    <a:pt x="4079" y="732"/>
                    <a:pt x="4353" y="732"/>
                  </a:cubicBezTo>
                  <a:cubicBezTo>
                    <a:pt x="4626" y="732"/>
                    <a:pt x="4899" y="852"/>
                    <a:pt x="5067" y="1094"/>
                  </a:cubicBezTo>
                  <a:cubicBezTo>
                    <a:pt x="5383" y="1483"/>
                    <a:pt x="5835" y="1678"/>
                    <a:pt x="6287" y="1678"/>
                  </a:cubicBezTo>
                  <a:cubicBezTo>
                    <a:pt x="6739" y="1678"/>
                    <a:pt x="7191" y="1483"/>
                    <a:pt x="7506" y="1094"/>
                  </a:cubicBezTo>
                  <a:cubicBezTo>
                    <a:pt x="7685" y="852"/>
                    <a:pt x="7958" y="732"/>
                    <a:pt x="8229" y="732"/>
                  </a:cubicBezTo>
                  <a:cubicBezTo>
                    <a:pt x="8500" y="732"/>
                    <a:pt x="8768" y="852"/>
                    <a:pt x="8936" y="1094"/>
                  </a:cubicBezTo>
                  <a:cubicBezTo>
                    <a:pt x="9251" y="1473"/>
                    <a:pt x="9693" y="1683"/>
                    <a:pt x="10176" y="1683"/>
                  </a:cubicBezTo>
                  <a:cubicBezTo>
                    <a:pt x="10639" y="1683"/>
                    <a:pt x="10639" y="968"/>
                    <a:pt x="10176" y="968"/>
                  </a:cubicBezTo>
                  <a:cubicBezTo>
                    <a:pt x="9882" y="968"/>
                    <a:pt x="9609" y="821"/>
                    <a:pt x="9461" y="590"/>
                  </a:cubicBezTo>
                  <a:cubicBezTo>
                    <a:pt x="9136" y="201"/>
                    <a:pt x="8678" y="6"/>
                    <a:pt x="8224" y="6"/>
                  </a:cubicBezTo>
                  <a:cubicBezTo>
                    <a:pt x="7769" y="6"/>
                    <a:pt x="7317" y="201"/>
                    <a:pt x="7002" y="590"/>
                  </a:cubicBezTo>
                  <a:cubicBezTo>
                    <a:pt x="6833" y="842"/>
                    <a:pt x="6565" y="968"/>
                    <a:pt x="6295" y="968"/>
                  </a:cubicBezTo>
                  <a:cubicBezTo>
                    <a:pt x="6024" y="968"/>
                    <a:pt x="5751" y="842"/>
                    <a:pt x="5572" y="590"/>
                  </a:cubicBezTo>
                  <a:cubicBezTo>
                    <a:pt x="5257" y="201"/>
                    <a:pt x="4805" y="6"/>
                    <a:pt x="4353" y="6"/>
                  </a:cubicBezTo>
                  <a:cubicBezTo>
                    <a:pt x="3901" y="6"/>
                    <a:pt x="3449" y="201"/>
                    <a:pt x="3133" y="590"/>
                  </a:cubicBezTo>
                  <a:cubicBezTo>
                    <a:pt x="2954" y="842"/>
                    <a:pt x="2681" y="968"/>
                    <a:pt x="2410" y="968"/>
                  </a:cubicBezTo>
                  <a:cubicBezTo>
                    <a:pt x="2140" y="968"/>
                    <a:pt x="1872" y="842"/>
                    <a:pt x="1703" y="590"/>
                  </a:cubicBezTo>
                  <a:cubicBezTo>
                    <a:pt x="1388" y="232"/>
                    <a:pt x="947" y="22"/>
                    <a:pt x="4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000">
                <a:latin typeface="Arial" panose="020B0604020202020204" pitchFamily="34" charset="0"/>
                <a:cs typeface="Arial" panose="020B0604020202020204" pitchFamily="34" charset="0"/>
              </a:endParaRPr>
            </a:p>
          </p:txBody>
        </p:sp>
        <p:sp>
          <p:nvSpPr>
            <p:cNvPr id="57" name="Google Shape;3065;p54"/>
            <p:cNvSpPr/>
            <p:nvPr/>
          </p:nvSpPr>
          <p:spPr>
            <a:xfrm>
              <a:off x="3711639" y="3882434"/>
              <a:ext cx="147030" cy="147015"/>
            </a:xfrm>
            <a:custGeom>
              <a:avLst/>
              <a:gdLst/>
              <a:ahLst/>
              <a:cxnLst/>
              <a:rect l="l" t="t" r="r" b="b"/>
              <a:pathLst>
                <a:path w="9820" h="9819" extrusionOk="0">
                  <a:moveTo>
                    <a:pt x="9819" y="0"/>
                  </a:moveTo>
                  <a:cubicBezTo>
                    <a:pt x="6665" y="169"/>
                    <a:pt x="3953" y="1220"/>
                    <a:pt x="1977" y="3196"/>
                  </a:cubicBezTo>
                  <a:cubicBezTo>
                    <a:pt x="1" y="5193"/>
                    <a:pt x="421" y="6434"/>
                    <a:pt x="232" y="9587"/>
                  </a:cubicBezTo>
                  <a:cubicBezTo>
                    <a:pt x="3407" y="9398"/>
                    <a:pt x="4647" y="9819"/>
                    <a:pt x="6623" y="7842"/>
                  </a:cubicBezTo>
                  <a:cubicBezTo>
                    <a:pt x="7107" y="7359"/>
                    <a:pt x="7548" y="6812"/>
                    <a:pt x="7927" y="6245"/>
                  </a:cubicBezTo>
                  <a:lnTo>
                    <a:pt x="6203" y="5950"/>
                  </a:lnTo>
                  <a:lnTo>
                    <a:pt x="6224" y="5929"/>
                  </a:lnTo>
                  <a:cubicBezTo>
                    <a:pt x="8326" y="4668"/>
                    <a:pt x="9672" y="2460"/>
                    <a:pt x="9819" y="42"/>
                  </a:cubicBezTo>
                  <a:lnTo>
                    <a:pt x="981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000">
                <a:latin typeface="Arial" panose="020B0604020202020204" pitchFamily="34" charset="0"/>
                <a:cs typeface="Arial" panose="020B0604020202020204" pitchFamily="34" charset="0"/>
              </a:endParaRPr>
            </a:p>
          </p:txBody>
        </p:sp>
        <p:sp>
          <p:nvSpPr>
            <p:cNvPr id="58" name="Google Shape;3066;p54"/>
            <p:cNvSpPr/>
            <p:nvPr/>
          </p:nvSpPr>
          <p:spPr>
            <a:xfrm>
              <a:off x="3682996" y="3930915"/>
              <a:ext cx="127191" cy="127176"/>
            </a:xfrm>
            <a:custGeom>
              <a:avLst/>
              <a:gdLst/>
              <a:ahLst/>
              <a:cxnLst/>
              <a:rect l="l" t="t" r="r" b="b"/>
              <a:pathLst>
                <a:path w="8495" h="8494" extrusionOk="0">
                  <a:moveTo>
                    <a:pt x="8494" y="0"/>
                  </a:moveTo>
                  <a:lnTo>
                    <a:pt x="8494" y="0"/>
                  </a:lnTo>
                  <a:cubicBezTo>
                    <a:pt x="4983" y="2061"/>
                    <a:pt x="2061" y="4983"/>
                    <a:pt x="0" y="8494"/>
                  </a:cubicBezTo>
                  <a:cubicBezTo>
                    <a:pt x="3512" y="6434"/>
                    <a:pt x="6434" y="3511"/>
                    <a:pt x="84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000">
                <a:latin typeface="Arial" panose="020B0604020202020204" pitchFamily="34" charset="0"/>
                <a:cs typeface="Arial" panose="020B0604020202020204" pitchFamily="34" charset="0"/>
              </a:endParaRPr>
            </a:p>
          </p:txBody>
        </p:sp>
      </p:grpSp>
      <p:sp>
        <p:nvSpPr>
          <p:cNvPr id="59" name="Rectangle 58"/>
          <p:cNvSpPr/>
          <p:nvPr/>
        </p:nvSpPr>
        <p:spPr>
          <a:xfrm>
            <a:off x="2257599" y="4651080"/>
            <a:ext cx="3937382" cy="5597820"/>
          </a:xfrm>
          <a:prstGeom prst="rect">
            <a:avLst/>
          </a:prstGeom>
        </p:spPr>
        <p:txBody>
          <a:bodyPr wrap="square">
            <a:spAutoFit/>
          </a:bodyPr>
          <a:lstStyle/>
          <a:p>
            <a:pPr algn="ctr">
              <a:lnSpc>
                <a:spcPct val="150000"/>
              </a:lnSpc>
            </a:pPr>
            <a:r>
              <a:rPr lang="en-US" sz="4000" dirty="0" err="1">
                <a:latin typeface="Arial" panose="020B0604020202020204" pitchFamily="34" charset="0"/>
                <a:cs typeface="Arial" panose="020B0604020202020204" pitchFamily="34" charset="0"/>
              </a:rPr>
              <a:t>Ôn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ghi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nhớ</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kiến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thức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vừa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học</a:t>
            </a:r>
            <a:endParaRPr lang="en-US" sz="4000" dirty="0">
              <a:latin typeface="Arial" panose="020B0604020202020204" pitchFamily="34" charset="0"/>
              <a:cs typeface="Arial" panose="020B0604020202020204" pitchFamily="34" charset="0"/>
            </a:endParaRPr>
          </a:p>
        </p:txBody>
      </p:sp>
      <p:sp>
        <p:nvSpPr>
          <p:cNvPr id="60" name="Rectangle 59"/>
          <p:cNvSpPr/>
          <p:nvPr/>
        </p:nvSpPr>
        <p:spPr>
          <a:xfrm>
            <a:off x="6951597" y="4645391"/>
            <a:ext cx="3835259" cy="5597820"/>
          </a:xfrm>
          <a:prstGeom prst="rect">
            <a:avLst/>
          </a:prstGeom>
        </p:spPr>
        <p:txBody>
          <a:bodyPr wrap="square">
            <a:spAutoFit/>
          </a:bodyPr>
          <a:lstStyle/>
          <a:p>
            <a:pPr algn="ctr">
              <a:lnSpc>
                <a:spcPct val="150000"/>
              </a:lnSpc>
            </a:pPr>
            <a:r>
              <a:rPr lang="en-US" sz="4000" dirty="0" err="1">
                <a:latin typeface="Arial" panose="020B0604020202020204" pitchFamily="34" charset="0"/>
                <a:cs typeface="Arial" panose="020B0604020202020204" pitchFamily="34" charset="0"/>
              </a:rPr>
              <a:t>Hoàn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thành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bài</a:t>
            </a:r>
            <a:r>
              <a:rPr lang="en-US" sz="4000" dirty="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tập</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trong</a:t>
            </a:r>
            <a:r>
              <a:rPr lang="en-US" sz="4000" dirty="0" smtClean="0">
                <a:latin typeface="Arial" panose="020B0604020202020204" pitchFamily="34" charset="0"/>
                <a:cs typeface="Arial" panose="020B0604020202020204" pitchFamily="34" charset="0"/>
              </a:rPr>
              <a:t> SGK</a:t>
            </a:r>
            <a:endParaRPr lang="en-US" sz="4000" dirty="0">
              <a:latin typeface="Arial" panose="020B0604020202020204" pitchFamily="34" charset="0"/>
              <a:cs typeface="Arial" panose="020B0604020202020204" pitchFamily="34" charset="0"/>
            </a:endParaRPr>
          </a:p>
        </p:txBody>
      </p:sp>
      <p:sp>
        <p:nvSpPr>
          <p:cNvPr id="61" name="Rectangle 60"/>
          <p:cNvSpPr/>
          <p:nvPr/>
        </p:nvSpPr>
        <p:spPr>
          <a:xfrm>
            <a:off x="11187366" y="4612929"/>
            <a:ext cx="4916262" cy="1851784"/>
          </a:xfrm>
          <a:prstGeom prst="rect">
            <a:avLst/>
          </a:prstGeom>
        </p:spPr>
        <p:txBody>
          <a:bodyPr wrap="square">
            <a:spAutoFit/>
          </a:bodyPr>
          <a:lstStyle/>
          <a:p>
            <a:pPr algn="ctr">
              <a:lnSpc>
                <a:spcPct val="150000"/>
              </a:lnSpc>
            </a:pPr>
            <a:r>
              <a:rPr lang="en-US" sz="4000" dirty="0" err="1">
                <a:latin typeface="Arial" panose="020B0604020202020204" pitchFamily="34" charset="0"/>
                <a:cs typeface="Arial" panose="020B0604020202020204" pitchFamily="34" charset="0"/>
              </a:rPr>
              <a:t>Tìm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nội</a:t>
            </a:r>
            <a:r>
              <a:rPr lang="en-US" sz="4000" dirty="0">
                <a:latin typeface="Arial" panose="020B0604020202020204" pitchFamily="34" charset="0"/>
                <a:cs typeface="Arial" panose="020B0604020202020204" pitchFamily="34" charset="0"/>
              </a:rPr>
              <a:t> dung </a:t>
            </a:r>
            <a:r>
              <a:rPr lang="en-US" sz="4000" b="1" dirty="0" err="1">
                <a:latin typeface="Arial" panose="020B0604020202020204" pitchFamily="34" charset="0"/>
                <a:cs typeface="Arial" panose="020B0604020202020204" pitchFamily="34" charset="0"/>
              </a:rPr>
              <a:t>B</a:t>
            </a:r>
            <a:r>
              <a:rPr lang="en-US" sz="4000" b="1" dirty="0" err="1" smtClean="0">
                <a:latin typeface="Arial" panose="020B0604020202020204" pitchFamily="34" charset="0"/>
                <a:cs typeface="Arial" panose="020B0604020202020204" pitchFamily="34" charset="0"/>
              </a:rPr>
              <a:t>ài</a:t>
            </a:r>
            <a:r>
              <a:rPr lang="en-US" sz="4000" b="1" dirty="0" smtClean="0">
                <a:latin typeface="Arial" panose="020B0604020202020204" pitchFamily="34" charset="0"/>
                <a:cs typeface="Arial" panose="020B0604020202020204" pitchFamily="34" charset="0"/>
              </a:rPr>
              <a:t> </a:t>
            </a:r>
            <a:r>
              <a:rPr lang="en-US" sz="4000" b="1" dirty="0">
                <a:latin typeface="Arial" panose="020B0604020202020204" pitchFamily="34" charset="0"/>
                <a:cs typeface="Arial" panose="020B0604020202020204" pitchFamily="34" charset="0"/>
              </a:rPr>
              <a:t>2</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Nguyên</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tử</a:t>
            </a:r>
            <a:r>
              <a:rPr lang="en-US" sz="4000" dirty="0" smtClean="0">
                <a:latin typeface="Arial" panose="020B060402020202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grpSp>
        <p:nvGrpSpPr>
          <p:cNvPr id="62" name="Group 61"/>
          <p:cNvGrpSpPr/>
          <p:nvPr/>
        </p:nvGrpSpPr>
        <p:grpSpPr>
          <a:xfrm>
            <a:off x="15087600" y="6952689"/>
            <a:ext cx="3505200" cy="3372411"/>
            <a:chOff x="11056166" y="2133458"/>
            <a:chExt cx="6110500" cy="6699390"/>
          </a:xfrm>
        </p:grpSpPr>
        <p:pic>
          <p:nvPicPr>
            <p:cNvPr id="63" name="Picture 3"/>
            <p:cNvPicPr>
              <a:picLocks noChangeAspect="1"/>
            </p:cNvPicPr>
            <p:nvPr/>
          </p:nvPicPr>
          <p:blipFill>
            <a:blip r:embed="rId40">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066753">
              <a:off x="11056166" y="2224103"/>
              <a:ext cx="2840788" cy="4928811"/>
            </a:xfrm>
            <a:prstGeom prst="rect">
              <a:avLst/>
            </a:prstGeom>
          </p:spPr>
        </p:pic>
        <p:pic>
          <p:nvPicPr>
            <p:cNvPr id="64" name="Picture 4"/>
            <p:cNvPicPr>
              <a:picLocks noChangeAspect="1"/>
            </p:cNvPicPr>
            <p:nvPr/>
          </p:nvPicPr>
          <p:blipFill>
            <a:blip r:embed="rId41">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922299">
              <a:off x="13163005" y="4127691"/>
              <a:ext cx="4003661" cy="4705157"/>
            </a:xfrm>
            <a:prstGeom prst="rect">
              <a:avLst/>
            </a:prstGeom>
          </p:spPr>
        </p:pic>
        <p:pic>
          <p:nvPicPr>
            <p:cNvPr id="65" name="Picture 5"/>
            <p:cNvPicPr>
              <a:picLocks noChangeAspect="1"/>
            </p:cNvPicPr>
            <p:nvPr/>
          </p:nvPicPr>
          <p:blipFill>
            <a:blip r:embed="rId42" cstate="print">
              <a:extLst>
                <a:ext uri="{28A0092B-C50C-407E-A947-70E740481C1C}">
                  <a14:useLocalDpi xmlns:a14="http://schemas.microsoft.com/office/drawing/2010/main" val="0"/>
                </a:ext>
                <a:ext uri="{96DAC541-7B7A-43D3-8B79-37D633B846F1}">
                  <asvg:svgBlip xmlns:asvg="http://schemas.microsoft.com/office/drawing/2016/SVG/main" xmlns="" r:embed="rId43"/>
                </a:ext>
              </a:extLst>
            </a:blip>
            <a:srcRect/>
            <a:stretch>
              <a:fillRect/>
            </a:stretch>
          </p:blipFill>
          <p:spPr>
            <a:xfrm rot="-2462546">
              <a:off x="12937675" y="2133458"/>
              <a:ext cx="2917947" cy="1660577"/>
            </a:xfrm>
            <a:prstGeom prst="rect">
              <a:avLst/>
            </a:prstGeom>
          </p:spPr>
        </p:pic>
        <p:pic>
          <p:nvPicPr>
            <p:cNvPr id="66" name="Picture 10"/>
            <p:cNvPicPr>
              <a:picLocks noChangeAspect="1"/>
            </p:cNvPicPr>
            <p:nvPr/>
          </p:nvPicPr>
          <p:blipFill>
            <a:blip r:embed="rId44" cstate="print">
              <a:extLst>
                <a:ext uri="{28A0092B-C50C-407E-A947-70E740481C1C}">
                  <a14:useLocalDpi xmlns:a14="http://schemas.microsoft.com/office/drawing/2010/main" val="0"/>
                </a:ext>
                <a:ext uri="{96DAC541-7B7A-43D3-8B79-37D633B846F1}">
                  <asvg:svgBlip xmlns:asvg="http://schemas.microsoft.com/office/drawing/2016/SVG/main" xmlns="" r:embed="rId45"/>
                </a:ext>
              </a:extLst>
            </a:blip>
            <a:srcRect/>
            <a:stretch>
              <a:fillRect/>
            </a:stretch>
          </p:blipFill>
          <p:spPr>
            <a:xfrm>
              <a:off x="11860134" y="7677789"/>
              <a:ext cx="1495445" cy="976118"/>
            </a:xfrm>
            <a:prstGeom prst="rect">
              <a:avLst/>
            </a:prstGeom>
          </p:spPr>
        </p:pic>
        <p:pic>
          <p:nvPicPr>
            <p:cNvPr id="67" name="Picture 11"/>
            <p:cNvPicPr>
              <a:picLocks noChangeAspect="1"/>
            </p:cNvPicPr>
            <p:nvPr/>
          </p:nvPicPr>
          <p:blipFill>
            <a:blip r:embed="rId46"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930137">
              <a:off x="15298049" y="2930174"/>
              <a:ext cx="1643383" cy="1043548"/>
            </a:xfrm>
            <a:prstGeom prst="rect">
              <a:avLst/>
            </a:prstGeom>
          </p:spPr>
        </p:pic>
      </p:grpSp>
    </p:spTree>
    <p:extLst>
      <p:ext uri="{BB962C8B-B14F-4D97-AF65-F5344CB8AC3E}">
        <p14:creationId xmlns:p14="http://schemas.microsoft.com/office/powerpoint/2010/main" val="265916936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9"/>
                                        </p:tgtEl>
                                        <p:attrNameLst>
                                          <p:attrName>style.visibility</p:attrName>
                                        </p:attrNameLst>
                                      </p:cBhvr>
                                      <p:to>
                                        <p:strVal val="visible"/>
                                      </p:to>
                                    </p:set>
                                    <p:animEffect transition="in" filter="fade">
                                      <p:cBhvr>
                                        <p:cTn id="17" dur="500"/>
                                        <p:tgtEl>
                                          <p:spTgt spid="5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500"/>
                                        <p:tgtEl>
                                          <p:spTgt spid="3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0"/>
                                        </p:tgtEl>
                                        <p:attrNameLst>
                                          <p:attrName>style.visibility</p:attrName>
                                        </p:attrNameLst>
                                      </p:cBhvr>
                                      <p:to>
                                        <p:strVal val="visible"/>
                                      </p:to>
                                    </p:set>
                                    <p:animEffect transition="in" filter="fade">
                                      <p:cBhvr>
                                        <p:cTn id="27" dur="500"/>
                                        <p:tgtEl>
                                          <p:spTgt spid="6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5"/>
                                        </p:tgtEl>
                                        <p:attrNameLst>
                                          <p:attrName>style.visibility</p:attrName>
                                        </p:attrNameLst>
                                      </p:cBhvr>
                                      <p:to>
                                        <p:strVal val="visible"/>
                                      </p:to>
                                    </p:set>
                                    <p:animEffect transition="in" filter="fade">
                                      <p:cBhvr>
                                        <p:cTn id="32" dur="500"/>
                                        <p:tgtEl>
                                          <p:spTgt spid="4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1"/>
                                        </p:tgtEl>
                                        <p:attrNameLst>
                                          <p:attrName>style.visibility</p:attrName>
                                        </p:attrNameLst>
                                      </p:cBhvr>
                                      <p:to>
                                        <p:strVal val="visible"/>
                                      </p:to>
                                    </p:set>
                                    <p:animEffect transition="in" filter="fade">
                                      <p:cBhvr>
                                        <p:cTn id="37"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59" grpId="0"/>
      <p:bldP spid="60" grpId="0"/>
      <p:bldP spid="61"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91667" y="0"/>
            <a:ext cx="18471333" cy="10384716"/>
          </a:xfrm>
          <a:prstGeom prst="rect">
            <a:avLst/>
          </a:prstGeom>
        </p:spPr>
      </p:pic>
      <p:grpSp>
        <p:nvGrpSpPr>
          <p:cNvPr id="10" name="Group 9"/>
          <p:cNvGrpSpPr/>
          <p:nvPr/>
        </p:nvGrpSpPr>
        <p:grpSpPr>
          <a:xfrm>
            <a:off x="990600" y="1167050"/>
            <a:ext cx="16103372" cy="8050615"/>
            <a:chOff x="3851324" y="3266240"/>
            <a:chExt cx="10492450" cy="4098575"/>
          </a:xfrm>
        </p:grpSpPr>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4058679" y="3512580"/>
              <a:ext cx="10285095" cy="3852235"/>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851324" y="3266240"/>
              <a:ext cx="10285095" cy="3852235"/>
            </a:xfrm>
            <a:prstGeom prst="rect">
              <a:avLst/>
            </a:prstGeom>
          </p:spPr>
        </p:pic>
        <p:pic>
          <p:nvPicPr>
            <p:cNvPr id="7"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20456168">
              <a:off x="11708542" y="5570619"/>
              <a:ext cx="1149843" cy="1154039"/>
            </a:xfrm>
            <a:prstGeom prst="rect">
              <a:avLst/>
            </a:prstGeom>
          </p:spPr>
        </p:pic>
        <p:pic>
          <p:nvPicPr>
            <p:cNvPr id="8" name="Picture 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l="47728" t="25042"/>
            <a:stretch>
              <a:fillRect/>
            </a:stretch>
          </p:blipFill>
          <p:spPr>
            <a:xfrm>
              <a:off x="13021880" y="3865859"/>
              <a:ext cx="610399" cy="571338"/>
            </a:xfrm>
            <a:prstGeom prst="rect">
              <a:avLst/>
            </a:prstGeom>
          </p:spPr>
        </p:pic>
        <p:pic>
          <p:nvPicPr>
            <p:cNvPr id="9" name="Picture 9"/>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flipH="1">
              <a:off x="4285976" y="5494975"/>
              <a:ext cx="1302793" cy="907218"/>
            </a:xfrm>
            <a:prstGeom prst="rect">
              <a:avLst/>
            </a:prstGeom>
          </p:spPr>
        </p:pic>
      </p:grpSp>
      <p:pic>
        <p:nvPicPr>
          <p:cNvPr id="11" name="Picture 23"/>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45"/>
              </a:ext>
            </a:extLst>
          </a:blip>
          <a:srcRect/>
          <a:stretch>
            <a:fillRect/>
          </a:stretch>
        </p:blipFill>
        <p:spPr>
          <a:xfrm>
            <a:off x="3028294" y="262176"/>
            <a:ext cx="2667000" cy="2293621"/>
          </a:xfrm>
          <a:prstGeom prst="rect">
            <a:avLst/>
          </a:prstGeom>
        </p:spPr>
      </p:pic>
      <p:pic>
        <p:nvPicPr>
          <p:cNvPr id="12" name="Picture 20"/>
          <p:cNvPicPr>
            <a:picLocks noChangeAspect="1"/>
          </p:cNvPicPr>
          <p:nvPr/>
        </p:nvPicPr>
        <p:blipFill>
          <a:blip r:embed="rId46" cstate="print">
            <a:extLst>
              <a:ext uri="{28A0092B-C50C-407E-A947-70E740481C1C}">
                <a14:useLocalDpi xmlns:a14="http://schemas.microsoft.com/office/drawing/2010/main" val="0"/>
              </a:ext>
              <a:ext uri="{96DAC541-7B7A-43D3-8B79-37D633B846F1}">
                <asvg:svgBlip xmlns:asvg="http://schemas.microsoft.com/office/drawing/2016/SVG/main" xmlns="" r:embed="rId39"/>
              </a:ext>
            </a:extLst>
          </a:blip>
          <a:srcRect/>
          <a:stretch>
            <a:fillRect/>
          </a:stretch>
        </p:blipFill>
        <p:spPr>
          <a:xfrm>
            <a:off x="105663" y="7006881"/>
            <a:ext cx="2088114" cy="3377834"/>
          </a:xfrm>
          <a:prstGeom prst="rect">
            <a:avLst/>
          </a:prstGeom>
        </p:spPr>
      </p:pic>
      <p:pic>
        <p:nvPicPr>
          <p:cNvPr id="13" name="Picture 22"/>
          <p:cNvPicPr>
            <a:picLocks noChangeAspect="1"/>
          </p:cNvPicPr>
          <p:nvPr/>
        </p:nvPicPr>
        <p:blipFill>
          <a:blip r:embed="rId47" cstate="print">
            <a:extLst>
              <a:ext uri="{28A0092B-C50C-407E-A947-70E740481C1C}">
                <a14:useLocalDpi xmlns:a14="http://schemas.microsoft.com/office/drawing/2010/main" val="0"/>
              </a:ext>
              <a:ext uri="{96DAC541-7B7A-43D3-8B79-37D633B846F1}">
                <asvg:svgBlip xmlns:asvg="http://schemas.microsoft.com/office/drawing/2016/SVG/main" xmlns="" r:embed="rId43"/>
              </a:ext>
            </a:extLst>
          </a:blip>
          <a:srcRect/>
          <a:stretch>
            <a:fillRect/>
          </a:stretch>
        </p:blipFill>
        <p:spPr>
          <a:xfrm rot="-529235" flipH="1">
            <a:off x="15484072" y="-32980"/>
            <a:ext cx="2391143" cy="3367808"/>
          </a:xfrm>
          <a:prstGeom prst="rect">
            <a:avLst/>
          </a:prstGeom>
        </p:spPr>
      </p:pic>
      <p:pic>
        <p:nvPicPr>
          <p:cNvPr id="14" name="Picture 17"/>
          <p:cNvPicPr>
            <a:picLocks noChangeAspect="1"/>
          </p:cNvPicPr>
          <p:nvPr/>
        </p:nvPicPr>
        <p:blipFill>
          <a:blip r:embed="rId48" cstate="print">
            <a:extLst>
              <a:ext uri="{28A0092B-C50C-407E-A947-70E740481C1C}">
                <a14:useLocalDpi xmlns:a14="http://schemas.microsoft.com/office/drawing/2010/main" val="0"/>
              </a:ext>
              <a:ext uri="{96DAC541-7B7A-43D3-8B79-37D633B846F1}">
                <asvg:svgBlip xmlns:asvg="http://schemas.microsoft.com/office/drawing/2016/SVG/main" xmlns="" r:embed="rId33"/>
              </a:ext>
            </a:extLst>
          </a:blip>
          <a:srcRect/>
          <a:stretch>
            <a:fillRect/>
          </a:stretch>
        </p:blipFill>
        <p:spPr>
          <a:xfrm>
            <a:off x="14983318" y="5874165"/>
            <a:ext cx="2712084" cy="4348825"/>
          </a:xfrm>
          <a:prstGeom prst="rect">
            <a:avLst/>
          </a:prstGeom>
        </p:spPr>
      </p:pic>
      <p:sp>
        <p:nvSpPr>
          <p:cNvPr id="15" name="TextBox 14"/>
          <p:cNvSpPr txBox="1"/>
          <p:nvPr/>
        </p:nvSpPr>
        <p:spPr>
          <a:xfrm>
            <a:off x="2133600" y="3022580"/>
            <a:ext cx="13030078" cy="3416320"/>
          </a:xfrm>
          <a:prstGeom prst="rect">
            <a:avLst/>
          </a:prstGeom>
          <a:noFill/>
        </p:spPr>
        <p:txBody>
          <a:bodyPr wrap="square" rtlCol="0">
            <a:spAutoFit/>
          </a:bodyPr>
          <a:lstStyle/>
          <a:p>
            <a:pPr algn="ctr">
              <a:lnSpc>
                <a:spcPct val="150000"/>
              </a:lnSpc>
            </a:pPr>
            <a:r>
              <a:rPr lang="en-US" sz="7200" b="1" dirty="0" smtClean="0">
                <a:latin typeface="Arial" panose="020B0604020202020204" pitchFamily="34" charset="0"/>
                <a:cs typeface="Arial" panose="020B0604020202020204" pitchFamily="34" charset="0"/>
              </a:rPr>
              <a:t>CẢM ƠN CÁC EM ĐÃ CHÚ Ý LẮNG NGHE!</a:t>
            </a:r>
            <a:endParaRPr lang="en-US" sz="7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0728766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6F0E9"/>
        </a:solidFill>
        <a:effectLst/>
      </p:bgPr>
    </p:bg>
    <p:spTree>
      <p:nvGrpSpPr>
        <p:cNvPr id="1" name=""/>
        <p:cNvGrpSpPr/>
        <p:nvPr/>
      </p:nvGrpSpPr>
      <p:grpSpPr>
        <a:xfrm>
          <a:off x="0" y="0"/>
          <a:ext cx="0" cy="0"/>
          <a:chOff x="0" y="0"/>
          <a:chExt cx="0" cy="0"/>
        </a:xfrm>
      </p:grpSpPr>
      <p:pic>
        <p:nvPicPr>
          <p:cNvPr id="19" name="Picture 1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27"/>
              </a:ext>
            </a:extLst>
          </a:blip>
          <a:srcRect/>
          <a:stretch>
            <a:fillRect/>
          </a:stretch>
        </p:blipFill>
        <p:spPr>
          <a:xfrm>
            <a:off x="762000" y="571500"/>
            <a:ext cx="16811808" cy="9144000"/>
          </a:xfrm>
          <a:prstGeom prst="rect">
            <a:avLst/>
          </a:prstGeom>
        </p:spPr>
      </p:pic>
      <p:pic>
        <p:nvPicPr>
          <p:cNvPr id="14" name="Picture 14"/>
          <p:cNvPicPr>
            <a:picLocks noChangeAspect="1"/>
          </p:cNvPicPr>
          <p:nvPr/>
        </p:nvPicPr>
        <p:blipFill>
          <a:blip r:embed="rId28"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228600" y="8864400"/>
            <a:ext cx="1698771" cy="1182962"/>
          </a:xfrm>
          <a:prstGeom prst="rect">
            <a:avLst/>
          </a:prstGeom>
        </p:spPr>
      </p:pic>
      <p:pic>
        <p:nvPicPr>
          <p:cNvPr id="15" name="Picture 15"/>
          <p:cNvPicPr>
            <a:picLocks noChangeAspect="1"/>
          </p:cNvPicPr>
          <p:nvPr/>
        </p:nvPicPr>
        <p:blipFill>
          <a:blip r:embed="rId2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6410400" y="0"/>
            <a:ext cx="2004936" cy="1902867"/>
          </a:xfrm>
          <a:prstGeom prst="rect">
            <a:avLst/>
          </a:prstGeom>
        </p:spPr>
      </p:pic>
      <p:pic>
        <p:nvPicPr>
          <p:cNvPr id="17" name="Picture 17"/>
          <p:cNvPicPr>
            <a:picLocks noChangeAspect="1"/>
          </p:cNvPicPr>
          <p:nvPr/>
        </p:nvPicPr>
        <p:blipFill>
          <a:blip r:embed="rId30"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r="47990" b="28940"/>
          <a:stretch>
            <a:fillRect/>
          </a:stretch>
        </p:blipFill>
        <p:spPr>
          <a:xfrm>
            <a:off x="17412868" y="9410700"/>
            <a:ext cx="694486" cy="619344"/>
          </a:xfrm>
          <a:prstGeom prst="rect">
            <a:avLst/>
          </a:prstGeom>
        </p:spPr>
      </p:pic>
      <p:pic>
        <p:nvPicPr>
          <p:cNvPr id="18" name="Picture 18"/>
          <p:cNvPicPr>
            <a:picLocks noChangeAspect="1"/>
          </p:cNvPicPr>
          <p:nvPr/>
        </p:nvPicPr>
        <p:blipFill>
          <a:blip r:embed="rId30"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l="47990" t="28940"/>
          <a:stretch>
            <a:fillRect/>
          </a:stretch>
        </p:blipFill>
        <p:spPr>
          <a:xfrm>
            <a:off x="17573808" y="8496300"/>
            <a:ext cx="694486" cy="619344"/>
          </a:xfrm>
          <a:prstGeom prst="rect">
            <a:avLst/>
          </a:prstGeom>
        </p:spPr>
      </p:pic>
      <p:sp>
        <p:nvSpPr>
          <p:cNvPr id="2" name="Rectangle 1"/>
          <p:cNvSpPr/>
          <p:nvPr/>
        </p:nvSpPr>
        <p:spPr>
          <a:xfrm>
            <a:off x="1676400" y="1657787"/>
            <a:ext cx="14935200" cy="6914713"/>
          </a:xfrm>
          <a:prstGeom prst="rect">
            <a:avLst/>
          </a:prstGeom>
        </p:spPr>
        <p:txBody>
          <a:bodyPr wrap="square">
            <a:spAutoFit/>
          </a:bodyPr>
          <a:lstStyle/>
          <a:p>
            <a:pPr algn="ctr">
              <a:lnSpc>
                <a:spcPct val="150000"/>
              </a:lnSpc>
              <a:spcBef>
                <a:spcPts val="600"/>
              </a:spcBef>
              <a:spcAft>
                <a:spcPts val="800"/>
              </a:spcAft>
            </a:pPr>
            <a:r>
              <a:rPr lang="vi-VN" sz="4000" dirty="0">
                <a:solidFill>
                  <a:srgbClr val="FF0000"/>
                </a:solidFill>
                <a:latin typeface="Arial" panose="020B0604020202020204" pitchFamily="34" charset="0"/>
                <a:ea typeface="Calibri" panose="020F0502020204030204" pitchFamily="34" charset="0"/>
                <a:cs typeface="Arial" panose="020B0604020202020204" pitchFamily="34" charset="0"/>
              </a:rPr>
              <a:t>Các bước phương pháp tìm hiểu tự nhiên: </a:t>
            </a:r>
            <a:endParaRPr lang="en-US" sz="4000" dirty="0">
              <a:solidFill>
                <a:srgbClr val="FF0000"/>
              </a:solidFill>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600"/>
              </a:spcBef>
              <a:spcAft>
                <a:spcPts val="800"/>
              </a:spcAft>
              <a:buFont typeface="Arial" panose="020B0604020202020204" pitchFamily="34" charset="0"/>
              <a:buChar char="•"/>
            </a:pPr>
            <a:r>
              <a:rPr lang="vi-VN" sz="4000" b="1" dirty="0" smtClean="0">
                <a:latin typeface="Arial" panose="020B0604020202020204" pitchFamily="34" charset="0"/>
                <a:ea typeface="Calibri" panose="020F0502020204030204" pitchFamily="34" charset="0"/>
                <a:cs typeface="Arial" panose="020B0604020202020204" pitchFamily="34" charset="0"/>
              </a:rPr>
              <a:t>Bước </a:t>
            </a:r>
            <a:r>
              <a:rPr lang="vi-VN" sz="4000" b="1" dirty="0">
                <a:latin typeface="Arial" panose="020B0604020202020204" pitchFamily="34" charset="0"/>
                <a:ea typeface="Calibri" panose="020F0502020204030204" pitchFamily="34" charset="0"/>
                <a:cs typeface="Arial" panose="020B0604020202020204" pitchFamily="34" charset="0"/>
              </a:rPr>
              <a:t>1: </a:t>
            </a:r>
            <a:r>
              <a:rPr lang="vi-VN" sz="4000" dirty="0">
                <a:latin typeface="Arial" panose="020B0604020202020204" pitchFamily="34" charset="0"/>
                <a:ea typeface="Calibri" panose="020F0502020204030204" pitchFamily="34" charset="0"/>
                <a:cs typeface="Arial" panose="020B0604020202020204" pitchFamily="34" charset="0"/>
              </a:rPr>
              <a:t>Quan sát và đặt câu hỏi nghiên cứu: quan sát để nhận ra tình huống có vấn đề và đặt được các câu hỏi tìm hiểu vấn đề đó.</a:t>
            </a:r>
            <a:endParaRPr lang="en-US" sz="4000" dirty="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600"/>
              </a:spcBef>
              <a:spcAft>
                <a:spcPts val="800"/>
              </a:spcAft>
              <a:buFont typeface="Arial" panose="020B0604020202020204" pitchFamily="34" charset="0"/>
              <a:buChar char="•"/>
            </a:pPr>
            <a:r>
              <a:rPr lang="vi-VN" sz="4000" b="1" dirty="0" smtClean="0">
                <a:latin typeface="Arial" panose="020B0604020202020204" pitchFamily="34" charset="0"/>
                <a:ea typeface="Calibri" panose="020F0502020204030204" pitchFamily="34" charset="0"/>
                <a:cs typeface="Arial" panose="020B0604020202020204" pitchFamily="34" charset="0"/>
              </a:rPr>
              <a:t>Bước </a:t>
            </a:r>
            <a:r>
              <a:rPr lang="vi-VN" sz="4000" b="1" dirty="0">
                <a:latin typeface="Arial" panose="020B0604020202020204" pitchFamily="34" charset="0"/>
                <a:ea typeface="Calibri" panose="020F0502020204030204" pitchFamily="34" charset="0"/>
                <a:cs typeface="Arial" panose="020B0604020202020204" pitchFamily="34" charset="0"/>
              </a:rPr>
              <a:t>2: </a:t>
            </a:r>
            <a:r>
              <a:rPr lang="vi-VN" sz="4000" dirty="0">
                <a:latin typeface="Arial" panose="020B0604020202020204" pitchFamily="34" charset="0"/>
                <a:ea typeface="Calibri" panose="020F0502020204030204" pitchFamily="34" charset="0"/>
                <a:cs typeface="Arial" panose="020B0604020202020204" pitchFamily="34" charset="0"/>
              </a:rPr>
              <a:t>Hình thành giả thuyết: Dựa trên những quan sát và phân tích, có thể dưa ra dự đoán về câu trả lời cho câu hỏi đặt ra ở bước 1. Câu trả lời giả định này được gọi là giả thuyết.</a:t>
            </a:r>
            <a:endParaRPr lang="en-US" sz="4000" dirty="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67818754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6F0E9"/>
        </a:solidFill>
        <a:effectLst/>
      </p:bgPr>
    </p:bg>
    <p:spTree>
      <p:nvGrpSpPr>
        <p:cNvPr id="1" name=""/>
        <p:cNvGrpSpPr/>
        <p:nvPr/>
      </p:nvGrpSpPr>
      <p:grpSpPr>
        <a:xfrm>
          <a:off x="0" y="0"/>
          <a:ext cx="0" cy="0"/>
          <a:chOff x="0" y="0"/>
          <a:chExt cx="0" cy="0"/>
        </a:xfrm>
      </p:grpSpPr>
      <p:pic>
        <p:nvPicPr>
          <p:cNvPr id="19" name="Picture 1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27"/>
              </a:ext>
            </a:extLst>
          </a:blip>
          <a:srcRect/>
          <a:stretch>
            <a:fillRect/>
          </a:stretch>
        </p:blipFill>
        <p:spPr>
          <a:xfrm>
            <a:off x="762000" y="571500"/>
            <a:ext cx="16811808" cy="9144000"/>
          </a:xfrm>
          <a:prstGeom prst="rect">
            <a:avLst/>
          </a:prstGeom>
        </p:spPr>
      </p:pic>
      <p:pic>
        <p:nvPicPr>
          <p:cNvPr id="14" name="Picture 14"/>
          <p:cNvPicPr>
            <a:picLocks noChangeAspect="1"/>
          </p:cNvPicPr>
          <p:nvPr/>
        </p:nvPicPr>
        <p:blipFill>
          <a:blip r:embed="rId28"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228600" y="8864400"/>
            <a:ext cx="1698771" cy="1182962"/>
          </a:xfrm>
          <a:prstGeom prst="rect">
            <a:avLst/>
          </a:prstGeom>
        </p:spPr>
      </p:pic>
      <p:pic>
        <p:nvPicPr>
          <p:cNvPr id="15" name="Picture 15"/>
          <p:cNvPicPr>
            <a:picLocks noChangeAspect="1"/>
          </p:cNvPicPr>
          <p:nvPr/>
        </p:nvPicPr>
        <p:blipFill>
          <a:blip r:embed="rId2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6410400" y="0"/>
            <a:ext cx="2004936" cy="1902867"/>
          </a:xfrm>
          <a:prstGeom prst="rect">
            <a:avLst/>
          </a:prstGeom>
        </p:spPr>
      </p:pic>
      <p:pic>
        <p:nvPicPr>
          <p:cNvPr id="17" name="Picture 17"/>
          <p:cNvPicPr>
            <a:picLocks noChangeAspect="1"/>
          </p:cNvPicPr>
          <p:nvPr/>
        </p:nvPicPr>
        <p:blipFill>
          <a:blip r:embed="rId30"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r="47990" b="28940"/>
          <a:stretch>
            <a:fillRect/>
          </a:stretch>
        </p:blipFill>
        <p:spPr>
          <a:xfrm>
            <a:off x="17412868" y="9410700"/>
            <a:ext cx="694486" cy="619344"/>
          </a:xfrm>
          <a:prstGeom prst="rect">
            <a:avLst/>
          </a:prstGeom>
        </p:spPr>
      </p:pic>
      <p:pic>
        <p:nvPicPr>
          <p:cNvPr id="18" name="Picture 18"/>
          <p:cNvPicPr>
            <a:picLocks noChangeAspect="1"/>
          </p:cNvPicPr>
          <p:nvPr/>
        </p:nvPicPr>
        <p:blipFill>
          <a:blip r:embed="rId30"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l="47990" t="28940"/>
          <a:stretch>
            <a:fillRect/>
          </a:stretch>
        </p:blipFill>
        <p:spPr>
          <a:xfrm>
            <a:off x="17573808" y="8496300"/>
            <a:ext cx="694486" cy="619344"/>
          </a:xfrm>
          <a:prstGeom prst="rect">
            <a:avLst/>
          </a:prstGeom>
        </p:spPr>
      </p:pic>
      <p:sp>
        <p:nvSpPr>
          <p:cNvPr id="13" name="Rectangle 12"/>
          <p:cNvSpPr/>
          <p:nvPr/>
        </p:nvSpPr>
        <p:spPr>
          <a:xfrm>
            <a:off x="1676400" y="1409700"/>
            <a:ext cx="14889582" cy="7653377"/>
          </a:xfrm>
          <a:prstGeom prst="rect">
            <a:avLst/>
          </a:prstGeom>
        </p:spPr>
        <p:txBody>
          <a:bodyPr wrap="square" anchor="ctr">
            <a:spAutoFit/>
          </a:bodyPr>
          <a:lstStyle/>
          <a:p>
            <a:pPr marL="571500" indent="-571500" algn="just">
              <a:lnSpc>
                <a:spcPct val="150000"/>
              </a:lnSpc>
              <a:spcBef>
                <a:spcPts val="600"/>
              </a:spcBef>
              <a:spcAft>
                <a:spcPts val="800"/>
              </a:spcAft>
              <a:buFont typeface="Arial" panose="020B0604020202020204" pitchFamily="34" charset="0"/>
              <a:buChar char="•"/>
            </a:pPr>
            <a:r>
              <a:rPr lang="en-US" sz="3900" b="1" dirty="0" err="1" smtClean="0">
                <a:latin typeface="Arial" panose="020B0604020202020204" pitchFamily="34" charset="0"/>
                <a:ea typeface="Calibri" panose="020F0502020204030204" pitchFamily="34" charset="0"/>
                <a:cs typeface="Arial" panose="020B0604020202020204" pitchFamily="34" charset="0"/>
              </a:rPr>
              <a:t>Bước</a:t>
            </a:r>
            <a:r>
              <a:rPr lang="en-US" sz="3900" b="1" dirty="0" smtClean="0">
                <a:latin typeface="Arial" panose="020B0604020202020204" pitchFamily="34" charset="0"/>
                <a:ea typeface="Calibri" panose="020F0502020204030204" pitchFamily="34" charset="0"/>
                <a:cs typeface="Arial" panose="020B0604020202020204" pitchFamily="34" charset="0"/>
              </a:rPr>
              <a:t> </a:t>
            </a:r>
            <a:r>
              <a:rPr lang="en-US" sz="3900" b="1" dirty="0">
                <a:latin typeface="Arial" panose="020B0604020202020204" pitchFamily="34" charset="0"/>
                <a:ea typeface="Calibri" panose="020F0502020204030204" pitchFamily="34" charset="0"/>
                <a:cs typeface="Arial" panose="020B0604020202020204" pitchFamily="34" charset="0"/>
              </a:rPr>
              <a:t>3: </a:t>
            </a:r>
            <a:r>
              <a:rPr lang="en-US" sz="3900" dirty="0" err="1">
                <a:latin typeface="Arial" panose="020B0604020202020204" pitchFamily="34" charset="0"/>
                <a:ea typeface="Calibri" panose="020F0502020204030204" pitchFamily="34" charset="0"/>
                <a:cs typeface="Arial" panose="020B0604020202020204" pitchFamily="34" charset="0"/>
              </a:rPr>
              <a:t>Lập</a:t>
            </a:r>
            <a:r>
              <a:rPr lang="en-US" sz="3900" dirty="0">
                <a:latin typeface="Arial" panose="020B0604020202020204" pitchFamily="34" charset="0"/>
                <a:ea typeface="Calibri" panose="020F0502020204030204" pitchFamily="34" charset="0"/>
                <a:cs typeface="Arial" panose="020B0604020202020204" pitchFamily="34" charset="0"/>
              </a:rPr>
              <a:t> </a:t>
            </a:r>
            <a:r>
              <a:rPr lang="en-US" sz="3900" dirty="0" err="1">
                <a:latin typeface="Arial" panose="020B0604020202020204" pitchFamily="34" charset="0"/>
                <a:ea typeface="Calibri" panose="020F0502020204030204" pitchFamily="34" charset="0"/>
                <a:cs typeface="Arial" panose="020B0604020202020204" pitchFamily="34" charset="0"/>
              </a:rPr>
              <a:t>kế</a:t>
            </a:r>
            <a:r>
              <a:rPr lang="en-US" sz="3900" dirty="0">
                <a:latin typeface="Arial" panose="020B0604020202020204" pitchFamily="34" charset="0"/>
                <a:ea typeface="Calibri" panose="020F0502020204030204" pitchFamily="34" charset="0"/>
                <a:cs typeface="Arial" panose="020B0604020202020204" pitchFamily="34" charset="0"/>
              </a:rPr>
              <a:t> </a:t>
            </a:r>
            <a:r>
              <a:rPr lang="en-US" sz="3900" dirty="0" err="1">
                <a:latin typeface="Arial" panose="020B0604020202020204" pitchFamily="34" charset="0"/>
                <a:ea typeface="Calibri" panose="020F0502020204030204" pitchFamily="34" charset="0"/>
                <a:cs typeface="Arial" panose="020B0604020202020204" pitchFamily="34" charset="0"/>
              </a:rPr>
              <a:t>hoạch</a:t>
            </a:r>
            <a:r>
              <a:rPr lang="en-US" sz="3900" dirty="0">
                <a:latin typeface="Arial" panose="020B0604020202020204" pitchFamily="34" charset="0"/>
                <a:ea typeface="Calibri" panose="020F0502020204030204" pitchFamily="34" charset="0"/>
                <a:cs typeface="Arial" panose="020B0604020202020204" pitchFamily="34" charset="0"/>
              </a:rPr>
              <a:t> </a:t>
            </a:r>
            <a:r>
              <a:rPr lang="en-US" sz="3900" dirty="0" err="1">
                <a:latin typeface="Arial" panose="020B0604020202020204" pitchFamily="34" charset="0"/>
                <a:ea typeface="Calibri" panose="020F0502020204030204" pitchFamily="34" charset="0"/>
                <a:cs typeface="Arial" panose="020B0604020202020204" pitchFamily="34" charset="0"/>
              </a:rPr>
              <a:t>kiểm</a:t>
            </a:r>
            <a:r>
              <a:rPr lang="en-US" sz="3900" dirty="0">
                <a:latin typeface="Arial" panose="020B0604020202020204" pitchFamily="34" charset="0"/>
                <a:ea typeface="Calibri" panose="020F0502020204030204" pitchFamily="34" charset="0"/>
                <a:cs typeface="Arial" panose="020B0604020202020204" pitchFamily="34" charset="0"/>
              </a:rPr>
              <a:t> </a:t>
            </a:r>
            <a:r>
              <a:rPr lang="en-US" sz="3900" dirty="0" err="1">
                <a:latin typeface="Arial" panose="020B0604020202020204" pitchFamily="34" charset="0"/>
                <a:ea typeface="Calibri" panose="020F0502020204030204" pitchFamily="34" charset="0"/>
                <a:cs typeface="Arial" panose="020B0604020202020204" pitchFamily="34" charset="0"/>
              </a:rPr>
              <a:t>tra</a:t>
            </a:r>
            <a:r>
              <a:rPr lang="en-US" sz="3900" dirty="0">
                <a:latin typeface="Arial" panose="020B0604020202020204" pitchFamily="34" charset="0"/>
                <a:ea typeface="Calibri" panose="020F0502020204030204" pitchFamily="34" charset="0"/>
                <a:cs typeface="Arial" panose="020B0604020202020204" pitchFamily="34" charset="0"/>
              </a:rPr>
              <a:t> </a:t>
            </a:r>
            <a:r>
              <a:rPr lang="en-US" sz="3900" dirty="0" err="1">
                <a:latin typeface="Arial" panose="020B0604020202020204" pitchFamily="34" charset="0"/>
                <a:ea typeface="Calibri" panose="020F0502020204030204" pitchFamily="34" charset="0"/>
                <a:cs typeface="Arial" panose="020B0604020202020204" pitchFamily="34" charset="0"/>
              </a:rPr>
              <a:t>giả</a:t>
            </a:r>
            <a:r>
              <a:rPr lang="en-US" sz="3900" dirty="0">
                <a:latin typeface="Arial" panose="020B0604020202020204" pitchFamily="34" charset="0"/>
                <a:ea typeface="Calibri" panose="020F0502020204030204" pitchFamily="34" charset="0"/>
                <a:cs typeface="Arial" panose="020B0604020202020204" pitchFamily="34" charset="0"/>
              </a:rPr>
              <a:t> </a:t>
            </a:r>
            <a:r>
              <a:rPr lang="en-US" sz="3900" dirty="0" err="1">
                <a:latin typeface="Arial" panose="020B0604020202020204" pitchFamily="34" charset="0"/>
                <a:ea typeface="Calibri" panose="020F0502020204030204" pitchFamily="34" charset="0"/>
                <a:cs typeface="Arial" panose="020B0604020202020204" pitchFamily="34" charset="0"/>
              </a:rPr>
              <a:t>thuyết</a:t>
            </a:r>
            <a:r>
              <a:rPr lang="en-US" sz="3900" dirty="0">
                <a:latin typeface="Arial" panose="020B0604020202020204" pitchFamily="34" charset="0"/>
                <a:ea typeface="Calibri" panose="020F0502020204030204" pitchFamily="34" charset="0"/>
                <a:cs typeface="Arial" panose="020B0604020202020204" pitchFamily="34" charset="0"/>
              </a:rPr>
              <a:t>: </a:t>
            </a:r>
            <a:r>
              <a:rPr lang="en-US" sz="3900" dirty="0" err="1">
                <a:latin typeface="Arial" panose="020B0604020202020204" pitchFamily="34" charset="0"/>
                <a:ea typeface="Calibri" panose="020F0502020204030204" pitchFamily="34" charset="0"/>
                <a:cs typeface="Arial" panose="020B0604020202020204" pitchFamily="34" charset="0"/>
              </a:rPr>
              <a:t>Lựa</a:t>
            </a:r>
            <a:r>
              <a:rPr lang="en-US" sz="3900" dirty="0">
                <a:latin typeface="Arial" panose="020B0604020202020204" pitchFamily="34" charset="0"/>
                <a:ea typeface="Calibri" panose="020F0502020204030204" pitchFamily="34" charset="0"/>
                <a:cs typeface="Arial" panose="020B0604020202020204" pitchFamily="34" charset="0"/>
              </a:rPr>
              <a:t> </a:t>
            </a:r>
            <a:r>
              <a:rPr lang="en-US" sz="3900" dirty="0" err="1">
                <a:latin typeface="Arial" panose="020B0604020202020204" pitchFamily="34" charset="0"/>
                <a:ea typeface="Calibri" panose="020F0502020204030204" pitchFamily="34" charset="0"/>
                <a:cs typeface="Arial" panose="020B0604020202020204" pitchFamily="34" charset="0"/>
              </a:rPr>
              <a:t>chọn</a:t>
            </a:r>
            <a:r>
              <a:rPr lang="en-US" sz="3900" dirty="0">
                <a:latin typeface="Arial" panose="020B0604020202020204" pitchFamily="34" charset="0"/>
                <a:ea typeface="Calibri" panose="020F0502020204030204" pitchFamily="34" charset="0"/>
                <a:cs typeface="Arial" panose="020B0604020202020204" pitchFamily="34" charset="0"/>
              </a:rPr>
              <a:t> </a:t>
            </a:r>
            <a:r>
              <a:rPr lang="en-US" sz="3900" dirty="0" err="1">
                <a:latin typeface="Arial" panose="020B0604020202020204" pitchFamily="34" charset="0"/>
                <a:ea typeface="Calibri" panose="020F0502020204030204" pitchFamily="34" charset="0"/>
                <a:cs typeface="Arial" panose="020B0604020202020204" pitchFamily="34" charset="0"/>
              </a:rPr>
              <a:t>được</a:t>
            </a:r>
            <a:r>
              <a:rPr lang="en-US" sz="3900" dirty="0">
                <a:latin typeface="Arial" panose="020B0604020202020204" pitchFamily="34" charset="0"/>
                <a:ea typeface="Calibri" panose="020F0502020204030204" pitchFamily="34" charset="0"/>
                <a:cs typeface="Arial" panose="020B0604020202020204" pitchFamily="34" charset="0"/>
              </a:rPr>
              <a:t> </a:t>
            </a:r>
            <a:r>
              <a:rPr lang="en-US" sz="3900" dirty="0" err="1">
                <a:latin typeface="Arial" panose="020B0604020202020204" pitchFamily="34" charset="0"/>
                <a:ea typeface="Calibri" panose="020F0502020204030204" pitchFamily="34" charset="0"/>
                <a:cs typeface="Arial" panose="020B0604020202020204" pitchFamily="34" charset="0"/>
              </a:rPr>
              <a:t>mẫu</a:t>
            </a:r>
            <a:r>
              <a:rPr lang="en-US" sz="3900" dirty="0">
                <a:latin typeface="Arial" panose="020B0604020202020204" pitchFamily="34" charset="0"/>
                <a:ea typeface="Calibri" panose="020F0502020204030204" pitchFamily="34" charset="0"/>
                <a:cs typeface="Arial" panose="020B0604020202020204" pitchFamily="34" charset="0"/>
              </a:rPr>
              <a:t> </a:t>
            </a:r>
            <a:r>
              <a:rPr lang="en-US" sz="3900" dirty="0" err="1">
                <a:latin typeface="Arial" panose="020B0604020202020204" pitchFamily="34" charset="0"/>
                <a:ea typeface="Calibri" panose="020F0502020204030204" pitchFamily="34" charset="0"/>
                <a:cs typeface="Arial" panose="020B0604020202020204" pitchFamily="34" charset="0"/>
              </a:rPr>
              <a:t>vật</a:t>
            </a:r>
            <a:r>
              <a:rPr lang="en-US" sz="3900" dirty="0">
                <a:latin typeface="Arial" panose="020B0604020202020204" pitchFamily="34" charset="0"/>
                <a:ea typeface="Calibri" panose="020F0502020204030204" pitchFamily="34" charset="0"/>
                <a:cs typeface="Arial" panose="020B0604020202020204" pitchFamily="34" charset="0"/>
              </a:rPr>
              <a:t>, </a:t>
            </a:r>
            <a:r>
              <a:rPr lang="en-US" sz="3900" dirty="0" err="1">
                <a:latin typeface="Arial" panose="020B0604020202020204" pitchFamily="34" charset="0"/>
                <a:ea typeface="Calibri" panose="020F0502020204030204" pitchFamily="34" charset="0"/>
                <a:cs typeface="Arial" panose="020B0604020202020204" pitchFamily="34" charset="0"/>
              </a:rPr>
              <a:t>dụng</a:t>
            </a:r>
            <a:r>
              <a:rPr lang="en-US" sz="3900" dirty="0">
                <a:latin typeface="Arial" panose="020B0604020202020204" pitchFamily="34" charset="0"/>
                <a:ea typeface="Calibri" panose="020F0502020204030204" pitchFamily="34" charset="0"/>
                <a:cs typeface="Arial" panose="020B0604020202020204" pitchFamily="34" charset="0"/>
              </a:rPr>
              <a:t> </a:t>
            </a:r>
            <a:r>
              <a:rPr lang="en-US" sz="3900" dirty="0" err="1">
                <a:latin typeface="Arial" panose="020B0604020202020204" pitchFamily="34" charset="0"/>
                <a:ea typeface="Calibri" panose="020F0502020204030204" pitchFamily="34" charset="0"/>
                <a:cs typeface="Arial" panose="020B0604020202020204" pitchFamily="34" charset="0"/>
              </a:rPr>
              <a:t>cụ</a:t>
            </a:r>
            <a:r>
              <a:rPr lang="en-US" sz="3900" dirty="0">
                <a:latin typeface="Arial" panose="020B0604020202020204" pitchFamily="34" charset="0"/>
                <a:ea typeface="Calibri" panose="020F0502020204030204" pitchFamily="34" charset="0"/>
                <a:cs typeface="Arial" panose="020B0604020202020204" pitchFamily="34" charset="0"/>
              </a:rPr>
              <a:t> </a:t>
            </a:r>
            <a:r>
              <a:rPr lang="en-US" sz="3900" dirty="0" err="1">
                <a:latin typeface="Arial" panose="020B0604020202020204" pitchFamily="34" charset="0"/>
                <a:ea typeface="Calibri" panose="020F0502020204030204" pitchFamily="34" charset="0"/>
                <a:cs typeface="Arial" panose="020B0604020202020204" pitchFamily="34" charset="0"/>
              </a:rPr>
              <a:t>thí</a:t>
            </a:r>
            <a:r>
              <a:rPr lang="en-US" sz="3900" dirty="0">
                <a:latin typeface="Arial" panose="020B0604020202020204" pitchFamily="34" charset="0"/>
                <a:ea typeface="Calibri" panose="020F0502020204030204" pitchFamily="34" charset="0"/>
                <a:cs typeface="Arial" panose="020B0604020202020204" pitchFamily="34" charset="0"/>
              </a:rPr>
              <a:t> </a:t>
            </a:r>
            <a:r>
              <a:rPr lang="en-US" sz="3900" dirty="0" err="1">
                <a:latin typeface="Arial" panose="020B0604020202020204" pitchFamily="34" charset="0"/>
                <a:ea typeface="Calibri" panose="020F0502020204030204" pitchFamily="34" charset="0"/>
                <a:cs typeface="Arial" panose="020B0604020202020204" pitchFamily="34" charset="0"/>
              </a:rPr>
              <a:t>nghiệm</a:t>
            </a:r>
            <a:r>
              <a:rPr lang="en-US" sz="3900" dirty="0">
                <a:latin typeface="Arial" panose="020B0604020202020204" pitchFamily="34" charset="0"/>
                <a:ea typeface="Calibri" panose="020F0502020204030204" pitchFamily="34" charset="0"/>
                <a:cs typeface="Arial" panose="020B0604020202020204" pitchFamily="34" charset="0"/>
              </a:rPr>
              <a:t>, </a:t>
            </a:r>
            <a:r>
              <a:rPr lang="en-US" sz="3900" dirty="0" err="1">
                <a:latin typeface="Arial" panose="020B0604020202020204" pitchFamily="34" charset="0"/>
                <a:ea typeface="Calibri" panose="020F0502020204030204" pitchFamily="34" charset="0"/>
                <a:cs typeface="Arial" panose="020B0604020202020204" pitchFamily="34" charset="0"/>
              </a:rPr>
              <a:t>phương</a:t>
            </a:r>
            <a:r>
              <a:rPr lang="en-US" sz="3900" dirty="0">
                <a:latin typeface="Arial" panose="020B0604020202020204" pitchFamily="34" charset="0"/>
                <a:ea typeface="Calibri" panose="020F0502020204030204" pitchFamily="34" charset="0"/>
                <a:cs typeface="Arial" panose="020B0604020202020204" pitchFamily="34" charset="0"/>
              </a:rPr>
              <a:t> </a:t>
            </a:r>
            <a:r>
              <a:rPr lang="en-US" sz="3900" dirty="0" err="1">
                <a:latin typeface="Arial" panose="020B0604020202020204" pitchFamily="34" charset="0"/>
                <a:ea typeface="Calibri" panose="020F0502020204030204" pitchFamily="34" charset="0"/>
                <a:cs typeface="Arial" panose="020B0604020202020204" pitchFamily="34" charset="0"/>
              </a:rPr>
              <a:t>pháp</a:t>
            </a:r>
            <a:r>
              <a:rPr lang="en-US" sz="3900" dirty="0">
                <a:latin typeface="Arial" panose="020B0604020202020204" pitchFamily="34" charset="0"/>
                <a:ea typeface="Calibri" panose="020F0502020204030204" pitchFamily="34" charset="0"/>
                <a:cs typeface="Arial" panose="020B0604020202020204" pitchFamily="34" charset="0"/>
              </a:rPr>
              <a:t>, </a:t>
            </a:r>
            <a:r>
              <a:rPr lang="en-US" sz="3900" dirty="0" err="1">
                <a:latin typeface="Arial" panose="020B0604020202020204" pitchFamily="34" charset="0"/>
                <a:ea typeface="Calibri" panose="020F0502020204030204" pitchFamily="34" charset="0"/>
                <a:cs typeface="Arial" panose="020B0604020202020204" pitchFamily="34" charset="0"/>
              </a:rPr>
              <a:t>kĩ</a:t>
            </a:r>
            <a:r>
              <a:rPr lang="en-US" sz="3900" dirty="0">
                <a:latin typeface="Arial" panose="020B0604020202020204" pitchFamily="34" charset="0"/>
                <a:ea typeface="Calibri" panose="020F0502020204030204" pitchFamily="34" charset="0"/>
                <a:cs typeface="Arial" panose="020B0604020202020204" pitchFamily="34" charset="0"/>
              </a:rPr>
              <a:t> </a:t>
            </a:r>
            <a:r>
              <a:rPr lang="en-US" sz="3900" dirty="0" err="1">
                <a:latin typeface="Arial" panose="020B0604020202020204" pitchFamily="34" charset="0"/>
                <a:ea typeface="Calibri" panose="020F0502020204030204" pitchFamily="34" charset="0"/>
                <a:cs typeface="Arial" panose="020B0604020202020204" pitchFamily="34" charset="0"/>
              </a:rPr>
              <a:t>thuật</a:t>
            </a:r>
            <a:r>
              <a:rPr lang="en-US" sz="3900" dirty="0">
                <a:latin typeface="Arial" panose="020B0604020202020204" pitchFamily="34" charset="0"/>
                <a:ea typeface="Calibri" panose="020F0502020204030204" pitchFamily="34" charset="0"/>
                <a:cs typeface="Arial" panose="020B0604020202020204" pitchFamily="34" charset="0"/>
              </a:rPr>
              <a:t> </a:t>
            </a:r>
            <a:r>
              <a:rPr lang="en-US" sz="3900" dirty="0" err="1">
                <a:latin typeface="Arial" panose="020B0604020202020204" pitchFamily="34" charset="0"/>
                <a:ea typeface="Calibri" panose="020F0502020204030204" pitchFamily="34" charset="0"/>
                <a:cs typeface="Arial" panose="020B0604020202020204" pitchFamily="34" charset="0"/>
              </a:rPr>
              <a:t>thích</a:t>
            </a:r>
            <a:r>
              <a:rPr lang="en-US" sz="3900" dirty="0">
                <a:latin typeface="Arial" panose="020B0604020202020204" pitchFamily="34" charset="0"/>
                <a:ea typeface="Calibri" panose="020F0502020204030204" pitchFamily="34" charset="0"/>
                <a:cs typeface="Arial" panose="020B0604020202020204" pitchFamily="34" charset="0"/>
              </a:rPr>
              <a:t> </a:t>
            </a:r>
            <a:r>
              <a:rPr lang="en-US" sz="3900" dirty="0" err="1">
                <a:latin typeface="Arial" panose="020B0604020202020204" pitchFamily="34" charset="0"/>
                <a:ea typeface="Calibri" panose="020F0502020204030204" pitchFamily="34" charset="0"/>
                <a:cs typeface="Arial" panose="020B0604020202020204" pitchFamily="34" charset="0"/>
              </a:rPr>
              <a:t>hợp</a:t>
            </a:r>
            <a:r>
              <a:rPr lang="en-US" sz="3900" dirty="0">
                <a:latin typeface="Arial" panose="020B0604020202020204" pitchFamily="34" charset="0"/>
                <a:ea typeface="Calibri" panose="020F0502020204030204" pitchFamily="34" charset="0"/>
                <a:cs typeface="Arial" panose="020B0604020202020204" pitchFamily="34" charset="0"/>
              </a:rPr>
              <a:t> (</a:t>
            </a:r>
            <a:r>
              <a:rPr lang="en-US" sz="3900" dirty="0" err="1">
                <a:latin typeface="Arial" panose="020B0604020202020204" pitchFamily="34" charset="0"/>
                <a:ea typeface="Calibri" panose="020F0502020204030204" pitchFamily="34" charset="0"/>
                <a:cs typeface="Arial" panose="020B0604020202020204" pitchFamily="34" charset="0"/>
              </a:rPr>
              <a:t>thực</a:t>
            </a:r>
            <a:r>
              <a:rPr lang="en-US" sz="3900" dirty="0">
                <a:latin typeface="Arial" panose="020B0604020202020204" pitchFamily="34" charset="0"/>
                <a:ea typeface="Calibri" panose="020F0502020204030204" pitchFamily="34" charset="0"/>
                <a:cs typeface="Arial" panose="020B0604020202020204" pitchFamily="34" charset="0"/>
              </a:rPr>
              <a:t> </a:t>
            </a:r>
            <a:r>
              <a:rPr lang="en-US" sz="3900" dirty="0" err="1">
                <a:latin typeface="Arial" panose="020B0604020202020204" pitchFamily="34" charset="0"/>
                <a:ea typeface="Calibri" panose="020F0502020204030204" pitchFamily="34" charset="0"/>
                <a:cs typeface="Arial" panose="020B0604020202020204" pitchFamily="34" charset="0"/>
              </a:rPr>
              <a:t>nghiệm</a:t>
            </a:r>
            <a:r>
              <a:rPr lang="en-US" sz="3900" dirty="0">
                <a:latin typeface="Arial" panose="020B0604020202020204" pitchFamily="34" charset="0"/>
                <a:ea typeface="Calibri" panose="020F0502020204030204" pitchFamily="34" charset="0"/>
                <a:cs typeface="Arial" panose="020B0604020202020204" pitchFamily="34" charset="0"/>
              </a:rPr>
              <a:t>, </a:t>
            </a:r>
            <a:r>
              <a:rPr lang="en-US" sz="3900" dirty="0" err="1">
                <a:latin typeface="Arial" panose="020B0604020202020204" pitchFamily="34" charset="0"/>
                <a:ea typeface="Calibri" panose="020F0502020204030204" pitchFamily="34" charset="0"/>
                <a:cs typeface="Arial" panose="020B0604020202020204" pitchFamily="34" charset="0"/>
              </a:rPr>
              <a:t>điều</a:t>
            </a:r>
            <a:r>
              <a:rPr lang="en-US" sz="3900" dirty="0">
                <a:latin typeface="Arial" panose="020B0604020202020204" pitchFamily="34" charset="0"/>
                <a:ea typeface="Calibri" panose="020F0502020204030204" pitchFamily="34" charset="0"/>
                <a:cs typeface="Arial" panose="020B0604020202020204" pitchFamily="34" charset="0"/>
              </a:rPr>
              <a:t> </a:t>
            </a:r>
            <a:r>
              <a:rPr lang="en-US" sz="3900" dirty="0" err="1">
                <a:latin typeface="Arial" panose="020B0604020202020204" pitchFamily="34" charset="0"/>
                <a:ea typeface="Calibri" panose="020F0502020204030204" pitchFamily="34" charset="0"/>
                <a:cs typeface="Arial" panose="020B0604020202020204" pitchFamily="34" charset="0"/>
              </a:rPr>
              <a:t>tra</a:t>
            </a:r>
            <a:r>
              <a:rPr lang="en-US" sz="3900" dirty="0">
                <a:latin typeface="Arial" panose="020B0604020202020204" pitchFamily="34" charset="0"/>
                <a:ea typeface="Calibri" panose="020F0502020204030204" pitchFamily="34" charset="0"/>
                <a:cs typeface="Arial" panose="020B0604020202020204" pitchFamily="34" charset="0"/>
              </a:rPr>
              <a:t>,…) </a:t>
            </a:r>
            <a:r>
              <a:rPr lang="en-US" sz="3900" dirty="0" err="1">
                <a:latin typeface="Arial" panose="020B0604020202020204" pitchFamily="34" charset="0"/>
                <a:ea typeface="Calibri" panose="020F0502020204030204" pitchFamily="34" charset="0"/>
                <a:cs typeface="Arial" panose="020B0604020202020204" pitchFamily="34" charset="0"/>
              </a:rPr>
              <a:t>và</a:t>
            </a:r>
            <a:r>
              <a:rPr lang="en-US" sz="3900" dirty="0">
                <a:latin typeface="Arial" panose="020B0604020202020204" pitchFamily="34" charset="0"/>
                <a:ea typeface="Calibri" panose="020F0502020204030204" pitchFamily="34" charset="0"/>
                <a:cs typeface="Arial" panose="020B0604020202020204" pitchFamily="34" charset="0"/>
              </a:rPr>
              <a:t> </a:t>
            </a:r>
            <a:r>
              <a:rPr lang="en-US" sz="3900" dirty="0" err="1">
                <a:latin typeface="Arial" panose="020B0604020202020204" pitchFamily="34" charset="0"/>
                <a:ea typeface="Calibri" panose="020F0502020204030204" pitchFamily="34" charset="0"/>
                <a:cs typeface="Arial" panose="020B0604020202020204" pitchFamily="34" charset="0"/>
              </a:rPr>
              <a:t>lập</a:t>
            </a:r>
            <a:r>
              <a:rPr lang="en-US" sz="3900" dirty="0">
                <a:latin typeface="Arial" panose="020B0604020202020204" pitchFamily="34" charset="0"/>
                <a:ea typeface="Calibri" panose="020F0502020204030204" pitchFamily="34" charset="0"/>
                <a:cs typeface="Arial" panose="020B0604020202020204" pitchFamily="34" charset="0"/>
              </a:rPr>
              <a:t> </a:t>
            </a:r>
            <a:r>
              <a:rPr lang="en-US" sz="3900" dirty="0" err="1">
                <a:latin typeface="Arial" panose="020B0604020202020204" pitchFamily="34" charset="0"/>
                <a:ea typeface="Calibri" panose="020F0502020204030204" pitchFamily="34" charset="0"/>
                <a:cs typeface="Arial" panose="020B0604020202020204" pitchFamily="34" charset="0"/>
              </a:rPr>
              <a:t>phương</a:t>
            </a:r>
            <a:r>
              <a:rPr lang="en-US" sz="3900" dirty="0">
                <a:latin typeface="Arial" panose="020B0604020202020204" pitchFamily="34" charset="0"/>
                <a:ea typeface="Calibri" panose="020F0502020204030204" pitchFamily="34" charset="0"/>
                <a:cs typeface="Arial" panose="020B0604020202020204" pitchFamily="34" charset="0"/>
              </a:rPr>
              <a:t> </a:t>
            </a:r>
            <a:r>
              <a:rPr lang="en-US" sz="3900" dirty="0" err="1">
                <a:latin typeface="Arial" panose="020B0604020202020204" pitchFamily="34" charset="0"/>
                <a:ea typeface="Calibri" panose="020F0502020204030204" pitchFamily="34" charset="0"/>
                <a:cs typeface="Arial" panose="020B0604020202020204" pitchFamily="34" charset="0"/>
              </a:rPr>
              <a:t>án</a:t>
            </a:r>
            <a:r>
              <a:rPr lang="en-US" sz="3900" dirty="0">
                <a:latin typeface="Arial" panose="020B0604020202020204" pitchFamily="34" charset="0"/>
                <a:ea typeface="Calibri" panose="020F0502020204030204" pitchFamily="34" charset="0"/>
                <a:cs typeface="Arial" panose="020B0604020202020204" pitchFamily="34" charset="0"/>
              </a:rPr>
              <a:t> </a:t>
            </a:r>
            <a:r>
              <a:rPr lang="en-US" sz="3900" dirty="0" err="1">
                <a:latin typeface="Arial" panose="020B0604020202020204" pitchFamily="34" charset="0"/>
                <a:ea typeface="Calibri" panose="020F0502020204030204" pitchFamily="34" charset="0"/>
                <a:cs typeface="Arial" panose="020B0604020202020204" pitchFamily="34" charset="0"/>
              </a:rPr>
              <a:t>kiểm</a:t>
            </a:r>
            <a:r>
              <a:rPr lang="en-US" sz="3900" dirty="0">
                <a:latin typeface="Arial" panose="020B0604020202020204" pitchFamily="34" charset="0"/>
                <a:ea typeface="Calibri" panose="020F0502020204030204" pitchFamily="34" charset="0"/>
                <a:cs typeface="Arial" panose="020B0604020202020204" pitchFamily="34" charset="0"/>
              </a:rPr>
              <a:t> </a:t>
            </a:r>
            <a:r>
              <a:rPr lang="en-US" sz="3900" dirty="0" err="1">
                <a:latin typeface="Arial" panose="020B0604020202020204" pitchFamily="34" charset="0"/>
                <a:ea typeface="Calibri" panose="020F0502020204030204" pitchFamily="34" charset="0"/>
                <a:cs typeface="Arial" panose="020B0604020202020204" pitchFamily="34" charset="0"/>
              </a:rPr>
              <a:t>tra</a:t>
            </a:r>
            <a:r>
              <a:rPr lang="en-US" sz="3900" dirty="0">
                <a:latin typeface="Arial" panose="020B0604020202020204" pitchFamily="34" charset="0"/>
                <a:ea typeface="Calibri" panose="020F0502020204030204" pitchFamily="34" charset="0"/>
                <a:cs typeface="Arial" panose="020B0604020202020204" pitchFamily="34" charset="0"/>
              </a:rPr>
              <a:t> </a:t>
            </a:r>
            <a:r>
              <a:rPr lang="en-US" sz="3900" dirty="0" err="1">
                <a:latin typeface="Arial" panose="020B0604020202020204" pitchFamily="34" charset="0"/>
                <a:ea typeface="Calibri" panose="020F0502020204030204" pitchFamily="34" charset="0"/>
                <a:cs typeface="Arial" panose="020B0604020202020204" pitchFamily="34" charset="0"/>
              </a:rPr>
              <a:t>giả</a:t>
            </a:r>
            <a:r>
              <a:rPr lang="en-US" sz="3900" dirty="0">
                <a:latin typeface="Arial" panose="020B0604020202020204" pitchFamily="34" charset="0"/>
                <a:ea typeface="Calibri" panose="020F0502020204030204" pitchFamily="34" charset="0"/>
                <a:cs typeface="Arial" panose="020B0604020202020204" pitchFamily="34" charset="0"/>
              </a:rPr>
              <a:t> </a:t>
            </a:r>
            <a:r>
              <a:rPr lang="en-US" sz="3900" dirty="0" err="1">
                <a:latin typeface="Arial" panose="020B0604020202020204" pitchFamily="34" charset="0"/>
                <a:ea typeface="Calibri" panose="020F0502020204030204" pitchFamily="34" charset="0"/>
                <a:cs typeface="Arial" panose="020B0604020202020204" pitchFamily="34" charset="0"/>
              </a:rPr>
              <a:t>thuyết</a:t>
            </a:r>
            <a:r>
              <a:rPr lang="en-US" sz="3900" dirty="0">
                <a:latin typeface="Arial" panose="020B0604020202020204" pitchFamily="34" charset="0"/>
                <a:ea typeface="Calibri" panose="020F0502020204030204" pitchFamily="34" charset="0"/>
                <a:cs typeface="Arial" panose="020B0604020202020204" pitchFamily="34" charset="0"/>
              </a:rPr>
              <a:t>.</a:t>
            </a:r>
          </a:p>
          <a:p>
            <a:pPr marL="571500" indent="-571500" algn="just">
              <a:lnSpc>
                <a:spcPct val="150000"/>
              </a:lnSpc>
              <a:spcBef>
                <a:spcPts val="600"/>
              </a:spcBef>
              <a:spcAft>
                <a:spcPts val="800"/>
              </a:spcAft>
              <a:buFont typeface="Arial" panose="020B0604020202020204" pitchFamily="34" charset="0"/>
              <a:buChar char="•"/>
            </a:pPr>
            <a:r>
              <a:rPr lang="vi-VN" sz="3900" b="1" dirty="0" smtClean="0">
                <a:latin typeface="Arial" panose="020B0604020202020204" pitchFamily="34" charset="0"/>
                <a:ea typeface="Calibri" panose="020F0502020204030204" pitchFamily="34" charset="0"/>
                <a:cs typeface="Arial" panose="020B0604020202020204" pitchFamily="34" charset="0"/>
              </a:rPr>
              <a:t>Bước </a:t>
            </a:r>
            <a:r>
              <a:rPr lang="vi-VN" sz="3900" b="1" dirty="0">
                <a:latin typeface="Arial" panose="020B0604020202020204" pitchFamily="34" charset="0"/>
                <a:ea typeface="Calibri" panose="020F0502020204030204" pitchFamily="34" charset="0"/>
                <a:cs typeface="Arial" panose="020B0604020202020204" pitchFamily="34" charset="0"/>
              </a:rPr>
              <a:t>4: </a:t>
            </a:r>
            <a:r>
              <a:rPr lang="vi-VN" sz="3900" dirty="0">
                <a:latin typeface="Arial" panose="020B0604020202020204" pitchFamily="34" charset="0"/>
                <a:ea typeface="Calibri" panose="020F0502020204030204" pitchFamily="34" charset="0"/>
                <a:cs typeface="Arial" panose="020B0604020202020204" pitchFamily="34" charset="0"/>
              </a:rPr>
              <a:t>Thực hiện kế hoạch: thực hiện các nội dung trong kế hoạch đã đề ra như làm thí nghiệm, thu thập và xử lí số liệu, phân tích kết quả,...</a:t>
            </a:r>
            <a:endParaRPr lang="en-US" sz="3900" dirty="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600"/>
              </a:spcBef>
              <a:spcAft>
                <a:spcPts val="800"/>
              </a:spcAft>
              <a:buFont typeface="Arial" panose="020B0604020202020204" pitchFamily="34" charset="0"/>
              <a:buChar char="•"/>
            </a:pPr>
            <a:r>
              <a:rPr lang="vi-VN" sz="3900" b="1" dirty="0" smtClean="0">
                <a:latin typeface="Arial" panose="020B0604020202020204" pitchFamily="34" charset="0"/>
                <a:ea typeface="Calibri" panose="020F0502020204030204" pitchFamily="34" charset="0"/>
                <a:cs typeface="Arial" panose="020B0604020202020204" pitchFamily="34" charset="0"/>
              </a:rPr>
              <a:t>Bước </a:t>
            </a:r>
            <a:r>
              <a:rPr lang="vi-VN" sz="3900" b="1" dirty="0">
                <a:latin typeface="Arial" panose="020B0604020202020204" pitchFamily="34" charset="0"/>
                <a:ea typeface="Calibri" panose="020F0502020204030204" pitchFamily="34" charset="0"/>
                <a:cs typeface="Arial" panose="020B0604020202020204" pitchFamily="34" charset="0"/>
              </a:rPr>
              <a:t>5: </a:t>
            </a:r>
            <a:r>
              <a:rPr lang="vi-VN" sz="3900" dirty="0">
                <a:latin typeface="Arial" panose="020B0604020202020204" pitchFamily="34" charset="0"/>
                <a:ea typeface="Calibri" panose="020F0502020204030204" pitchFamily="34" charset="0"/>
                <a:cs typeface="Arial" panose="020B0604020202020204" pitchFamily="34" charset="0"/>
              </a:rPr>
              <a:t>Kết luận: Khẳng định giả thuyết được chấp nhận hay bác bỏ. Nếu giả thuyết bị bác bỏ sẽ quay lại bước 2.</a:t>
            </a:r>
            <a:endParaRPr lang="en-US" sz="39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0126244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fade">
                                      <p:cBhvr>
                                        <p:cTn id="12" dur="500"/>
                                        <p:tgtEl>
                                          <p:spTgt spid="1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xEl>
                                              <p:pRg st="2" end="2"/>
                                            </p:txEl>
                                          </p:spTgt>
                                        </p:tgtEl>
                                        <p:attrNameLst>
                                          <p:attrName>style.visibility</p:attrName>
                                        </p:attrNameLst>
                                      </p:cBhvr>
                                      <p:to>
                                        <p:strVal val="visible"/>
                                      </p:to>
                                    </p:set>
                                    <p:animEffect transition="in" filter="fade">
                                      <p:cBhvr>
                                        <p:cTn id="17" dur="5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6F0E9"/>
        </a:solidFill>
        <a:effectLst/>
      </p:bgPr>
    </p:bg>
    <p:spTree>
      <p:nvGrpSpPr>
        <p:cNvPr id="1" name=""/>
        <p:cNvGrpSpPr/>
        <p:nvPr/>
      </p:nvGrpSpPr>
      <p:grpSpPr>
        <a:xfrm>
          <a:off x="0" y="0"/>
          <a:ext cx="0" cy="0"/>
          <a:chOff x="0" y="0"/>
          <a:chExt cx="0" cy="0"/>
        </a:xfrm>
      </p:grpSpPr>
      <p:pic>
        <p:nvPicPr>
          <p:cNvPr id="19" name="Picture 1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27"/>
              </a:ext>
            </a:extLst>
          </a:blip>
          <a:srcRect/>
          <a:stretch>
            <a:fillRect/>
          </a:stretch>
        </p:blipFill>
        <p:spPr>
          <a:xfrm>
            <a:off x="762000" y="571500"/>
            <a:ext cx="16811808" cy="9144000"/>
          </a:xfrm>
          <a:prstGeom prst="rect">
            <a:avLst/>
          </a:prstGeom>
        </p:spPr>
      </p:pic>
      <p:pic>
        <p:nvPicPr>
          <p:cNvPr id="14" name="Picture 14"/>
          <p:cNvPicPr>
            <a:picLocks noChangeAspect="1"/>
          </p:cNvPicPr>
          <p:nvPr/>
        </p:nvPicPr>
        <p:blipFill>
          <a:blip r:embed="rId28"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228600" y="8864400"/>
            <a:ext cx="1698771" cy="1182962"/>
          </a:xfrm>
          <a:prstGeom prst="rect">
            <a:avLst/>
          </a:prstGeom>
        </p:spPr>
      </p:pic>
      <p:pic>
        <p:nvPicPr>
          <p:cNvPr id="15" name="Picture 15"/>
          <p:cNvPicPr>
            <a:picLocks noChangeAspect="1"/>
          </p:cNvPicPr>
          <p:nvPr/>
        </p:nvPicPr>
        <p:blipFill>
          <a:blip r:embed="rId2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6410400" y="0"/>
            <a:ext cx="2004936" cy="1902867"/>
          </a:xfrm>
          <a:prstGeom prst="rect">
            <a:avLst/>
          </a:prstGeom>
        </p:spPr>
      </p:pic>
      <p:pic>
        <p:nvPicPr>
          <p:cNvPr id="17" name="Picture 17"/>
          <p:cNvPicPr>
            <a:picLocks noChangeAspect="1"/>
          </p:cNvPicPr>
          <p:nvPr/>
        </p:nvPicPr>
        <p:blipFill>
          <a:blip r:embed="rId30"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r="47990" b="28940"/>
          <a:stretch>
            <a:fillRect/>
          </a:stretch>
        </p:blipFill>
        <p:spPr>
          <a:xfrm>
            <a:off x="17412868" y="9410700"/>
            <a:ext cx="694486" cy="619344"/>
          </a:xfrm>
          <a:prstGeom prst="rect">
            <a:avLst/>
          </a:prstGeom>
        </p:spPr>
      </p:pic>
      <p:pic>
        <p:nvPicPr>
          <p:cNvPr id="18" name="Picture 18"/>
          <p:cNvPicPr>
            <a:picLocks noChangeAspect="1"/>
          </p:cNvPicPr>
          <p:nvPr/>
        </p:nvPicPr>
        <p:blipFill>
          <a:blip r:embed="rId30"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l="47990" t="28940"/>
          <a:stretch>
            <a:fillRect/>
          </a:stretch>
        </p:blipFill>
        <p:spPr>
          <a:xfrm>
            <a:off x="17573808" y="8496300"/>
            <a:ext cx="694486" cy="619344"/>
          </a:xfrm>
          <a:prstGeom prst="rect">
            <a:avLst/>
          </a:prstGeom>
        </p:spPr>
      </p:pic>
      <p:sp>
        <p:nvSpPr>
          <p:cNvPr id="5" name="Rectangle 4"/>
          <p:cNvSpPr/>
          <p:nvPr/>
        </p:nvSpPr>
        <p:spPr>
          <a:xfrm>
            <a:off x="2362200" y="1257300"/>
            <a:ext cx="13667200" cy="1938992"/>
          </a:xfrm>
          <a:prstGeom prst="rect">
            <a:avLst/>
          </a:prstGeom>
        </p:spPr>
        <p:txBody>
          <a:bodyPr wrap="square">
            <a:spAutoFit/>
          </a:bodyPr>
          <a:lstStyle/>
          <a:p>
            <a:pPr marL="285750" indent="-285750" algn="ctr">
              <a:lnSpc>
                <a:spcPct val="150000"/>
              </a:lnSpc>
              <a:spcBef>
                <a:spcPts val="600"/>
              </a:spcBef>
              <a:spcAft>
                <a:spcPts val="600"/>
              </a:spcAft>
              <a:buFont typeface="Wingdings" panose="05000000000000000000" pitchFamily="2" charset="2"/>
              <a:buChar char="v"/>
            </a:pPr>
            <a:r>
              <a:rPr lang="en-US" sz="4000" dirty="0" smtClean="0">
                <a:latin typeface="Arial" panose="020B0604020202020204" pitchFamily="34" charset="0"/>
                <a:ea typeface="Calibri" panose="020F0502020204030204" pitchFamily="34" charset="0"/>
                <a:cs typeface="Arial" panose="020B0604020202020204" pitchFamily="34" charset="0"/>
              </a:rPr>
              <a:t> </a:t>
            </a:r>
            <a:r>
              <a:rPr lang="en-US" sz="4000" dirty="0" err="1" smtClean="0">
                <a:latin typeface="Arial" panose="020B0604020202020204" pitchFamily="34" charset="0"/>
                <a:ea typeface="Calibri" panose="020F0502020204030204" pitchFamily="34" charset="0"/>
                <a:cs typeface="Arial" panose="020B0604020202020204" pitchFamily="34" charset="0"/>
              </a:rPr>
              <a:t>Quan</a:t>
            </a:r>
            <a:r>
              <a:rPr lang="en-US" sz="4000" dirty="0" smtClean="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sát</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sơ</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đồ</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tình</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huống</a:t>
            </a:r>
            <a:r>
              <a:rPr lang="en-US" sz="4000" dirty="0">
                <a:latin typeface="Arial" panose="020B0604020202020204" pitchFamily="34" charset="0"/>
                <a:ea typeface="Calibri" panose="020F0502020204030204" pitchFamily="34" charset="0"/>
                <a:cs typeface="Arial" panose="020B0604020202020204" pitchFamily="34" charset="0"/>
              </a:rPr>
              <a:t> minh </a:t>
            </a:r>
            <a:r>
              <a:rPr lang="en-US" sz="4000" dirty="0" err="1">
                <a:latin typeface="Arial" panose="020B0604020202020204" pitchFamily="34" charset="0"/>
                <a:ea typeface="Calibri" panose="020F0502020204030204" pitchFamily="34" charset="0"/>
                <a:cs typeface="Arial" panose="020B0604020202020204" pitchFamily="34" charset="0"/>
              </a:rPr>
              <a:t>họa</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thảo</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luận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trả</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lời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câu</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luyện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tập</a:t>
            </a:r>
            <a:r>
              <a:rPr lang="en-US" sz="4000" dirty="0">
                <a:latin typeface="Arial" panose="020B0604020202020204" pitchFamily="34" charset="0"/>
                <a:ea typeface="Calibri" panose="020F0502020204030204" pitchFamily="34" charset="0"/>
                <a:cs typeface="Arial" panose="020B0604020202020204" pitchFamily="34" charset="0"/>
              </a:rPr>
              <a:t> 1, 2, 3, 4, 5 </a:t>
            </a:r>
            <a:r>
              <a:rPr lang="en-US" sz="4000" dirty="0" err="1" smtClean="0">
                <a:latin typeface="Arial" panose="020B0604020202020204" pitchFamily="34" charset="0"/>
                <a:ea typeface="Calibri" panose="020F0502020204030204" pitchFamily="34" charset="0"/>
                <a:cs typeface="Arial" panose="020B0604020202020204" pitchFamily="34" charset="0"/>
              </a:rPr>
              <a:t>sách</a:t>
            </a:r>
            <a:r>
              <a:rPr lang="en-US" sz="4000" dirty="0" smtClean="0">
                <a:latin typeface="Arial" panose="020B0604020202020204" pitchFamily="34" charset="0"/>
                <a:ea typeface="Calibri" panose="020F0502020204030204" pitchFamily="34" charset="0"/>
                <a:cs typeface="Arial" panose="020B0604020202020204" pitchFamily="34" charset="0"/>
              </a:rPr>
              <a:t> </a:t>
            </a:r>
            <a:r>
              <a:rPr lang="en-US" sz="4000" dirty="0" err="1" smtClean="0">
                <a:latin typeface="Arial" panose="020B0604020202020204" pitchFamily="34" charset="0"/>
                <a:ea typeface="Calibri" panose="020F0502020204030204" pitchFamily="34" charset="0"/>
                <a:cs typeface="Arial" panose="020B0604020202020204" pitchFamily="34" charset="0"/>
              </a:rPr>
              <a:t>giáo</a:t>
            </a:r>
            <a:r>
              <a:rPr lang="en-US" sz="4000" dirty="0" smtClean="0">
                <a:latin typeface="Arial" panose="020B0604020202020204" pitchFamily="34" charset="0"/>
                <a:ea typeface="Calibri" panose="020F0502020204030204" pitchFamily="34" charset="0"/>
                <a:cs typeface="Arial" panose="020B0604020202020204" pitchFamily="34" charset="0"/>
              </a:rPr>
              <a:t> </a:t>
            </a:r>
            <a:r>
              <a:rPr lang="en-US" sz="4000" dirty="0" err="1" smtClean="0">
                <a:latin typeface="Arial" panose="020B0604020202020204" pitchFamily="34" charset="0"/>
                <a:ea typeface="Calibri" panose="020F0502020204030204" pitchFamily="34" charset="0"/>
                <a:cs typeface="Arial" panose="020B0604020202020204" pitchFamily="34" charset="0"/>
              </a:rPr>
              <a:t>khoa</a:t>
            </a:r>
            <a:r>
              <a:rPr lang="en-US" sz="4000" dirty="0" smtClean="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trang</a:t>
            </a:r>
            <a:r>
              <a:rPr lang="en-US" sz="4000" dirty="0">
                <a:latin typeface="Arial" panose="020B0604020202020204" pitchFamily="34" charset="0"/>
                <a:ea typeface="Calibri" panose="020F0502020204030204" pitchFamily="34" charset="0"/>
                <a:cs typeface="Arial" panose="020B0604020202020204" pitchFamily="34" charset="0"/>
              </a:rPr>
              <a:t> 7.</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12" name="Picture 11"/>
          <p:cNvPicPr>
            <a:picLocks noChangeAspect="1"/>
          </p:cNvPicPr>
          <p:nvPr/>
        </p:nvPicPr>
        <p:blipFill>
          <a:blip r:embed="rId31">
            <a:extLst>
              <a:ext uri="{BEBA8EAE-BF5A-486C-A8C5-ECC9F3942E4B}">
                <a14:imgProps xmlns:a14="http://schemas.microsoft.com/office/drawing/2010/main">
                  <a14:imgLayer r:embed="rId32">
                    <a14:imgEffect>
                      <a14:saturation sat="300000"/>
                    </a14:imgEffect>
                  </a14:imgLayer>
                </a14:imgProps>
              </a:ext>
            </a:extLst>
          </a:blip>
          <a:stretch>
            <a:fillRect/>
          </a:stretch>
        </p:blipFill>
        <p:spPr>
          <a:xfrm>
            <a:off x="5658661" y="3619683"/>
            <a:ext cx="7046875" cy="5105217"/>
          </a:xfrm>
          <a:prstGeom prst="rect">
            <a:avLst/>
          </a:prstGeom>
        </p:spPr>
      </p:pic>
    </p:spTree>
    <p:extLst>
      <p:ext uri="{BB962C8B-B14F-4D97-AF65-F5344CB8AC3E}">
        <p14:creationId xmlns:p14="http://schemas.microsoft.com/office/powerpoint/2010/main" val="308031153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688</TotalTime>
  <Words>4074</Words>
  <PresentationFormat>Custom</PresentationFormat>
  <Paragraphs>238</Paragraphs>
  <Slides>64</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64</vt:i4>
      </vt:variant>
    </vt:vector>
  </HeadingPairs>
  <TitlesOfParts>
    <vt:vector size="70" baseType="lpstr">
      <vt:lpstr>Arial</vt:lpstr>
      <vt:lpstr>Wingdings</vt:lpstr>
      <vt:lpstr>Cambria Math</vt:lpstr>
      <vt:lpstr>Calibri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tailieugiaovien.edu.vn</dc:creator>
  <dcterms:created xsi:type="dcterms:W3CDTF">2006-08-16T00:00:00Z</dcterms:created>
  <dcterms:modified xsi:type="dcterms:W3CDTF">2022-08-20T02:36:09Z</dcterms:modified>
  <dc:identifier>DAFJG-uuLM8</dc:identifier>
</cp:coreProperties>
</file>