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82" r:id="rId7"/>
    <p:sldId id="283" r:id="rId8"/>
    <p:sldId id="264" r:id="rId9"/>
    <p:sldId id="262" r:id="rId10"/>
    <p:sldId id="284" r:id="rId11"/>
    <p:sldId id="263" r:id="rId12"/>
    <p:sldId id="285" r:id="rId13"/>
    <p:sldId id="265" r:id="rId14"/>
    <p:sldId id="267" r:id="rId15"/>
    <p:sldId id="268" r:id="rId16"/>
    <p:sldId id="269" r:id="rId17"/>
    <p:sldId id="270" r:id="rId18"/>
    <p:sldId id="273" r:id="rId19"/>
    <p:sldId id="281" r:id="rId20"/>
    <p:sldId id="280" r:id="rId21"/>
    <p:sldId id="286" r:id="rId22"/>
    <p:sldId id="287" r:id="rId23"/>
    <p:sldId id="288" r:id="rId24"/>
    <p:sldId id="289" r:id="rId25"/>
    <p:sldId id="290" r:id="rId26"/>
    <p:sldId id="275" r:id="rId27"/>
    <p:sldId id="276" r:id="rId28"/>
    <p:sldId id="292" r:id="rId29"/>
    <p:sldId id="293" r:id="rId30"/>
    <p:sldId id="294" r:id="rId31"/>
    <p:sldId id="277" r:id="rId32"/>
    <p:sldId id="295" r:id="rId33"/>
    <p:sldId id="297" r:id="rId34"/>
    <p:sldId id="298" r:id="rId35"/>
    <p:sldId id="302" r:id="rId36"/>
    <p:sldId id="299" r:id="rId37"/>
    <p:sldId id="300" r:id="rId38"/>
    <p:sldId id="27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6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31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90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16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75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08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83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63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01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0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B30E9-FCE4-4906-9BB9-B0A78CA3ED8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263D8-A5FD-480D-8A95-BC6DB3A8A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073" y="4572000"/>
            <a:ext cx="3051928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07568"/>
            <a:ext cx="3675650" cy="24504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0561" y="1066800"/>
            <a:ext cx="8670878" cy="280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SG" sz="3200" b="1" dirty="0">
                <a:solidFill>
                  <a:srgbClr val="1111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 ĐỀ 5: </a:t>
            </a:r>
            <a:r>
              <a:rPr lang="en-US" sz="3200" b="1" dirty="0">
                <a:solidFill>
                  <a:srgbClr val="1111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 TINH KHIẾT – HỖN HỢP- PHƯƠNG PHÁP TÁCH CÁC CHẤT</a:t>
            </a:r>
            <a:endParaRPr lang="en-US" sz="3200" dirty="0">
              <a:solidFill>
                <a:srgbClr val="1111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15: CHẤT TINH KHIẾT – HỖN 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(03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721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481963"/>
            <a:ext cx="964406" cy="9644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7738281" y="1719618"/>
            <a:ext cx="4453719" cy="358936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8991" y="1828800"/>
            <a:ext cx="6562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6161" y="3944202"/>
            <a:ext cx="6685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9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38" y="5420789"/>
            <a:ext cx="1104262" cy="9644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673" y="1784429"/>
            <a:ext cx="7244969" cy="8983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H15.3.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7673" y="3290891"/>
            <a:ext cx="7244969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ngoài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phần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còn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chứa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khác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7722642" y="1028329"/>
            <a:ext cx="4014433" cy="38510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</a:p>
        </p:txBody>
      </p:sp>
    </p:spTree>
    <p:extLst>
      <p:ext uri="{BB962C8B-B14F-4D97-AF65-F5344CB8AC3E}">
        <p14:creationId xmlns:p14="http://schemas.microsoft.com/office/powerpoint/2010/main" val="29876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38" y="5420789"/>
            <a:ext cx="1104262" cy="96440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7204027" y="794983"/>
            <a:ext cx="4014433" cy="38510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</a:p>
        </p:txBody>
      </p:sp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2456598" y="794983"/>
            <a:ext cx="4453719" cy="3589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2388" y="5008728"/>
            <a:ext cx="10727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54" y="750624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411" y="1266972"/>
            <a:ext cx="966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446" y="1838003"/>
            <a:ext cx="375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3833" y="2470245"/>
            <a:ext cx="814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624" y="3152633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22194" y="1212289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721058" y="2406270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402743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4272" y="859809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2483" y="1920503"/>
            <a:ext cx="7938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hỗn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83391" y="2842686"/>
            <a:ext cx="7588155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30000"/>
              </a:lnSpc>
              <a:spcBef>
                <a:spcPts val="600"/>
              </a:spcBef>
            </a:pPr>
            <a:r>
              <a:rPr lang="en-US" sz="2400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4HS/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25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444059"/>
              </p:ext>
            </p:extLst>
          </p:nvPr>
        </p:nvGraphicFramePr>
        <p:xfrm>
          <a:off x="450381" y="1978917"/>
          <a:ext cx="11368586" cy="4251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5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8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530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10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542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1/3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2: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ần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thìa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thìa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ethanol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……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……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723336" y="1347712"/>
            <a:ext cx="13596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30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endParaRPr lang="en-US" sz="3000" dirty="0"/>
          </a:p>
        </p:txBody>
      </p:sp>
      <p:sp>
        <p:nvSpPr>
          <p:cNvPr id="5" name="Rectangle 4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4272" y="859809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694830" y="2674961"/>
            <a:ext cx="13648" cy="27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94830" y="2033516"/>
            <a:ext cx="13648" cy="4315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557147" y="1978917"/>
            <a:ext cx="13647" cy="4370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612340" y="2702257"/>
            <a:ext cx="6824" cy="3605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23084" y="2674961"/>
            <a:ext cx="27297" cy="3674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805319" y="2279174"/>
            <a:ext cx="13648" cy="4080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23084" y="6349028"/>
            <a:ext cx="11361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2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97926" y="1502393"/>
            <a:ext cx="13596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Dãy</a:t>
            </a:r>
            <a:r>
              <a:rPr lang="en-US" sz="30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endParaRPr lang="en-US" sz="3000" dirty="0"/>
          </a:p>
        </p:txBody>
      </p:sp>
      <p:sp>
        <p:nvSpPr>
          <p:cNvPr id="9" name="Rectangle 8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272" y="859809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100" y="1528465"/>
            <a:ext cx="6133328" cy="29140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54" y="4667541"/>
            <a:ext cx="11327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…………………………………..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……………………………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79472" y="5337429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1437" y="5734105"/>
            <a:ext cx="19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05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54" y="750624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411" y="1266972"/>
            <a:ext cx="966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446" y="1838003"/>
            <a:ext cx="375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3833" y="2470245"/>
            <a:ext cx="814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440" y="3098041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9243" y="3566842"/>
            <a:ext cx="8980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7"/>
          <p:cNvSpPr>
            <a:spLocks noChangeArrowheads="1"/>
          </p:cNvSpPr>
          <p:nvPr/>
        </p:nvSpPr>
        <p:spPr bwMode="auto">
          <a:xfrm>
            <a:off x="641446" y="1151965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0" name="Rectangle 47"/>
          <p:cNvSpPr>
            <a:spLocks noChangeArrowheads="1"/>
          </p:cNvSpPr>
          <p:nvPr/>
        </p:nvSpPr>
        <p:spPr bwMode="auto">
          <a:xfrm>
            <a:off x="729584" y="2385500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661346" y="3686979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0752" y="5827604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66963" y="914407"/>
            <a:ext cx="8561696" cy="633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66901" y="37110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524000" y="6113563"/>
            <a:ext cx="13388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524001" y="8464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83391" y="-9553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8988" y="481118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9974" y="1528169"/>
            <a:ext cx="1007205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9745" y="2312454"/>
            <a:ext cx="9348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83393" y="3490902"/>
            <a:ext cx="9865062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83730" y="4418320"/>
            <a:ext cx="9429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như:sắt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83770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66901" y="37110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524000" y="6113563"/>
            <a:ext cx="13388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524001" y="84640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632" y="3410808"/>
            <a:ext cx="7310731" cy="33584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83391" y="-150128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2636" y="422981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3457" y="918906"/>
            <a:ext cx="1104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967" y="1351119"/>
            <a:ext cx="1117751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algn="just">
              <a:spcBef>
                <a:spcPts val="6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900" algn="just">
              <a:spcBef>
                <a:spcPts val="6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6. Cho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¼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342900" algn="just">
              <a:spcBef>
                <a:spcPts val="600"/>
              </a:spcBef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Cho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6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iodine.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4275" y="1925260"/>
            <a:ext cx="7730373" cy="1400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hãy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nhận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xét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về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số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lượng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sản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phẩm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bên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đó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5029" y="3950775"/>
            <a:ext cx="5588864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lỏng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067" y="5213294"/>
            <a:ext cx="964406" cy="9644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8598091" y="1925261"/>
            <a:ext cx="2388358" cy="24925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01849" y="4546092"/>
            <a:ext cx="2284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100</a:t>
            </a:r>
            <a:r>
              <a:rPr lang="en-US" sz="2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3391" y="0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968991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</p:spTree>
    <p:extLst>
      <p:ext uri="{BB962C8B-B14F-4D97-AF65-F5344CB8AC3E}">
        <p14:creationId xmlns:p14="http://schemas.microsoft.com/office/powerpoint/2010/main" val="405266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2636" y="695941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2636" y="1229035"/>
            <a:ext cx="442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059712"/>
              </p:ext>
            </p:extLst>
          </p:nvPr>
        </p:nvGraphicFramePr>
        <p:xfrm>
          <a:off x="889378" y="1976186"/>
          <a:ext cx="10658903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619">
                  <a:extLst>
                    <a:ext uri="{9D8B030D-6E8A-4147-A177-3AD203B41FA5}">
                      <a16:colId xmlns:a16="http://schemas.microsoft.com/office/drawing/2014/main" val="2175326019"/>
                    </a:ext>
                  </a:extLst>
                </a:gridCol>
                <a:gridCol w="1450040">
                  <a:extLst>
                    <a:ext uri="{9D8B030D-6E8A-4147-A177-3AD203B41FA5}">
                      <a16:colId xmlns:a16="http://schemas.microsoft.com/office/drawing/2014/main" val="2896331188"/>
                    </a:ext>
                  </a:extLst>
                </a:gridCol>
                <a:gridCol w="5388326">
                  <a:extLst>
                    <a:ext uri="{9D8B030D-6E8A-4147-A177-3AD203B41FA5}">
                      <a16:colId xmlns:a16="http://schemas.microsoft.com/office/drawing/2014/main" val="3855770328"/>
                    </a:ext>
                  </a:extLst>
                </a:gridCol>
                <a:gridCol w="2913918">
                  <a:extLst>
                    <a:ext uri="{9D8B030D-6E8A-4147-A177-3AD203B41FA5}">
                      <a16:colId xmlns:a16="http://schemas.microsoft.com/office/drawing/2014/main" val="1678577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3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141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695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809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598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411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994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47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15151" y="-10918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906" y="437218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281321"/>
              </p:ext>
            </p:extLst>
          </p:nvPr>
        </p:nvGraphicFramePr>
        <p:xfrm>
          <a:off x="159224" y="843164"/>
          <a:ext cx="11873552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075">
                  <a:extLst>
                    <a:ext uri="{9D8B030D-6E8A-4147-A177-3AD203B41FA5}">
                      <a16:colId xmlns:a16="http://schemas.microsoft.com/office/drawing/2014/main" val="2175326019"/>
                    </a:ext>
                  </a:extLst>
                </a:gridCol>
                <a:gridCol w="1364776">
                  <a:extLst>
                    <a:ext uri="{9D8B030D-6E8A-4147-A177-3AD203B41FA5}">
                      <a16:colId xmlns:a16="http://schemas.microsoft.com/office/drawing/2014/main" val="2896331188"/>
                    </a:ext>
                  </a:extLst>
                </a:gridCol>
                <a:gridCol w="6193724">
                  <a:extLst>
                    <a:ext uri="{9D8B030D-6E8A-4147-A177-3AD203B41FA5}">
                      <a16:colId xmlns:a16="http://schemas.microsoft.com/office/drawing/2014/main" val="3855770328"/>
                    </a:ext>
                  </a:extLst>
                </a:gridCol>
                <a:gridCol w="3245977">
                  <a:extLst>
                    <a:ext uri="{9D8B030D-6E8A-4147-A177-3AD203B41FA5}">
                      <a16:colId xmlns:a16="http://schemas.microsoft.com/office/drawing/2014/main" val="1678577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2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3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141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695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/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809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598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411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99494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66861" y="5588072"/>
            <a:ext cx="11036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2889" y="1992573"/>
            <a:ext cx="120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7850" y="1978925"/>
            <a:ext cx="3002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02805" y="2007961"/>
            <a:ext cx="32072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3129" y="2757616"/>
            <a:ext cx="9605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3075" y="2438848"/>
            <a:ext cx="61869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84688" y="2578046"/>
            <a:ext cx="29315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95488" y="3885398"/>
            <a:ext cx="5757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51602" y="3858102"/>
            <a:ext cx="34291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871937" y="3844454"/>
            <a:ext cx="30716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37234" y="4306882"/>
            <a:ext cx="13532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18051" y="4295125"/>
            <a:ext cx="36327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68432" y="4295124"/>
            <a:ext cx="30732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30378" y="4937520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Iodine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30771" y="472379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34564" y="4674343"/>
            <a:ext cx="33673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Iodine</a:t>
            </a:r>
          </a:p>
          <a:p>
            <a:pPr algn="ctr">
              <a:defRPr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81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9" grpId="0"/>
      <p:bldP spid="5" grpId="0"/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614" y="600496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411" y="1007660"/>
            <a:ext cx="966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614" y="1455859"/>
            <a:ext cx="375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1001" y="1856090"/>
            <a:ext cx="814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960" y="2442946"/>
            <a:ext cx="925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HỐN HỢP ĐỒNG NHẤT VÀ HỖN HỢP KHÔNG ĐỒNG NHẤT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6411" y="2802568"/>
            <a:ext cx="10122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608" y="4372228"/>
            <a:ext cx="9130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CHẤT RẮN TAN VÀ KHÔNG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6411" y="4874474"/>
            <a:ext cx="10672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201" y="5705471"/>
            <a:ext cx="1027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7"/>
          <p:cNvSpPr>
            <a:spLocks noChangeArrowheads="1"/>
          </p:cNvSpPr>
          <p:nvPr/>
        </p:nvSpPr>
        <p:spPr bwMode="auto">
          <a:xfrm>
            <a:off x="599362" y="889432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3" name="Rectangle 47"/>
          <p:cNvSpPr>
            <a:spLocks noChangeArrowheads="1"/>
          </p:cNvSpPr>
          <p:nvPr/>
        </p:nvSpPr>
        <p:spPr bwMode="auto">
          <a:xfrm>
            <a:off x="688638" y="1808019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4" name="Rectangle 47"/>
          <p:cNvSpPr>
            <a:spLocks noChangeArrowheads="1"/>
          </p:cNvSpPr>
          <p:nvPr/>
        </p:nvSpPr>
        <p:spPr bwMode="auto">
          <a:xfrm>
            <a:off x="625515" y="2774631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599362" y="3516633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688638" y="4874474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42564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4" y="695941"/>
            <a:ext cx="1027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5344" y="1526938"/>
            <a:ext cx="979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TIẾN HÀNH THÍ NGHIỆM 3 VÀ HOÀN THÀNH KẾT QUẢ THEO MẪU BẢNG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35086" y="4506457"/>
            <a:ext cx="781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1736" y="4968122"/>
            <a:ext cx="10445087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8" y="1896270"/>
            <a:ext cx="5914030" cy="2610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280" y="1951629"/>
            <a:ext cx="5618329" cy="250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4" y="695941"/>
            <a:ext cx="1027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2073" y="1651379"/>
            <a:ext cx="93623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9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4" y="695941"/>
            <a:ext cx="1027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9116" y="1692322"/>
            <a:ext cx="8802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7"/>
          <p:cNvSpPr>
            <a:spLocks noChangeArrowheads="1"/>
          </p:cNvSpPr>
          <p:nvPr/>
        </p:nvSpPr>
        <p:spPr bwMode="auto">
          <a:xfrm>
            <a:off x="470274" y="1676471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150676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752601" y="1180671"/>
            <a:ext cx="8758451" cy="6096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none" lIns="125963" tIns="125963" rIns="128016" bIns="125963" numCol="1" spcCol="1270" anchor="ctr" anchorCtr="0">
            <a:noAutofit/>
          </a:bodyPr>
          <a:lstStyle/>
          <a:p>
            <a:pPr>
              <a:lnSpc>
                <a:spcPct val="130000"/>
              </a:lnSpc>
            </a:pPr>
            <a:endParaRPr lang="en-US" sz="2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sz="2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752600" y="1929684"/>
            <a:ext cx="6096000" cy="658368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none" lIns="95483" tIns="95483" rIns="914120" bIns="95483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758288" y="2679747"/>
            <a:ext cx="6114143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752600" y="3457242"/>
            <a:ext cx="5179664" cy="559656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00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     </a:t>
            </a:r>
          </a:p>
        </p:txBody>
      </p:sp>
      <p:sp>
        <p:nvSpPr>
          <p:cNvPr id="14" name="Freeform 13"/>
          <p:cNvSpPr/>
          <p:nvPr/>
        </p:nvSpPr>
        <p:spPr>
          <a:xfrm>
            <a:off x="1746913" y="4110201"/>
            <a:ext cx="7449456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66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70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779816" y="228600"/>
            <a:ext cx="7211785" cy="5334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none" lIns="125963" tIns="125963" rIns="128016" bIns="125963" numCol="1" spcCol="127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779816" y="979932"/>
            <a:ext cx="2685143" cy="658368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none" lIns="95483" tIns="95483" rIns="914120" bIns="95483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 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086600" y="999414"/>
            <a:ext cx="2706006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Freeform 7"/>
          <p:cNvSpPr/>
          <p:nvPr/>
        </p:nvSpPr>
        <p:spPr>
          <a:xfrm>
            <a:off x="1801425" y="1889214"/>
            <a:ext cx="2685142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00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       </a:t>
            </a:r>
          </a:p>
        </p:txBody>
      </p:sp>
      <p:sp>
        <p:nvSpPr>
          <p:cNvPr id="10" name="Freeform 9"/>
          <p:cNvSpPr/>
          <p:nvPr/>
        </p:nvSpPr>
        <p:spPr>
          <a:xfrm>
            <a:off x="7067097" y="1922628"/>
            <a:ext cx="2745012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66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       </a:t>
            </a:r>
          </a:p>
        </p:txBody>
      </p:sp>
      <p:sp>
        <p:nvSpPr>
          <p:cNvPr id="9" name="Freeform 8"/>
          <p:cNvSpPr/>
          <p:nvPr/>
        </p:nvSpPr>
        <p:spPr>
          <a:xfrm>
            <a:off x="1651597" y="3464256"/>
            <a:ext cx="8686799" cy="609601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none" lIns="125963" tIns="125963" rIns="128016" bIns="125963" numCol="1" spcCol="1270" anchor="ctr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611681" y="4226256"/>
            <a:ext cx="4455886" cy="658368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none" lIns="95483" tIns="95483" rIns="914120" bIns="95483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 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183681" y="4226256"/>
            <a:ext cx="4455886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Freeform 12"/>
          <p:cNvSpPr/>
          <p:nvPr/>
        </p:nvSpPr>
        <p:spPr>
          <a:xfrm>
            <a:off x="1584120" y="5037024"/>
            <a:ext cx="4439309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00FF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nguội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       </a:t>
            </a:r>
          </a:p>
        </p:txBody>
      </p:sp>
      <p:sp>
        <p:nvSpPr>
          <p:cNvPr id="14" name="Freeform 13"/>
          <p:cNvSpPr/>
          <p:nvPr/>
        </p:nvSpPr>
        <p:spPr>
          <a:xfrm>
            <a:off x="6200259" y="5042711"/>
            <a:ext cx="4439309" cy="685800"/>
          </a:xfrm>
          <a:custGeom>
            <a:avLst/>
            <a:gdLst>
              <a:gd name="connsiteX0" fmla="*/ 0 w 5231960"/>
              <a:gd name="connsiteY0" fmla="*/ 65837 h 658368"/>
              <a:gd name="connsiteX1" fmla="*/ 65837 w 5231960"/>
              <a:gd name="connsiteY1" fmla="*/ 0 h 658368"/>
              <a:gd name="connsiteX2" fmla="*/ 5166123 w 5231960"/>
              <a:gd name="connsiteY2" fmla="*/ 0 h 658368"/>
              <a:gd name="connsiteX3" fmla="*/ 5231960 w 5231960"/>
              <a:gd name="connsiteY3" fmla="*/ 65837 h 658368"/>
              <a:gd name="connsiteX4" fmla="*/ 5231960 w 5231960"/>
              <a:gd name="connsiteY4" fmla="*/ 592531 h 658368"/>
              <a:gd name="connsiteX5" fmla="*/ 5166123 w 5231960"/>
              <a:gd name="connsiteY5" fmla="*/ 658368 h 658368"/>
              <a:gd name="connsiteX6" fmla="*/ 65837 w 5231960"/>
              <a:gd name="connsiteY6" fmla="*/ 658368 h 658368"/>
              <a:gd name="connsiteX7" fmla="*/ 0 w 5231960"/>
              <a:gd name="connsiteY7" fmla="*/ 592531 h 658368"/>
              <a:gd name="connsiteX8" fmla="*/ 0 w 5231960"/>
              <a:gd name="connsiteY8" fmla="*/ 65837 h 65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31960" h="658368">
                <a:moveTo>
                  <a:pt x="0" y="65837"/>
                </a:moveTo>
                <a:cubicBezTo>
                  <a:pt x="0" y="29476"/>
                  <a:pt x="29476" y="0"/>
                  <a:pt x="65837" y="0"/>
                </a:cubicBezTo>
                <a:lnTo>
                  <a:pt x="5166123" y="0"/>
                </a:lnTo>
                <a:cubicBezTo>
                  <a:pt x="5202484" y="0"/>
                  <a:pt x="5231960" y="29476"/>
                  <a:pt x="5231960" y="65837"/>
                </a:cubicBezTo>
                <a:lnTo>
                  <a:pt x="5231960" y="592531"/>
                </a:lnTo>
                <a:cubicBezTo>
                  <a:pt x="5231960" y="628892"/>
                  <a:pt x="5202484" y="658368"/>
                  <a:pt x="5166123" y="658368"/>
                </a:cubicBezTo>
                <a:lnTo>
                  <a:pt x="65837" y="658368"/>
                </a:lnTo>
                <a:cubicBezTo>
                  <a:pt x="29476" y="658368"/>
                  <a:pt x="0" y="628892"/>
                  <a:pt x="0" y="592531"/>
                </a:cubicBezTo>
                <a:lnTo>
                  <a:pt x="0" y="65837"/>
                </a:lnTo>
                <a:close/>
              </a:path>
            </a:pathLst>
          </a:custGeom>
          <a:solidFill>
            <a:srgbClr val="FF66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9933876"/>
              <a:satOff val="39811"/>
              <a:lumOff val="8628"/>
              <a:alphaOff val="0"/>
            </a:schemeClr>
          </a:fillRef>
          <a:effectRef idx="2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25963" tIns="125963" rIns="944600" bIns="125964" numCol="1" spcCol="1270" anchor="ctr" anchorCtr="0">
            <a:noAutofit/>
          </a:bodyPr>
          <a:lstStyle/>
          <a:p>
            <a:pPr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       </a:t>
            </a:r>
          </a:p>
        </p:txBody>
      </p:sp>
    </p:spTree>
    <p:extLst>
      <p:ext uri="{BB962C8B-B14F-4D97-AF65-F5344CB8AC3E}">
        <p14:creationId xmlns:p14="http://schemas.microsoft.com/office/powerpoint/2010/main" val="80064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10" grpId="0" animBg="1"/>
      <p:bldP spid="10" grpId="1" animBg="1"/>
      <p:bldP spid="9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974" y="695941"/>
            <a:ext cx="10272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CÁC YẾU TỐ ẢNH HƯỞNG ĐẾN LƯỢNG CHẤT RẮN HÒA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9116" y="1526938"/>
            <a:ext cx="8802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2513" y="3562066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CHẤT KHÍ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470274" y="1526938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64857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2388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CHẤT KHÍ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8677" y="1284447"/>
            <a:ext cx="6496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H15.7  ta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xèo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3585" y="2996709"/>
            <a:ext cx="9908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xèo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8677" y="5604787"/>
            <a:ext cx="9544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Oxygen.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5012" y="590169"/>
            <a:ext cx="35718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3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20846" y="3949614"/>
            <a:ext cx="5588864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lỏng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147827"/>
            <a:ext cx="964406" cy="9644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8494647" y="1430656"/>
            <a:ext cx="2873938" cy="26227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4987" y="4170384"/>
            <a:ext cx="298925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-183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3391" y="0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968991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4275" y="1925260"/>
            <a:ext cx="7730373" cy="1400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hãy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nhận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xét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về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số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lượng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sản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phẩm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bên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đó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86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6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CHẤT KHÍ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3056" y="1350748"/>
            <a:ext cx="9225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91569" y="1225158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456" y="2415654"/>
            <a:ext cx="7670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DUNG DỊCH – DUNG MÔI – CHẤT TAN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37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50612"/>
            <a:ext cx="7467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dung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tan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991" y="603127"/>
            <a:ext cx="7438030" cy="1473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467" y="2076277"/>
            <a:ext cx="6663466" cy="2232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408" y="4173238"/>
            <a:ext cx="5636525" cy="25892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0685" y="4308707"/>
            <a:ext cx="260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Qúa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6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CHẤT KHÍ TAN TRONG NƯỚC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3056" y="1350748"/>
            <a:ext cx="9225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91569" y="1225158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456" y="2415654"/>
            <a:ext cx="7670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DUNG DỊCH – DUNG MÔI – CHẤT TAN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3140" y="2836552"/>
            <a:ext cx="81067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7"/>
          <p:cNvSpPr>
            <a:spLocks noChangeArrowheads="1"/>
          </p:cNvSpPr>
          <p:nvPr/>
        </p:nvSpPr>
        <p:spPr bwMode="auto">
          <a:xfrm>
            <a:off x="1042347" y="2879661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131428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6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HUYỀN PHÙ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UYỀN PH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456" y="1364585"/>
            <a:ext cx="10972516" cy="462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3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6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HUYỀN PHÙ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91569" y="1225158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4900" y="1225158"/>
            <a:ext cx="8789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7230" y="2238233"/>
            <a:ext cx="286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NHŨ TƯƠNG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5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6287" y="695941"/>
            <a:ext cx="286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NHŨ TƯƠNG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NHŨ T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919" y="1364586"/>
            <a:ext cx="10895032" cy="45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8832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456" y="695941"/>
            <a:ext cx="694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HUYỀN PHÙ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7"/>
          <p:cNvSpPr>
            <a:spLocks noChangeArrowheads="1"/>
          </p:cNvSpPr>
          <p:nvPr/>
        </p:nvSpPr>
        <p:spPr bwMode="auto">
          <a:xfrm>
            <a:off x="791569" y="1225158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4900" y="1225158"/>
            <a:ext cx="8789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4913" y="2238233"/>
            <a:ext cx="2918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NHŨ TƯƠNG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4899" y="2699898"/>
            <a:ext cx="9157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984913" y="2619503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4913" y="3671248"/>
            <a:ext cx="990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PHÂN BIỆT DUNG DỊCH, HUYỀN PHÙ, NHŨ TƯƠNG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7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818866"/>
            <a:ext cx="990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PHÂN BIỆT DUNG DỊCH, HUYỀN PHÙ, NHŨ TƯƠNG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DUNG DỊCH- HUYỀN PHÙ - NHŨ T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4900" y="1428750"/>
            <a:ext cx="8707273" cy="42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117207" y="304800"/>
            <a:ext cx="19575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9144000" cy="432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3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175129"/>
            <a:ext cx="964406" cy="9644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tretch>
            <a:fillRect/>
          </a:stretch>
        </p:blipFill>
        <p:spPr>
          <a:xfrm>
            <a:off x="8707272" y="1787857"/>
            <a:ext cx="2811438" cy="26155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93750" y="4403358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3391" y="0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968991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0846" y="3949614"/>
            <a:ext cx="5588864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rắn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4275" y="1925260"/>
            <a:ext cx="7730373" cy="1400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hãy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nhận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xét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về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số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lượng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sản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phẩm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bên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đó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9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284327"/>
            <a:ext cx="964406" cy="9644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78847" y="4494684"/>
            <a:ext cx="1662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8739188" y="1828800"/>
            <a:ext cx="2711284" cy="25521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20846" y="3949614"/>
            <a:ext cx="5588864" cy="93398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rắn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4275" y="1925260"/>
            <a:ext cx="7730373" cy="1400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Em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hãy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nhận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xét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về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số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lượng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sản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phẩm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bên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Các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chất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đó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ở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thể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tx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?</a:t>
            </a:r>
            <a:endParaRPr lang="vi-VN" sz="30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33183" y="4494684"/>
            <a:ext cx="20716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mặn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8739188" y="1828800"/>
            <a:ext cx="2711284" cy="25521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5909471" y="1787857"/>
            <a:ext cx="2811438" cy="26155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45279" y="4494684"/>
            <a:ext cx="2045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ngọt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3117415" y="1771856"/>
            <a:ext cx="2873938" cy="26227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47755" y="4416048"/>
            <a:ext cx="29892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-183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5"/>
          <a:stretch>
            <a:fillRect/>
          </a:stretch>
        </p:blipFill>
        <p:spPr>
          <a:xfrm>
            <a:off x="491305" y="1816077"/>
            <a:ext cx="2388358" cy="24925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95063" y="4436908"/>
            <a:ext cx="22124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100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5329" y="5481626"/>
            <a:ext cx="1068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74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33183" y="4128916"/>
            <a:ext cx="20716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mặn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2"/>
          <a:stretch>
            <a:fillRect/>
          </a:stretch>
        </p:blipFill>
        <p:spPr>
          <a:xfrm>
            <a:off x="8739188" y="1463032"/>
            <a:ext cx="2711284" cy="25521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54" y="79891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5909471" y="1422089"/>
            <a:ext cx="2811438" cy="26155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345279" y="4128916"/>
            <a:ext cx="2045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rắn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ngọt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3117415" y="1406088"/>
            <a:ext cx="2873938" cy="262272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47755" y="4050280"/>
            <a:ext cx="298925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-183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/>
          <p:nvPr/>
        </p:nvPicPr>
        <p:blipFill>
          <a:blip r:embed="rId5"/>
          <a:stretch>
            <a:fillRect/>
          </a:stretch>
        </p:blipFill>
        <p:spPr>
          <a:xfrm>
            <a:off x="491305" y="1450309"/>
            <a:ext cx="2388358" cy="24925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95063" y="4071140"/>
            <a:ext cx="22124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lỏng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100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5062" y="5003315"/>
            <a:ext cx="11596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100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-183</a:t>
            </a:r>
            <a:r>
              <a:rPr lang="en-US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Theo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2566" y="5987128"/>
            <a:ext cx="109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25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91" y="27296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54" y="750624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CHẤT TINH KHIẾT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6411" y="1266972"/>
            <a:ext cx="966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6037" y="1838003"/>
            <a:ext cx="3643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613011" y="1209525"/>
            <a:ext cx="5334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130945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71099" y="3958861"/>
            <a:ext cx="6005015" cy="121364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gồm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muối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điều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tiêu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…..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5481963"/>
            <a:ext cx="964406" cy="9644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7096837" y="1009935"/>
            <a:ext cx="4917744" cy="38082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83391" y="40944"/>
            <a:ext cx="8670878" cy="668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15: CHẤT TINH KHIẾT – HỖN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54" y="1009935"/>
            <a:ext cx="728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HỖN HỢP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855" y="2019869"/>
            <a:ext cx="6373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phải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khiết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</a:p>
          <a:p>
            <a:pPr algn="just"/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liệt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kê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cấu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tạo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bột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sz="24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vị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bữa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đình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vi-VN" sz="24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966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2739</Words>
  <PresentationFormat>Widescreen</PresentationFormat>
  <Paragraphs>278</Paragraphs>
  <Slides>38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Tahoma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sao khuê</dc:creator>
  <dcterms:created xsi:type="dcterms:W3CDTF">2021-07-29T10:15:03Z</dcterms:created>
  <dcterms:modified xsi:type="dcterms:W3CDTF">2021-07-30T09:10:32Z</dcterms:modified>
</cp:coreProperties>
</file>