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33" r:id="rId2"/>
    <p:sldId id="347" r:id="rId3"/>
    <p:sldId id="379" r:id="rId4"/>
    <p:sldId id="395" r:id="rId5"/>
    <p:sldId id="434" r:id="rId6"/>
    <p:sldId id="400" r:id="rId7"/>
    <p:sldId id="401" r:id="rId8"/>
    <p:sldId id="402" r:id="rId9"/>
    <p:sldId id="436" r:id="rId10"/>
    <p:sldId id="404" r:id="rId11"/>
    <p:sldId id="406" r:id="rId12"/>
    <p:sldId id="437" r:id="rId13"/>
    <p:sldId id="438" r:id="rId14"/>
    <p:sldId id="439" r:id="rId15"/>
    <p:sldId id="407" r:id="rId16"/>
    <p:sldId id="408" r:id="rId17"/>
    <p:sldId id="414" r:id="rId18"/>
    <p:sldId id="440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FE3"/>
    <a:srgbClr val="B6D6DD"/>
    <a:srgbClr val="66FFFF"/>
    <a:srgbClr val="D1E3D5"/>
    <a:srgbClr val="778495"/>
    <a:srgbClr val="F19752"/>
    <a:srgbClr val="ED8C66"/>
    <a:srgbClr val="F7F7F2"/>
    <a:srgbClr val="FFFFFF"/>
    <a:srgbClr val="F8F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6314" autoAdjust="0"/>
  </p:normalViewPr>
  <p:slideViewPr>
    <p:cSldViewPr snapToGrid="0">
      <p:cViewPr varScale="1">
        <p:scale>
          <a:sx n="109" d="100"/>
          <a:sy n="109" d="100"/>
        </p:scale>
        <p:origin x="64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87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Thuy" userId="e7abe041f71b4261" providerId="LiveId" clId="{8D4A828D-2E81-40FD-ABF2-B1337EBE041A}"/>
    <pc:docChg chg="undo custSel addSld delSld modSld sldOrd delMainMaster modMainMaster modNotesMaster">
      <pc:chgData name="Le Thuy" userId="e7abe041f71b4261" providerId="LiveId" clId="{8D4A828D-2E81-40FD-ABF2-B1337EBE041A}" dt="2021-06-28T04:28:57.900" v="1046" actId="962"/>
      <pc:docMkLst>
        <pc:docMk/>
      </pc:docMkLst>
      <pc:sldChg chg="addSp delSp modSp mod delAnim">
        <pc:chgData name="Le Thuy" userId="e7abe041f71b4261" providerId="LiveId" clId="{8D4A828D-2E81-40FD-ABF2-B1337EBE041A}" dt="2021-06-28T04:28:57.900" v="1046" actId="962"/>
        <pc:sldMkLst>
          <pc:docMk/>
          <pc:sldMk cId="1232118714" sldId="345"/>
        </pc:sldMkLst>
        <pc:spChg chg="add mod modVis">
          <ac:chgData name="Le Thuy" userId="e7abe041f71b4261" providerId="LiveId" clId="{8D4A828D-2E81-40FD-ABF2-B1337EBE041A}" dt="2021-06-28T04:22:17.970" v="944" actId="33935"/>
          <ac:spMkLst>
            <pc:docMk/>
            <pc:sldMk cId="1232118714" sldId="345"/>
            <ac:spMk id="2" creationId="{F3232710-3427-4E65-B99D-12A9A3953DD9}"/>
          </ac:spMkLst>
        </pc:spChg>
        <pc:spChg chg="add del mod">
          <ac:chgData name="Le Thuy" userId="e7abe041f71b4261" providerId="LiveId" clId="{8D4A828D-2E81-40FD-ABF2-B1337EBE041A}" dt="2021-06-28T04:03:25.244" v="912" actId="478"/>
          <ac:spMkLst>
            <pc:docMk/>
            <pc:sldMk cId="1232118714" sldId="345"/>
            <ac:spMk id="3" creationId="{AA381834-E665-43BC-98EF-E6B85A6F55BD}"/>
          </ac:spMkLst>
        </pc:spChg>
        <pc:spChg chg="mod modVis">
          <ac:chgData name="Le Thuy" userId="e7abe041f71b4261" providerId="LiveId" clId="{8D4A828D-2E81-40FD-ABF2-B1337EBE041A}" dt="2021-06-28T04:22:17.970" v="944" actId="33935"/>
          <ac:spMkLst>
            <pc:docMk/>
            <pc:sldMk cId="1232118714" sldId="345"/>
            <ac:spMk id="9" creationId="{00000000-0000-0000-0000-000000000000}"/>
          </ac:spMkLst>
        </pc:spChg>
        <pc:spChg chg="mod modVis">
          <ac:chgData name="Le Thuy" userId="e7abe041f71b4261" providerId="LiveId" clId="{8D4A828D-2E81-40FD-ABF2-B1337EBE041A}" dt="2021-06-28T04:28:57.900" v="1046" actId="962"/>
          <ac:spMkLst>
            <pc:docMk/>
            <pc:sldMk cId="1232118714" sldId="345"/>
            <ac:spMk id="22" creationId="{B0FA7D43-0420-49DD-8CE6-3E3C745C33C4}"/>
          </ac:spMkLst>
        </pc:spChg>
        <pc:spChg chg="mod modVis">
          <ac:chgData name="Le Thuy" userId="e7abe041f71b4261" providerId="LiveId" clId="{8D4A828D-2E81-40FD-ABF2-B1337EBE041A}" dt="2021-06-28T04:26:19.562" v="1007" actId="962"/>
          <ac:spMkLst>
            <pc:docMk/>
            <pc:sldMk cId="1232118714" sldId="345"/>
            <ac:spMk id="69" creationId="{62D0574F-D103-42D5-9B8F-7DC570975D2F}"/>
          </ac:spMkLst>
        </pc:spChg>
        <pc:spChg chg="mod modVis">
          <ac:chgData name="Le Thuy" userId="e7abe041f71b4261" providerId="LiveId" clId="{8D4A828D-2E81-40FD-ABF2-B1337EBE041A}" dt="2021-06-28T04:26:09.504" v="1006" actId="962"/>
          <ac:spMkLst>
            <pc:docMk/>
            <pc:sldMk cId="1232118714" sldId="345"/>
            <ac:spMk id="70" creationId="{F056E919-F081-4584-9836-5296F969645C}"/>
          </ac:spMkLst>
        </pc:spChg>
        <pc:spChg chg="mod modVis">
          <ac:chgData name="Le Thuy" userId="e7abe041f71b4261" providerId="LiveId" clId="{8D4A828D-2E81-40FD-ABF2-B1337EBE041A}" dt="2021-06-28T04:26:03.182" v="1005" actId="962"/>
          <ac:spMkLst>
            <pc:docMk/>
            <pc:sldMk cId="1232118714" sldId="345"/>
            <ac:spMk id="71" creationId="{9953A669-55F9-4009-A68D-2F510169A047}"/>
          </ac:spMkLst>
        </pc:spChg>
        <pc:spChg chg="mod modVis">
          <ac:chgData name="Le Thuy" userId="e7abe041f71b4261" providerId="LiveId" clId="{8D4A828D-2E81-40FD-ABF2-B1337EBE041A}" dt="2021-06-28T04:26:00.761" v="1004" actId="962"/>
          <ac:spMkLst>
            <pc:docMk/>
            <pc:sldMk cId="1232118714" sldId="345"/>
            <ac:spMk id="72" creationId="{DF29430D-0892-4451-9D75-6A255EABABAF}"/>
          </ac:spMkLst>
        </pc:spChg>
        <pc:spChg chg="mod modVis">
          <ac:chgData name="Le Thuy" userId="e7abe041f71b4261" providerId="LiveId" clId="{8D4A828D-2E81-40FD-ABF2-B1337EBE041A}" dt="2021-06-28T04:25:58.927" v="1003" actId="962"/>
          <ac:spMkLst>
            <pc:docMk/>
            <pc:sldMk cId="1232118714" sldId="345"/>
            <ac:spMk id="73" creationId="{B32BFD58-ABF6-42E0-A5E6-CE7571169006}"/>
          </ac:spMkLst>
        </pc:spChg>
        <pc:spChg chg="mod modVis">
          <ac:chgData name="Le Thuy" userId="e7abe041f71b4261" providerId="LiveId" clId="{8D4A828D-2E81-40FD-ABF2-B1337EBE041A}" dt="2021-06-28T04:25:56.713" v="1002" actId="962"/>
          <ac:spMkLst>
            <pc:docMk/>
            <pc:sldMk cId="1232118714" sldId="345"/>
            <ac:spMk id="74" creationId="{923B0E7F-9EB5-4533-8F85-CE1571DBA28A}"/>
          </ac:spMkLst>
        </pc:spChg>
        <pc:spChg chg="mod modVis">
          <ac:chgData name="Le Thuy" userId="e7abe041f71b4261" providerId="LiveId" clId="{8D4A828D-2E81-40FD-ABF2-B1337EBE041A}" dt="2021-06-28T04:25:54.517" v="1001" actId="962"/>
          <ac:spMkLst>
            <pc:docMk/>
            <pc:sldMk cId="1232118714" sldId="345"/>
            <ac:spMk id="75" creationId="{DF8AC223-5776-4D4B-9BC0-83F61DBFB6AA}"/>
          </ac:spMkLst>
        </pc:spChg>
        <pc:spChg chg="mod modVis">
          <ac:chgData name="Le Thuy" userId="e7abe041f71b4261" providerId="LiveId" clId="{8D4A828D-2E81-40FD-ABF2-B1337EBE041A}" dt="2021-06-28T04:25:52.179" v="1000" actId="962"/>
          <ac:spMkLst>
            <pc:docMk/>
            <pc:sldMk cId="1232118714" sldId="345"/>
            <ac:spMk id="76" creationId="{54F2BE23-3941-4DB6-97AF-B0CF01539070}"/>
          </ac:spMkLst>
        </pc:spChg>
        <pc:spChg chg="mod modVis">
          <ac:chgData name="Le Thuy" userId="e7abe041f71b4261" providerId="LiveId" clId="{8D4A828D-2E81-40FD-ABF2-B1337EBE041A}" dt="2021-06-28T04:25:49.546" v="999" actId="962"/>
          <ac:spMkLst>
            <pc:docMk/>
            <pc:sldMk cId="1232118714" sldId="345"/>
            <ac:spMk id="77" creationId="{BD29648B-4FF1-4215-A083-4F80CEEC1B82}"/>
          </ac:spMkLst>
        </pc:spChg>
        <pc:spChg chg="mod modVis">
          <ac:chgData name="Le Thuy" userId="e7abe041f71b4261" providerId="LiveId" clId="{8D4A828D-2E81-40FD-ABF2-B1337EBE041A}" dt="2021-06-28T04:25:47.319" v="998" actId="962"/>
          <ac:spMkLst>
            <pc:docMk/>
            <pc:sldMk cId="1232118714" sldId="345"/>
            <ac:spMk id="78" creationId="{5AF98877-98E5-4308-87DA-50D0AE0D57EE}"/>
          </ac:spMkLst>
        </pc:spChg>
        <pc:spChg chg="mod modVis">
          <ac:chgData name="Le Thuy" userId="e7abe041f71b4261" providerId="LiveId" clId="{8D4A828D-2E81-40FD-ABF2-B1337EBE041A}" dt="2021-06-28T04:25:44.492" v="997" actId="962"/>
          <ac:spMkLst>
            <pc:docMk/>
            <pc:sldMk cId="1232118714" sldId="345"/>
            <ac:spMk id="79" creationId="{492B71A9-039A-45D3-9128-A8DEA3E04C7C}"/>
          </ac:spMkLst>
        </pc:spChg>
        <pc:spChg chg="mod modVis">
          <ac:chgData name="Le Thuy" userId="e7abe041f71b4261" providerId="LiveId" clId="{8D4A828D-2E81-40FD-ABF2-B1337EBE041A}" dt="2021-06-28T04:25:42.402" v="996" actId="962"/>
          <ac:spMkLst>
            <pc:docMk/>
            <pc:sldMk cId="1232118714" sldId="345"/>
            <ac:spMk id="80" creationId="{C0C109C4-CD54-4943-B746-40152B355C91}"/>
          </ac:spMkLst>
        </pc:spChg>
        <pc:spChg chg="mod modVis">
          <ac:chgData name="Le Thuy" userId="e7abe041f71b4261" providerId="LiveId" clId="{8D4A828D-2E81-40FD-ABF2-B1337EBE041A}" dt="2021-06-28T04:25:37.630" v="995" actId="962"/>
          <ac:spMkLst>
            <pc:docMk/>
            <pc:sldMk cId="1232118714" sldId="345"/>
            <ac:spMk id="81" creationId="{B49F51DC-52A5-4C8C-8A37-8831F74BD920}"/>
          </ac:spMkLst>
        </pc:spChg>
        <pc:spChg chg="mod modVis">
          <ac:chgData name="Le Thuy" userId="e7abe041f71b4261" providerId="LiveId" clId="{8D4A828D-2E81-40FD-ABF2-B1337EBE041A}" dt="2021-06-28T04:25:34.266" v="994" actId="962"/>
          <ac:spMkLst>
            <pc:docMk/>
            <pc:sldMk cId="1232118714" sldId="345"/>
            <ac:spMk id="82" creationId="{64EE8BE3-8171-439A-910D-DA2F1509F318}"/>
          </ac:spMkLst>
        </pc:spChg>
        <pc:spChg chg="mod modVis">
          <ac:chgData name="Le Thuy" userId="e7abe041f71b4261" providerId="LiveId" clId="{8D4A828D-2E81-40FD-ABF2-B1337EBE041A}" dt="2021-06-28T04:25:31.455" v="993" actId="962"/>
          <ac:spMkLst>
            <pc:docMk/>
            <pc:sldMk cId="1232118714" sldId="345"/>
            <ac:spMk id="83" creationId="{6FDEBEA3-179F-49E2-9CD7-B928C8D3885D}"/>
          </ac:spMkLst>
        </pc:spChg>
        <pc:spChg chg="mod modVis">
          <ac:chgData name="Le Thuy" userId="e7abe041f71b4261" providerId="LiveId" clId="{8D4A828D-2E81-40FD-ABF2-B1337EBE041A}" dt="2021-06-28T04:25:29.026" v="992" actId="962"/>
          <ac:spMkLst>
            <pc:docMk/>
            <pc:sldMk cId="1232118714" sldId="345"/>
            <ac:spMk id="84" creationId="{648F9C9F-6D35-4535-91BE-4C943C387BBD}"/>
          </ac:spMkLst>
        </pc:spChg>
        <pc:spChg chg="mod modVis">
          <ac:chgData name="Le Thuy" userId="e7abe041f71b4261" providerId="LiveId" clId="{8D4A828D-2E81-40FD-ABF2-B1337EBE041A}" dt="2021-06-28T04:25:24.816" v="991" actId="962"/>
          <ac:spMkLst>
            <pc:docMk/>
            <pc:sldMk cId="1232118714" sldId="345"/>
            <ac:spMk id="85" creationId="{D40DADC5-A363-4D25-81FB-B17B32716AD8}"/>
          </ac:spMkLst>
        </pc:spChg>
        <pc:spChg chg="mod modVis">
          <ac:chgData name="Le Thuy" userId="e7abe041f71b4261" providerId="LiveId" clId="{8D4A828D-2E81-40FD-ABF2-B1337EBE041A}" dt="2021-06-28T04:25:22.477" v="990" actId="962"/>
          <ac:spMkLst>
            <pc:docMk/>
            <pc:sldMk cId="1232118714" sldId="345"/>
            <ac:spMk id="86" creationId="{45B24793-FCB8-4C81-B561-6E6618B1886B}"/>
          </ac:spMkLst>
        </pc:spChg>
        <pc:spChg chg="mod modVis">
          <ac:chgData name="Le Thuy" userId="e7abe041f71b4261" providerId="LiveId" clId="{8D4A828D-2E81-40FD-ABF2-B1337EBE041A}" dt="2021-06-28T04:25:17.629" v="989" actId="962"/>
          <ac:spMkLst>
            <pc:docMk/>
            <pc:sldMk cId="1232118714" sldId="345"/>
            <ac:spMk id="87" creationId="{6EF479D6-E456-498E-9FB4-4D29F4FBC596}"/>
          </ac:spMkLst>
        </pc:spChg>
        <pc:spChg chg="mod modVis">
          <ac:chgData name="Le Thuy" userId="e7abe041f71b4261" providerId="LiveId" clId="{8D4A828D-2E81-40FD-ABF2-B1337EBE041A}" dt="2021-06-28T04:25:15.649" v="988" actId="962"/>
          <ac:spMkLst>
            <pc:docMk/>
            <pc:sldMk cId="1232118714" sldId="345"/>
            <ac:spMk id="88" creationId="{1254A98A-F91C-4CB9-932A-64217EE5460C}"/>
          </ac:spMkLst>
        </pc:spChg>
        <pc:spChg chg="mod modVis">
          <ac:chgData name="Le Thuy" userId="e7abe041f71b4261" providerId="LiveId" clId="{8D4A828D-2E81-40FD-ABF2-B1337EBE041A}" dt="2021-06-28T04:25:13.444" v="987" actId="962"/>
          <ac:spMkLst>
            <pc:docMk/>
            <pc:sldMk cId="1232118714" sldId="345"/>
            <ac:spMk id="89" creationId="{56F8D23C-2162-42C9-8C06-4EA72848CE28}"/>
          </ac:spMkLst>
        </pc:spChg>
        <pc:spChg chg="mod modVis">
          <ac:chgData name="Le Thuy" userId="e7abe041f71b4261" providerId="LiveId" clId="{8D4A828D-2E81-40FD-ABF2-B1337EBE041A}" dt="2021-06-28T04:25:08.235" v="986" actId="962"/>
          <ac:spMkLst>
            <pc:docMk/>
            <pc:sldMk cId="1232118714" sldId="345"/>
            <ac:spMk id="90" creationId="{769C5B76-C454-4BD0-AEC5-6E02A685FBE6}"/>
          </ac:spMkLst>
        </pc:spChg>
        <pc:spChg chg="mod modVis">
          <ac:chgData name="Le Thuy" userId="e7abe041f71b4261" providerId="LiveId" clId="{8D4A828D-2E81-40FD-ABF2-B1337EBE041A}" dt="2021-06-28T04:25:06.478" v="985" actId="962"/>
          <ac:spMkLst>
            <pc:docMk/>
            <pc:sldMk cId="1232118714" sldId="345"/>
            <ac:spMk id="91" creationId="{01FE92B0-91E7-4C93-A60F-F084A24FFB1C}"/>
          </ac:spMkLst>
        </pc:spChg>
        <pc:spChg chg="mod modVis">
          <ac:chgData name="Le Thuy" userId="e7abe041f71b4261" providerId="LiveId" clId="{8D4A828D-2E81-40FD-ABF2-B1337EBE041A}" dt="2021-06-28T04:25:02.922" v="984" actId="962"/>
          <ac:spMkLst>
            <pc:docMk/>
            <pc:sldMk cId="1232118714" sldId="345"/>
            <ac:spMk id="92" creationId="{54E7B20B-F292-4129-8C68-C44332A831E2}"/>
          </ac:spMkLst>
        </pc:spChg>
        <pc:spChg chg="mod modVis">
          <ac:chgData name="Le Thuy" userId="e7abe041f71b4261" providerId="LiveId" clId="{8D4A828D-2E81-40FD-ABF2-B1337EBE041A}" dt="2021-06-28T04:25:01.191" v="983" actId="962"/>
          <ac:spMkLst>
            <pc:docMk/>
            <pc:sldMk cId="1232118714" sldId="345"/>
            <ac:spMk id="93" creationId="{631BF324-D7C9-44BA-91C6-5B0CB3F0331F}"/>
          </ac:spMkLst>
        </pc:spChg>
        <pc:spChg chg="mod modVis">
          <ac:chgData name="Le Thuy" userId="e7abe041f71b4261" providerId="LiveId" clId="{8D4A828D-2E81-40FD-ABF2-B1337EBE041A}" dt="2021-06-28T04:24:58.504" v="982" actId="962"/>
          <ac:spMkLst>
            <pc:docMk/>
            <pc:sldMk cId="1232118714" sldId="345"/>
            <ac:spMk id="94" creationId="{5FD305C0-D9E2-48BE-AF39-A412374E4FC5}"/>
          </ac:spMkLst>
        </pc:spChg>
        <pc:spChg chg="mod modVis">
          <ac:chgData name="Le Thuy" userId="e7abe041f71b4261" providerId="LiveId" clId="{8D4A828D-2E81-40FD-ABF2-B1337EBE041A}" dt="2021-06-28T04:24:56.197" v="981" actId="962"/>
          <ac:spMkLst>
            <pc:docMk/>
            <pc:sldMk cId="1232118714" sldId="345"/>
            <ac:spMk id="95" creationId="{8A8AE00B-FBC6-48E4-9024-DC8AD9183699}"/>
          </ac:spMkLst>
        </pc:spChg>
        <pc:spChg chg="mod modVis">
          <ac:chgData name="Le Thuy" userId="e7abe041f71b4261" providerId="LiveId" clId="{8D4A828D-2E81-40FD-ABF2-B1337EBE041A}" dt="2021-06-28T04:24:53.442" v="980" actId="962"/>
          <ac:spMkLst>
            <pc:docMk/>
            <pc:sldMk cId="1232118714" sldId="345"/>
            <ac:spMk id="96" creationId="{57BE8595-D690-4227-9E96-C53FA005AF25}"/>
          </ac:spMkLst>
        </pc:spChg>
        <pc:spChg chg="mod modVis">
          <ac:chgData name="Le Thuy" userId="e7abe041f71b4261" providerId="LiveId" clId="{8D4A828D-2E81-40FD-ABF2-B1337EBE041A}" dt="2021-06-28T04:24:50.851" v="979" actId="962"/>
          <ac:spMkLst>
            <pc:docMk/>
            <pc:sldMk cId="1232118714" sldId="345"/>
            <ac:spMk id="97" creationId="{AA0927B5-861B-4EBC-9784-FB866E4B3BF0}"/>
          </ac:spMkLst>
        </pc:spChg>
        <pc:spChg chg="mod modVis">
          <ac:chgData name="Le Thuy" userId="e7abe041f71b4261" providerId="LiveId" clId="{8D4A828D-2E81-40FD-ABF2-B1337EBE041A}" dt="2021-06-28T04:24:47.096" v="978" actId="962"/>
          <ac:spMkLst>
            <pc:docMk/>
            <pc:sldMk cId="1232118714" sldId="345"/>
            <ac:spMk id="98" creationId="{F29CF09F-63BE-43A7-83F9-4A65F4A32259}"/>
          </ac:spMkLst>
        </pc:spChg>
        <pc:spChg chg="mod modVis">
          <ac:chgData name="Le Thuy" userId="e7abe041f71b4261" providerId="LiveId" clId="{8D4A828D-2E81-40FD-ABF2-B1337EBE041A}" dt="2021-06-28T04:24:39.907" v="977" actId="962"/>
          <ac:spMkLst>
            <pc:docMk/>
            <pc:sldMk cId="1232118714" sldId="345"/>
            <ac:spMk id="99" creationId="{192967A9-52A4-4303-9C34-8FD13CC37B84}"/>
          </ac:spMkLst>
        </pc:spChg>
        <pc:spChg chg="mod modVis">
          <ac:chgData name="Le Thuy" userId="e7abe041f71b4261" providerId="LiveId" clId="{8D4A828D-2E81-40FD-ABF2-B1337EBE041A}" dt="2021-06-28T04:24:37.306" v="976" actId="962"/>
          <ac:spMkLst>
            <pc:docMk/>
            <pc:sldMk cId="1232118714" sldId="345"/>
            <ac:spMk id="100" creationId="{14777CF2-A442-47DD-A285-3ACFDFFAB924}"/>
          </ac:spMkLst>
        </pc:spChg>
        <pc:spChg chg="mod modVis">
          <ac:chgData name="Le Thuy" userId="e7abe041f71b4261" providerId="LiveId" clId="{8D4A828D-2E81-40FD-ABF2-B1337EBE041A}" dt="2021-06-28T04:24:32.648" v="975" actId="962"/>
          <ac:spMkLst>
            <pc:docMk/>
            <pc:sldMk cId="1232118714" sldId="345"/>
            <ac:spMk id="101" creationId="{446F5B1D-ABAA-4694-8F9F-50C62334C175}"/>
          </ac:spMkLst>
        </pc:spChg>
        <pc:spChg chg="mod modVis">
          <ac:chgData name="Le Thuy" userId="e7abe041f71b4261" providerId="LiveId" clId="{8D4A828D-2E81-40FD-ABF2-B1337EBE041A}" dt="2021-06-28T04:24:29.398" v="974" actId="962"/>
          <ac:spMkLst>
            <pc:docMk/>
            <pc:sldMk cId="1232118714" sldId="345"/>
            <ac:spMk id="102" creationId="{4E875118-69A5-44C4-B51C-90DB3AD52881}"/>
          </ac:spMkLst>
        </pc:spChg>
        <pc:spChg chg="mod modVis">
          <ac:chgData name="Le Thuy" userId="e7abe041f71b4261" providerId="LiveId" clId="{8D4A828D-2E81-40FD-ABF2-B1337EBE041A}" dt="2021-06-28T04:24:27.228" v="973" actId="962"/>
          <ac:spMkLst>
            <pc:docMk/>
            <pc:sldMk cId="1232118714" sldId="345"/>
            <ac:spMk id="103" creationId="{5324C7E4-66F8-4CC0-AAE0-911A87564523}"/>
          </ac:spMkLst>
        </pc:spChg>
        <pc:spChg chg="mod modVis">
          <ac:chgData name="Le Thuy" userId="e7abe041f71b4261" providerId="LiveId" clId="{8D4A828D-2E81-40FD-ABF2-B1337EBE041A}" dt="2021-06-28T04:24:24.952" v="972" actId="962"/>
          <ac:spMkLst>
            <pc:docMk/>
            <pc:sldMk cId="1232118714" sldId="345"/>
            <ac:spMk id="104" creationId="{7461058B-6473-4097-AF12-635CBFCCDE9A}"/>
          </ac:spMkLst>
        </pc:spChg>
        <pc:spChg chg="mod modVis">
          <ac:chgData name="Le Thuy" userId="e7abe041f71b4261" providerId="LiveId" clId="{8D4A828D-2E81-40FD-ABF2-B1337EBE041A}" dt="2021-06-28T04:24:21.084" v="971" actId="962"/>
          <ac:spMkLst>
            <pc:docMk/>
            <pc:sldMk cId="1232118714" sldId="345"/>
            <ac:spMk id="105" creationId="{9C97309C-4BF9-4B09-B784-677693DE4757}"/>
          </ac:spMkLst>
        </pc:spChg>
        <pc:spChg chg="mod modVis">
          <ac:chgData name="Le Thuy" userId="e7abe041f71b4261" providerId="LiveId" clId="{8D4A828D-2E81-40FD-ABF2-B1337EBE041A}" dt="2021-06-28T04:24:18.846" v="970" actId="962"/>
          <ac:spMkLst>
            <pc:docMk/>
            <pc:sldMk cId="1232118714" sldId="345"/>
            <ac:spMk id="106" creationId="{3DBCA58E-FAD7-435D-B8E0-F646BC7E7B93}"/>
          </ac:spMkLst>
        </pc:spChg>
        <pc:spChg chg="mod modVis">
          <ac:chgData name="Le Thuy" userId="e7abe041f71b4261" providerId="LiveId" clId="{8D4A828D-2E81-40FD-ABF2-B1337EBE041A}" dt="2021-06-28T04:24:14.830" v="969" actId="962"/>
          <ac:spMkLst>
            <pc:docMk/>
            <pc:sldMk cId="1232118714" sldId="345"/>
            <ac:spMk id="107" creationId="{58D98A47-F52C-4098-A8CF-F53104CB8AC6}"/>
          </ac:spMkLst>
        </pc:spChg>
        <pc:spChg chg="mod modVis">
          <ac:chgData name="Le Thuy" userId="e7abe041f71b4261" providerId="LiveId" clId="{8D4A828D-2E81-40FD-ABF2-B1337EBE041A}" dt="2021-06-28T04:23:56.344" v="968" actId="962"/>
          <ac:spMkLst>
            <pc:docMk/>
            <pc:sldMk cId="1232118714" sldId="345"/>
            <ac:spMk id="108" creationId="{FF5BE8DB-9B02-4AC9-B57D-86DBE3F63462}"/>
          </ac:spMkLst>
        </pc:spChg>
        <pc:spChg chg="mod modVis">
          <ac:chgData name="Le Thuy" userId="e7abe041f71b4261" providerId="LiveId" clId="{8D4A828D-2E81-40FD-ABF2-B1337EBE041A}" dt="2021-06-28T04:23:48.131" v="967" actId="962"/>
          <ac:spMkLst>
            <pc:docMk/>
            <pc:sldMk cId="1232118714" sldId="345"/>
            <ac:spMk id="109" creationId="{0A276A0D-BC79-4C3C-B517-63780352182D}"/>
          </ac:spMkLst>
        </pc:spChg>
        <pc:spChg chg="mod modVis">
          <ac:chgData name="Le Thuy" userId="e7abe041f71b4261" providerId="LiveId" clId="{8D4A828D-2E81-40FD-ABF2-B1337EBE041A}" dt="2021-06-28T04:23:44.216" v="966" actId="962"/>
          <ac:spMkLst>
            <pc:docMk/>
            <pc:sldMk cId="1232118714" sldId="345"/>
            <ac:spMk id="110" creationId="{FFBCAB04-E9B5-43F2-8A1F-0DE94A9BAF47}"/>
          </ac:spMkLst>
        </pc:spChg>
        <pc:spChg chg="mod modVis">
          <ac:chgData name="Le Thuy" userId="e7abe041f71b4261" providerId="LiveId" clId="{8D4A828D-2E81-40FD-ABF2-B1337EBE041A}" dt="2021-06-28T04:23:40.866" v="965" actId="962"/>
          <ac:spMkLst>
            <pc:docMk/>
            <pc:sldMk cId="1232118714" sldId="345"/>
            <ac:spMk id="111" creationId="{059933E1-582F-40A4-88FD-4FD0F40A557D}"/>
          </ac:spMkLst>
        </pc:spChg>
        <pc:spChg chg="mod modVis">
          <ac:chgData name="Le Thuy" userId="e7abe041f71b4261" providerId="LiveId" clId="{8D4A828D-2E81-40FD-ABF2-B1337EBE041A}" dt="2021-06-28T04:23:38.490" v="964" actId="962"/>
          <ac:spMkLst>
            <pc:docMk/>
            <pc:sldMk cId="1232118714" sldId="345"/>
            <ac:spMk id="112" creationId="{872A9A09-B17D-433B-A2AE-762B9DE4FFAA}"/>
          </ac:spMkLst>
        </pc:spChg>
        <pc:spChg chg="mod modVis">
          <ac:chgData name="Le Thuy" userId="e7abe041f71b4261" providerId="LiveId" clId="{8D4A828D-2E81-40FD-ABF2-B1337EBE041A}" dt="2021-06-28T04:23:35.061" v="963" actId="962"/>
          <ac:spMkLst>
            <pc:docMk/>
            <pc:sldMk cId="1232118714" sldId="345"/>
            <ac:spMk id="113" creationId="{375E8A90-8B98-4A54-9AC2-1A1987639B4C}"/>
          </ac:spMkLst>
        </pc:spChg>
        <pc:spChg chg="mod modVis">
          <ac:chgData name="Le Thuy" userId="e7abe041f71b4261" providerId="LiveId" clId="{8D4A828D-2E81-40FD-ABF2-B1337EBE041A}" dt="2021-06-28T04:23:25.812" v="962" actId="962"/>
          <ac:spMkLst>
            <pc:docMk/>
            <pc:sldMk cId="1232118714" sldId="345"/>
            <ac:spMk id="114" creationId="{0DEA5F2F-4DF1-4A79-82F0-DC075ACB2198}"/>
          </ac:spMkLst>
        </pc:spChg>
        <pc:spChg chg="mod modVis">
          <ac:chgData name="Le Thuy" userId="e7abe041f71b4261" providerId="LiveId" clId="{8D4A828D-2E81-40FD-ABF2-B1337EBE041A}" dt="2021-06-28T04:23:21.670" v="961" actId="962"/>
          <ac:spMkLst>
            <pc:docMk/>
            <pc:sldMk cId="1232118714" sldId="345"/>
            <ac:spMk id="115" creationId="{EFD130AE-BF39-40D9-820F-31F945DC9A4D}"/>
          </ac:spMkLst>
        </pc:spChg>
        <pc:spChg chg="mod modVis">
          <ac:chgData name="Le Thuy" userId="e7abe041f71b4261" providerId="LiveId" clId="{8D4A828D-2E81-40FD-ABF2-B1337EBE041A}" dt="2021-06-28T04:23:19.434" v="960" actId="962"/>
          <ac:spMkLst>
            <pc:docMk/>
            <pc:sldMk cId="1232118714" sldId="345"/>
            <ac:spMk id="116" creationId="{FD1FB9E6-F7A2-4FA0-89AC-7457F2D02E5D}"/>
          </ac:spMkLst>
        </pc:spChg>
        <pc:spChg chg="mod modVis">
          <ac:chgData name="Le Thuy" userId="e7abe041f71b4261" providerId="LiveId" clId="{8D4A828D-2E81-40FD-ABF2-B1337EBE041A}" dt="2021-06-28T04:23:14.721" v="959" actId="962"/>
          <ac:spMkLst>
            <pc:docMk/>
            <pc:sldMk cId="1232118714" sldId="345"/>
            <ac:spMk id="117" creationId="{8DDE0066-D580-4F50-9A9A-878249D44B5B}"/>
          </ac:spMkLst>
        </pc:spChg>
        <pc:spChg chg="mod modVis">
          <ac:chgData name="Le Thuy" userId="e7abe041f71b4261" providerId="LiveId" clId="{8D4A828D-2E81-40FD-ABF2-B1337EBE041A}" dt="2021-06-28T04:23:12.166" v="958" actId="962"/>
          <ac:spMkLst>
            <pc:docMk/>
            <pc:sldMk cId="1232118714" sldId="345"/>
            <ac:spMk id="118" creationId="{48F14D92-7857-4232-9925-0B5D3CE675AC}"/>
          </ac:spMkLst>
        </pc:spChg>
        <pc:spChg chg="mod modVis">
          <ac:chgData name="Le Thuy" userId="e7abe041f71b4261" providerId="LiveId" clId="{8D4A828D-2E81-40FD-ABF2-B1337EBE041A}" dt="2021-06-28T04:23:10.141" v="957" actId="962"/>
          <ac:spMkLst>
            <pc:docMk/>
            <pc:sldMk cId="1232118714" sldId="345"/>
            <ac:spMk id="119" creationId="{7E7674E9-05A8-44FA-8D7E-D64FAC8BD114}"/>
          </ac:spMkLst>
        </pc:spChg>
        <pc:spChg chg="mod modVis">
          <ac:chgData name="Le Thuy" userId="e7abe041f71b4261" providerId="LiveId" clId="{8D4A828D-2E81-40FD-ABF2-B1337EBE041A}" dt="2021-06-28T04:23:07.441" v="956" actId="962"/>
          <ac:spMkLst>
            <pc:docMk/>
            <pc:sldMk cId="1232118714" sldId="345"/>
            <ac:spMk id="120" creationId="{D0B7B2B8-B274-4CA9-A81E-F8D4EB67DA61}"/>
          </ac:spMkLst>
        </pc:spChg>
        <pc:spChg chg="mod modVis">
          <ac:chgData name="Le Thuy" userId="e7abe041f71b4261" providerId="LiveId" clId="{8D4A828D-2E81-40FD-ABF2-B1337EBE041A}" dt="2021-06-28T04:22:59.770" v="955" actId="962"/>
          <ac:spMkLst>
            <pc:docMk/>
            <pc:sldMk cId="1232118714" sldId="345"/>
            <ac:spMk id="121" creationId="{553B6E8B-CC7C-44ED-99CE-508FBE8B1EE5}"/>
          </ac:spMkLst>
        </pc:spChg>
        <pc:spChg chg="mod modVis">
          <ac:chgData name="Le Thuy" userId="e7abe041f71b4261" providerId="LiveId" clId="{8D4A828D-2E81-40FD-ABF2-B1337EBE041A}" dt="2021-06-28T04:22:56.965" v="954" actId="962"/>
          <ac:spMkLst>
            <pc:docMk/>
            <pc:sldMk cId="1232118714" sldId="345"/>
            <ac:spMk id="122" creationId="{65FF3F66-4276-4676-BE39-C4C2AC80E7B3}"/>
          </ac:spMkLst>
        </pc:spChg>
        <pc:spChg chg="mod modVis">
          <ac:chgData name="Le Thuy" userId="e7abe041f71b4261" providerId="LiveId" clId="{8D4A828D-2E81-40FD-ABF2-B1337EBE041A}" dt="2021-06-28T04:22:50.823" v="953" actId="962"/>
          <ac:spMkLst>
            <pc:docMk/>
            <pc:sldMk cId="1232118714" sldId="345"/>
            <ac:spMk id="123" creationId="{AE8AAED0-8762-4CB4-AD49-CCF8951B1408}"/>
          </ac:spMkLst>
        </pc:spChg>
        <pc:spChg chg="mod modVis">
          <ac:chgData name="Le Thuy" userId="e7abe041f71b4261" providerId="LiveId" clId="{8D4A828D-2E81-40FD-ABF2-B1337EBE041A}" dt="2021-06-28T04:22:47.470" v="952" actId="962"/>
          <ac:spMkLst>
            <pc:docMk/>
            <pc:sldMk cId="1232118714" sldId="345"/>
            <ac:spMk id="124" creationId="{3C2053F1-246B-4C0B-8BBC-981A4160D8F6}"/>
          </ac:spMkLst>
        </pc:spChg>
        <pc:spChg chg="mod modVis">
          <ac:chgData name="Le Thuy" userId="e7abe041f71b4261" providerId="LiveId" clId="{8D4A828D-2E81-40FD-ABF2-B1337EBE041A}" dt="2021-06-28T04:22:44.739" v="951" actId="962"/>
          <ac:spMkLst>
            <pc:docMk/>
            <pc:sldMk cId="1232118714" sldId="345"/>
            <ac:spMk id="125" creationId="{0EF9C801-35DC-4500-B4AF-1B20F5A21727}"/>
          </ac:spMkLst>
        </pc:spChg>
        <pc:spChg chg="mod modVis">
          <ac:chgData name="Le Thuy" userId="e7abe041f71b4261" providerId="LiveId" clId="{8D4A828D-2E81-40FD-ABF2-B1337EBE041A}" dt="2021-06-28T04:22:39.732" v="950" actId="962"/>
          <ac:spMkLst>
            <pc:docMk/>
            <pc:sldMk cId="1232118714" sldId="345"/>
            <ac:spMk id="126" creationId="{FDFA70CA-F3B4-425C-8534-69AF29F1A16E}"/>
          </ac:spMkLst>
        </pc:spChg>
        <pc:spChg chg="mod modVis">
          <ac:chgData name="Le Thuy" userId="e7abe041f71b4261" providerId="LiveId" clId="{8D4A828D-2E81-40FD-ABF2-B1337EBE041A}" dt="2021-06-28T04:22:36.425" v="949" actId="962"/>
          <ac:spMkLst>
            <pc:docMk/>
            <pc:sldMk cId="1232118714" sldId="345"/>
            <ac:spMk id="127" creationId="{A42900E0-3138-4677-9A17-898FC1937EA6}"/>
          </ac:spMkLst>
        </pc:spChg>
        <pc:spChg chg="mod modVis">
          <ac:chgData name="Le Thuy" userId="e7abe041f71b4261" providerId="LiveId" clId="{8D4A828D-2E81-40FD-ABF2-B1337EBE041A}" dt="2021-06-28T04:22:34.017" v="948" actId="962"/>
          <ac:spMkLst>
            <pc:docMk/>
            <pc:sldMk cId="1232118714" sldId="345"/>
            <ac:spMk id="128" creationId="{E08FFE9B-9724-4378-BE6F-530E131B844A}"/>
          </ac:spMkLst>
        </pc:spChg>
        <pc:spChg chg="mod modVis">
          <ac:chgData name="Le Thuy" userId="e7abe041f71b4261" providerId="LiveId" clId="{8D4A828D-2E81-40FD-ABF2-B1337EBE041A}" dt="2021-06-28T04:22:29.955" v="947" actId="962"/>
          <ac:spMkLst>
            <pc:docMk/>
            <pc:sldMk cId="1232118714" sldId="345"/>
            <ac:spMk id="129" creationId="{F97DD4BD-6C02-40B1-9B25-37B29E797073}"/>
          </ac:spMkLst>
        </pc:spChg>
        <pc:spChg chg="mod modVis">
          <ac:chgData name="Le Thuy" userId="e7abe041f71b4261" providerId="LiveId" clId="{8D4A828D-2E81-40FD-ABF2-B1337EBE041A}" dt="2021-06-28T04:22:27.254" v="946" actId="962"/>
          <ac:spMkLst>
            <pc:docMk/>
            <pc:sldMk cId="1232118714" sldId="345"/>
            <ac:spMk id="130" creationId="{5D72B813-D3AC-4B96-A8B6-269B1B461647}"/>
          </ac:spMkLst>
        </pc:spChg>
        <pc:spChg chg="mod modVis">
          <ac:chgData name="Le Thuy" userId="e7abe041f71b4261" providerId="LiveId" clId="{8D4A828D-2E81-40FD-ABF2-B1337EBE041A}" dt="2021-06-28T04:22:22.472" v="945" actId="962"/>
          <ac:spMkLst>
            <pc:docMk/>
            <pc:sldMk cId="1232118714" sldId="345"/>
            <ac:spMk id="131" creationId="{7F53ADE4-55A4-4D78-A965-7200AF8F5EDA}"/>
          </ac:spMkLst>
        </pc:spChg>
        <pc:spChg chg="mod modVis">
          <ac:chgData name="Le Thuy" userId="e7abe041f71b4261" providerId="LiveId" clId="{8D4A828D-2E81-40FD-ABF2-B1337EBE041A}" dt="2021-06-28T04:22:17.970" v="944" actId="33935"/>
          <ac:spMkLst>
            <pc:docMk/>
            <pc:sldMk cId="1232118714" sldId="345"/>
            <ac:spMk id="132" creationId="{52644FB0-5B96-4949-8B27-CC2B30F24FF4}"/>
          </ac:spMkLst>
        </pc:spChg>
        <pc:spChg chg="mod modVis">
          <ac:chgData name="Le Thuy" userId="e7abe041f71b4261" providerId="LiveId" clId="{8D4A828D-2E81-40FD-ABF2-B1337EBE041A}" dt="2021-06-28T04:22:17.970" v="944" actId="33935"/>
          <ac:spMkLst>
            <pc:docMk/>
            <pc:sldMk cId="1232118714" sldId="345"/>
            <ac:spMk id="133" creationId="{7D966D3F-E5EA-4236-BC70-329764DC709F}"/>
          </ac:spMkLst>
        </pc:spChg>
        <pc:spChg chg="mod modVis">
          <ac:chgData name="Le Thuy" userId="e7abe041f71b4261" providerId="LiveId" clId="{8D4A828D-2E81-40FD-ABF2-B1337EBE041A}" dt="2021-06-28T04:22:17.970" v="944" actId="33935"/>
          <ac:spMkLst>
            <pc:docMk/>
            <pc:sldMk cId="1232118714" sldId="345"/>
            <ac:spMk id="134" creationId="{B2875C3A-C4A4-4961-993A-ACA34BF5A85D}"/>
          </ac:spMkLst>
        </pc:spChg>
        <pc:spChg chg="mod modVis">
          <ac:chgData name="Le Thuy" userId="e7abe041f71b4261" providerId="LiveId" clId="{8D4A828D-2E81-40FD-ABF2-B1337EBE041A}" dt="2021-06-28T04:22:17.970" v="944" actId="33935"/>
          <ac:spMkLst>
            <pc:docMk/>
            <pc:sldMk cId="1232118714" sldId="345"/>
            <ac:spMk id="168" creationId="{DFD8C51C-CF83-4C4A-9499-D2C1E545F661}"/>
          </ac:spMkLst>
        </pc:spChg>
        <pc:spChg chg="mod">
          <ac:chgData name="Le Thuy" userId="e7abe041f71b4261" providerId="LiveId" clId="{8D4A828D-2E81-40FD-ABF2-B1337EBE041A}" dt="2021-06-28T04:28:47.266" v="1044" actId="962"/>
          <ac:spMkLst>
            <pc:docMk/>
            <pc:sldMk cId="1232118714" sldId="345"/>
            <ac:spMk id="170" creationId="{8BEF66E0-EE8B-4A4B-A92F-0CEB0D962456}"/>
          </ac:spMkLst>
        </pc:spChg>
        <pc:spChg chg="mod">
          <ac:chgData name="Le Thuy" userId="e7abe041f71b4261" providerId="LiveId" clId="{8D4A828D-2E81-40FD-ABF2-B1337EBE041A}" dt="2021-06-28T04:28:43.169" v="1043" actId="962"/>
          <ac:spMkLst>
            <pc:docMk/>
            <pc:sldMk cId="1232118714" sldId="345"/>
            <ac:spMk id="171" creationId="{B897887F-26D5-4CD3-BCFC-F86A4B8ED6D6}"/>
          </ac:spMkLst>
        </pc:spChg>
        <pc:spChg chg="mod">
          <ac:chgData name="Le Thuy" userId="e7abe041f71b4261" providerId="LiveId" clId="{8D4A828D-2E81-40FD-ABF2-B1337EBE041A}" dt="2021-06-28T04:28:33.486" v="1040" actId="962"/>
          <ac:spMkLst>
            <pc:docMk/>
            <pc:sldMk cId="1232118714" sldId="345"/>
            <ac:spMk id="173" creationId="{4AB5A871-3A00-450B-933F-8C89AE43D76D}"/>
          </ac:spMkLst>
        </pc:spChg>
        <pc:spChg chg="mod">
          <ac:chgData name="Le Thuy" userId="e7abe041f71b4261" providerId="LiveId" clId="{8D4A828D-2E81-40FD-ABF2-B1337EBE041A}" dt="2021-06-28T04:28:29.163" v="1039" actId="962"/>
          <ac:spMkLst>
            <pc:docMk/>
            <pc:sldMk cId="1232118714" sldId="345"/>
            <ac:spMk id="174" creationId="{F69A55E7-9F21-458B-8C24-CE588412ADF2}"/>
          </ac:spMkLst>
        </pc:spChg>
        <pc:spChg chg="mod">
          <ac:chgData name="Le Thuy" userId="e7abe041f71b4261" providerId="LiveId" clId="{8D4A828D-2E81-40FD-ABF2-B1337EBE041A}" dt="2021-06-28T04:28:25.958" v="1038" actId="962"/>
          <ac:spMkLst>
            <pc:docMk/>
            <pc:sldMk cId="1232118714" sldId="345"/>
            <ac:spMk id="176" creationId="{F40A2877-0BBA-4386-AAB2-56E3DC579883}"/>
          </ac:spMkLst>
        </pc:spChg>
        <pc:spChg chg="mod">
          <ac:chgData name="Le Thuy" userId="e7abe041f71b4261" providerId="LiveId" clId="{8D4A828D-2E81-40FD-ABF2-B1337EBE041A}" dt="2021-06-28T04:28:23.270" v="1037" actId="962"/>
          <ac:spMkLst>
            <pc:docMk/>
            <pc:sldMk cId="1232118714" sldId="345"/>
            <ac:spMk id="177" creationId="{B8C921E5-2C42-4D1B-8E2C-6112F8863AAA}"/>
          </ac:spMkLst>
        </pc:spChg>
        <pc:spChg chg="mod">
          <ac:chgData name="Le Thuy" userId="e7abe041f71b4261" providerId="LiveId" clId="{8D4A828D-2E81-40FD-ABF2-B1337EBE041A}" dt="2021-06-28T04:28:14.765" v="1034" actId="962"/>
          <ac:spMkLst>
            <pc:docMk/>
            <pc:sldMk cId="1232118714" sldId="345"/>
            <ac:spMk id="179" creationId="{724527AF-0949-4744-B399-FE53CF486752}"/>
          </ac:spMkLst>
        </pc:spChg>
        <pc:spChg chg="mod">
          <ac:chgData name="Le Thuy" userId="e7abe041f71b4261" providerId="LiveId" clId="{8D4A828D-2E81-40FD-ABF2-B1337EBE041A}" dt="2021-06-28T04:28:12.389" v="1033" actId="962"/>
          <ac:spMkLst>
            <pc:docMk/>
            <pc:sldMk cId="1232118714" sldId="345"/>
            <ac:spMk id="180" creationId="{4AACF325-967A-4568-8597-66A04CD95E42}"/>
          </ac:spMkLst>
        </pc:spChg>
        <pc:spChg chg="mod modVis">
          <ac:chgData name="Le Thuy" userId="e7abe041f71b4261" providerId="LiveId" clId="{8D4A828D-2E81-40FD-ABF2-B1337EBE041A}" dt="2021-06-28T04:28:05.089" v="1031" actId="962"/>
          <ac:spMkLst>
            <pc:docMk/>
            <pc:sldMk cId="1232118714" sldId="345"/>
            <ac:spMk id="181" creationId="{346BBDED-1020-424D-852D-0175418068F3}"/>
          </ac:spMkLst>
        </pc:spChg>
        <pc:spChg chg="mod modVis">
          <ac:chgData name="Le Thuy" userId="e7abe041f71b4261" providerId="LiveId" clId="{8D4A828D-2E81-40FD-ABF2-B1337EBE041A}" dt="2021-06-28T04:27:58.496" v="1030" actId="962"/>
          <ac:spMkLst>
            <pc:docMk/>
            <pc:sldMk cId="1232118714" sldId="345"/>
            <ac:spMk id="182" creationId="{26435C0F-F6BF-4584-9FE7-BC2CA97B4AD4}"/>
          </ac:spMkLst>
        </pc:spChg>
        <pc:spChg chg="mod modVis">
          <ac:chgData name="Le Thuy" userId="e7abe041f71b4261" providerId="LiveId" clId="{8D4A828D-2E81-40FD-ABF2-B1337EBE041A}" dt="2021-06-28T04:27:56.178" v="1029" actId="962"/>
          <ac:spMkLst>
            <pc:docMk/>
            <pc:sldMk cId="1232118714" sldId="345"/>
            <ac:spMk id="184" creationId="{812183DB-D134-447E-AD95-A198A67DF460}"/>
          </ac:spMkLst>
        </pc:spChg>
        <pc:spChg chg="mod modVis">
          <ac:chgData name="Le Thuy" userId="e7abe041f71b4261" providerId="LiveId" clId="{8D4A828D-2E81-40FD-ABF2-B1337EBE041A}" dt="2021-06-28T04:27:53.533" v="1028" actId="962"/>
          <ac:spMkLst>
            <pc:docMk/>
            <pc:sldMk cId="1232118714" sldId="345"/>
            <ac:spMk id="186" creationId="{B82B5B34-FA8D-4EAC-8C22-0217C69DAEAA}"/>
          </ac:spMkLst>
        </pc:spChg>
        <pc:spChg chg="mod modVis">
          <ac:chgData name="Le Thuy" userId="e7abe041f71b4261" providerId="LiveId" clId="{8D4A828D-2E81-40FD-ABF2-B1337EBE041A}" dt="2021-06-28T04:27:50.507" v="1027" actId="962"/>
          <ac:spMkLst>
            <pc:docMk/>
            <pc:sldMk cId="1232118714" sldId="345"/>
            <ac:spMk id="188" creationId="{823AF4E7-5833-4008-A56A-D0DD2BF9D8D3}"/>
          </ac:spMkLst>
        </pc:spChg>
        <pc:spChg chg="mod modVis">
          <ac:chgData name="Le Thuy" userId="e7abe041f71b4261" providerId="LiveId" clId="{8D4A828D-2E81-40FD-ABF2-B1337EBE041A}" dt="2021-06-28T04:27:48.326" v="1026" actId="962"/>
          <ac:spMkLst>
            <pc:docMk/>
            <pc:sldMk cId="1232118714" sldId="345"/>
            <ac:spMk id="190" creationId="{42DDC218-014D-447C-93BC-302981F89F6E}"/>
          </ac:spMkLst>
        </pc:spChg>
        <pc:spChg chg="mod modVis">
          <ac:chgData name="Le Thuy" userId="e7abe041f71b4261" providerId="LiveId" clId="{8D4A828D-2E81-40FD-ABF2-B1337EBE041A}" dt="2021-06-28T04:27:35.455" v="1025" actId="962"/>
          <ac:spMkLst>
            <pc:docMk/>
            <pc:sldMk cId="1232118714" sldId="345"/>
            <ac:spMk id="194" creationId="{A498DD33-6403-43B2-8CFE-50FFF35E6539}"/>
          </ac:spMkLst>
        </pc:spChg>
        <pc:spChg chg="mod modVis">
          <ac:chgData name="Le Thuy" userId="e7abe041f71b4261" providerId="LiveId" clId="{8D4A828D-2E81-40FD-ABF2-B1337EBE041A}" dt="2021-06-28T04:27:32.101" v="1024" actId="962"/>
          <ac:spMkLst>
            <pc:docMk/>
            <pc:sldMk cId="1232118714" sldId="345"/>
            <ac:spMk id="196" creationId="{A48DD58C-7580-44AC-BAD7-132FAED878BC}"/>
          </ac:spMkLst>
        </pc:spChg>
        <pc:spChg chg="mod modVis">
          <ac:chgData name="Le Thuy" userId="e7abe041f71b4261" providerId="LiveId" clId="{8D4A828D-2E81-40FD-ABF2-B1337EBE041A}" dt="2021-06-28T04:27:29.392" v="1023" actId="962"/>
          <ac:spMkLst>
            <pc:docMk/>
            <pc:sldMk cId="1232118714" sldId="345"/>
            <ac:spMk id="198" creationId="{7EA11715-64D5-4D0E-AE73-E2FA9D9EFBD9}"/>
          </ac:spMkLst>
        </pc:spChg>
        <pc:spChg chg="mod modVis">
          <ac:chgData name="Le Thuy" userId="e7abe041f71b4261" providerId="LiveId" clId="{8D4A828D-2E81-40FD-ABF2-B1337EBE041A}" dt="2021-06-28T04:27:25.657" v="1022" actId="962"/>
          <ac:spMkLst>
            <pc:docMk/>
            <pc:sldMk cId="1232118714" sldId="345"/>
            <ac:spMk id="203" creationId="{A03E713B-56E4-4C64-87B6-86F5A520F895}"/>
          </ac:spMkLst>
        </pc:spChg>
        <pc:spChg chg="mod modVis">
          <ac:chgData name="Le Thuy" userId="e7abe041f71b4261" providerId="LiveId" clId="{8D4A828D-2E81-40FD-ABF2-B1337EBE041A}" dt="2021-06-28T04:27:22.407" v="1021" actId="962"/>
          <ac:spMkLst>
            <pc:docMk/>
            <pc:sldMk cId="1232118714" sldId="345"/>
            <ac:spMk id="205" creationId="{5EE6902D-60F2-4B4A-90FB-0C3AAD370281}"/>
          </ac:spMkLst>
        </pc:spChg>
        <pc:spChg chg="mod modVis">
          <ac:chgData name="Le Thuy" userId="e7abe041f71b4261" providerId="LiveId" clId="{8D4A828D-2E81-40FD-ABF2-B1337EBE041A}" dt="2021-06-28T04:27:19.389" v="1020" actId="962"/>
          <ac:spMkLst>
            <pc:docMk/>
            <pc:sldMk cId="1232118714" sldId="345"/>
            <ac:spMk id="206" creationId="{FF2DEC0B-B83D-4047-953A-37EE29B9ADB9}"/>
          </ac:spMkLst>
        </pc:spChg>
        <pc:spChg chg="mod modVis">
          <ac:chgData name="Le Thuy" userId="e7abe041f71b4261" providerId="LiveId" clId="{8D4A828D-2E81-40FD-ABF2-B1337EBE041A}" dt="2021-06-28T04:27:15.126" v="1019" actId="962"/>
          <ac:spMkLst>
            <pc:docMk/>
            <pc:sldMk cId="1232118714" sldId="345"/>
            <ac:spMk id="208" creationId="{B4DFDDB8-8BFA-4E84-9C48-C74B8CD2196F}"/>
          </ac:spMkLst>
        </pc:spChg>
        <pc:spChg chg="mod modVis">
          <ac:chgData name="Le Thuy" userId="e7abe041f71b4261" providerId="LiveId" clId="{8D4A828D-2E81-40FD-ABF2-B1337EBE041A}" dt="2021-06-28T04:27:10.816" v="1018" actId="962"/>
          <ac:spMkLst>
            <pc:docMk/>
            <pc:sldMk cId="1232118714" sldId="345"/>
            <ac:spMk id="209" creationId="{AD2F8DB5-39E7-44B3-9A8E-20502BF25C9A}"/>
          </ac:spMkLst>
        </pc:spChg>
        <pc:spChg chg="mod modVis">
          <ac:chgData name="Le Thuy" userId="e7abe041f71b4261" providerId="LiveId" clId="{8D4A828D-2E81-40FD-ABF2-B1337EBE041A}" dt="2021-06-28T04:27:08.093" v="1017" actId="962"/>
          <ac:spMkLst>
            <pc:docMk/>
            <pc:sldMk cId="1232118714" sldId="345"/>
            <ac:spMk id="210" creationId="{3F3A787C-935E-4A5A-B804-A6324F366495}"/>
          </ac:spMkLst>
        </pc:spChg>
        <pc:spChg chg="mod modVis">
          <ac:chgData name="Le Thuy" userId="e7abe041f71b4261" providerId="LiveId" clId="{8D4A828D-2E81-40FD-ABF2-B1337EBE041A}" dt="2021-06-28T04:27:05.868" v="1016" actId="962"/>
          <ac:spMkLst>
            <pc:docMk/>
            <pc:sldMk cId="1232118714" sldId="345"/>
            <ac:spMk id="211" creationId="{C8764AAF-F0C2-4855-9624-007EB9BB2DD3}"/>
          </ac:spMkLst>
        </pc:spChg>
        <pc:spChg chg="mod modVis">
          <ac:chgData name="Le Thuy" userId="e7abe041f71b4261" providerId="LiveId" clId="{8D4A828D-2E81-40FD-ABF2-B1337EBE041A}" dt="2021-06-28T04:27:00.915" v="1015" actId="962"/>
          <ac:spMkLst>
            <pc:docMk/>
            <pc:sldMk cId="1232118714" sldId="345"/>
            <ac:spMk id="212" creationId="{DBD32DDC-AD04-44A2-9CFE-3AD071D07138}"/>
          </ac:spMkLst>
        </pc:spChg>
        <pc:spChg chg="mod modVis">
          <ac:chgData name="Le Thuy" userId="e7abe041f71b4261" providerId="LiveId" clId="{8D4A828D-2E81-40FD-ABF2-B1337EBE041A}" dt="2021-06-28T04:26:58.274" v="1014" actId="962"/>
          <ac:spMkLst>
            <pc:docMk/>
            <pc:sldMk cId="1232118714" sldId="345"/>
            <ac:spMk id="213" creationId="{33B4F42F-851B-471E-AA7E-4931EAD646C7}"/>
          </ac:spMkLst>
        </pc:spChg>
        <pc:spChg chg="mod modVis">
          <ac:chgData name="Le Thuy" userId="e7abe041f71b4261" providerId="LiveId" clId="{8D4A828D-2E81-40FD-ABF2-B1337EBE041A}" dt="2021-06-28T04:26:53.929" v="1013" actId="962"/>
          <ac:spMkLst>
            <pc:docMk/>
            <pc:sldMk cId="1232118714" sldId="345"/>
            <ac:spMk id="217" creationId="{4F474FF5-121A-48BD-98E4-7BF5E5479DAD}"/>
          </ac:spMkLst>
        </pc:spChg>
        <pc:spChg chg="mod modVis">
          <ac:chgData name="Le Thuy" userId="e7abe041f71b4261" providerId="LiveId" clId="{8D4A828D-2E81-40FD-ABF2-B1337EBE041A}" dt="2021-06-28T04:26:51.086" v="1012" actId="962"/>
          <ac:spMkLst>
            <pc:docMk/>
            <pc:sldMk cId="1232118714" sldId="345"/>
            <ac:spMk id="218" creationId="{C74DBCD4-062E-41DB-92C6-A68A15EE2BED}"/>
          </ac:spMkLst>
        </pc:spChg>
        <pc:spChg chg="mod modVis">
          <ac:chgData name="Le Thuy" userId="e7abe041f71b4261" providerId="LiveId" clId="{8D4A828D-2E81-40FD-ABF2-B1337EBE041A}" dt="2021-06-28T04:26:48.711" v="1011" actId="962"/>
          <ac:spMkLst>
            <pc:docMk/>
            <pc:sldMk cId="1232118714" sldId="345"/>
            <ac:spMk id="219" creationId="{46BEC66E-B886-4DA2-AE9C-3468F2BBE8CF}"/>
          </ac:spMkLst>
        </pc:spChg>
        <pc:spChg chg="del mod">
          <ac:chgData name="Le Thuy" userId="e7abe041f71b4261" providerId="LiveId" clId="{8D4A828D-2E81-40FD-ABF2-B1337EBE041A}" dt="2021-06-27T02:19:20.407" v="2" actId="478"/>
          <ac:spMkLst>
            <pc:docMk/>
            <pc:sldMk cId="1232118714" sldId="345"/>
            <ac:spMk id="227" creationId="{EED61AB2-4067-460D-825B-FB5DA4CE637F}"/>
          </ac:spMkLst>
        </pc:spChg>
        <pc:spChg chg="del">
          <ac:chgData name="Le Thuy" userId="e7abe041f71b4261" providerId="LiveId" clId="{8D4A828D-2E81-40FD-ABF2-B1337EBE041A}" dt="2021-06-27T02:19:18.018" v="0" actId="478"/>
          <ac:spMkLst>
            <pc:docMk/>
            <pc:sldMk cId="1232118714" sldId="345"/>
            <ac:spMk id="228" creationId="{6A9DAB85-5ACB-4D4B-BA25-66955F4EF0E8}"/>
          </ac:spMkLst>
        </pc:spChg>
        <pc:spChg chg="del">
          <ac:chgData name="Le Thuy" userId="e7abe041f71b4261" providerId="LiveId" clId="{8D4A828D-2E81-40FD-ABF2-B1337EBE041A}" dt="2021-06-27T02:19:21.549" v="3" actId="478"/>
          <ac:spMkLst>
            <pc:docMk/>
            <pc:sldMk cId="1232118714" sldId="345"/>
            <ac:spMk id="229" creationId="{30F2A6FD-CE86-4A6E-A414-CBC74093314F}"/>
          </ac:spMkLst>
        </pc:spChg>
        <pc:spChg chg="mod modVis">
          <ac:chgData name="Le Thuy" userId="e7abe041f71b4261" providerId="LiveId" clId="{8D4A828D-2E81-40FD-ABF2-B1337EBE041A}" dt="2021-06-28T04:28:36.060" v="1041" actId="962"/>
          <ac:spMkLst>
            <pc:docMk/>
            <pc:sldMk cId="1232118714" sldId="345"/>
            <ac:spMk id="231" creationId="{3B46046C-3B34-44C2-9057-A14C357E9610}"/>
          </ac:spMkLst>
        </pc:spChg>
        <pc:grpChg chg="mod modVis">
          <ac:chgData name="Le Thuy" userId="e7abe041f71b4261" providerId="LiveId" clId="{8D4A828D-2E81-40FD-ABF2-B1337EBE041A}" dt="2021-06-28T04:28:40.483" v="1042" actId="962"/>
          <ac:grpSpMkLst>
            <pc:docMk/>
            <pc:sldMk cId="1232118714" sldId="345"/>
            <ac:grpSpMk id="169" creationId="{59AAEC55-3736-4D01-A25A-C26A79A24A84}"/>
          </ac:grpSpMkLst>
        </pc:grpChg>
        <pc:grpChg chg="mod modVis">
          <ac:chgData name="Le Thuy" userId="e7abe041f71b4261" providerId="LiveId" clId="{8D4A828D-2E81-40FD-ABF2-B1337EBE041A}" dt="2021-06-28T04:28:20.322" v="1036" actId="962"/>
          <ac:grpSpMkLst>
            <pc:docMk/>
            <pc:sldMk cId="1232118714" sldId="345"/>
            <ac:grpSpMk id="172" creationId="{82E4B746-340C-4997-A684-AE03982E04FC}"/>
          </ac:grpSpMkLst>
        </pc:grpChg>
        <pc:grpChg chg="mod modVis">
          <ac:chgData name="Le Thuy" userId="e7abe041f71b4261" providerId="LiveId" clId="{8D4A828D-2E81-40FD-ABF2-B1337EBE041A}" dt="2021-06-28T04:28:16.923" v="1035" actId="962"/>
          <ac:grpSpMkLst>
            <pc:docMk/>
            <pc:sldMk cId="1232118714" sldId="345"/>
            <ac:grpSpMk id="175" creationId="{218A8777-93A6-40F3-AE78-112B4D108CF8}"/>
          </ac:grpSpMkLst>
        </pc:grpChg>
        <pc:grpChg chg="mod modVis">
          <ac:chgData name="Le Thuy" userId="e7abe041f71b4261" providerId="LiveId" clId="{8D4A828D-2E81-40FD-ABF2-B1337EBE041A}" dt="2021-06-28T04:28:08.159" v="1032" actId="962"/>
          <ac:grpSpMkLst>
            <pc:docMk/>
            <pc:sldMk cId="1232118714" sldId="345"/>
            <ac:grpSpMk id="178" creationId="{5BAC4952-72B0-4F8F-B09D-F709EC4ADC8A}"/>
          </ac:grpSpMkLst>
        </pc:grpChg>
        <pc:picChg chg="mod modVis">
          <ac:chgData name="Le Thuy" userId="e7abe041f71b4261" providerId="LiveId" clId="{8D4A828D-2E81-40FD-ABF2-B1337EBE041A}" dt="2021-06-28T04:28:53.881" v="1045" actId="962"/>
          <ac:picMkLst>
            <pc:docMk/>
            <pc:sldMk cId="1232118714" sldId="345"/>
            <ac:picMk id="4" creationId="{D42AC582-640F-45C8-A947-B33C9772B6FA}"/>
          </ac:picMkLst>
        </pc:picChg>
        <pc:cxnChg chg="mod modVis">
          <ac:chgData name="Le Thuy" userId="e7abe041f71b4261" providerId="LiveId" clId="{8D4A828D-2E81-40FD-ABF2-B1337EBE041A}" dt="2021-06-28T04:26:45" v="1010" actId="962"/>
          <ac:cxnSpMkLst>
            <pc:docMk/>
            <pc:sldMk cId="1232118714" sldId="345"/>
            <ac:cxnSpMk id="222" creationId="{5817DA6A-E430-4D23-8B70-0D3B1C4DB472}"/>
          </ac:cxnSpMkLst>
        </pc:cxnChg>
        <pc:cxnChg chg="mod modVis">
          <ac:chgData name="Le Thuy" userId="e7abe041f71b4261" providerId="LiveId" clId="{8D4A828D-2E81-40FD-ABF2-B1337EBE041A}" dt="2021-06-28T04:26:39.384" v="1009" actId="962"/>
          <ac:cxnSpMkLst>
            <pc:docMk/>
            <pc:sldMk cId="1232118714" sldId="345"/>
            <ac:cxnSpMk id="224" creationId="{5817397D-7D20-4FE2-88F9-FA413404CFEA}"/>
          </ac:cxnSpMkLst>
        </pc:cxnChg>
        <pc:cxnChg chg="mod modVis">
          <ac:chgData name="Le Thuy" userId="e7abe041f71b4261" providerId="LiveId" clId="{8D4A828D-2E81-40FD-ABF2-B1337EBE041A}" dt="2021-06-28T04:26:27.392" v="1008" actId="962"/>
          <ac:cxnSpMkLst>
            <pc:docMk/>
            <pc:sldMk cId="1232118714" sldId="345"/>
            <ac:cxnSpMk id="226" creationId="{EAA05861-87A5-4039-9EFA-FE65E7310914}"/>
          </ac:cxnSpMkLst>
        </pc:cxnChg>
      </pc:sldChg>
      <pc:sldChg chg="addSp delSp modSp mod delAnim modAnim">
        <pc:chgData name="Le Thuy" userId="e7abe041f71b4261" providerId="LiveId" clId="{8D4A828D-2E81-40FD-ABF2-B1337EBE041A}" dt="2021-06-28T03:57:22.844" v="900"/>
        <pc:sldMkLst>
          <pc:docMk/>
          <pc:sldMk cId="1634504614" sldId="347"/>
        </pc:sldMkLst>
        <pc:spChg chg="add mod">
          <ac:chgData name="Le Thuy" userId="e7abe041f71b4261" providerId="LiveId" clId="{8D4A828D-2E81-40FD-ABF2-B1337EBE041A}" dt="2021-06-27T03:01:36.717" v="153" actId="20577"/>
          <ac:spMkLst>
            <pc:docMk/>
            <pc:sldMk cId="1634504614" sldId="347"/>
            <ac:spMk id="2" creationId="{E2027A18-17EC-4484-809B-307D79941D1A}"/>
          </ac:spMkLst>
        </pc:spChg>
        <pc:spChg chg="add mod">
          <ac:chgData name="Le Thuy" userId="e7abe041f71b4261" providerId="LiveId" clId="{8D4A828D-2E81-40FD-ABF2-B1337EBE041A}" dt="2021-06-27T02:29:15.444" v="64" actId="1076"/>
          <ac:spMkLst>
            <pc:docMk/>
            <pc:sldMk cId="1634504614" sldId="347"/>
            <ac:spMk id="17" creationId="{C66C661D-A4A2-4737-8D7E-0F81D660D6C2}"/>
          </ac:spMkLst>
        </pc:spChg>
        <pc:spChg chg="add mod">
          <ac:chgData name="Le Thuy" userId="e7abe041f71b4261" providerId="LiveId" clId="{8D4A828D-2E81-40FD-ABF2-B1337EBE041A}" dt="2021-06-27T03:01:46.047" v="155" actId="1076"/>
          <ac:spMkLst>
            <pc:docMk/>
            <pc:sldMk cId="1634504614" sldId="347"/>
            <ac:spMk id="19" creationId="{1FCD2738-7EBD-4CC3-9DED-FC4F54D031AE}"/>
          </ac:spMkLst>
        </pc:spChg>
        <pc:spChg chg="add mod">
          <ac:chgData name="Le Thuy" userId="e7abe041f71b4261" providerId="LiveId" clId="{8D4A828D-2E81-40FD-ABF2-B1337EBE041A}" dt="2021-06-27T03:01:47.008" v="156"/>
          <ac:spMkLst>
            <pc:docMk/>
            <pc:sldMk cId="1634504614" sldId="347"/>
            <ac:spMk id="20" creationId="{E058C76A-5BE7-4464-AF6C-F4C3D494B9A0}"/>
          </ac:spMkLst>
        </pc:spChg>
        <pc:spChg chg="add mod">
          <ac:chgData name="Le Thuy" userId="e7abe041f71b4261" providerId="LiveId" clId="{8D4A828D-2E81-40FD-ABF2-B1337EBE041A}" dt="2021-06-27T03:01:48.411" v="157"/>
          <ac:spMkLst>
            <pc:docMk/>
            <pc:sldMk cId="1634504614" sldId="347"/>
            <ac:spMk id="21" creationId="{FDC2E9E2-F3A4-4022-AAC1-B088E1D4783A}"/>
          </ac:spMkLst>
        </pc:spChg>
        <pc:spChg chg="mod">
          <ac:chgData name="Le Thuy" userId="e7abe041f71b4261" providerId="LiveId" clId="{8D4A828D-2E81-40FD-ABF2-B1337EBE041A}" dt="2021-06-28T03:57:07.673" v="896"/>
          <ac:spMkLst>
            <pc:docMk/>
            <pc:sldMk cId="1634504614" sldId="347"/>
            <ac:spMk id="24" creationId="{E93B2645-3F61-40CC-81AA-24DC410EC5EC}"/>
          </ac:spMkLst>
        </pc:spChg>
        <pc:spChg chg="mod">
          <ac:chgData name="Le Thuy" userId="e7abe041f71b4261" providerId="LiveId" clId="{8D4A828D-2E81-40FD-ABF2-B1337EBE041A}" dt="2021-06-28T03:57:07.673" v="896"/>
          <ac:spMkLst>
            <pc:docMk/>
            <pc:sldMk cId="1634504614" sldId="347"/>
            <ac:spMk id="25" creationId="{2DBD4DF8-098A-4D89-9476-23349B138D37}"/>
          </ac:spMkLst>
        </pc:spChg>
        <pc:spChg chg="mod">
          <ac:chgData name="Le Thuy" userId="e7abe041f71b4261" providerId="LiveId" clId="{8D4A828D-2E81-40FD-ABF2-B1337EBE041A}" dt="2021-06-28T03:57:07.673" v="896"/>
          <ac:spMkLst>
            <pc:docMk/>
            <pc:sldMk cId="1634504614" sldId="347"/>
            <ac:spMk id="26" creationId="{13C942AE-887E-4791-B80E-BF764255341B}"/>
          </ac:spMkLst>
        </pc:spChg>
        <pc:spChg chg="mod">
          <ac:chgData name="Le Thuy" userId="e7abe041f71b4261" providerId="LiveId" clId="{8D4A828D-2E81-40FD-ABF2-B1337EBE041A}" dt="2021-06-28T03:57:07.673" v="896"/>
          <ac:spMkLst>
            <pc:docMk/>
            <pc:sldMk cId="1634504614" sldId="347"/>
            <ac:spMk id="27" creationId="{32510202-2964-42D8-9BA3-E00FA4D02785}"/>
          </ac:spMkLst>
        </pc:spChg>
        <pc:spChg chg="mod">
          <ac:chgData name="Le Thuy" userId="e7abe041f71b4261" providerId="LiveId" clId="{8D4A828D-2E81-40FD-ABF2-B1337EBE041A}" dt="2021-06-28T03:57:07.673" v="896"/>
          <ac:spMkLst>
            <pc:docMk/>
            <pc:sldMk cId="1634504614" sldId="347"/>
            <ac:spMk id="28" creationId="{49626B4A-0CE0-4769-AA15-D4144F23F0DC}"/>
          </ac:spMkLst>
        </pc:spChg>
        <pc:spChg chg="mod">
          <ac:chgData name="Le Thuy" userId="e7abe041f71b4261" providerId="LiveId" clId="{8D4A828D-2E81-40FD-ABF2-B1337EBE041A}" dt="2021-06-28T03:57:07.673" v="896"/>
          <ac:spMkLst>
            <pc:docMk/>
            <pc:sldMk cId="1634504614" sldId="347"/>
            <ac:spMk id="29" creationId="{D6423490-7651-4FB2-BA70-D3FFCDBE83ED}"/>
          </ac:spMkLst>
        </pc:spChg>
        <pc:spChg chg="mod">
          <ac:chgData name="Le Thuy" userId="e7abe041f71b4261" providerId="LiveId" clId="{8D4A828D-2E81-40FD-ABF2-B1337EBE041A}" dt="2021-06-28T03:57:07.673" v="896"/>
          <ac:spMkLst>
            <pc:docMk/>
            <pc:sldMk cId="1634504614" sldId="347"/>
            <ac:spMk id="30" creationId="{4576C5BB-9AAD-49C4-BF93-5206AA06D1B5}"/>
          </ac:spMkLst>
        </pc:spChg>
        <pc:spChg chg="mod">
          <ac:chgData name="Le Thuy" userId="e7abe041f71b4261" providerId="LiveId" clId="{8D4A828D-2E81-40FD-ABF2-B1337EBE041A}" dt="2021-06-28T03:57:07.673" v="896"/>
          <ac:spMkLst>
            <pc:docMk/>
            <pc:sldMk cId="1634504614" sldId="347"/>
            <ac:spMk id="31" creationId="{EF1D975A-9585-49EA-B681-989DBEC1639F}"/>
          </ac:spMkLst>
        </pc:spChg>
        <pc:spChg chg="mod">
          <ac:chgData name="Le Thuy" userId="e7abe041f71b4261" providerId="LiveId" clId="{8D4A828D-2E81-40FD-ABF2-B1337EBE041A}" dt="2021-06-28T03:57:07.673" v="896"/>
          <ac:spMkLst>
            <pc:docMk/>
            <pc:sldMk cId="1634504614" sldId="347"/>
            <ac:spMk id="32" creationId="{E8F43229-93E3-44B7-870C-A420DB4D10CC}"/>
          </ac:spMkLst>
        </pc:spChg>
        <pc:spChg chg="mod">
          <ac:chgData name="Le Thuy" userId="e7abe041f71b4261" providerId="LiveId" clId="{8D4A828D-2E81-40FD-ABF2-B1337EBE041A}" dt="2021-06-28T03:57:07.673" v="896"/>
          <ac:spMkLst>
            <pc:docMk/>
            <pc:sldMk cId="1634504614" sldId="347"/>
            <ac:spMk id="33" creationId="{75298FF6-DADB-4B3B-B3A9-C68AE086DCCA}"/>
          </ac:spMkLst>
        </pc:spChg>
        <pc:spChg chg="del mod">
          <ac:chgData name="Le Thuy" userId="e7abe041f71b4261" providerId="LiveId" clId="{8D4A828D-2E81-40FD-ABF2-B1337EBE041A}" dt="2021-06-27T02:29:09.407" v="61" actId="478"/>
          <ac:spMkLst>
            <pc:docMk/>
            <pc:sldMk cId="1634504614" sldId="347"/>
            <ac:spMk id="46" creationId="{0C4FB0B3-A1BC-4DDE-90A9-F7D2F5AF236D}"/>
          </ac:spMkLst>
        </pc:spChg>
        <pc:spChg chg="mod">
          <ac:chgData name="Le Thuy" userId="e7abe041f71b4261" providerId="LiveId" clId="{8D4A828D-2E81-40FD-ABF2-B1337EBE041A}" dt="2021-06-28T03:49:06.706" v="887" actId="113"/>
          <ac:spMkLst>
            <pc:docMk/>
            <pc:sldMk cId="1634504614" sldId="347"/>
            <ac:spMk id="47" creationId="{DC4587CE-C3B2-4B6D-BDDA-5D4EDEB72B73}"/>
          </ac:spMkLst>
        </pc:spChg>
        <pc:spChg chg="del mod">
          <ac:chgData name="Le Thuy" userId="e7abe041f71b4261" providerId="LiveId" clId="{8D4A828D-2E81-40FD-ABF2-B1337EBE041A}" dt="2021-06-27T02:29:21.514" v="65" actId="478"/>
          <ac:spMkLst>
            <pc:docMk/>
            <pc:sldMk cId="1634504614" sldId="347"/>
            <ac:spMk id="48" creationId="{1A2F0D9A-7135-4237-B99C-A6984B7CC70D}"/>
          </ac:spMkLst>
        </pc:spChg>
        <pc:spChg chg="mod">
          <ac:chgData name="Le Thuy" userId="e7abe041f71b4261" providerId="LiveId" clId="{8D4A828D-2E81-40FD-ABF2-B1337EBE041A}" dt="2021-06-28T03:49:09.230" v="888" actId="113"/>
          <ac:spMkLst>
            <pc:docMk/>
            <pc:sldMk cId="1634504614" sldId="347"/>
            <ac:spMk id="50" creationId="{3CC7F369-7C81-4816-B908-E2FDEBEC33F3}"/>
          </ac:spMkLst>
        </pc:spChg>
        <pc:spChg chg="del mod">
          <ac:chgData name="Le Thuy" userId="e7abe041f71b4261" providerId="LiveId" clId="{8D4A828D-2E81-40FD-ABF2-B1337EBE041A}" dt="2021-06-27T02:29:25.871" v="67" actId="478"/>
          <ac:spMkLst>
            <pc:docMk/>
            <pc:sldMk cId="1634504614" sldId="347"/>
            <ac:spMk id="51" creationId="{532645B9-2BAC-4DCA-9906-EEBF421CC71D}"/>
          </ac:spMkLst>
        </pc:spChg>
        <pc:spChg chg="mod">
          <ac:chgData name="Le Thuy" userId="e7abe041f71b4261" providerId="LiveId" clId="{8D4A828D-2E81-40FD-ABF2-B1337EBE041A}" dt="2021-06-28T03:49:11.661" v="889" actId="113"/>
          <ac:spMkLst>
            <pc:docMk/>
            <pc:sldMk cId="1634504614" sldId="347"/>
            <ac:spMk id="53" creationId="{9419D81F-36F5-44AB-8BEA-446E1E3D3B00}"/>
          </ac:spMkLst>
        </pc:spChg>
        <pc:spChg chg="del mod">
          <ac:chgData name="Le Thuy" userId="e7abe041f71b4261" providerId="LiveId" clId="{8D4A828D-2E81-40FD-ABF2-B1337EBE041A}" dt="2021-06-27T03:00:30.763" v="70" actId="478"/>
          <ac:spMkLst>
            <pc:docMk/>
            <pc:sldMk cId="1634504614" sldId="347"/>
            <ac:spMk id="54" creationId="{9EB79D4A-2B09-4E73-981D-EBB6AFB48691}"/>
          </ac:spMkLst>
        </pc:spChg>
        <pc:spChg chg="mod">
          <ac:chgData name="Le Thuy" userId="e7abe041f71b4261" providerId="LiveId" clId="{8D4A828D-2E81-40FD-ABF2-B1337EBE041A}" dt="2021-06-27T02:26:48.557" v="60" actId="2711"/>
          <ac:spMkLst>
            <pc:docMk/>
            <pc:sldMk cId="1634504614" sldId="347"/>
            <ac:spMk id="56" creationId="{8419CA0D-E104-4EF1-BA9A-231DFBC0CC78}"/>
          </ac:spMkLst>
        </pc:spChg>
        <pc:spChg chg="del mod">
          <ac:chgData name="Le Thuy" userId="e7abe041f71b4261" providerId="LiveId" clId="{8D4A828D-2E81-40FD-ABF2-B1337EBE041A}" dt="2021-06-27T02:29:12.356" v="62" actId="478"/>
          <ac:spMkLst>
            <pc:docMk/>
            <pc:sldMk cId="1634504614" sldId="347"/>
            <ac:spMk id="57" creationId="{B4D129A9-6587-4847-8BB0-C3006BE0D8E3}"/>
          </ac:spMkLst>
        </pc:spChg>
        <pc:spChg chg="mod">
          <ac:chgData name="Le Thuy" userId="e7abe041f71b4261" providerId="LiveId" clId="{8D4A828D-2E81-40FD-ABF2-B1337EBE041A}" dt="2021-06-28T03:49:15.104" v="890" actId="113"/>
          <ac:spMkLst>
            <pc:docMk/>
            <pc:sldMk cId="1634504614" sldId="347"/>
            <ac:spMk id="58" creationId="{512494D7-50D7-404F-BB83-5571582E9AAD}"/>
          </ac:spMkLst>
        </pc:spChg>
        <pc:spChg chg="del mod">
          <ac:chgData name="Le Thuy" userId="e7abe041f71b4261" providerId="LiveId" clId="{8D4A828D-2E81-40FD-ABF2-B1337EBE041A}" dt="2021-06-27T03:00:34.747" v="72" actId="478"/>
          <ac:spMkLst>
            <pc:docMk/>
            <pc:sldMk cId="1634504614" sldId="347"/>
            <ac:spMk id="59" creationId="{08612FF3-6EE9-4049-AC6D-85B2FC999DA3}"/>
          </ac:spMkLst>
        </pc:spChg>
        <pc:grpChg chg="add mod">
          <ac:chgData name="Le Thuy" userId="e7abe041f71b4261" providerId="LiveId" clId="{8D4A828D-2E81-40FD-ABF2-B1337EBE041A}" dt="2021-06-28T03:57:11.967" v="897" actId="1076"/>
          <ac:grpSpMkLst>
            <pc:docMk/>
            <pc:sldMk cId="1634504614" sldId="347"/>
            <ac:grpSpMk id="16" creationId="{3C7E20DA-50AA-4655-8AD3-25CDB7D20BBF}"/>
          </ac:grpSpMkLst>
        </pc:grpChg>
        <pc:grpChg chg="mod">
          <ac:chgData name="Le Thuy" userId="e7abe041f71b4261" providerId="LiveId" clId="{8D4A828D-2E81-40FD-ABF2-B1337EBE041A}" dt="2021-06-28T03:57:07.673" v="896"/>
          <ac:grpSpMkLst>
            <pc:docMk/>
            <pc:sldMk cId="1634504614" sldId="347"/>
            <ac:grpSpMk id="18" creationId="{DD705564-BFC0-426F-9D2F-39625BF01CD3}"/>
          </ac:grpSpMkLst>
        </pc:grpChg>
        <pc:grpChg chg="mod">
          <ac:chgData name="Le Thuy" userId="e7abe041f71b4261" providerId="LiveId" clId="{8D4A828D-2E81-40FD-ABF2-B1337EBE041A}" dt="2021-06-28T03:57:07.673" v="896"/>
          <ac:grpSpMkLst>
            <pc:docMk/>
            <pc:sldMk cId="1634504614" sldId="347"/>
            <ac:grpSpMk id="22" creationId="{A315EB64-5D75-40B6-93DE-7F5FB875D1E3}"/>
          </ac:grpSpMkLst>
        </pc:grpChg>
        <pc:grpChg chg="mod">
          <ac:chgData name="Le Thuy" userId="e7abe041f71b4261" providerId="LiveId" clId="{8D4A828D-2E81-40FD-ABF2-B1337EBE041A}" dt="2021-06-28T03:57:07.673" v="896"/>
          <ac:grpSpMkLst>
            <pc:docMk/>
            <pc:sldMk cId="1634504614" sldId="347"/>
            <ac:grpSpMk id="23" creationId="{C380FEA2-A526-4FCD-98F5-D0E48BA63EC5}"/>
          </ac:grpSpMkLst>
        </pc:grpChg>
        <pc:cxnChg chg="mod">
          <ac:chgData name="Le Thuy" userId="e7abe041f71b4261" providerId="LiveId" clId="{8D4A828D-2E81-40FD-ABF2-B1337EBE041A}" dt="2021-06-27T02:26:48.557" v="60" actId="2711"/>
          <ac:cxnSpMkLst>
            <pc:docMk/>
            <pc:sldMk cId="1634504614" sldId="347"/>
            <ac:cxnSpMk id="49" creationId="{E7196895-ECF3-4A00-AEEE-4BC2B1805FF5}"/>
          </ac:cxnSpMkLst>
        </pc:cxnChg>
        <pc:cxnChg chg="mod">
          <ac:chgData name="Le Thuy" userId="e7abe041f71b4261" providerId="LiveId" clId="{8D4A828D-2E81-40FD-ABF2-B1337EBE041A}" dt="2021-06-27T02:26:48.557" v="60" actId="2711"/>
          <ac:cxnSpMkLst>
            <pc:docMk/>
            <pc:sldMk cId="1634504614" sldId="347"/>
            <ac:cxnSpMk id="52" creationId="{4612C34F-08E9-45EF-A614-DCC79D110C59}"/>
          </ac:cxnSpMkLst>
        </pc:cxnChg>
        <pc:cxnChg chg="mod">
          <ac:chgData name="Le Thuy" userId="e7abe041f71b4261" providerId="LiveId" clId="{8D4A828D-2E81-40FD-ABF2-B1337EBE041A}" dt="2021-06-27T02:26:48.557" v="60" actId="2711"/>
          <ac:cxnSpMkLst>
            <pc:docMk/>
            <pc:sldMk cId="1634504614" sldId="347"/>
            <ac:cxnSpMk id="55" creationId="{2B4AA536-E7E1-4742-8BBE-20C125789012}"/>
          </ac:cxnSpMkLst>
        </pc:cxnChg>
        <pc:cxnChg chg="mod">
          <ac:chgData name="Le Thuy" userId="e7abe041f71b4261" providerId="LiveId" clId="{8D4A828D-2E81-40FD-ABF2-B1337EBE041A}" dt="2021-06-27T02:26:48.557" v="60" actId="2711"/>
          <ac:cxnSpMkLst>
            <pc:docMk/>
            <pc:sldMk cId="1634504614" sldId="347"/>
            <ac:cxnSpMk id="60" creationId="{09FA299A-CC75-4C8A-ABA8-D21F8D367689}"/>
          </ac:cxnSpMkLst>
        </pc:cxnChg>
      </pc:sldChg>
      <pc:sldChg chg="addSp delSp modSp mod modAnim">
        <pc:chgData name="Le Thuy" userId="e7abe041f71b4261" providerId="LiveId" clId="{8D4A828D-2E81-40FD-ABF2-B1337EBE041A}" dt="2021-06-28T03:57:36.613" v="902"/>
        <pc:sldMkLst>
          <pc:docMk/>
          <pc:sldMk cId="3788738396" sldId="379"/>
        </pc:sldMkLst>
        <pc:spChg chg="add mod">
          <ac:chgData name="Le Thuy" userId="e7abe041f71b4261" providerId="LiveId" clId="{8D4A828D-2E81-40FD-ABF2-B1337EBE041A}" dt="2021-06-27T03:02:42.865" v="195" actId="17032"/>
          <ac:spMkLst>
            <pc:docMk/>
            <pc:sldMk cId="3788738396" sldId="379"/>
            <ac:spMk id="2" creationId="{DE4706B4-81E6-48FE-8E8C-A6D2E4654100}"/>
          </ac:spMkLst>
        </pc:spChg>
        <pc:grpChg chg="del">
          <ac:chgData name="Le Thuy" userId="e7abe041f71b4261" providerId="LiveId" clId="{8D4A828D-2E81-40FD-ABF2-B1337EBE041A}" dt="2021-06-27T03:01:58.297" v="158" actId="478"/>
          <ac:grpSpMkLst>
            <pc:docMk/>
            <pc:sldMk cId="3788738396" sldId="379"/>
            <ac:grpSpMk id="37" creationId="{00000000-0000-0000-0000-000000000000}"/>
          </ac:grpSpMkLst>
        </pc:grpChg>
      </pc:sldChg>
      <pc:sldChg chg="del">
        <pc:chgData name="Le Thuy" userId="e7abe041f71b4261" providerId="LiveId" clId="{8D4A828D-2E81-40FD-ABF2-B1337EBE041A}" dt="2021-06-28T03:47:32.417" v="883" actId="47"/>
        <pc:sldMkLst>
          <pc:docMk/>
          <pc:sldMk cId="1115222539" sldId="393"/>
        </pc:sldMkLst>
      </pc:sldChg>
      <pc:sldChg chg="del">
        <pc:chgData name="Le Thuy" userId="e7abe041f71b4261" providerId="LiveId" clId="{8D4A828D-2E81-40FD-ABF2-B1337EBE041A}" dt="2021-06-27T03:05:50.691" v="196" actId="47"/>
        <pc:sldMkLst>
          <pc:docMk/>
          <pc:sldMk cId="4102071436" sldId="394"/>
        </pc:sldMkLst>
      </pc:sldChg>
      <pc:sldChg chg="addSp delSp modSp mod delAnim">
        <pc:chgData name="Le Thuy" userId="e7abe041f71b4261" providerId="LiveId" clId="{8D4A828D-2E81-40FD-ABF2-B1337EBE041A}" dt="2021-06-27T03:19:02.517" v="273" actId="1076"/>
        <pc:sldMkLst>
          <pc:docMk/>
          <pc:sldMk cId="1761401322" sldId="395"/>
        </pc:sldMkLst>
        <pc:spChg chg="add mod">
          <ac:chgData name="Le Thuy" userId="e7abe041f71b4261" providerId="LiveId" clId="{8D4A828D-2E81-40FD-ABF2-B1337EBE041A}" dt="2021-06-27T03:19:02.517" v="273" actId="1076"/>
          <ac:spMkLst>
            <pc:docMk/>
            <pc:sldMk cId="1761401322" sldId="395"/>
            <ac:spMk id="2" creationId="{D54034C3-660C-4AF0-AC4E-F43BFDB8A90B}"/>
          </ac:spMkLst>
        </pc:spChg>
        <pc:spChg chg="del">
          <ac:chgData name="Le Thuy" userId="e7abe041f71b4261" providerId="LiveId" clId="{8D4A828D-2E81-40FD-ABF2-B1337EBE041A}" dt="2021-06-27T03:05:54.867" v="197" actId="478"/>
          <ac:spMkLst>
            <pc:docMk/>
            <pc:sldMk cId="1761401322" sldId="395"/>
            <ac:spMk id="3" creationId="{81B98D14-41C3-4D0D-AF17-1B48467F2677}"/>
          </ac:spMkLst>
        </pc:spChg>
        <pc:spChg chg="del">
          <ac:chgData name="Le Thuy" userId="e7abe041f71b4261" providerId="LiveId" clId="{8D4A828D-2E81-40FD-ABF2-B1337EBE041A}" dt="2021-06-27T03:06:16.382" v="205" actId="478"/>
          <ac:spMkLst>
            <pc:docMk/>
            <pc:sldMk cId="1761401322" sldId="395"/>
            <ac:spMk id="66" creationId="{00000000-0000-0000-0000-000000000000}"/>
          </ac:spMkLst>
        </pc:spChg>
        <pc:spChg chg="mod">
          <ac:chgData name="Le Thuy" userId="e7abe041f71b4261" providerId="LiveId" clId="{8D4A828D-2E81-40FD-ABF2-B1337EBE041A}" dt="2021-06-27T03:06:06.127" v="202" actId="20577"/>
          <ac:spMkLst>
            <pc:docMk/>
            <pc:sldMk cId="1761401322" sldId="395"/>
            <ac:spMk id="69" creationId="{00000000-0000-0000-0000-000000000000}"/>
          </ac:spMkLst>
        </pc:spChg>
        <pc:spChg chg="del">
          <ac:chgData name="Le Thuy" userId="e7abe041f71b4261" providerId="LiveId" clId="{8D4A828D-2E81-40FD-ABF2-B1337EBE041A}" dt="2021-06-27T03:06:20.635" v="206" actId="478"/>
          <ac:spMkLst>
            <pc:docMk/>
            <pc:sldMk cId="1761401322" sldId="395"/>
            <ac:spMk id="75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06:10.325" v="204" actId="478"/>
          <ac:spMkLst>
            <pc:docMk/>
            <pc:sldMk cId="1761401322" sldId="395"/>
            <ac:spMk id="78" creationId="{00000000-0000-0000-0000-000000000000}"/>
          </ac:spMkLst>
        </pc:spChg>
        <pc:spChg chg="add mod">
          <ac:chgData name="Le Thuy" userId="e7abe041f71b4261" providerId="LiveId" clId="{8D4A828D-2E81-40FD-ABF2-B1337EBE041A}" dt="2021-06-27T03:15:27.188" v="234" actId="1076"/>
          <ac:spMkLst>
            <pc:docMk/>
            <pc:sldMk cId="1761401322" sldId="395"/>
            <ac:spMk id="102" creationId="{AB248ABA-6DE2-42FD-BEA6-813B02E5404E}"/>
          </ac:spMkLst>
        </pc:spChg>
        <pc:spChg chg="add mod">
          <ac:chgData name="Le Thuy" userId="e7abe041f71b4261" providerId="LiveId" clId="{8D4A828D-2E81-40FD-ABF2-B1337EBE041A}" dt="2021-06-27T03:15:40.953" v="238" actId="207"/>
          <ac:spMkLst>
            <pc:docMk/>
            <pc:sldMk cId="1761401322" sldId="395"/>
            <ac:spMk id="103" creationId="{7E143BA2-92BF-4EDF-AAA2-2A08361B539A}"/>
          </ac:spMkLst>
        </pc:spChg>
        <pc:spChg chg="add mod">
          <ac:chgData name="Le Thuy" userId="e7abe041f71b4261" providerId="LiveId" clId="{8D4A828D-2E81-40FD-ABF2-B1337EBE041A}" dt="2021-06-27T03:18:58.726" v="272" actId="1076"/>
          <ac:spMkLst>
            <pc:docMk/>
            <pc:sldMk cId="1761401322" sldId="395"/>
            <ac:spMk id="104" creationId="{4B0688A0-8A2F-402C-9F36-EE06ED980A76}"/>
          </ac:spMkLst>
        </pc:spChg>
        <pc:grpChg chg="del">
          <ac:chgData name="Le Thuy" userId="e7abe041f71b4261" providerId="LiveId" clId="{8D4A828D-2E81-40FD-ABF2-B1337EBE041A}" dt="2021-06-27T03:05:56.878" v="199" actId="478"/>
          <ac:grpSpMkLst>
            <pc:docMk/>
            <pc:sldMk cId="1761401322" sldId="395"/>
            <ac:grpSpMk id="90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05:59.133" v="200" actId="478"/>
          <ac:grpSpMkLst>
            <pc:docMk/>
            <pc:sldMk cId="1761401322" sldId="395"/>
            <ac:grpSpMk id="93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05:55.890" v="198" actId="478"/>
          <ac:grpSpMkLst>
            <pc:docMk/>
            <pc:sldMk cId="1761401322" sldId="395"/>
            <ac:grpSpMk id="96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06:00.362" v="201" actId="478"/>
          <ac:grpSpMkLst>
            <pc:docMk/>
            <pc:sldMk cId="1761401322" sldId="395"/>
            <ac:grpSpMk id="99" creationId="{00000000-0000-0000-0000-000000000000}"/>
          </ac:grpSpMkLst>
        </pc:grpChg>
      </pc:sldChg>
      <pc:sldChg chg="del">
        <pc:chgData name="Le Thuy" userId="e7abe041f71b4261" providerId="LiveId" clId="{8D4A828D-2E81-40FD-ABF2-B1337EBE041A}" dt="2021-06-27T03:16:10.065" v="241" actId="2696"/>
        <pc:sldMkLst>
          <pc:docMk/>
          <pc:sldMk cId="1761401322" sldId="397"/>
        </pc:sldMkLst>
      </pc:sldChg>
      <pc:sldChg chg="del">
        <pc:chgData name="Le Thuy" userId="e7abe041f71b4261" providerId="LiveId" clId="{8D4A828D-2E81-40FD-ABF2-B1337EBE041A}" dt="2021-06-27T03:16:12.605" v="242" actId="2696"/>
        <pc:sldMkLst>
          <pc:docMk/>
          <pc:sldMk cId="1761401322" sldId="398"/>
        </pc:sldMkLst>
      </pc:sldChg>
      <pc:sldChg chg="del">
        <pc:chgData name="Le Thuy" userId="e7abe041f71b4261" providerId="LiveId" clId="{8D4A828D-2E81-40FD-ABF2-B1337EBE041A}" dt="2021-06-27T03:16:21.979" v="243" actId="2696"/>
        <pc:sldMkLst>
          <pc:docMk/>
          <pc:sldMk cId="1761401322" sldId="399"/>
        </pc:sldMkLst>
      </pc:sldChg>
      <pc:sldChg chg="addSp delSp modSp mod modAnim">
        <pc:chgData name="Le Thuy" userId="e7abe041f71b4261" providerId="LiveId" clId="{8D4A828D-2E81-40FD-ABF2-B1337EBE041A}" dt="2021-06-28T03:57:41.156" v="903"/>
        <pc:sldMkLst>
          <pc:docMk/>
          <pc:sldMk cId="1761401322" sldId="400"/>
        </pc:sldMkLst>
        <pc:spChg chg="add mod">
          <ac:chgData name="Le Thuy" userId="e7abe041f71b4261" providerId="LiveId" clId="{8D4A828D-2E81-40FD-ABF2-B1337EBE041A}" dt="2021-06-27T03:30:11.799" v="464" actId="1076"/>
          <ac:spMkLst>
            <pc:docMk/>
            <pc:sldMk cId="1761401322" sldId="400"/>
            <ac:spMk id="6" creationId="{2233A2AA-8605-490A-A65E-7BABF3983A67}"/>
          </ac:spMkLst>
        </pc:spChg>
        <pc:grpChg chg="del">
          <ac:chgData name="Le Thuy" userId="e7abe041f71b4261" providerId="LiveId" clId="{8D4A828D-2E81-40FD-ABF2-B1337EBE041A}" dt="2021-06-27T03:16:29.425" v="244" actId="478"/>
          <ac:grpSpMkLst>
            <pc:docMk/>
            <pc:sldMk cId="1761401322" sldId="400"/>
            <ac:grpSpMk id="9" creationId="{00000000-0000-0000-0000-000000000000}"/>
          </ac:grpSpMkLst>
        </pc:grpChg>
      </pc:sldChg>
      <pc:sldChg chg="addSp delSp modSp mod delAnim">
        <pc:chgData name="Le Thuy" userId="e7abe041f71b4261" providerId="LiveId" clId="{8D4A828D-2E81-40FD-ABF2-B1337EBE041A}" dt="2021-06-27T03:18:17.719" v="267" actId="1076"/>
        <pc:sldMkLst>
          <pc:docMk/>
          <pc:sldMk cId="1761401322" sldId="401"/>
        </pc:sldMkLst>
        <pc:spChg chg="del">
          <ac:chgData name="Le Thuy" userId="e7abe041f71b4261" providerId="LiveId" clId="{8D4A828D-2E81-40FD-ABF2-B1337EBE041A}" dt="2021-06-27T03:16:38.414" v="248" actId="478"/>
          <ac:spMkLst>
            <pc:docMk/>
            <pc:sldMk cId="1761401322" sldId="401"/>
            <ac:spMk id="3" creationId="{81B98D14-41C3-4D0D-AF17-1B48467F2677}"/>
          </ac:spMkLst>
        </pc:spChg>
        <pc:spChg chg="add mod">
          <ac:chgData name="Le Thuy" userId="e7abe041f71b4261" providerId="LiveId" clId="{8D4A828D-2E81-40FD-ABF2-B1337EBE041A}" dt="2021-06-27T03:17:29.545" v="259" actId="1076"/>
          <ac:spMkLst>
            <pc:docMk/>
            <pc:sldMk cId="1761401322" sldId="401"/>
            <ac:spMk id="52" creationId="{62C1B512-48C6-4B20-B144-1652D7437328}"/>
          </ac:spMkLst>
        </pc:spChg>
        <pc:spChg chg="add mod">
          <ac:chgData name="Le Thuy" userId="e7abe041f71b4261" providerId="LiveId" clId="{8D4A828D-2E81-40FD-ABF2-B1337EBE041A}" dt="2021-06-27T03:17:09.183" v="256" actId="1076"/>
          <ac:spMkLst>
            <pc:docMk/>
            <pc:sldMk cId="1761401322" sldId="401"/>
            <ac:spMk id="102" creationId="{8E131D44-9C76-4424-B880-C6B2332D4051}"/>
          </ac:spMkLst>
        </pc:spChg>
        <pc:spChg chg="add mod">
          <ac:chgData name="Le Thuy" userId="e7abe041f71b4261" providerId="LiveId" clId="{8D4A828D-2E81-40FD-ABF2-B1337EBE041A}" dt="2021-06-27T03:17:57.154" v="263" actId="207"/>
          <ac:spMkLst>
            <pc:docMk/>
            <pc:sldMk cId="1761401322" sldId="401"/>
            <ac:spMk id="103" creationId="{26CDB2D3-19C2-4C5B-ADB7-84D04553DB05}"/>
          </ac:spMkLst>
        </pc:spChg>
        <pc:spChg chg="add mod">
          <ac:chgData name="Le Thuy" userId="e7abe041f71b4261" providerId="LiveId" clId="{8D4A828D-2E81-40FD-ABF2-B1337EBE041A}" dt="2021-06-27T03:18:17.719" v="267" actId="1076"/>
          <ac:spMkLst>
            <pc:docMk/>
            <pc:sldMk cId="1761401322" sldId="401"/>
            <ac:spMk id="104" creationId="{034806F0-5972-4782-A741-19DFB3373874}"/>
          </ac:spMkLst>
        </pc:spChg>
        <pc:grpChg chg="del">
          <ac:chgData name="Le Thuy" userId="e7abe041f71b4261" providerId="LiveId" clId="{8D4A828D-2E81-40FD-ABF2-B1337EBE041A}" dt="2021-06-27T03:16:44.396" v="251" actId="478"/>
          <ac:grpSpMkLst>
            <pc:docMk/>
            <pc:sldMk cId="1761401322" sldId="401"/>
            <ac:grpSpMk id="90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16:45.236" v="252" actId="478"/>
          <ac:grpSpMkLst>
            <pc:docMk/>
            <pc:sldMk cId="1761401322" sldId="401"/>
            <ac:grpSpMk id="93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16:41.735" v="249" actId="478"/>
          <ac:grpSpMkLst>
            <pc:docMk/>
            <pc:sldMk cId="1761401322" sldId="401"/>
            <ac:grpSpMk id="96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16:43.308" v="250" actId="478"/>
          <ac:grpSpMkLst>
            <pc:docMk/>
            <pc:sldMk cId="1761401322" sldId="401"/>
            <ac:grpSpMk id="99" creationId="{00000000-0000-0000-0000-000000000000}"/>
          </ac:grpSpMkLst>
        </pc:grpChg>
      </pc:sldChg>
      <pc:sldChg chg="addSp delSp modSp mod delAnim">
        <pc:chgData name="Le Thuy" userId="e7abe041f71b4261" providerId="LiveId" clId="{8D4A828D-2E81-40FD-ABF2-B1337EBE041A}" dt="2021-06-27T03:26:07.001" v="327" actId="1076"/>
        <pc:sldMkLst>
          <pc:docMk/>
          <pc:sldMk cId="1761401322" sldId="402"/>
        </pc:sldMkLst>
        <pc:spChg chg="add del">
          <ac:chgData name="Le Thuy" userId="e7abe041f71b4261" providerId="LiveId" clId="{8D4A828D-2E81-40FD-ABF2-B1337EBE041A}" dt="2021-06-27T03:19:41.895" v="285" actId="478"/>
          <ac:spMkLst>
            <pc:docMk/>
            <pc:sldMk cId="1761401322" sldId="402"/>
            <ac:spMk id="2" creationId="{E206AB8E-338E-4BEE-A92A-550D1B5DC6C8}"/>
          </ac:spMkLst>
        </pc:spChg>
        <pc:spChg chg="del">
          <ac:chgData name="Le Thuy" userId="e7abe041f71b4261" providerId="LiveId" clId="{8D4A828D-2E81-40FD-ABF2-B1337EBE041A}" dt="2021-06-27T03:19:33.254" v="283" actId="478"/>
          <ac:spMkLst>
            <pc:docMk/>
            <pc:sldMk cId="1761401322" sldId="402"/>
            <ac:spMk id="3" creationId="{81B98D14-41C3-4D0D-AF17-1B48467F2677}"/>
          </ac:spMkLst>
        </pc:spChg>
        <pc:spChg chg="add mod">
          <ac:chgData name="Le Thuy" userId="e7abe041f71b4261" providerId="LiveId" clId="{8D4A828D-2E81-40FD-ABF2-B1337EBE041A}" dt="2021-06-27T03:25:42.813" v="322" actId="1076"/>
          <ac:spMkLst>
            <pc:docMk/>
            <pc:sldMk cId="1761401322" sldId="402"/>
            <ac:spMk id="4" creationId="{E1202D93-8AA3-4F1D-9CBB-9CA88CECF0FA}"/>
          </ac:spMkLst>
        </pc:spChg>
        <pc:spChg chg="del">
          <ac:chgData name="Le Thuy" userId="e7abe041f71b4261" providerId="LiveId" clId="{8D4A828D-2E81-40FD-ABF2-B1337EBE041A}" dt="2021-06-27T03:19:19.260" v="274" actId="478"/>
          <ac:spMkLst>
            <pc:docMk/>
            <pc:sldMk cId="1761401322" sldId="402"/>
            <ac:spMk id="87" creationId="{00000000-0000-0000-0000-000000000000}"/>
          </ac:spMkLst>
        </pc:spChg>
        <pc:spChg chg="del">
          <ac:chgData name="Le Thuy" userId="e7abe041f71b4261" providerId="LiveId" clId="{8D4A828D-2E81-40FD-ABF2-B1337EBE041A}" dt="2021-06-27T03:19:21.676" v="275" actId="478"/>
          <ac:spMkLst>
            <pc:docMk/>
            <pc:sldMk cId="1761401322" sldId="402"/>
            <ac:spMk id="92" creationId="{00000000-0000-0000-0000-000000000000}"/>
          </ac:spMkLst>
        </pc:spChg>
        <pc:spChg chg="del">
          <ac:chgData name="Le Thuy" userId="e7abe041f71b4261" providerId="LiveId" clId="{8D4A828D-2E81-40FD-ABF2-B1337EBE041A}" dt="2021-06-27T03:19:25.417" v="277" actId="478"/>
          <ac:spMkLst>
            <pc:docMk/>
            <pc:sldMk cId="1761401322" sldId="402"/>
            <ac:spMk id="97" creationId="{00000000-0000-0000-0000-000000000000}"/>
          </ac:spMkLst>
        </pc:spChg>
        <pc:spChg chg="add mod">
          <ac:chgData name="Le Thuy" userId="e7abe041f71b4261" providerId="LiveId" clId="{8D4A828D-2E81-40FD-ABF2-B1337EBE041A}" dt="2021-06-27T03:26:00.351" v="325" actId="207"/>
          <ac:spMkLst>
            <pc:docMk/>
            <pc:sldMk cId="1761401322" sldId="402"/>
            <ac:spMk id="138" creationId="{2919D9D9-0E1A-450A-BDCA-FC8765CB853B}"/>
          </ac:spMkLst>
        </pc:spChg>
        <pc:spChg chg="add mod">
          <ac:chgData name="Le Thuy" userId="e7abe041f71b4261" providerId="LiveId" clId="{8D4A828D-2E81-40FD-ABF2-B1337EBE041A}" dt="2021-06-27T03:26:07.001" v="327" actId="1076"/>
          <ac:spMkLst>
            <pc:docMk/>
            <pc:sldMk cId="1761401322" sldId="402"/>
            <ac:spMk id="139" creationId="{498301FE-85DB-4C43-9AFD-B1112DC54353}"/>
          </ac:spMkLst>
        </pc:spChg>
        <pc:grpChg chg="del">
          <ac:chgData name="Le Thuy" userId="e7abe041f71b4261" providerId="LiveId" clId="{8D4A828D-2E81-40FD-ABF2-B1337EBE041A}" dt="2021-06-27T03:19:19.260" v="274" actId="478"/>
          <ac:grpSpMkLst>
            <pc:docMk/>
            <pc:sldMk cId="1761401322" sldId="402"/>
            <ac:grpSpMk id="85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19:21.676" v="275" actId="478"/>
          <ac:grpSpMkLst>
            <pc:docMk/>
            <pc:sldMk cId="1761401322" sldId="402"/>
            <ac:grpSpMk id="90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19:25.417" v="277" actId="478"/>
          <ac:grpSpMkLst>
            <pc:docMk/>
            <pc:sldMk cId="1761401322" sldId="402"/>
            <ac:grpSpMk id="95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19:27.264" v="278" actId="478"/>
          <ac:grpSpMkLst>
            <pc:docMk/>
            <pc:sldMk cId="1761401322" sldId="402"/>
            <ac:grpSpMk id="98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19:23.217" v="276" actId="478"/>
          <ac:grpSpMkLst>
            <pc:docMk/>
            <pc:sldMk cId="1761401322" sldId="402"/>
            <ac:grpSpMk id="107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19:28.277" v="279" actId="478"/>
          <ac:grpSpMkLst>
            <pc:docMk/>
            <pc:sldMk cId="1761401322" sldId="402"/>
            <ac:grpSpMk id="116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19:30.631" v="281" actId="478"/>
          <ac:grpSpMkLst>
            <pc:docMk/>
            <pc:sldMk cId="1761401322" sldId="402"/>
            <ac:grpSpMk id="128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19:29.331" v="280" actId="478"/>
          <ac:grpSpMkLst>
            <pc:docMk/>
            <pc:sldMk cId="1761401322" sldId="402"/>
            <ac:grpSpMk id="131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19:32.186" v="282" actId="478"/>
          <ac:grpSpMkLst>
            <pc:docMk/>
            <pc:sldMk cId="1761401322" sldId="402"/>
            <ac:grpSpMk id="134" creationId="{00000000-0000-0000-0000-000000000000}"/>
          </ac:grpSpMkLst>
        </pc:grpChg>
      </pc:sldChg>
      <pc:sldChg chg="del">
        <pc:chgData name="Le Thuy" userId="e7abe041f71b4261" providerId="LiveId" clId="{8D4A828D-2E81-40FD-ABF2-B1337EBE041A}" dt="2021-06-27T03:26:16.259" v="328" actId="2696"/>
        <pc:sldMkLst>
          <pc:docMk/>
          <pc:sldMk cId="1761401322" sldId="403"/>
        </pc:sldMkLst>
      </pc:sldChg>
      <pc:sldChg chg="addSp delSp modSp mod addAnim delAnim">
        <pc:chgData name="Le Thuy" userId="e7abe041f71b4261" providerId="LiveId" clId="{8D4A828D-2E81-40FD-ABF2-B1337EBE041A}" dt="2021-06-27T03:27:54.771" v="422" actId="478"/>
        <pc:sldMkLst>
          <pc:docMk/>
          <pc:sldMk cId="1761401322" sldId="404"/>
        </pc:sldMkLst>
        <pc:spChg chg="add mod">
          <ac:chgData name="Le Thuy" userId="e7abe041f71b4261" providerId="LiveId" clId="{8D4A828D-2E81-40FD-ABF2-B1337EBE041A}" dt="2021-06-27T03:27:31.636" v="414" actId="1076"/>
          <ac:spMkLst>
            <pc:docMk/>
            <pc:sldMk cId="1761401322" sldId="404"/>
            <ac:spMk id="2" creationId="{76DB4F68-8F9C-406E-B5BB-78E668FFDE72}"/>
          </ac:spMkLst>
        </pc:spChg>
        <pc:spChg chg="del">
          <ac:chgData name="Le Thuy" userId="e7abe041f71b4261" providerId="LiveId" clId="{8D4A828D-2E81-40FD-ABF2-B1337EBE041A}" dt="2021-06-27T03:27:54.771" v="422" actId="478"/>
          <ac:spMkLst>
            <pc:docMk/>
            <pc:sldMk cId="1761401322" sldId="404"/>
            <ac:spMk id="3" creationId="{81B98D14-41C3-4D0D-AF17-1B48467F2677}"/>
          </ac:spMkLst>
        </pc:spChg>
        <pc:spChg chg="mod">
          <ac:chgData name="Le Thuy" userId="e7abe041f71b4261" providerId="LiveId" clId="{8D4A828D-2E81-40FD-ABF2-B1337EBE041A}" dt="2021-06-27T03:26:47.570" v="336" actId="6549"/>
          <ac:spMkLst>
            <pc:docMk/>
            <pc:sldMk cId="1761401322" sldId="404"/>
            <ac:spMk id="41" creationId="{00000000-0000-0000-0000-000000000000}"/>
          </ac:spMkLst>
        </pc:spChg>
        <pc:spChg chg="add del mod">
          <ac:chgData name="Le Thuy" userId="e7abe041f71b4261" providerId="LiveId" clId="{8D4A828D-2E81-40FD-ABF2-B1337EBE041A}" dt="2021-06-27T03:26:41.838" v="332" actId="6549"/>
          <ac:spMkLst>
            <pc:docMk/>
            <pc:sldMk cId="1761401322" sldId="404"/>
            <ac:spMk id="42" creationId="{00000000-0000-0000-0000-000000000000}"/>
          </ac:spMkLst>
        </pc:spChg>
        <pc:spChg chg="mod">
          <ac:chgData name="Le Thuy" userId="e7abe041f71b4261" providerId="LiveId" clId="{8D4A828D-2E81-40FD-ABF2-B1337EBE041A}" dt="2021-06-27T03:26:49.697" v="337" actId="6549"/>
          <ac:spMkLst>
            <pc:docMk/>
            <pc:sldMk cId="1761401322" sldId="404"/>
            <ac:spMk id="43" creationId="{00000000-0000-0000-0000-000000000000}"/>
          </ac:spMkLst>
        </pc:spChg>
        <pc:spChg chg="mod">
          <ac:chgData name="Le Thuy" userId="e7abe041f71b4261" providerId="LiveId" clId="{8D4A828D-2E81-40FD-ABF2-B1337EBE041A}" dt="2021-06-27T03:26:51.022" v="338" actId="6549"/>
          <ac:spMkLst>
            <pc:docMk/>
            <pc:sldMk cId="1761401322" sldId="404"/>
            <ac:spMk id="44" creationId="{00000000-0000-0000-0000-000000000000}"/>
          </ac:spMkLst>
        </pc:spChg>
        <pc:spChg chg="mod">
          <ac:chgData name="Le Thuy" userId="e7abe041f71b4261" providerId="LiveId" clId="{8D4A828D-2E81-40FD-ABF2-B1337EBE041A}" dt="2021-06-27T03:26:54.855" v="339" actId="6549"/>
          <ac:spMkLst>
            <pc:docMk/>
            <pc:sldMk cId="1761401322" sldId="404"/>
            <ac:spMk id="45" creationId="{00000000-0000-0000-0000-000000000000}"/>
          </ac:spMkLst>
        </pc:spChg>
        <pc:spChg chg="mod">
          <ac:chgData name="Le Thuy" userId="e7abe041f71b4261" providerId="LiveId" clId="{8D4A828D-2E81-40FD-ABF2-B1337EBE041A}" dt="2021-06-27T03:26:43.255" v="333" actId="6549"/>
          <ac:spMkLst>
            <pc:docMk/>
            <pc:sldMk cId="1761401322" sldId="404"/>
            <ac:spMk id="46" creationId="{00000000-0000-0000-0000-000000000000}"/>
          </ac:spMkLst>
        </pc:spChg>
        <pc:spChg chg="mod">
          <ac:chgData name="Le Thuy" userId="e7abe041f71b4261" providerId="LiveId" clId="{8D4A828D-2E81-40FD-ABF2-B1337EBE041A}" dt="2021-06-27T03:26:45.729" v="335" actId="6549"/>
          <ac:spMkLst>
            <pc:docMk/>
            <pc:sldMk cId="1761401322" sldId="404"/>
            <ac:spMk id="47" creationId="{00000000-0000-0000-0000-000000000000}"/>
          </ac:spMkLst>
        </pc:spChg>
        <pc:spChg chg="del">
          <ac:chgData name="Le Thuy" userId="e7abe041f71b4261" providerId="LiveId" clId="{8D4A828D-2E81-40FD-ABF2-B1337EBE041A}" dt="2021-06-27T03:27:02.272" v="345" actId="478"/>
          <ac:spMkLst>
            <pc:docMk/>
            <pc:sldMk cId="1761401322" sldId="404"/>
            <ac:spMk id="48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26:57.846" v="341" actId="478"/>
          <ac:spMkLst>
            <pc:docMk/>
            <pc:sldMk cId="1761401322" sldId="404"/>
            <ac:spMk id="49" creationId="{00000000-0000-0000-0000-000000000000}"/>
          </ac:spMkLst>
        </pc:spChg>
        <pc:spChg chg="del">
          <ac:chgData name="Le Thuy" userId="e7abe041f71b4261" providerId="LiveId" clId="{8D4A828D-2E81-40FD-ABF2-B1337EBE041A}" dt="2021-06-27T03:27:03.004" v="346" actId="478"/>
          <ac:spMkLst>
            <pc:docMk/>
            <pc:sldMk cId="1761401322" sldId="404"/>
            <ac:spMk id="50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27:00.624" v="343" actId="478"/>
          <ac:spMkLst>
            <pc:docMk/>
            <pc:sldMk cId="1761401322" sldId="404"/>
            <ac:spMk id="51" creationId="{00000000-0000-0000-0000-000000000000}"/>
          </ac:spMkLst>
        </pc:spChg>
        <pc:spChg chg="del">
          <ac:chgData name="Le Thuy" userId="e7abe041f71b4261" providerId="LiveId" clId="{8D4A828D-2E81-40FD-ABF2-B1337EBE041A}" dt="2021-06-27T03:27:01.345" v="344" actId="478"/>
          <ac:spMkLst>
            <pc:docMk/>
            <pc:sldMk cId="1761401322" sldId="404"/>
            <ac:spMk id="52" creationId="{00000000-0000-0000-0000-000000000000}"/>
          </ac:spMkLst>
        </pc:spChg>
        <pc:spChg chg="del">
          <ac:chgData name="Le Thuy" userId="e7abe041f71b4261" providerId="LiveId" clId="{8D4A828D-2E81-40FD-ABF2-B1337EBE041A}" dt="2021-06-27T03:27:03.983" v="347" actId="478"/>
          <ac:spMkLst>
            <pc:docMk/>
            <pc:sldMk cId="1761401322" sldId="404"/>
            <ac:spMk id="53" creationId="{00000000-0000-0000-0000-000000000000}"/>
          </ac:spMkLst>
        </pc:spChg>
        <pc:spChg chg="add mod">
          <ac:chgData name="Le Thuy" userId="e7abe041f71b4261" providerId="LiveId" clId="{8D4A828D-2E81-40FD-ABF2-B1337EBE041A}" dt="2021-06-27T03:27:21.601" v="411" actId="1076"/>
          <ac:spMkLst>
            <pc:docMk/>
            <pc:sldMk cId="1761401322" sldId="404"/>
            <ac:spMk id="54" creationId="{D29BC5D8-B861-4564-9BD3-503079098D6C}"/>
          </ac:spMkLst>
        </pc:spChg>
        <pc:spChg chg="add mod">
          <ac:chgData name="Le Thuy" userId="e7abe041f71b4261" providerId="LiveId" clId="{8D4A828D-2E81-40FD-ABF2-B1337EBE041A}" dt="2021-06-27T03:27:25.145" v="413" actId="1076"/>
          <ac:spMkLst>
            <pc:docMk/>
            <pc:sldMk cId="1761401322" sldId="404"/>
            <ac:spMk id="55" creationId="{C5E89B25-429A-4F4B-BC3D-277C821E6D11}"/>
          </ac:spMkLst>
        </pc:spChg>
        <pc:spChg chg="add mod">
          <ac:chgData name="Le Thuy" userId="e7abe041f71b4261" providerId="LiveId" clId="{8D4A828D-2E81-40FD-ABF2-B1337EBE041A}" dt="2021-06-27T03:27:36.722" v="416" actId="1076"/>
          <ac:spMkLst>
            <pc:docMk/>
            <pc:sldMk cId="1761401322" sldId="404"/>
            <ac:spMk id="56" creationId="{836D3E9A-39F9-4B78-AE69-10A2D76CA30D}"/>
          </ac:spMkLst>
        </pc:spChg>
        <pc:spChg chg="add mod">
          <ac:chgData name="Le Thuy" userId="e7abe041f71b4261" providerId="LiveId" clId="{8D4A828D-2E81-40FD-ABF2-B1337EBE041A}" dt="2021-06-27T03:27:44.754" v="419" actId="1076"/>
          <ac:spMkLst>
            <pc:docMk/>
            <pc:sldMk cId="1761401322" sldId="404"/>
            <ac:spMk id="57" creationId="{2CECC416-29C7-460C-8571-97CDD4EB7517}"/>
          </ac:spMkLst>
        </pc:spChg>
        <pc:spChg chg="add mod">
          <ac:chgData name="Le Thuy" userId="e7abe041f71b4261" providerId="LiveId" clId="{8D4A828D-2E81-40FD-ABF2-B1337EBE041A}" dt="2021-06-27T03:27:51.246" v="421" actId="1076"/>
          <ac:spMkLst>
            <pc:docMk/>
            <pc:sldMk cId="1761401322" sldId="404"/>
            <ac:spMk id="58" creationId="{A1EBC04D-EDAA-4AF7-940D-1723E6B7EAF2}"/>
          </ac:spMkLst>
        </pc:spChg>
      </pc:sldChg>
      <pc:sldChg chg="del">
        <pc:chgData name="Le Thuy" userId="e7abe041f71b4261" providerId="LiveId" clId="{8D4A828D-2E81-40FD-ABF2-B1337EBE041A}" dt="2021-06-27T03:26:23.449" v="329" actId="2696"/>
        <pc:sldMkLst>
          <pc:docMk/>
          <pc:sldMk cId="1761401322" sldId="405"/>
        </pc:sldMkLst>
      </pc:sldChg>
      <pc:sldChg chg="addSp delSp modSp mod delAnim">
        <pc:chgData name="Le Thuy" userId="e7abe041f71b4261" providerId="LiveId" clId="{8D4A828D-2E81-40FD-ABF2-B1337EBE041A}" dt="2021-06-27T03:30:01.783" v="462" actId="20577"/>
        <pc:sldMkLst>
          <pc:docMk/>
          <pc:sldMk cId="1761401322" sldId="406"/>
        </pc:sldMkLst>
        <pc:spChg chg="del mod">
          <ac:chgData name="Le Thuy" userId="e7abe041f71b4261" providerId="LiveId" clId="{8D4A828D-2E81-40FD-ABF2-B1337EBE041A}" dt="2021-06-27T03:29:07.850" v="444" actId="478"/>
          <ac:spMkLst>
            <pc:docMk/>
            <pc:sldMk cId="1761401322" sldId="406"/>
            <ac:spMk id="3" creationId="{81B98D14-41C3-4D0D-AF17-1B48467F2677}"/>
          </ac:spMkLst>
        </pc:spChg>
        <pc:spChg chg="add 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27" creationId="{1327DC57-6E20-407A-A251-86D4DC914DB4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34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35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36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37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38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39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40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41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42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43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44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45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46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47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48" creationId="{00000000-0000-0000-0000-000000000000}"/>
          </ac:spMkLst>
        </pc:spChg>
        <pc:spChg chg="del">
          <ac:chgData name="Le Thuy" userId="e7abe041f71b4261" providerId="LiveId" clId="{8D4A828D-2E81-40FD-ABF2-B1337EBE041A}" dt="2021-06-27T03:29:13.344" v="445" actId="478"/>
          <ac:spMkLst>
            <pc:docMk/>
            <pc:sldMk cId="1761401322" sldId="406"/>
            <ac:spMk id="49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29:15.269" v="446" actId="478"/>
          <ac:spMkLst>
            <pc:docMk/>
            <pc:sldMk cId="1761401322" sldId="406"/>
            <ac:spMk id="50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29:17.394" v="447" actId="478"/>
          <ac:spMkLst>
            <pc:docMk/>
            <pc:sldMk cId="1761401322" sldId="406"/>
            <ac:spMk id="51" creationId="{00000000-0000-0000-0000-000000000000}"/>
          </ac:spMkLst>
        </pc:spChg>
        <pc:spChg chg="add 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52" creationId="{36BD5113-9A8E-457C-BEAC-01F42DD3D8C5}"/>
          </ac:spMkLst>
        </pc:spChg>
        <pc:spChg chg="add mod">
          <ac:chgData name="Le Thuy" userId="e7abe041f71b4261" providerId="LiveId" clId="{8D4A828D-2E81-40FD-ABF2-B1337EBE041A}" dt="2021-06-27T03:30:01.783" v="462" actId="20577"/>
          <ac:spMkLst>
            <pc:docMk/>
            <pc:sldMk cId="1761401322" sldId="406"/>
            <ac:spMk id="53" creationId="{C6F46C10-E676-4927-A35A-EA11E5F09530}"/>
          </ac:spMkLst>
        </pc:spChg>
        <pc:grpChg chg="mod">
          <ac:chgData name="Le Thuy" userId="e7abe041f71b4261" providerId="LiveId" clId="{8D4A828D-2E81-40FD-ABF2-B1337EBE041A}" dt="2021-06-27T03:29:58.768" v="460" actId="1076"/>
          <ac:grpSpMkLst>
            <pc:docMk/>
            <pc:sldMk cId="1761401322" sldId="406"/>
            <ac:grpSpMk id="28" creationId="{00000000-0000-0000-0000-000000000000}"/>
          </ac:grpSpMkLst>
        </pc:grpChg>
        <pc:grpChg chg="mod">
          <ac:chgData name="Le Thuy" userId="e7abe041f71b4261" providerId="LiveId" clId="{8D4A828D-2E81-40FD-ABF2-B1337EBE041A}" dt="2021-06-27T03:29:58.768" v="460" actId="1076"/>
          <ac:grpSpMkLst>
            <pc:docMk/>
            <pc:sldMk cId="1761401322" sldId="406"/>
            <ac:grpSpMk id="29" creationId="{00000000-0000-0000-0000-000000000000}"/>
          </ac:grpSpMkLst>
        </pc:grpChg>
        <pc:picChg chg="mod">
          <ac:chgData name="Le Thuy" userId="e7abe041f71b4261" providerId="LiveId" clId="{8D4A828D-2E81-40FD-ABF2-B1337EBE041A}" dt="2021-06-27T03:29:58.768" v="460" actId="1076"/>
          <ac:picMkLst>
            <pc:docMk/>
            <pc:sldMk cId="1761401322" sldId="406"/>
            <ac:picMk id="30" creationId="{00000000-0000-0000-0000-000000000000}"/>
          </ac:picMkLst>
        </pc:picChg>
        <pc:picChg chg="mod">
          <ac:chgData name="Le Thuy" userId="e7abe041f71b4261" providerId="LiveId" clId="{8D4A828D-2E81-40FD-ABF2-B1337EBE041A}" dt="2021-06-27T03:29:58.768" v="460" actId="1076"/>
          <ac:picMkLst>
            <pc:docMk/>
            <pc:sldMk cId="1761401322" sldId="406"/>
            <ac:picMk id="31" creationId="{00000000-0000-0000-0000-000000000000}"/>
          </ac:picMkLst>
        </pc:picChg>
        <pc:picChg chg="mod">
          <ac:chgData name="Le Thuy" userId="e7abe041f71b4261" providerId="LiveId" clId="{8D4A828D-2E81-40FD-ABF2-B1337EBE041A}" dt="2021-06-27T03:29:58.768" v="460" actId="1076"/>
          <ac:picMkLst>
            <pc:docMk/>
            <pc:sldMk cId="1761401322" sldId="406"/>
            <ac:picMk id="32" creationId="{00000000-0000-0000-0000-000000000000}"/>
          </ac:picMkLst>
        </pc:picChg>
        <pc:picChg chg="mod">
          <ac:chgData name="Le Thuy" userId="e7abe041f71b4261" providerId="LiveId" clId="{8D4A828D-2E81-40FD-ABF2-B1337EBE041A}" dt="2021-06-27T03:29:58.768" v="460" actId="1076"/>
          <ac:picMkLst>
            <pc:docMk/>
            <pc:sldMk cId="1761401322" sldId="406"/>
            <ac:picMk id="33" creationId="{00000000-0000-0000-0000-000000000000}"/>
          </ac:picMkLst>
        </pc:picChg>
      </pc:sldChg>
      <pc:sldChg chg="addSp delSp modSp mod modAnim">
        <pc:chgData name="Le Thuy" userId="e7abe041f71b4261" providerId="LiveId" clId="{8D4A828D-2E81-40FD-ABF2-B1337EBE041A}" dt="2021-06-28T03:57:47.490" v="904"/>
        <pc:sldMkLst>
          <pc:docMk/>
          <pc:sldMk cId="1761401322" sldId="407"/>
        </pc:sldMkLst>
        <pc:spChg chg="add mod">
          <ac:chgData name="Le Thuy" userId="e7abe041f71b4261" providerId="LiveId" clId="{8D4A828D-2E81-40FD-ABF2-B1337EBE041A}" dt="2021-06-27T03:30:18.023" v="468" actId="20577"/>
          <ac:spMkLst>
            <pc:docMk/>
            <pc:sldMk cId="1761401322" sldId="407"/>
            <ac:spMk id="6" creationId="{3B84EC75-A5F2-4C55-9152-65990F8580A5}"/>
          </ac:spMkLst>
        </pc:spChg>
        <pc:grpChg chg="del">
          <ac:chgData name="Le Thuy" userId="e7abe041f71b4261" providerId="LiveId" clId="{8D4A828D-2E81-40FD-ABF2-B1337EBE041A}" dt="2021-06-27T03:30:09.472" v="463" actId="478"/>
          <ac:grpSpMkLst>
            <pc:docMk/>
            <pc:sldMk cId="1761401322" sldId="407"/>
            <ac:grpSpMk id="9" creationId="{00000000-0000-0000-0000-000000000000}"/>
          </ac:grpSpMkLst>
        </pc:grpChg>
      </pc:sldChg>
      <pc:sldChg chg="addSp delSp modSp mod delAnim">
        <pc:chgData name="Le Thuy" userId="e7abe041f71b4261" providerId="LiveId" clId="{8D4A828D-2E81-40FD-ABF2-B1337EBE041A}" dt="2021-06-27T03:32:35.091" v="511" actId="1076"/>
        <pc:sldMkLst>
          <pc:docMk/>
          <pc:sldMk cId="1761401322" sldId="408"/>
        </pc:sldMkLst>
        <pc:spChg chg="add del">
          <ac:chgData name="Le Thuy" userId="e7abe041f71b4261" providerId="LiveId" clId="{8D4A828D-2E81-40FD-ABF2-B1337EBE041A}" dt="2021-06-27T03:31:14.822" v="490" actId="478"/>
          <ac:spMkLst>
            <pc:docMk/>
            <pc:sldMk cId="1761401322" sldId="408"/>
            <ac:spMk id="2" creationId="{FD8194A6-5286-4F17-93AF-E3E690EB5175}"/>
          </ac:spMkLst>
        </pc:spChg>
        <pc:spChg chg="del">
          <ac:chgData name="Le Thuy" userId="e7abe041f71b4261" providerId="LiveId" clId="{8D4A828D-2E81-40FD-ABF2-B1337EBE041A}" dt="2021-06-27T03:30:26.511" v="471" actId="478"/>
          <ac:spMkLst>
            <pc:docMk/>
            <pc:sldMk cId="1761401322" sldId="408"/>
            <ac:spMk id="3" creationId="{81B98D14-41C3-4D0D-AF17-1B48467F2677}"/>
          </ac:spMkLst>
        </pc:spChg>
        <pc:spChg chg="del">
          <ac:chgData name="Le Thuy" userId="e7abe041f71b4261" providerId="LiveId" clId="{8D4A828D-2E81-40FD-ABF2-B1337EBE041A}" dt="2021-06-27T03:30:37.652" v="474" actId="478"/>
          <ac:spMkLst>
            <pc:docMk/>
            <pc:sldMk cId="1761401322" sldId="408"/>
            <ac:spMk id="20" creationId="{00000000-0000-0000-0000-000000000000}"/>
          </ac:spMkLst>
        </pc:spChg>
        <pc:spChg chg="del">
          <ac:chgData name="Le Thuy" userId="e7abe041f71b4261" providerId="LiveId" clId="{8D4A828D-2E81-40FD-ABF2-B1337EBE041A}" dt="2021-06-27T03:30:39.323" v="475" actId="478"/>
          <ac:spMkLst>
            <pc:docMk/>
            <pc:sldMk cId="1761401322" sldId="408"/>
            <ac:spMk id="21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30:25.070" v="470" actId="478"/>
          <ac:spMkLst>
            <pc:docMk/>
            <pc:sldMk cId="1761401322" sldId="408"/>
            <ac:spMk id="22" creationId="{00000000-0000-0000-0000-000000000000}"/>
          </ac:spMkLst>
        </pc:spChg>
        <pc:spChg chg="del">
          <ac:chgData name="Le Thuy" userId="e7abe041f71b4261" providerId="LiveId" clId="{8D4A828D-2E81-40FD-ABF2-B1337EBE041A}" dt="2021-06-27T03:30:28.325" v="472" actId="478"/>
          <ac:spMkLst>
            <pc:docMk/>
            <pc:sldMk cId="1761401322" sldId="408"/>
            <ac:spMk id="31" creationId="{00000000-0000-0000-0000-000000000000}"/>
          </ac:spMkLst>
        </pc:spChg>
        <pc:spChg chg="add del mod">
          <ac:chgData name="Le Thuy" userId="e7abe041f71b4261" providerId="LiveId" clId="{8D4A828D-2E81-40FD-ABF2-B1337EBE041A}" dt="2021-06-27T03:31:15.920" v="491" actId="478"/>
          <ac:spMkLst>
            <pc:docMk/>
            <pc:sldMk cId="1761401322" sldId="408"/>
            <ac:spMk id="36" creationId="{E1EA74BD-6376-4874-A61B-B92F2578D1CA}"/>
          </ac:spMkLst>
        </pc:spChg>
        <pc:spChg chg="add del mod">
          <ac:chgData name="Le Thuy" userId="e7abe041f71b4261" providerId="LiveId" clId="{8D4A828D-2E81-40FD-ABF2-B1337EBE041A}" dt="2021-06-27T03:30:54.519" v="481" actId="478"/>
          <ac:spMkLst>
            <pc:docMk/>
            <pc:sldMk cId="1761401322" sldId="408"/>
            <ac:spMk id="37" creationId="{9ACE028E-60A9-4395-A782-E9BF8768E186}"/>
          </ac:spMkLst>
        </pc:spChg>
        <pc:spChg chg="add mod">
          <ac:chgData name="Le Thuy" userId="e7abe041f71b4261" providerId="LiveId" clId="{8D4A828D-2E81-40FD-ABF2-B1337EBE041A}" dt="2021-06-27T03:32:26.398" v="507" actId="13822"/>
          <ac:spMkLst>
            <pc:docMk/>
            <pc:sldMk cId="1761401322" sldId="408"/>
            <ac:spMk id="38" creationId="{BF1AD4F6-B640-48B3-B751-8C8674873772}"/>
          </ac:spMkLst>
        </pc:spChg>
        <pc:spChg chg="add del mod">
          <ac:chgData name="Le Thuy" userId="e7abe041f71b4261" providerId="LiveId" clId="{8D4A828D-2E81-40FD-ABF2-B1337EBE041A}" dt="2021-06-27T03:31:16.621" v="492" actId="478"/>
          <ac:spMkLst>
            <pc:docMk/>
            <pc:sldMk cId="1761401322" sldId="408"/>
            <ac:spMk id="39" creationId="{8661D14B-5AA5-4AD3-8552-EAB587C5F11A}"/>
          </ac:spMkLst>
        </pc:spChg>
        <pc:spChg chg="add del mod">
          <ac:chgData name="Le Thuy" userId="e7abe041f71b4261" providerId="LiveId" clId="{8D4A828D-2E81-40FD-ABF2-B1337EBE041A}" dt="2021-06-27T03:31:53.307" v="501" actId="478"/>
          <ac:spMkLst>
            <pc:docMk/>
            <pc:sldMk cId="1761401322" sldId="408"/>
            <ac:spMk id="40" creationId="{9B2BCEEF-F6DA-483F-9035-C5725B0BB1C6}"/>
          </ac:spMkLst>
        </pc:spChg>
        <pc:spChg chg="add del mod">
          <ac:chgData name="Le Thuy" userId="e7abe041f71b4261" providerId="LiveId" clId="{8D4A828D-2E81-40FD-ABF2-B1337EBE041A}" dt="2021-06-27T03:32:29.579" v="509" actId="478"/>
          <ac:spMkLst>
            <pc:docMk/>
            <pc:sldMk cId="1761401322" sldId="408"/>
            <ac:spMk id="41" creationId="{51FF3051-FD64-4213-919A-59DD2FB9B641}"/>
          </ac:spMkLst>
        </pc:spChg>
        <pc:spChg chg="add mod">
          <ac:chgData name="Le Thuy" userId="e7abe041f71b4261" providerId="LiveId" clId="{8D4A828D-2E81-40FD-ABF2-B1337EBE041A}" dt="2021-06-27T03:32:18.328" v="506" actId="1076"/>
          <ac:spMkLst>
            <pc:docMk/>
            <pc:sldMk cId="1761401322" sldId="408"/>
            <ac:spMk id="42" creationId="{2A9FA99A-DD4F-4AE2-96B4-20A729293929}"/>
          </ac:spMkLst>
        </pc:spChg>
        <pc:spChg chg="add mod">
          <ac:chgData name="Le Thuy" userId="e7abe041f71b4261" providerId="LiveId" clId="{8D4A828D-2E81-40FD-ABF2-B1337EBE041A}" dt="2021-06-27T03:31:57.863" v="503" actId="1076"/>
          <ac:spMkLst>
            <pc:docMk/>
            <pc:sldMk cId="1761401322" sldId="408"/>
            <ac:spMk id="43" creationId="{79EAD12E-8761-4786-81F4-A58E7A04AF87}"/>
          </ac:spMkLst>
        </pc:spChg>
        <pc:spChg chg="add mod">
          <ac:chgData name="Le Thuy" userId="e7abe041f71b4261" providerId="LiveId" clId="{8D4A828D-2E81-40FD-ABF2-B1337EBE041A}" dt="2021-06-27T03:32:35.091" v="511" actId="1076"/>
          <ac:spMkLst>
            <pc:docMk/>
            <pc:sldMk cId="1761401322" sldId="408"/>
            <ac:spMk id="44" creationId="{AF419FDD-1376-4DF8-B21D-63A51DC1C43B}"/>
          </ac:spMkLst>
        </pc:spChg>
      </pc:sldChg>
      <pc:sldChg chg="addSp delSp modSp mod delAnim modAnim">
        <pc:chgData name="Le Thuy" userId="e7abe041f71b4261" providerId="LiveId" clId="{8D4A828D-2E81-40FD-ABF2-B1337EBE041A}" dt="2021-06-27T03:33:51.502" v="530" actId="1076"/>
        <pc:sldMkLst>
          <pc:docMk/>
          <pc:sldMk cId="1761401322" sldId="409"/>
        </pc:sldMkLst>
        <pc:spChg chg="del">
          <ac:chgData name="Le Thuy" userId="e7abe041f71b4261" providerId="LiveId" clId="{8D4A828D-2E81-40FD-ABF2-B1337EBE041A}" dt="2021-06-27T03:32:41.969" v="512" actId="478"/>
          <ac:spMkLst>
            <pc:docMk/>
            <pc:sldMk cId="1761401322" sldId="409"/>
            <ac:spMk id="3" creationId="{81B98D14-41C3-4D0D-AF17-1B48467F2677}"/>
          </ac:spMkLst>
        </pc:spChg>
        <pc:spChg chg="add mod">
          <ac:chgData name="Le Thuy" userId="e7abe041f71b4261" providerId="LiveId" clId="{8D4A828D-2E81-40FD-ABF2-B1337EBE041A}" dt="2021-06-27T03:33:34.064" v="527" actId="1076"/>
          <ac:spMkLst>
            <pc:docMk/>
            <pc:sldMk cId="1761401322" sldId="409"/>
            <ac:spMk id="18" creationId="{6713E095-975D-4385-A2DA-A80C249CCCE2}"/>
          </ac:spMkLst>
        </pc:spChg>
        <pc:spChg chg="del">
          <ac:chgData name="Le Thuy" userId="e7abe041f71b4261" providerId="LiveId" clId="{8D4A828D-2E81-40FD-ABF2-B1337EBE041A}" dt="2021-06-27T03:32:47.204" v="516" actId="478"/>
          <ac:spMkLst>
            <pc:docMk/>
            <pc:sldMk cId="1761401322" sldId="409"/>
            <ac:spMk id="26" creationId="{00000000-0000-0000-0000-000000000000}"/>
          </ac:spMkLst>
        </pc:spChg>
        <pc:spChg chg="del">
          <ac:chgData name="Le Thuy" userId="e7abe041f71b4261" providerId="LiveId" clId="{8D4A828D-2E81-40FD-ABF2-B1337EBE041A}" dt="2021-06-27T03:32:45.952" v="515" actId="478"/>
          <ac:spMkLst>
            <pc:docMk/>
            <pc:sldMk cId="1761401322" sldId="409"/>
            <ac:spMk id="27" creationId="{00000000-0000-0000-0000-000000000000}"/>
          </ac:spMkLst>
        </pc:spChg>
        <pc:spChg chg="del">
          <ac:chgData name="Le Thuy" userId="e7abe041f71b4261" providerId="LiveId" clId="{8D4A828D-2E81-40FD-ABF2-B1337EBE041A}" dt="2021-06-27T03:32:43.631" v="513" actId="478"/>
          <ac:spMkLst>
            <pc:docMk/>
            <pc:sldMk cId="1761401322" sldId="409"/>
            <ac:spMk id="28" creationId="{00000000-0000-0000-0000-000000000000}"/>
          </ac:spMkLst>
        </pc:spChg>
        <pc:spChg chg="del">
          <ac:chgData name="Le Thuy" userId="e7abe041f71b4261" providerId="LiveId" clId="{8D4A828D-2E81-40FD-ABF2-B1337EBE041A}" dt="2021-06-27T03:32:45.075" v="514" actId="478"/>
          <ac:spMkLst>
            <pc:docMk/>
            <pc:sldMk cId="1761401322" sldId="409"/>
            <ac:spMk id="29" creationId="{00000000-0000-0000-0000-000000000000}"/>
          </ac:spMkLst>
        </pc:spChg>
        <pc:spChg chg="add mod">
          <ac:chgData name="Le Thuy" userId="e7abe041f71b4261" providerId="LiveId" clId="{8D4A828D-2E81-40FD-ABF2-B1337EBE041A}" dt="2021-06-27T03:33:26.099" v="524" actId="1076"/>
          <ac:spMkLst>
            <pc:docMk/>
            <pc:sldMk cId="1761401322" sldId="409"/>
            <ac:spMk id="34" creationId="{B132690B-8E6F-47A6-9000-296FCE63C740}"/>
          </ac:spMkLst>
        </pc:spChg>
        <pc:spChg chg="add mod">
          <ac:chgData name="Le Thuy" userId="e7abe041f71b4261" providerId="LiveId" clId="{8D4A828D-2E81-40FD-ABF2-B1337EBE041A}" dt="2021-06-27T03:33:37.664" v="528" actId="1076"/>
          <ac:spMkLst>
            <pc:docMk/>
            <pc:sldMk cId="1761401322" sldId="409"/>
            <ac:spMk id="35" creationId="{FE607337-C65C-4D8A-AA0F-EC9211C0E5A5}"/>
          </ac:spMkLst>
        </pc:spChg>
        <pc:spChg chg="add mod">
          <ac:chgData name="Le Thuy" userId="e7abe041f71b4261" providerId="LiveId" clId="{8D4A828D-2E81-40FD-ABF2-B1337EBE041A}" dt="2021-06-27T03:33:51.502" v="530" actId="1076"/>
          <ac:spMkLst>
            <pc:docMk/>
            <pc:sldMk cId="1761401322" sldId="409"/>
            <ac:spMk id="36" creationId="{0F1DD9F8-C69A-45E4-83E6-C5F0DB125122}"/>
          </ac:spMkLst>
        </pc:spChg>
      </pc:sldChg>
      <pc:sldChg chg="delSp modSp mod delAnim modAnim">
        <pc:chgData name="Le Thuy" userId="e7abe041f71b4261" providerId="LiveId" clId="{8D4A828D-2E81-40FD-ABF2-B1337EBE041A}" dt="2021-06-27T03:55:57.337" v="538" actId="478"/>
        <pc:sldMkLst>
          <pc:docMk/>
          <pc:sldMk cId="1761401322" sldId="410"/>
        </pc:sldMkLst>
        <pc:spChg chg="del">
          <ac:chgData name="Le Thuy" userId="e7abe041f71b4261" providerId="LiveId" clId="{8D4A828D-2E81-40FD-ABF2-B1337EBE041A}" dt="2021-06-27T03:55:57.337" v="538" actId="478"/>
          <ac:spMkLst>
            <pc:docMk/>
            <pc:sldMk cId="1761401322" sldId="410"/>
            <ac:spMk id="3" creationId="{81B98D14-41C3-4D0D-AF17-1B48467F2677}"/>
          </ac:spMkLst>
        </pc:spChg>
        <pc:spChg chg="del">
          <ac:chgData name="Le Thuy" userId="e7abe041f71b4261" providerId="LiveId" clId="{8D4A828D-2E81-40FD-ABF2-B1337EBE041A}" dt="2021-06-27T03:55:51.424" v="532" actId="478"/>
          <ac:spMkLst>
            <pc:docMk/>
            <pc:sldMk cId="1761401322" sldId="410"/>
            <ac:spMk id="24" creationId="{00000000-0000-0000-0000-000000000000}"/>
          </ac:spMkLst>
        </pc:spChg>
        <pc:spChg chg="del">
          <ac:chgData name="Le Thuy" userId="e7abe041f71b4261" providerId="LiveId" clId="{8D4A828D-2E81-40FD-ABF2-B1337EBE041A}" dt="2021-06-27T03:55:52.453" v="533" actId="478"/>
          <ac:spMkLst>
            <pc:docMk/>
            <pc:sldMk cId="1761401322" sldId="410"/>
            <ac:spMk id="25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55:54.395" v="535" actId="478"/>
          <ac:spMkLst>
            <pc:docMk/>
            <pc:sldMk cId="1761401322" sldId="410"/>
            <ac:spMk id="26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55:55.671" v="537" actId="478"/>
          <ac:spMkLst>
            <pc:docMk/>
            <pc:sldMk cId="1761401322" sldId="410"/>
            <ac:spMk id="27" creationId="{00000000-0000-0000-0000-000000000000}"/>
          </ac:spMkLst>
        </pc:spChg>
        <pc:spChg chg="del">
          <ac:chgData name="Le Thuy" userId="e7abe041f71b4261" providerId="LiveId" clId="{8D4A828D-2E81-40FD-ABF2-B1337EBE041A}" dt="2021-06-27T03:55:49.404" v="531" actId="478"/>
          <ac:spMkLst>
            <pc:docMk/>
            <pc:sldMk cId="1761401322" sldId="410"/>
            <ac:spMk id="28" creationId="{00000000-0000-0000-0000-000000000000}"/>
          </ac:spMkLst>
        </pc:spChg>
      </pc:sldChg>
      <pc:sldChg chg="delSp modSp mod delAnim modAnim">
        <pc:chgData name="Le Thuy" userId="e7abe041f71b4261" providerId="LiveId" clId="{8D4A828D-2E81-40FD-ABF2-B1337EBE041A}" dt="2021-06-27T03:56:21.680" v="549" actId="478"/>
        <pc:sldMkLst>
          <pc:docMk/>
          <pc:sldMk cId="1761401322" sldId="412"/>
        </pc:sldMkLst>
        <pc:spChg chg="del">
          <ac:chgData name="Le Thuy" userId="e7abe041f71b4261" providerId="LiveId" clId="{8D4A828D-2E81-40FD-ABF2-B1337EBE041A}" dt="2021-06-27T03:56:02.415" v="540" actId="478"/>
          <ac:spMkLst>
            <pc:docMk/>
            <pc:sldMk cId="1761401322" sldId="412"/>
            <ac:spMk id="3" creationId="{81B98D14-41C3-4D0D-AF17-1B48467F2677}"/>
          </ac:spMkLst>
        </pc:spChg>
        <pc:spChg chg="del">
          <ac:chgData name="Le Thuy" userId="e7abe041f71b4261" providerId="LiveId" clId="{8D4A828D-2E81-40FD-ABF2-B1337EBE041A}" dt="2021-06-27T03:56:01.241" v="539" actId="478"/>
          <ac:spMkLst>
            <pc:docMk/>
            <pc:sldMk cId="1761401322" sldId="412"/>
            <ac:spMk id="71" creationId="{00000000-0000-0000-0000-000000000000}"/>
          </ac:spMkLst>
        </pc:spChg>
        <pc:spChg chg="mod">
          <ac:chgData name="Le Thuy" userId="e7abe041f71b4261" providerId="LiveId" clId="{8D4A828D-2E81-40FD-ABF2-B1337EBE041A}" dt="2021-06-27T03:56:05.862" v="542" actId="478"/>
          <ac:spMkLst>
            <pc:docMk/>
            <pc:sldMk cId="1761401322" sldId="412"/>
            <ac:spMk id="73" creationId="{00000000-0000-0000-0000-000000000000}"/>
          </ac:spMkLst>
        </pc:spChg>
        <pc:spChg chg="mod">
          <ac:chgData name="Le Thuy" userId="e7abe041f71b4261" providerId="LiveId" clId="{8D4A828D-2E81-40FD-ABF2-B1337EBE041A}" dt="2021-06-27T03:56:05.862" v="542" actId="478"/>
          <ac:spMkLst>
            <pc:docMk/>
            <pc:sldMk cId="1761401322" sldId="412"/>
            <ac:spMk id="74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56:05.862" v="542" actId="478"/>
          <ac:spMkLst>
            <pc:docMk/>
            <pc:sldMk cId="1761401322" sldId="412"/>
            <ac:spMk id="75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56:21.680" v="549" actId="478"/>
          <ac:spMkLst>
            <pc:docMk/>
            <pc:sldMk cId="1761401322" sldId="412"/>
            <ac:spMk id="76" creationId="{00000000-0000-0000-0000-000000000000}"/>
          </ac:spMkLst>
        </pc:spChg>
        <pc:spChg chg="mod">
          <ac:chgData name="Le Thuy" userId="e7abe041f71b4261" providerId="LiveId" clId="{8D4A828D-2E81-40FD-ABF2-B1337EBE041A}" dt="2021-06-27T03:56:09.273" v="543" actId="478"/>
          <ac:spMkLst>
            <pc:docMk/>
            <pc:sldMk cId="1761401322" sldId="412"/>
            <ac:spMk id="78" creationId="{00000000-0000-0000-0000-000000000000}"/>
          </ac:spMkLst>
        </pc:spChg>
        <pc:spChg chg="mod">
          <ac:chgData name="Le Thuy" userId="e7abe041f71b4261" providerId="LiveId" clId="{8D4A828D-2E81-40FD-ABF2-B1337EBE041A}" dt="2021-06-27T03:56:09.273" v="543" actId="478"/>
          <ac:spMkLst>
            <pc:docMk/>
            <pc:sldMk cId="1761401322" sldId="412"/>
            <ac:spMk id="79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56:20.251" v="548" actId="478"/>
          <ac:spMkLst>
            <pc:docMk/>
            <pc:sldMk cId="1761401322" sldId="412"/>
            <ac:spMk id="80" creationId="{00000000-0000-0000-0000-000000000000}"/>
          </ac:spMkLst>
        </pc:spChg>
        <pc:spChg chg="del">
          <ac:chgData name="Le Thuy" userId="e7abe041f71b4261" providerId="LiveId" clId="{8D4A828D-2E81-40FD-ABF2-B1337EBE041A}" dt="2021-06-27T03:56:09.273" v="543" actId="478"/>
          <ac:spMkLst>
            <pc:docMk/>
            <pc:sldMk cId="1761401322" sldId="412"/>
            <ac:spMk id="81" creationId="{00000000-0000-0000-0000-000000000000}"/>
          </ac:spMkLst>
        </pc:spChg>
        <pc:spChg chg="mod">
          <ac:chgData name="Le Thuy" userId="e7abe041f71b4261" providerId="LiveId" clId="{8D4A828D-2E81-40FD-ABF2-B1337EBE041A}" dt="2021-06-27T03:56:10.955" v="544" actId="478"/>
          <ac:spMkLst>
            <pc:docMk/>
            <pc:sldMk cId="1761401322" sldId="412"/>
            <ac:spMk id="83" creationId="{00000000-0000-0000-0000-000000000000}"/>
          </ac:spMkLst>
        </pc:spChg>
        <pc:spChg chg="mod">
          <ac:chgData name="Le Thuy" userId="e7abe041f71b4261" providerId="LiveId" clId="{8D4A828D-2E81-40FD-ABF2-B1337EBE041A}" dt="2021-06-27T03:56:10.955" v="544" actId="478"/>
          <ac:spMkLst>
            <pc:docMk/>
            <pc:sldMk cId="1761401322" sldId="412"/>
            <ac:spMk id="84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56:17.808" v="547" actId="478"/>
          <ac:spMkLst>
            <pc:docMk/>
            <pc:sldMk cId="1761401322" sldId="412"/>
            <ac:spMk id="85" creationId="{00000000-0000-0000-0000-000000000000}"/>
          </ac:spMkLst>
        </pc:spChg>
        <pc:spChg chg="del">
          <ac:chgData name="Le Thuy" userId="e7abe041f71b4261" providerId="LiveId" clId="{8D4A828D-2E81-40FD-ABF2-B1337EBE041A}" dt="2021-06-27T03:56:10.955" v="544" actId="478"/>
          <ac:spMkLst>
            <pc:docMk/>
            <pc:sldMk cId="1761401322" sldId="412"/>
            <ac:spMk id="86" creationId="{00000000-0000-0000-0000-000000000000}"/>
          </ac:spMkLst>
        </pc:spChg>
        <pc:spChg chg="mod">
          <ac:chgData name="Le Thuy" userId="e7abe041f71b4261" providerId="LiveId" clId="{8D4A828D-2E81-40FD-ABF2-B1337EBE041A}" dt="2021-06-27T03:56:13.370" v="545" actId="478"/>
          <ac:spMkLst>
            <pc:docMk/>
            <pc:sldMk cId="1761401322" sldId="412"/>
            <ac:spMk id="88" creationId="{00000000-0000-0000-0000-000000000000}"/>
          </ac:spMkLst>
        </pc:spChg>
        <pc:spChg chg="mod">
          <ac:chgData name="Le Thuy" userId="e7abe041f71b4261" providerId="LiveId" clId="{8D4A828D-2E81-40FD-ABF2-B1337EBE041A}" dt="2021-06-27T03:56:13.370" v="545" actId="478"/>
          <ac:spMkLst>
            <pc:docMk/>
            <pc:sldMk cId="1761401322" sldId="412"/>
            <ac:spMk id="89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56:15.858" v="546" actId="478"/>
          <ac:spMkLst>
            <pc:docMk/>
            <pc:sldMk cId="1761401322" sldId="412"/>
            <ac:spMk id="90" creationId="{00000000-0000-0000-0000-000000000000}"/>
          </ac:spMkLst>
        </pc:spChg>
        <pc:spChg chg="del">
          <ac:chgData name="Le Thuy" userId="e7abe041f71b4261" providerId="LiveId" clId="{8D4A828D-2E81-40FD-ABF2-B1337EBE041A}" dt="2021-06-27T03:56:13.370" v="545" actId="478"/>
          <ac:spMkLst>
            <pc:docMk/>
            <pc:sldMk cId="1761401322" sldId="412"/>
            <ac:spMk id="91" creationId="{00000000-0000-0000-0000-000000000000}"/>
          </ac:spMkLst>
        </pc:spChg>
        <pc:grpChg chg="mod">
          <ac:chgData name="Le Thuy" userId="e7abe041f71b4261" providerId="LiveId" clId="{8D4A828D-2E81-40FD-ABF2-B1337EBE041A}" dt="2021-06-27T03:56:05.862" v="542" actId="478"/>
          <ac:grpSpMkLst>
            <pc:docMk/>
            <pc:sldMk cId="1761401322" sldId="412"/>
            <ac:grpSpMk id="72" creationId="{00000000-0000-0000-0000-000000000000}"/>
          </ac:grpSpMkLst>
        </pc:grpChg>
        <pc:grpChg chg="mod">
          <ac:chgData name="Le Thuy" userId="e7abe041f71b4261" providerId="LiveId" clId="{8D4A828D-2E81-40FD-ABF2-B1337EBE041A}" dt="2021-06-27T03:56:09.273" v="543" actId="478"/>
          <ac:grpSpMkLst>
            <pc:docMk/>
            <pc:sldMk cId="1761401322" sldId="412"/>
            <ac:grpSpMk id="77" creationId="{00000000-0000-0000-0000-000000000000}"/>
          </ac:grpSpMkLst>
        </pc:grpChg>
        <pc:grpChg chg="mod">
          <ac:chgData name="Le Thuy" userId="e7abe041f71b4261" providerId="LiveId" clId="{8D4A828D-2E81-40FD-ABF2-B1337EBE041A}" dt="2021-06-27T03:56:10.955" v="544" actId="478"/>
          <ac:grpSpMkLst>
            <pc:docMk/>
            <pc:sldMk cId="1761401322" sldId="412"/>
            <ac:grpSpMk id="82" creationId="{00000000-0000-0000-0000-000000000000}"/>
          </ac:grpSpMkLst>
        </pc:grpChg>
        <pc:grpChg chg="mod">
          <ac:chgData name="Le Thuy" userId="e7abe041f71b4261" providerId="LiveId" clId="{8D4A828D-2E81-40FD-ABF2-B1337EBE041A}" dt="2021-06-27T03:56:13.370" v="545" actId="478"/>
          <ac:grpSpMkLst>
            <pc:docMk/>
            <pc:sldMk cId="1761401322" sldId="412"/>
            <ac:grpSpMk id="87" creationId="{00000000-0000-0000-0000-000000000000}"/>
          </ac:grpSpMkLst>
        </pc:grpChg>
      </pc:sldChg>
      <pc:sldChg chg="addSp delSp modSp mod delAnim">
        <pc:chgData name="Le Thuy" userId="e7abe041f71b4261" providerId="LiveId" clId="{8D4A828D-2E81-40FD-ABF2-B1337EBE041A}" dt="2021-06-27T03:57:55.671" v="735" actId="1076"/>
        <pc:sldMkLst>
          <pc:docMk/>
          <pc:sldMk cId="1761401322" sldId="413"/>
        </pc:sldMkLst>
        <pc:spChg chg="add mod">
          <ac:chgData name="Le Thuy" userId="e7abe041f71b4261" providerId="LiveId" clId="{8D4A828D-2E81-40FD-ABF2-B1337EBE041A}" dt="2021-06-27T03:57:55.671" v="735" actId="1076"/>
          <ac:spMkLst>
            <pc:docMk/>
            <pc:sldMk cId="1761401322" sldId="413"/>
            <ac:spMk id="2" creationId="{2936B706-2A3D-4604-897A-AD4B3F188477}"/>
          </ac:spMkLst>
        </pc:spChg>
        <pc:spChg chg="del">
          <ac:chgData name="Le Thuy" userId="e7abe041f71b4261" providerId="LiveId" clId="{8D4A828D-2E81-40FD-ABF2-B1337EBE041A}" dt="2021-06-27T03:56:29.093" v="550" actId="478"/>
          <ac:spMkLst>
            <pc:docMk/>
            <pc:sldMk cId="1761401322" sldId="413"/>
            <ac:spMk id="3" creationId="{81B98D14-41C3-4D0D-AF17-1B48467F2677}"/>
          </ac:spMkLst>
        </pc:spChg>
        <pc:spChg chg="del">
          <ac:chgData name="Le Thuy" userId="e7abe041f71b4261" providerId="LiveId" clId="{8D4A828D-2E81-40FD-ABF2-B1337EBE041A}" dt="2021-06-27T03:56:30.223" v="551" actId="478"/>
          <ac:spMkLst>
            <pc:docMk/>
            <pc:sldMk cId="1761401322" sldId="413"/>
            <ac:spMk id="110" creationId="{00000000-0000-0000-0000-000000000000}"/>
          </ac:spMkLst>
        </pc:spChg>
        <pc:spChg chg="del">
          <ac:chgData name="Le Thuy" userId="e7abe041f71b4261" providerId="LiveId" clId="{8D4A828D-2E81-40FD-ABF2-B1337EBE041A}" dt="2021-06-27T03:56:31.264" v="552" actId="478"/>
          <ac:spMkLst>
            <pc:docMk/>
            <pc:sldMk cId="1761401322" sldId="413"/>
            <ac:spMk id="111" creationId="{00000000-0000-0000-0000-000000000000}"/>
          </ac:spMkLst>
        </pc:spChg>
        <pc:spChg chg="del">
          <ac:chgData name="Le Thuy" userId="e7abe041f71b4261" providerId="LiveId" clId="{8D4A828D-2E81-40FD-ABF2-B1337EBE041A}" dt="2021-06-27T03:56:32.209" v="553" actId="478"/>
          <ac:spMkLst>
            <pc:docMk/>
            <pc:sldMk cId="1761401322" sldId="413"/>
            <ac:spMk id="112" creationId="{00000000-0000-0000-0000-000000000000}"/>
          </ac:spMkLst>
        </pc:spChg>
        <pc:spChg chg="del">
          <ac:chgData name="Le Thuy" userId="e7abe041f71b4261" providerId="LiveId" clId="{8D4A828D-2E81-40FD-ABF2-B1337EBE041A}" dt="2021-06-27T03:56:33.274" v="554" actId="478"/>
          <ac:spMkLst>
            <pc:docMk/>
            <pc:sldMk cId="1761401322" sldId="413"/>
            <ac:spMk id="113" creationId="{00000000-0000-0000-0000-000000000000}"/>
          </ac:spMkLst>
        </pc:spChg>
        <pc:spChg chg="add del mod">
          <ac:chgData name="Le Thuy" userId="e7abe041f71b4261" providerId="LiveId" clId="{8D4A828D-2E81-40FD-ABF2-B1337EBE041A}" dt="2021-06-27T03:57:21.994" v="725" actId="478"/>
          <ac:spMkLst>
            <pc:docMk/>
            <pc:sldMk cId="1761401322" sldId="413"/>
            <ac:spMk id="114" creationId="{7901F2ED-E161-48BE-A1E1-A09BDCA61EA1}"/>
          </ac:spMkLst>
        </pc:spChg>
        <pc:spChg chg="add mod">
          <ac:chgData name="Le Thuy" userId="e7abe041f71b4261" providerId="LiveId" clId="{8D4A828D-2E81-40FD-ABF2-B1337EBE041A}" dt="2021-06-27T03:57:35.150" v="730" actId="1076"/>
          <ac:spMkLst>
            <pc:docMk/>
            <pc:sldMk cId="1761401322" sldId="413"/>
            <ac:spMk id="115" creationId="{790F6EA7-2180-442A-B803-7901218C50B1}"/>
          </ac:spMkLst>
        </pc:spChg>
        <pc:spChg chg="add mod">
          <ac:chgData name="Le Thuy" userId="e7abe041f71b4261" providerId="LiveId" clId="{8D4A828D-2E81-40FD-ABF2-B1337EBE041A}" dt="2021-06-27T03:57:38.030" v="732" actId="1076"/>
          <ac:spMkLst>
            <pc:docMk/>
            <pc:sldMk cId="1761401322" sldId="413"/>
            <ac:spMk id="116" creationId="{250F8F19-38C1-4801-902C-8AEC4688073E}"/>
          </ac:spMkLst>
        </pc:spChg>
        <pc:spChg chg="add mod">
          <ac:chgData name="Le Thuy" userId="e7abe041f71b4261" providerId="LiveId" clId="{8D4A828D-2E81-40FD-ABF2-B1337EBE041A}" dt="2021-06-27T03:57:42.238" v="734" actId="1076"/>
          <ac:spMkLst>
            <pc:docMk/>
            <pc:sldMk cId="1761401322" sldId="413"/>
            <ac:spMk id="117" creationId="{4ECE619C-A78C-4A09-8C1C-DA379F23D9E7}"/>
          </ac:spMkLst>
        </pc:spChg>
      </pc:sldChg>
      <pc:sldChg chg="addSp delSp modSp mod modAnim">
        <pc:chgData name="Le Thuy" userId="e7abe041f71b4261" providerId="LiveId" clId="{8D4A828D-2E81-40FD-ABF2-B1337EBE041A}" dt="2021-06-28T03:57:56.576" v="905"/>
        <pc:sldMkLst>
          <pc:docMk/>
          <pc:sldMk cId="1761401322" sldId="414"/>
        </pc:sldMkLst>
        <pc:spChg chg="add mod">
          <ac:chgData name="Le Thuy" userId="e7abe041f71b4261" providerId="LiveId" clId="{8D4A828D-2E81-40FD-ABF2-B1337EBE041A}" dt="2021-06-28T01:44:40.281" v="739" actId="20577"/>
          <ac:spMkLst>
            <pc:docMk/>
            <pc:sldMk cId="1761401322" sldId="414"/>
            <ac:spMk id="6" creationId="{9873012B-8855-41B5-906E-C0F09B33231D}"/>
          </ac:spMkLst>
        </pc:spChg>
        <pc:grpChg chg="del">
          <ac:chgData name="Le Thuy" userId="e7abe041f71b4261" providerId="LiveId" clId="{8D4A828D-2E81-40FD-ABF2-B1337EBE041A}" dt="2021-06-28T01:44:31.344" v="736" actId="478"/>
          <ac:grpSpMkLst>
            <pc:docMk/>
            <pc:sldMk cId="1761401322" sldId="414"/>
            <ac:grpSpMk id="9" creationId="{00000000-0000-0000-0000-000000000000}"/>
          </ac:grpSpMkLst>
        </pc:grpChg>
      </pc:sldChg>
      <pc:sldChg chg="del">
        <pc:chgData name="Le Thuy" userId="e7abe041f71b4261" providerId="LiveId" clId="{8D4A828D-2E81-40FD-ABF2-B1337EBE041A}" dt="2021-06-28T01:44:44.844" v="740" actId="47"/>
        <pc:sldMkLst>
          <pc:docMk/>
          <pc:sldMk cId="1761401322" sldId="415"/>
        </pc:sldMkLst>
      </pc:sldChg>
      <pc:sldChg chg="modSp del mod">
        <pc:chgData name="Le Thuy" userId="e7abe041f71b4261" providerId="LiveId" clId="{8D4A828D-2E81-40FD-ABF2-B1337EBE041A}" dt="2021-06-28T01:45:17.884" v="745" actId="47"/>
        <pc:sldMkLst>
          <pc:docMk/>
          <pc:sldMk cId="1761401322" sldId="416"/>
        </pc:sldMkLst>
        <pc:spChg chg="mod">
          <ac:chgData name="Le Thuy" userId="e7abe041f71b4261" providerId="LiveId" clId="{8D4A828D-2E81-40FD-ABF2-B1337EBE041A}" dt="2021-06-28T01:45:12.853" v="744" actId="1076"/>
          <ac:spMkLst>
            <pc:docMk/>
            <pc:sldMk cId="1761401322" sldId="416"/>
            <ac:spMk id="49" creationId="{00000000-0000-0000-0000-000000000000}"/>
          </ac:spMkLst>
        </pc:spChg>
        <pc:spChg chg="mod">
          <ac:chgData name="Le Thuy" userId="e7abe041f71b4261" providerId="LiveId" clId="{8D4A828D-2E81-40FD-ABF2-B1337EBE041A}" dt="2021-06-28T01:44:52.692" v="741" actId="1076"/>
          <ac:spMkLst>
            <pc:docMk/>
            <pc:sldMk cId="1761401322" sldId="416"/>
            <ac:spMk id="51" creationId="{00000000-0000-0000-0000-000000000000}"/>
          </ac:spMkLst>
        </pc:spChg>
      </pc:sldChg>
      <pc:sldChg chg="del">
        <pc:chgData name="Le Thuy" userId="e7abe041f71b4261" providerId="LiveId" clId="{8D4A828D-2E81-40FD-ABF2-B1337EBE041A}" dt="2021-06-28T01:45:19.124" v="746" actId="47"/>
        <pc:sldMkLst>
          <pc:docMk/>
          <pc:sldMk cId="1761401322" sldId="417"/>
        </pc:sldMkLst>
      </pc:sldChg>
      <pc:sldChg chg="del">
        <pc:chgData name="Le Thuy" userId="e7abe041f71b4261" providerId="LiveId" clId="{8D4A828D-2E81-40FD-ABF2-B1337EBE041A}" dt="2021-06-28T01:45:25.481" v="747" actId="47"/>
        <pc:sldMkLst>
          <pc:docMk/>
          <pc:sldMk cId="1761401322" sldId="418"/>
        </pc:sldMkLst>
      </pc:sldChg>
      <pc:sldChg chg="addSp delSp mod addAnim delAnim">
        <pc:chgData name="Le Thuy" userId="e7abe041f71b4261" providerId="LiveId" clId="{8D4A828D-2E81-40FD-ABF2-B1337EBE041A}" dt="2021-06-28T01:45:58.189" v="758" actId="478"/>
        <pc:sldMkLst>
          <pc:docMk/>
          <pc:sldMk cId="1761401322" sldId="419"/>
        </pc:sldMkLst>
        <pc:spChg chg="del">
          <ac:chgData name="Le Thuy" userId="e7abe041f71b4261" providerId="LiveId" clId="{8D4A828D-2E81-40FD-ABF2-B1337EBE041A}" dt="2021-06-28T01:45:58.189" v="758" actId="478"/>
          <ac:spMkLst>
            <pc:docMk/>
            <pc:sldMk cId="1761401322" sldId="419"/>
            <ac:spMk id="3" creationId="{81B98D14-41C3-4D0D-AF17-1B48467F2677}"/>
          </ac:spMkLst>
        </pc:spChg>
        <pc:spChg chg="add del">
          <ac:chgData name="Le Thuy" userId="e7abe041f71b4261" providerId="LiveId" clId="{8D4A828D-2E81-40FD-ABF2-B1337EBE041A}" dt="2021-06-28T01:45:35.525" v="752" actId="478"/>
          <ac:spMkLst>
            <pc:docMk/>
            <pc:sldMk cId="1761401322" sldId="419"/>
            <ac:spMk id="30" creationId="{00000000-0000-0000-0000-000000000000}"/>
          </ac:spMkLst>
        </pc:spChg>
        <pc:spChg chg="del">
          <ac:chgData name="Le Thuy" userId="e7abe041f71b4261" providerId="LiveId" clId="{8D4A828D-2E81-40FD-ABF2-B1337EBE041A}" dt="2021-06-28T01:45:37.660" v="753" actId="478"/>
          <ac:spMkLst>
            <pc:docMk/>
            <pc:sldMk cId="1761401322" sldId="419"/>
            <ac:spMk id="32" creationId="{00000000-0000-0000-0000-000000000000}"/>
          </ac:spMkLst>
        </pc:spChg>
        <pc:spChg chg="del">
          <ac:chgData name="Le Thuy" userId="e7abe041f71b4261" providerId="LiveId" clId="{8D4A828D-2E81-40FD-ABF2-B1337EBE041A}" dt="2021-06-28T01:45:32.102" v="750" actId="478"/>
          <ac:spMkLst>
            <pc:docMk/>
            <pc:sldMk cId="1761401322" sldId="419"/>
            <ac:spMk id="33" creationId="{00000000-0000-0000-0000-000000000000}"/>
          </ac:spMkLst>
        </pc:spChg>
        <pc:spChg chg="del">
          <ac:chgData name="Le Thuy" userId="e7abe041f71b4261" providerId="LiveId" clId="{8D4A828D-2E81-40FD-ABF2-B1337EBE041A}" dt="2021-06-28T01:45:30.978" v="749" actId="478"/>
          <ac:spMkLst>
            <pc:docMk/>
            <pc:sldMk cId="1761401322" sldId="419"/>
            <ac:spMk id="34" creationId="{00000000-0000-0000-0000-000000000000}"/>
          </ac:spMkLst>
        </pc:spChg>
        <pc:spChg chg="del">
          <ac:chgData name="Le Thuy" userId="e7abe041f71b4261" providerId="LiveId" clId="{8D4A828D-2E81-40FD-ABF2-B1337EBE041A}" dt="2021-06-28T01:45:42.319" v="757" actId="478"/>
          <ac:spMkLst>
            <pc:docMk/>
            <pc:sldMk cId="1761401322" sldId="419"/>
            <ac:spMk id="39" creationId="{00000000-0000-0000-0000-000000000000}"/>
          </ac:spMkLst>
        </pc:spChg>
        <pc:spChg chg="del">
          <ac:chgData name="Le Thuy" userId="e7abe041f71b4261" providerId="LiveId" clId="{8D4A828D-2E81-40FD-ABF2-B1337EBE041A}" dt="2021-06-28T01:45:41.495" v="756" actId="478"/>
          <ac:spMkLst>
            <pc:docMk/>
            <pc:sldMk cId="1761401322" sldId="419"/>
            <ac:spMk id="40" creationId="{00000000-0000-0000-0000-000000000000}"/>
          </ac:spMkLst>
        </pc:spChg>
        <pc:spChg chg="del">
          <ac:chgData name="Le Thuy" userId="e7abe041f71b4261" providerId="LiveId" clId="{8D4A828D-2E81-40FD-ABF2-B1337EBE041A}" dt="2021-06-28T01:45:40.395" v="755" actId="478"/>
          <ac:spMkLst>
            <pc:docMk/>
            <pc:sldMk cId="1761401322" sldId="419"/>
            <ac:spMk id="41" creationId="{00000000-0000-0000-0000-000000000000}"/>
          </ac:spMkLst>
        </pc:spChg>
        <pc:spChg chg="del">
          <ac:chgData name="Le Thuy" userId="e7abe041f71b4261" providerId="LiveId" clId="{8D4A828D-2E81-40FD-ABF2-B1337EBE041A}" dt="2021-06-28T01:45:39.177" v="754" actId="478"/>
          <ac:spMkLst>
            <pc:docMk/>
            <pc:sldMk cId="1761401322" sldId="419"/>
            <ac:spMk id="42" creationId="{00000000-0000-0000-0000-000000000000}"/>
          </ac:spMkLst>
        </pc:spChg>
        <pc:spChg chg="del">
          <ac:chgData name="Le Thuy" userId="e7abe041f71b4261" providerId="LiveId" clId="{8D4A828D-2E81-40FD-ABF2-B1337EBE041A}" dt="2021-06-28T01:45:29.026" v="748" actId="478"/>
          <ac:spMkLst>
            <pc:docMk/>
            <pc:sldMk cId="1761401322" sldId="419"/>
            <ac:spMk id="43" creationId="{00000000-0000-0000-0000-000000000000}"/>
          </ac:spMkLst>
        </pc:spChg>
      </pc:sldChg>
      <pc:sldChg chg="del">
        <pc:chgData name="Le Thuy" userId="e7abe041f71b4261" providerId="LiveId" clId="{8D4A828D-2E81-40FD-ABF2-B1337EBE041A}" dt="2021-06-28T01:46:05.970" v="759" actId="47"/>
        <pc:sldMkLst>
          <pc:docMk/>
          <pc:sldMk cId="1761401322" sldId="420"/>
        </pc:sldMkLst>
      </pc:sldChg>
      <pc:sldChg chg="del">
        <pc:chgData name="Le Thuy" userId="e7abe041f71b4261" providerId="LiveId" clId="{8D4A828D-2E81-40FD-ABF2-B1337EBE041A}" dt="2021-06-28T01:46:07.999" v="760" actId="47"/>
        <pc:sldMkLst>
          <pc:docMk/>
          <pc:sldMk cId="1761401322" sldId="421"/>
        </pc:sldMkLst>
      </pc:sldChg>
      <pc:sldChg chg="addSp delSp modSp mod modAnim">
        <pc:chgData name="Le Thuy" userId="e7abe041f71b4261" providerId="LiveId" clId="{8D4A828D-2E81-40FD-ABF2-B1337EBE041A}" dt="2021-06-28T03:44:01.554" v="837" actId="20577"/>
        <pc:sldMkLst>
          <pc:docMk/>
          <pc:sldMk cId="659760024" sldId="422"/>
        </pc:sldMkLst>
        <pc:spChg chg="add mod">
          <ac:chgData name="Le Thuy" userId="e7abe041f71b4261" providerId="LiveId" clId="{8D4A828D-2E81-40FD-ABF2-B1337EBE041A}" dt="2021-06-28T03:44:01.554" v="837" actId="20577"/>
          <ac:spMkLst>
            <pc:docMk/>
            <pc:sldMk cId="659760024" sldId="422"/>
            <ac:spMk id="6" creationId="{21CFCE9B-CB07-4222-BDB2-C31F64DD35D7}"/>
          </ac:spMkLst>
        </pc:spChg>
        <pc:grpChg chg="del">
          <ac:chgData name="Le Thuy" userId="e7abe041f71b4261" providerId="LiveId" clId="{8D4A828D-2E81-40FD-ABF2-B1337EBE041A}" dt="2021-06-28T03:43:51.848" v="834" actId="478"/>
          <ac:grpSpMkLst>
            <pc:docMk/>
            <pc:sldMk cId="659760024" sldId="422"/>
            <ac:grpSpMk id="9" creationId="{00000000-0000-0000-0000-000000000000}"/>
          </ac:grpSpMkLst>
        </pc:grpChg>
      </pc:sldChg>
      <pc:sldChg chg="addSp delSp modSp mod ord delAnim">
        <pc:chgData name="Le Thuy" userId="e7abe041f71b4261" providerId="LiveId" clId="{8D4A828D-2E81-40FD-ABF2-B1337EBE041A}" dt="2021-06-28T03:48:53.253" v="885" actId="478"/>
        <pc:sldMkLst>
          <pc:docMk/>
          <pc:sldMk cId="659760024" sldId="423"/>
        </pc:sldMkLst>
        <pc:spChg chg="add mod">
          <ac:chgData name="Le Thuy" userId="e7abe041f71b4261" providerId="LiveId" clId="{8D4A828D-2E81-40FD-ABF2-B1337EBE041A}" dt="2021-06-28T03:42:07.781" v="791" actId="113"/>
          <ac:spMkLst>
            <pc:docMk/>
            <pc:sldMk cId="659760024" sldId="423"/>
            <ac:spMk id="2" creationId="{648F3E05-C719-4A65-A5FC-E273EFA839D1}"/>
          </ac:spMkLst>
        </pc:spChg>
        <pc:spChg chg="del mod">
          <ac:chgData name="Le Thuy" userId="e7abe041f71b4261" providerId="LiveId" clId="{8D4A828D-2E81-40FD-ABF2-B1337EBE041A}" dt="2021-06-28T03:48:53.253" v="885" actId="478"/>
          <ac:spMkLst>
            <pc:docMk/>
            <pc:sldMk cId="659760024" sldId="423"/>
            <ac:spMk id="3" creationId="{81B98D14-41C3-4D0D-AF17-1B48467F2677}"/>
          </ac:spMkLst>
        </pc:spChg>
        <pc:spChg chg="add mod">
          <ac:chgData name="Le Thuy" userId="e7abe041f71b4261" providerId="LiveId" clId="{8D4A828D-2E81-40FD-ABF2-B1337EBE041A}" dt="2021-06-28T03:42:35.462" v="803" actId="255"/>
          <ac:spMkLst>
            <pc:docMk/>
            <pc:sldMk cId="659760024" sldId="423"/>
            <ac:spMk id="4" creationId="{F944C9B2-10B8-40CD-9C48-25B70201CFEA}"/>
          </ac:spMkLst>
        </pc:spChg>
        <pc:spChg chg="add mod">
          <ac:chgData name="Le Thuy" userId="e7abe041f71b4261" providerId="LiveId" clId="{8D4A828D-2E81-40FD-ABF2-B1337EBE041A}" dt="2021-06-28T03:43:30.172" v="825" actId="1076"/>
          <ac:spMkLst>
            <pc:docMk/>
            <pc:sldMk cId="659760024" sldId="423"/>
            <ac:spMk id="5" creationId="{39128704-1873-4A56-95DC-AB7A46A4B61E}"/>
          </ac:spMkLst>
        </pc:spChg>
        <pc:spChg chg="del mod">
          <ac:chgData name="Le Thuy" userId="e7abe041f71b4261" providerId="LiveId" clId="{8D4A828D-2E81-40FD-ABF2-B1337EBE041A}" dt="2021-06-28T03:41:45.084" v="769" actId="478"/>
          <ac:spMkLst>
            <pc:docMk/>
            <pc:sldMk cId="659760024" sldId="423"/>
            <ac:spMk id="58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1:40.758" v="768" actId="478"/>
          <ac:spMkLst>
            <pc:docMk/>
            <pc:sldMk cId="659760024" sldId="423"/>
            <ac:spMk id="59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1:50.260" v="771" actId="478"/>
          <ac:spMkLst>
            <pc:docMk/>
            <pc:sldMk cId="659760024" sldId="423"/>
            <ac:spMk id="60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1:39.168" v="767" actId="478"/>
          <ac:spMkLst>
            <pc:docMk/>
            <pc:sldMk cId="659760024" sldId="423"/>
            <ac:spMk id="61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1:47.762" v="770" actId="478"/>
          <ac:spMkLst>
            <pc:docMk/>
            <pc:sldMk cId="659760024" sldId="423"/>
            <ac:spMk id="62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1:35.717" v="766" actId="478"/>
          <ac:spMkLst>
            <pc:docMk/>
            <pc:sldMk cId="659760024" sldId="423"/>
            <ac:spMk id="63" creationId="{00000000-0000-0000-0000-000000000000}"/>
          </ac:spMkLst>
        </pc:spChg>
        <pc:spChg chg="mod">
          <ac:chgData name="Le Thuy" userId="e7abe041f71b4261" providerId="LiveId" clId="{8D4A828D-2E81-40FD-ABF2-B1337EBE041A}" dt="2021-06-28T01:46:28.621" v="765" actId="255"/>
          <ac:spMkLst>
            <pc:docMk/>
            <pc:sldMk cId="659760024" sldId="423"/>
            <ac:spMk id="67" creationId="{00000000-0000-0000-0000-000000000000}"/>
          </ac:spMkLst>
        </pc:spChg>
        <pc:spChg chg="mod">
          <ac:chgData name="Le Thuy" userId="e7abe041f71b4261" providerId="LiveId" clId="{8D4A828D-2E81-40FD-ABF2-B1337EBE041A}" dt="2021-06-28T01:46:28.621" v="765" actId="255"/>
          <ac:spMkLst>
            <pc:docMk/>
            <pc:sldMk cId="659760024" sldId="423"/>
            <ac:spMk id="68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2:48.642" v="807" actId="478"/>
          <ac:spMkLst>
            <pc:docMk/>
            <pc:sldMk cId="659760024" sldId="423"/>
            <ac:spMk id="69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2:53.863" v="809" actId="478"/>
          <ac:spMkLst>
            <pc:docMk/>
            <pc:sldMk cId="659760024" sldId="423"/>
            <ac:spMk id="70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2:55.662" v="810" actId="478"/>
          <ac:spMkLst>
            <pc:docMk/>
            <pc:sldMk cId="659760024" sldId="423"/>
            <ac:spMk id="71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2:51.320" v="808" actId="478"/>
          <ac:spMkLst>
            <pc:docMk/>
            <pc:sldMk cId="659760024" sldId="423"/>
            <ac:spMk id="72" creationId="{00000000-0000-0000-0000-000000000000}"/>
          </ac:spMkLst>
        </pc:spChg>
        <pc:spChg chg="mod">
          <ac:chgData name="Le Thuy" userId="e7abe041f71b4261" providerId="LiveId" clId="{8D4A828D-2E81-40FD-ABF2-B1337EBE041A}" dt="2021-06-28T01:46:28.621" v="765" actId="255"/>
          <ac:spMkLst>
            <pc:docMk/>
            <pc:sldMk cId="659760024" sldId="423"/>
            <ac:spMk id="73" creationId="{00000000-0000-0000-0000-000000000000}"/>
          </ac:spMkLst>
        </pc:spChg>
        <pc:spChg chg="mod">
          <ac:chgData name="Le Thuy" userId="e7abe041f71b4261" providerId="LiveId" clId="{8D4A828D-2E81-40FD-ABF2-B1337EBE041A}" dt="2021-06-28T01:46:28.621" v="765" actId="255"/>
          <ac:spMkLst>
            <pc:docMk/>
            <pc:sldMk cId="659760024" sldId="423"/>
            <ac:spMk id="79" creationId="{00000000-0000-0000-0000-000000000000}"/>
          </ac:spMkLst>
        </pc:spChg>
        <pc:spChg chg="mod">
          <ac:chgData name="Le Thuy" userId="e7abe041f71b4261" providerId="LiveId" clId="{8D4A828D-2E81-40FD-ABF2-B1337EBE041A}" dt="2021-06-28T01:46:28.621" v="765" actId="255"/>
          <ac:spMkLst>
            <pc:docMk/>
            <pc:sldMk cId="659760024" sldId="423"/>
            <ac:spMk id="80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3:03.958" v="815" actId="478"/>
          <ac:spMkLst>
            <pc:docMk/>
            <pc:sldMk cId="659760024" sldId="423"/>
            <ac:spMk id="81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3:07.305" v="817" actId="478"/>
          <ac:spMkLst>
            <pc:docMk/>
            <pc:sldMk cId="659760024" sldId="423"/>
            <ac:spMk id="82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3:08.520" v="818" actId="478"/>
          <ac:spMkLst>
            <pc:docMk/>
            <pc:sldMk cId="659760024" sldId="423"/>
            <ac:spMk id="83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3:05.722" v="816" actId="478"/>
          <ac:spMkLst>
            <pc:docMk/>
            <pc:sldMk cId="659760024" sldId="423"/>
            <ac:spMk id="84" creationId="{00000000-0000-0000-0000-000000000000}"/>
          </ac:spMkLst>
        </pc:spChg>
        <pc:spChg chg="mod">
          <ac:chgData name="Le Thuy" userId="e7abe041f71b4261" providerId="LiveId" clId="{8D4A828D-2E81-40FD-ABF2-B1337EBE041A}" dt="2021-06-28T01:46:28.621" v="765" actId="255"/>
          <ac:spMkLst>
            <pc:docMk/>
            <pc:sldMk cId="659760024" sldId="423"/>
            <ac:spMk id="85" creationId="{00000000-0000-0000-0000-000000000000}"/>
          </ac:spMkLst>
        </pc:spChg>
        <pc:spChg chg="mod">
          <ac:chgData name="Le Thuy" userId="e7abe041f71b4261" providerId="LiveId" clId="{8D4A828D-2E81-40FD-ABF2-B1337EBE041A}" dt="2021-06-28T01:46:28.621" v="765" actId="255"/>
          <ac:spMkLst>
            <pc:docMk/>
            <pc:sldMk cId="659760024" sldId="423"/>
            <ac:spMk id="91" creationId="{00000000-0000-0000-0000-000000000000}"/>
          </ac:spMkLst>
        </pc:spChg>
        <pc:spChg chg="mod">
          <ac:chgData name="Le Thuy" userId="e7abe041f71b4261" providerId="LiveId" clId="{8D4A828D-2E81-40FD-ABF2-B1337EBE041A}" dt="2021-06-28T01:46:28.621" v="765" actId="255"/>
          <ac:spMkLst>
            <pc:docMk/>
            <pc:sldMk cId="659760024" sldId="423"/>
            <ac:spMk id="92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3:02.428" v="814" actId="478"/>
          <ac:spMkLst>
            <pc:docMk/>
            <pc:sldMk cId="659760024" sldId="423"/>
            <ac:spMk id="93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2:59.030" v="812" actId="478"/>
          <ac:spMkLst>
            <pc:docMk/>
            <pc:sldMk cId="659760024" sldId="423"/>
            <ac:spMk id="94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3:00.592" v="813" actId="478"/>
          <ac:spMkLst>
            <pc:docMk/>
            <pc:sldMk cId="659760024" sldId="423"/>
            <ac:spMk id="95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2:57.341" v="811" actId="478"/>
          <ac:spMkLst>
            <pc:docMk/>
            <pc:sldMk cId="659760024" sldId="423"/>
            <ac:spMk id="96" creationId="{00000000-0000-0000-0000-000000000000}"/>
          </ac:spMkLst>
        </pc:spChg>
        <pc:spChg chg="mod">
          <ac:chgData name="Le Thuy" userId="e7abe041f71b4261" providerId="LiveId" clId="{8D4A828D-2E81-40FD-ABF2-B1337EBE041A}" dt="2021-06-28T01:46:28.621" v="765" actId="255"/>
          <ac:spMkLst>
            <pc:docMk/>
            <pc:sldMk cId="659760024" sldId="423"/>
            <ac:spMk id="97" creationId="{00000000-0000-0000-0000-000000000000}"/>
          </ac:spMkLst>
        </pc:spChg>
        <pc:spChg chg="add mod">
          <ac:chgData name="Le Thuy" userId="e7abe041f71b4261" providerId="LiveId" clId="{8D4A828D-2E81-40FD-ABF2-B1337EBE041A}" dt="2021-06-28T03:42:16.782" v="793" actId="1076"/>
          <ac:spMkLst>
            <pc:docMk/>
            <pc:sldMk cId="659760024" sldId="423"/>
            <ac:spMk id="100" creationId="{330CCC98-D0DB-4D99-B47B-6ED8DC8DFC06}"/>
          </ac:spMkLst>
        </pc:spChg>
        <pc:spChg chg="add mod">
          <ac:chgData name="Le Thuy" userId="e7abe041f71b4261" providerId="LiveId" clId="{8D4A828D-2E81-40FD-ABF2-B1337EBE041A}" dt="2021-06-28T03:42:42.989" v="805" actId="1076"/>
          <ac:spMkLst>
            <pc:docMk/>
            <pc:sldMk cId="659760024" sldId="423"/>
            <ac:spMk id="101" creationId="{AB711A28-C912-4A78-8301-69C804F1B77B}"/>
          </ac:spMkLst>
        </pc:spChg>
        <pc:spChg chg="add mod">
          <ac:chgData name="Le Thuy" userId="e7abe041f71b4261" providerId="LiveId" clId="{8D4A828D-2E81-40FD-ABF2-B1337EBE041A}" dt="2021-06-28T03:43:36.829" v="829" actId="20577"/>
          <ac:spMkLst>
            <pc:docMk/>
            <pc:sldMk cId="659760024" sldId="423"/>
            <ac:spMk id="102" creationId="{BFD6F652-363E-470D-8899-52A5FA0C7AE3}"/>
          </ac:spMkLst>
        </pc:spChg>
        <pc:spChg chg="add mod">
          <ac:chgData name="Le Thuy" userId="e7abe041f71b4261" providerId="LiveId" clId="{8D4A828D-2E81-40FD-ABF2-B1337EBE041A}" dt="2021-06-28T03:43:44.318" v="833" actId="20577"/>
          <ac:spMkLst>
            <pc:docMk/>
            <pc:sldMk cId="659760024" sldId="423"/>
            <ac:spMk id="103" creationId="{C34457B2-3BB1-4EA6-8128-E659388B0684}"/>
          </ac:spMkLst>
        </pc:spChg>
        <pc:grpChg chg="del">
          <ac:chgData name="Le Thuy" userId="e7abe041f71b4261" providerId="LiveId" clId="{8D4A828D-2E81-40FD-ABF2-B1337EBE041A}" dt="2021-06-28T03:41:35.717" v="766" actId="478"/>
          <ac:grpSpMkLst>
            <pc:docMk/>
            <pc:sldMk cId="659760024" sldId="423"/>
            <ac:grpSpMk id="55" creationId="{00000000-0000-0000-0000-000000000000}"/>
          </ac:grpSpMkLst>
        </pc:grpChg>
        <pc:grpChg chg="del">
          <ac:chgData name="Le Thuy" userId="e7abe041f71b4261" providerId="LiveId" clId="{8D4A828D-2E81-40FD-ABF2-B1337EBE041A}" dt="2021-06-28T03:41:39.168" v="767" actId="478"/>
          <ac:grpSpMkLst>
            <pc:docMk/>
            <pc:sldMk cId="659760024" sldId="423"/>
            <ac:grpSpMk id="56" creationId="{00000000-0000-0000-0000-000000000000}"/>
          </ac:grpSpMkLst>
        </pc:grpChg>
        <pc:grpChg chg="del">
          <ac:chgData name="Le Thuy" userId="e7abe041f71b4261" providerId="LiveId" clId="{8D4A828D-2E81-40FD-ABF2-B1337EBE041A}" dt="2021-06-28T03:41:40.758" v="768" actId="478"/>
          <ac:grpSpMkLst>
            <pc:docMk/>
            <pc:sldMk cId="659760024" sldId="423"/>
            <ac:grpSpMk id="57" creationId="{00000000-0000-0000-0000-000000000000}"/>
          </ac:grpSpMkLst>
        </pc:grpChg>
        <pc:grpChg chg="mod">
          <ac:chgData name="Le Thuy" userId="e7abe041f71b4261" providerId="LiveId" clId="{8D4A828D-2E81-40FD-ABF2-B1337EBE041A}" dt="2021-06-28T03:42:45.765" v="806" actId="1076"/>
          <ac:grpSpMkLst>
            <pc:docMk/>
            <pc:sldMk cId="659760024" sldId="423"/>
            <ac:grpSpMk id="64" creationId="{00000000-0000-0000-0000-000000000000}"/>
          </ac:grpSpMkLst>
        </pc:grpChg>
        <pc:grpChg chg="del">
          <ac:chgData name="Le Thuy" userId="e7abe041f71b4261" providerId="LiveId" clId="{8D4A828D-2E81-40FD-ABF2-B1337EBE041A}" dt="2021-06-28T03:43:02.428" v="814" actId="478"/>
          <ac:grpSpMkLst>
            <pc:docMk/>
            <pc:sldMk cId="659760024" sldId="423"/>
            <ac:grpSpMk id="90" creationId="{00000000-0000-0000-0000-000000000000}"/>
          </ac:grpSpMkLst>
        </pc:grpChg>
      </pc:sldChg>
      <pc:sldChg chg="addSp delSp modSp mod delAnim">
        <pc:chgData name="Le Thuy" userId="e7abe041f71b4261" providerId="LiveId" clId="{8D4A828D-2E81-40FD-ABF2-B1337EBE041A}" dt="2021-06-28T03:46:45.610" v="867" actId="478"/>
        <pc:sldMkLst>
          <pc:docMk/>
          <pc:sldMk cId="659760024" sldId="424"/>
        </pc:sldMkLst>
        <pc:spChg chg="add">
          <ac:chgData name="Le Thuy" userId="e7abe041f71b4261" providerId="LiveId" clId="{8D4A828D-2E81-40FD-ABF2-B1337EBE041A}" dt="2021-06-28T03:44:45.851" v="854" actId="11529"/>
          <ac:spMkLst>
            <pc:docMk/>
            <pc:sldMk cId="659760024" sldId="424"/>
            <ac:spMk id="2" creationId="{285630D8-B4D1-4764-AAA8-FEFF4F637D35}"/>
          </ac:spMkLst>
        </pc:spChg>
        <pc:spChg chg="del">
          <ac:chgData name="Le Thuy" userId="e7abe041f71b4261" providerId="LiveId" clId="{8D4A828D-2E81-40FD-ABF2-B1337EBE041A}" dt="2021-06-28T03:46:45.610" v="867" actId="478"/>
          <ac:spMkLst>
            <pc:docMk/>
            <pc:sldMk cId="659760024" sldId="424"/>
            <ac:spMk id="3" creationId="{81B98D14-41C3-4D0D-AF17-1B48467F2677}"/>
          </ac:spMkLst>
        </pc:spChg>
        <pc:spChg chg="del">
          <ac:chgData name="Le Thuy" userId="e7abe041f71b4261" providerId="LiveId" clId="{8D4A828D-2E81-40FD-ABF2-B1337EBE041A}" dt="2021-06-28T03:44:09.440" v="839" actId="478"/>
          <ac:spMkLst>
            <pc:docMk/>
            <pc:sldMk cId="659760024" sldId="424"/>
            <ac:spMk id="108" creationId="{00000000-0000-0000-0000-000000000000}"/>
          </ac:spMkLst>
        </pc:spChg>
        <pc:spChg chg="del">
          <ac:chgData name="Le Thuy" userId="e7abe041f71b4261" providerId="LiveId" clId="{8D4A828D-2E81-40FD-ABF2-B1337EBE041A}" dt="2021-06-28T03:44:06.543" v="838" actId="478"/>
          <ac:spMkLst>
            <pc:docMk/>
            <pc:sldMk cId="659760024" sldId="424"/>
            <ac:spMk id="109" creationId="{00000000-0000-0000-0000-000000000000}"/>
          </ac:spMkLst>
        </pc:spChg>
        <pc:spChg chg="del">
          <ac:chgData name="Le Thuy" userId="e7abe041f71b4261" providerId="LiveId" clId="{8D4A828D-2E81-40FD-ABF2-B1337EBE041A}" dt="2021-06-28T03:44:11.097" v="840" actId="478"/>
          <ac:spMkLst>
            <pc:docMk/>
            <pc:sldMk cId="659760024" sldId="424"/>
            <ac:spMk id="110" creationId="{00000000-0000-0000-0000-000000000000}"/>
          </ac:spMkLst>
        </pc:spChg>
        <pc:spChg chg="del topLvl">
          <ac:chgData name="Le Thuy" userId="e7abe041f71b4261" providerId="LiveId" clId="{8D4A828D-2E81-40FD-ABF2-B1337EBE041A}" dt="2021-06-28T03:44:12.554" v="841" actId="478"/>
          <ac:spMkLst>
            <pc:docMk/>
            <pc:sldMk cId="659760024" sldId="424"/>
            <ac:spMk id="111" creationId="{00000000-0000-0000-0000-000000000000}"/>
          </ac:spMkLst>
        </pc:spChg>
        <pc:spChg chg="del">
          <ac:chgData name="Le Thuy" userId="e7abe041f71b4261" providerId="LiveId" clId="{8D4A828D-2E81-40FD-ABF2-B1337EBE041A}" dt="2021-06-28T03:44:17.362" v="843" actId="478"/>
          <ac:spMkLst>
            <pc:docMk/>
            <pc:sldMk cId="659760024" sldId="424"/>
            <ac:spMk id="139" creationId="{00000000-0000-0000-0000-000000000000}"/>
          </ac:spMkLst>
        </pc:spChg>
        <pc:spChg chg="del">
          <ac:chgData name="Le Thuy" userId="e7abe041f71b4261" providerId="LiveId" clId="{8D4A828D-2E81-40FD-ABF2-B1337EBE041A}" dt="2021-06-28T03:44:15.348" v="842" actId="478"/>
          <ac:spMkLst>
            <pc:docMk/>
            <pc:sldMk cId="659760024" sldId="424"/>
            <ac:spMk id="140" creationId="{00000000-0000-0000-0000-000000000000}"/>
          </ac:spMkLst>
        </pc:spChg>
        <pc:spChg chg="del">
          <ac:chgData name="Le Thuy" userId="e7abe041f71b4261" providerId="LiveId" clId="{8D4A828D-2E81-40FD-ABF2-B1337EBE041A}" dt="2021-06-28T03:44:18.932" v="844" actId="478"/>
          <ac:spMkLst>
            <pc:docMk/>
            <pc:sldMk cId="659760024" sldId="424"/>
            <ac:spMk id="141" creationId="{00000000-0000-0000-0000-000000000000}"/>
          </ac:spMkLst>
        </pc:spChg>
        <pc:spChg chg="del mod topLvl">
          <ac:chgData name="Le Thuy" userId="e7abe041f71b4261" providerId="LiveId" clId="{8D4A828D-2E81-40FD-ABF2-B1337EBE041A}" dt="2021-06-28T03:44:22.912" v="846" actId="478"/>
          <ac:spMkLst>
            <pc:docMk/>
            <pc:sldMk cId="659760024" sldId="424"/>
            <ac:spMk id="142" creationId="{00000000-0000-0000-0000-000000000000}"/>
          </ac:spMkLst>
        </pc:spChg>
        <pc:spChg chg="del">
          <ac:chgData name="Le Thuy" userId="e7abe041f71b4261" providerId="LiveId" clId="{8D4A828D-2E81-40FD-ABF2-B1337EBE041A}" dt="2021-06-28T03:44:27.843" v="849" actId="478"/>
          <ac:spMkLst>
            <pc:docMk/>
            <pc:sldMk cId="659760024" sldId="424"/>
            <ac:spMk id="174" creationId="{00000000-0000-0000-0000-000000000000}"/>
          </ac:spMkLst>
        </pc:spChg>
        <pc:spChg chg="del mod topLvl">
          <ac:chgData name="Le Thuy" userId="e7abe041f71b4261" providerId="LiveId" clId="{8D4A828D-2E81-40FD-ABF2-B1337EBE041A}" dt="2021-06-28T03:44:30.232" v="851" actId="478"/>
          <ac:spMkLst>
            <pc:docMk/>
            <pc:sldMk cId="659760024" sldId="424"/>
            <ac:spMk id="175" creationId="{00000000-0000-0000-0000-000000000000}"/>
          </ac:spMkLst>
        </pc:spChg>
        <pc:spChg chg="del">
          <ac:chgData name="Le Thuy" userId="e7abe041f71b4261" providerId="LiveId" clId="{8D4A828D-2E81-40FD-ABF2-B1337EBE041A}" dt="2021-06-28T03:44:25.286" v="847" actId="478"/>
          <ac:spMkLst>
            <pc:docMk/>
            <pc:sldMk cId="659760024" sldId="424"/>
            <ac:spMk id="176" creationId="{00000000-0000-0000-0000-000000000000}"/>
          </ac:spMkLst>
        </pc:spChg>
        <pc:spChg chg="del">
          <ac:chgData name="Le Thuy" userId="e7abe041f71b4261" providerId="LiveId" clId="{8D4A828D-2E81-40FD-ABF2-B1337EBE041A}" dt="2021-06-28T03:44:26.677" v="848" actId="478"/>
          <ac:spMkLst>
            <pc:docMk/>
            <pc:sldMk cId="659760024" sldId="424"/>
            <ac:spMk id="177" creationId="{00000000-0000-0000-0000-000000000000}"/>
          </ac:spMkLst>
        </pc:spChg>
        <pc:spChg chg="del topLvl">
          <ac:chgData name="Le Thuy" userId="e7abe041f71b4261" providerId="LiveId" clId="{8D4A828D-2E81-40FD-ABF2-B1337EBE041A}" dt="2021-06-28T03:44:35.362" v="853" actId="478"/>
          <ac:spMkLst>
            <pc:docMk/>
            <pc:sldMk cId="659760024" sldId="424"/>
            <ac:spMk id="201" creationId="{00000000-0000-0000-0000-000000000000}"/>
          </ac:spMkLst>
        </pc:spChg>
        <pc:spChg chg="del">
          <ac:chgData name="Le Thuy" userId="e7abe041f71b4261" providerId="LiveId" clId="{8D4A828D-2E81-40FD-ABF2-B1337EBE041A}" dt="2021-06-28T03:44:33.573" v="852" actId="478"/>
          <ac:spMkLst>
            <pc:docMk/>
            <pc:sldMk cId="659760024" sldId="424"/>
            <ac:spMk id="202" creationId="{00000000-0000-0000-0000-000000000000}"/>
          </ac:spMkLst>
        </pc:spChg>
        <pc:spChg chg="add mod">
          <ac:chgData name="Le Thuy" userId="e7abe041f71b4261" providerId="LiveId" clId="{8D4A828D-2E81-40FD-ABF2-B1337EBE041A}" dt="2021-06-28T03:46:13.544" v="859" actId="1076"/>
          <ac:spMkLst>
            <pc:docMk/>
            <pc:sldMk cId="659760024" sldId="424"/>
            <ac:spMk id="204" creationId="{FD363CEA-FF8E-43B7-A06B-7C70D3C42217}"/>
          </ac:spMkLst>
        </pc:spChg>
        <pc:spChg chg="add mod">
          <ac:chgData name="Le Thuy" userId="e7abe041f71b4261" providerId="LiveId" clId="{8D4A828D-2E81-40FD-ABF2-B1337EBE041A}" dt="2021-06-28T03:46:26.881" v="863" actId="1076"/>
          <ac:spMkLst>
            <pc:docMk/>
            <pc:sldMk cId="659760024" sldId="424"/>
            <ac:spMk id="206" creationId="{BB25823C-AE92-4EE6-A78B-5496D6717D02}"/>
          </ac:spMkLst>
        </pc:spChg>
        <pc:spChg chg="add mod">
          <ac:chgData name="Le Thuy" userId="e7abe041f71b4261" providerId="LiveId" clId="{8D4A828D-2E81-40FD-ABF2-B1337EBE041A}" dt="2021-06-28T03:46:41.120" v="866" actId="1076"/>
          <ac:spMkLst>
            <pc:docMk/>
            <pc:sldMk cId="659760024" sldId="424"/>
            <ac:spMk id="207" creationId="{7B71658C-E703-4A88-BDDB-0EE9DB8FC445}"/>
          </ac:spMkLst>
        </pc:spChg>
        <pc:grpChg chg="del">
          <ac:chgData name="Le Thuy" userId="e7abe041f71b4261" providerId="LiveId" clId="{8D4A828D-2E81-40FD-ABF2-B1337EBE041A}" dt="2021-06-28T03:44:12.554" v="841" actId="478"/>
          <ac:grpSpMkLst>
            <pc:docMk/>
            <pc:sldMk cId="659760024" sldId="424"/>
            <ac:grpSpMk id="104" creationId="{00000000-0000-0000-0000-000000000000}"/>
          </ac:grpSpMkLst>
        </pc:grpChg>
        <pc:grpChg chg="topLvl">
          <ac:chgData name="Le Thuy" userId="e7abe041f71b4261" providerId="LiveId" clId="{8D4A828D-2E81-40FD-ABF2-B1337EBE041A}" dt="2021-06-28T03:44:12.554" v="841" actId="478"/>
          <ac:grpSpMkLst>
            <pc:docMk/>
            <pc:sldMk cId="659760024" sldId="424"/>
            <ac:grpSpMk id="105" creationId="{00000000-0000-0000-0000-000000000000}"/>
          </ac:grpSpMkLst>
        </pc:grpChg>
        <pc:grpChg chg="del">
          <ac:chgData name="Le Thuy" userId="e7abe041f71b4261" providerId="LiveId" clId="{8D4A828D-2E81-40FD-ABF2-B1337EBE041A}" dt="2021-06-28T03:44:11.097" v="840" actId="478"/>
          <ac:grpSpMkLst>
            <pc:docMk/>
            <pc:sldMk cId="659760024" sldId="424"/>
            <ac:grpSpMk id="106" creationId="{00000000-0000-0000-0000-000000000000}"/>
          </ac:grpSpMkLst>
        </pc:grpChg>
        <pc:grpChg chg="del">
          <ac:chgData name="Le Thuy" userId="e7abe041f71b4261" providerId="LiveId" clId="{8D4A828D-2E81-40FD-ABF2-B1337EBE041A}" dt="2021-06-28T03:44:06.543" v="838" actId="478"/>
          <ac:grpSpMkLst>
            <pc:docMk/>
            <pc:sldMk cId="659760024" sldId="424"/>
            <ac:grpSpMk id="107" creationId="{00000000-0000-0000-0000-000000000000}"/>
          </ac:grpSpMkLst>
        </pc:grpChg>
        <pc:grpChg chg="del">
          <ac:chgData name="Le Thuy" userId="e7abe041f71b4261" providerId="LiveId" clId="{8D4A828D-2E81-40FD-ABF2-B1337EBE041A}" dt="2021-06-28T03:44:22.912" v="846" actId="478"/>
          <ac:grpSpMkLst>
            <pc:docMk/>
            <pc:sldMk cId="659760024" sldId="424"/>
            <ac:grpSpMk id="135" creationId="{00000000-0000-0000-0000-000000000000}"/>
          </ac:grpSpMkLst>
        </pc:grpChg>
        <pc:grpChg chg="topLvl">
          <ac:chgData name="Le Thuy" userId="e7abe041f71b4261" providerId="LiveId" clId="{8D4A828D-2E81-40FD-ABF2-B1337EBE041A}" dt="2021-06-28T03:44:22.912" v="846" actId="478"/>
          <ac:grpSpMkLst>
            <pc:docMk/>
            <pc:sldMk cId="659760024" sldId="424"/>
            <ac:grpSpMk id="136" creationId="{00000000-0000-0000-0000-000000000000}"/>
          </ac:grpSpMkLst>
        </pc:grpChg>
        <pc:grpChg chg="del">
          <ac:chgData name="Le Thuy" userId="e7abe041f71b4261" providerId="LiveId" clId="{8D4A828D-2E81-40FD-ABF2-B1337EBE041A}" dt="2021-06-28T03:44:18.932" v="844" actId="478"/>
          <ac:grpSpMkLst>
            <pc:docMk/>
            <pc:sldMk cId="659760024" sldId="424"/>
            <ac:grpSpMk id="137" creationId="{00000000-0000-0000-0000-000000000000}"/>
          </ac:grpSpMkLst>
        </pc:grpChg>
        <pc:grpChg chg="del">
          <ac:chgData name="Le Thuy" userId="e7abe041f71b4261" providerId="LiveId" clId="{8D4A828D-2E81-40FD-ABF2-B1337EBE041A}" dt="2021-06-28T03:44:15.348" v="842" actId="478"/>
          <ac:grpSpMkLst>
            <pc:docMk/>
            <pc:sldMk cId="659760024" sldId="424"/>
            <ac:grpSpMk id="138" creationId="{00000000-0000-0000-0000-000000000000}"/>
          </ac:grpSpMkLst>
        </pc:grpChg>
        <pc:grpChg chg="del">
          <ac:chgData name="Le Thuy" userId="e7abe041f71b4261" providerId="LiveId" clId="{8D4A828D-2E81-40FD-ABF2-B1337EBE041A}" dt="2021-06-28T03:44:30.232" v="851" actId="478"/>
          <ac:grpSpMkLst>
            <pc:docMk/>
            <pc:sldMk cId="659760024" sldId="424"/>
            <ac:grpSpMk id="170" creationId="{00000000-0000-0000-0000-000000000000}"/>
          </ac:grpSpMkLst>
        </pc:grpChg>
        <pc:grpChg chg="topLvl">
          <ac:chgData name="Le Thuy" userId="e7abe041f71b4261" providerId="LiveId" clId="{8D4A828D-2E81-40FD-ABF2-B1337EBE041A}" dt="2021-06-28T03:44:30.232" v="851" actId="478"/>
          <ac:grpSpMkLst>
            <pc:docMk/>
            <pc:sldMk cId="659760024" sldId="424"/>
            <ac:grpSpMk id="171" creationId="{00000000-0000-0000-0000-000000000000}"/>
          </ac:grpSpMkLst>
        </pc:grpChg>
        <pc:grpChg chg="del">
          <ac:chgData name="Le Thuy" userId="e7abe041f71b4261" providerId="LiveId" clId="{8D4A828D-2E81-40FD-ABF2-B1337EBE041A}" dt="2021-06-28T03:44:25.286" v="847" actId="478"/>
          <ac:grpSpMkLst>
            <pc:docMk/>
            <pc:sldMk cId="659760024" sldId="424"/>
            <ac:grpSpMk id="172" creationId="{00000000-0000-0000-0000-000000000000}"/>
          </ac:grpSpMkLst>
        </pc:grpChg>
        <pc:grpChg chg="del">
          <ac:chgData name="Le Thuy" userId="e7abe041f71b4261" providerId="LiveId" clId="{8D4A828D-2E81-40FD-ABF2-B1337EBE041A}" dt="2021-06-28T03:44:27.843" v="849" actId="478"/>
          <ac:grpSpMkLst>
            <pc:docMk/>
            <pc:sldMk cId="659760024" sldId="424"/>
            <ac:grpSpMk id="173" creationId="{00000000-0000-0000-0000-000000000000}"/>
          </ac:grpSpMkLst>
        </pc:grpChg>
        <pc:grpChg chg="del">
          <ac:chgData name="Le Thuy" userId="e7abe041f71b4261" providerId="LiveId" clId="{8D4A828D-2E81-40FD-ABF2-B1337EBE041A}" dt="2021-06-28T03:44:35.362" v="853" actId="478"/>
          <ac:grpSpMkLst>
            <pc:docMk/>
            <pc:sldMk cId="659760024" sldId="424"/>
            <ac:grpSpMk id="200" creationId="{00000000-0000-0000-0000-000000000000}"/>
          </ac:grpSpMkLst>
        </pc:grpChg>
        <pc:cxnChg chg="mod topLvl">
          <ac:chgData name="Le Thuy" userId="e7abe041f71b4261" providerId="LiveId" clId="{8D4A828D-2E81-40FD-ABF2-B1337EBE041A}" dt="2021-06-28T03:46:16.818" v="860" actId="1076"/>
          <ac:cxnSpMkLst>
            <pc:docMk/>
            <pc:sldMk cId="659760024" sldId="424"/>
            <ac:cxnSpMk id="203" creationId="{00000000-0000-0000-0000-000000000000}"/>
          </ac:cxnSpMkLst>
        </pc:cxnChg>
        <pc:cxnChg chg="add mod">
          <ac:chgData name="Le Thuy" userId="e7abe041f71b4261" providerId="LiveId" clId="{8D4A828D-2E81-40FD-ABF2-B1337EBE041A}" dt="2021-06-28T03:46:33.457" v="864" actId="1076"/>
          <ac:cxnSpMkLst>
            <pc:docMk/>
            <pc:sldMk cId="659760024" sldId="424"/>
            <ac:cxnSpMk id="205" creationId="{AFE57C3F-0381-4166-8147-B88AA869EEA5}"/>
          </ac:cxnSpMkLst>
        </pc:cxnChg>
      </pc:sldChg>
      <pc:sldChg chg="delSp modSp mod delAnim">
        <pc:chgData name="Le Thuy" userId="e7abe041f71b4261" providerId="LiveId" clId="{8D4A828D-2E81-40FD-ABF2-B1337EBE041A}" dt="2021-06-28T03:50:21.649" v="895" actId="20577"/>
        <pc:sldMkLst>
          <pc:docMk/>
          <pc:sldMk cId="659760024" sldId="425"/>
        </pc:sldMkLst>
        <pc:spChg chg="del">
          <ac:chgData name="Le Thuy" userId="e7abe041f71b4261" providerId="LiveId" clId="{8D4A828D-2E81-40FD-ABF2-B1337EBE041A}" dt="2021-06-28T03:47:07.575" v="873" actId="478"/>
          <ac:spMkLst>
            <pc:docMk/>
            <pc:sldMk cId="659760024" sldId="425"/>
            <ac:spMk id="3" creationId="{81B98D14-41C3-4D0D-AF17-1B48467F2677}"/>
          </ac:spMkLst>
        </pc:spChg>
        <pc:spChg chg="mod">
          <ac:chgData name="Le Thuy" userId="e7abe041f71b4261" providerId="LiveId" clId="{8D4A828D-2E81-40FD-ABF2-B1337EBE041A}" dt="2021-06-28T03:46:57.372" v="869" actId="6549"/>
          <ac:spMkLst>
            <pc:docMk/>
            <pc:sldMk cId="659760024" sldId="425"/>
            <ac:spMk id="23" creationId="{00000000-0000-0000-0000-000000000000}"/>
          </ac:spMkLst>
        </pc:spChg>
        <pc:spChg chg="mod">
          <ac:chgData name="Le Thuy" userId="e7abe041f71b4261" providerId="LiveId" clId="{8D4A828D-2E81-40FD-ABF2-B1337EBE041A}" dt="2021-06-28T03:46:55.042" v="868" actId="6549"/>
          <ac:spMkLst>
            <pc:docMk/>
            <pc:sldMk cId="659760024" sldId="425"/>
            <ac:spMk id="26" creationId="{00000000-0000-0000-0000-000000000000}"/>
          </ac:spMkLst>
        </pc:spChg>
        <pc:spChg chg="mod">
          <ac:chgData name="Le Thuy" userId="e7abe041f71b4261" providerId="LiveId" clId="{8D4A828D-2E81-40FD-ABF2-B1337EBE041A}" dt="2021-06-28T03:46:59.351" v="870" actId="6549"/>
          <ac:spMkLst>
            <pc:docMk/>
            <pc:sldMk cId="659760024" sldId="425"/>
            <ac:spMk id="30" creationId="{00000000-0000-0000-0000-000000000000}"/>
          </ac:spMkLst>
        </pc:spChg>
        <pc:spChg chg="mod">
          <ac:chgData name="Le Thuy" userId="e7abe041f71b4261" providerId="LiveId" clId="{8D4A828D-2E81-40FD-ABF2-B1337EBE041A}" dt="2021-06-28T03:47:04.960" v="872" actId="6549"/>
          <ac:spMkLst>
            <pc:docMk/>
            <pc:sldMk cId="659760024" sldId="425"/>
            <ac:spMk id="32" creationId="{00000000-0000-0000-0000-000000000000}"/>
          </ac:spMkLst>
        </pc:spChg>
        <pc:spChg chg="mod">
          <ac:chgData name="Le Thuy" userId="e7abe041f71b4261" providerId="LiveId" clId="{8D4A828D-2E81-40FD-ABF2-B1337EBE041A}" dt="2021-06-28T03:50:21.649" v="895" actId="20577"/>
          <ac:spMkLst>
            <pc:docMk/>
            <pc:sldMk cId="659760024" sldId="425"/>
            <ac:spMk id="34" creationId="{00000000-0000-0000-0000-000000000000}"/>
          </ac:spMkLst>
        </pc:spChg>
      </pc:sldChg>
      <pc:sldChg chg="del">
        <pc:chgData name="Le Thuy" userId="e7abe041f71b4261" providerId="LiveId" clId="{8D4A828D-2E81-40FD-ABF2-B1337EBE041A}" dt="2021-06-28T03:47:13.950" v="874" actId="47"/>
        <pc:sldMkLst>
          <pc:docMk/>
          <pc:sldMk cId="129981538" sldId="426"/>
        </pc:sldMkLst>
      </pc:sldChg>
      <pc:sldChg chg="del">
        <pc:chgData name="Le Thuy" userId="e7abe041f71b4261" providerId="LiveId" clId="{8D4A828D-2E81-40FD-ABF2-B1337EBE041A}" dt="2021-06-28T03:47:16.353" v="875" actId="47"/>
        <pc:sldMkLst>
          <pc:docMk/>
          <pc:sldMk cId="129981538" sldId="427"/>
        </pc:sldMkLst>
      </pc:sldChg>
      <pc:sldChg chg="delSp modSp mod delAnim">
        <pc:chgData name="Le Thuy" userId="e7abe041f71b4261" providerId="LiveId" clId="{8D4A828D-2E81-40FD-ABF2-B1337EBE041A}" dt="2021-06-28T03:47:29.930" v="882" actId="478"/>
        <pc:sldMkLst>
          <pc:docMk/>
          <pc:sldMk cId="129981538" sldId="432"/>
        </pc:sldMkLst>
        <pc:spChg chg="del">
          <ac:chgData name="Le Thuy" userId="e7abe041f71b4261" providerId="LiveId" clId="{8D4A828D-2E81-40FD-ABF2-B1337EBE041A}" dt="2021-06-28T03:47:21.415" v="877" actId="478"/>
          <ac:spMkLst>
            <pc:docMk/>
            <pc:sldMk cId="129981538" sldId="432"/>
            <ac:spMk id="3" creationId="{81B98D14-41C3-4D0D-AF17-1B48467F2677}"/>
          </ac:spMkLst>
        </pc:spChg>
        <pc:spChg chg="mod">
          <ac:chgData name="Le Thuy" userId="e7abe041f71b4261" providerId="LiveId" clId="{8D4A828D-2E81-40FD-ABF2-B1337EBE041A}" dt="2021-06-28T03:47:25.572" v="879" actId="6549"/>
          <ac:spMkLst>
            <pc:docMk/>
            <pc:sldMk cId="129981538" sldId="432"/>
            <ac:spMk id="15" creationId="{00000000-0000-0000-0000-000000000000}"/>
          </ac:spMkLst>
        </pc:spChg>
        <pc:spChg chg="mod">
          <ac:chgData name="Le Thuy" userId="e7abe041f71b4261" providerId="LiveId" clId="{8D4A828D-2E81-40FD-ABF2-B1337EBE041A}" dt="2021-06-28T03:47:24.299" v="878" actId="6549"/>
          <ac:spMkLst>
            <pc:docMk/>
            <pc:sldMk cId="129981538" sldId="432"/>
            <ac:spMk id="16" creationId="{00000000-0000-0000-0000-000000000000}"/>
          </ac:spMkLst>
        </pc:spChg>
        <pc:spChg chg="mod">
          <ac:chgData name="Le Thuy" userId="e7abe041f71b4261" providerId="LiveId" clId="{8D4A828D-2E81-40FD-ABF2-B1337EBE041A}" dt="2021-06-28T03:47:20.193" v="876" actId="6549"/>
          <ac:spMkLst>
            <pc:docMk/>
            <pc:sldMk cId="129981538" sldId="432"/>
            <ac:spMk id="17" creationId="{00000000-0000-0000-0000-000000000000}"/>
          </ac:spMkLst>
        </pc:spChg>
        <pc:spChg chg="del">
          <ac:chgData name="Le Thuy" userId="e7abe041f71b4261" providerId="LiveId" clId="{8D4A828D-2E81-40FD-ABF2-B1337EBE041A}" dt="2021-06-28T03:47:27.277" v="880" actId="478"/>
          <ac:spMkLst>
            <pc:docMk/>
            <pc:sldMk cId="129981538" sldId="432"/>
            <ac:spMk id="19" creationId="{00000000-0000-0000-0000-000000000000}"/>
          </ac:spMkLst>
        </pc:spChg>
        <pc:spChg chg="del">
          <ac:chgData name="Le Thuy" userId="e7abe041f71b4261" providerId="LiveId" clId="{8D4A828D-2E81-40FD-ABF2-B1337EBE041A}" dt="2021-06-28T03:47:29.930" v="882" actId="478"/>
          <ac:spMkLst>
            <pc:docMk/>
            <pc:sldMk cId="129981538" sldId="432"/>
            <ac:spMk id="20" creationId="{00000000-0000-0000-0000-000000000000}"/>
          </ac:spMkLst>
        </pc:spChg>
        <pc:spChg chg="del">
          <ac:chgData name="Le Thuy" userId="e7abe041f71b4261" providerId="LiveId" clId="{8D4A828D-2E81-40FD-ABF2-B1337EBE041A}" dt="2021-06-28T03:47:28.309" v="881" actId="478"/>
          <ac:spMkLst>
            <pc:docMk/>
            <pc:sldMk cId="129981538" sldId="432"/>
            <ac:spMk id="21" creationId="{00000000-0000-0000-0000-000000000000}"/>
          </ac:spMkLst>
        </pc:spChg>
      </pc:sldChg>
      <pc:sldChg chg="new del">
        <pc:chgData name="Le Thuy" userId="e7abe041f71b4261" providerId="LiveId" clId="{8D4A828D-2E81-40FD-ABF2-B1337EBE041A}" dt="2021-06-28T04:17:31.859" v="926" actId="47"/>
        <pc:sldMkLst>
          <pc:docMk/>
          <pc:sldMk cId="860020007" sldId="433"/>
        </pc:sldMkLst>
      </pc:sldChg>
      <pc:sldChg chg="del">
        <pc:chgData name="Le Thuy" userId="e7abe041f71b4261" providerId="LiveId" clId="{8D4A828D-2E81-40FD-ABF2-B1337EBE041A}" dt="2021-06-28T03:47:33.770" v="884" actId="47"/>
        <pc:sldMkLst>
          <pc:docMk/>
          <pc:sldMk cId="1466518351" sldId="433"/>
        </pc:sldMkLst>
      </pc:sldChg>
      <pc:sldMasterChg chg="delSp mod modSldLayout">
        <pc:chgData name="Le Thuy" userId="e7abe041f71b4261" providerId="LiveId" clId="{8D4A828D-2E81-40FD-ABF2-B1337EBE041A}" dt="2021-06-28T04:21:01.261" v="938" actId="6014"/>
        <pc:sldMasterMkLst>
          <pc:docMk/>
          <pc:sldMasterMk cId="1695301435" sldId="2147483648"/>
        </pc:sldMasterMkLst>
        <pc:spChg chg="del">
          <ac:chgData name="Le Thuy" userId="e7abe041f71b4261" providerId="LiveId" clId="{8D4A828D-2E81-40FD-ABF2-B1337EBE041A}" dt="2021-06-28T04:15:18.720" v="913" actId="478"/>
          <ac:spMkLst>
            <pc:docMk/>
            <pc:sldMasterMk cId="1695301435" sldId="2147483648"/>
            <ac:spMk id="2" creationId="{A84F4179-65E6-4EAF-B082-FF2FFE99AB71}"/>
          </ac:spMkLst>
        </pc:spChg>
        <pc:spChg chg="del">
          <ac:chgData name="Le Thuy" userId="e7abe041f71b4261" providerId="LiveId" clId="{8D4A828D-2E81-40FD-ABF2-B1337EBE041A}" dt="2021-06-28T04:15:18.720" v="913" actId="478"/>
          <ac:spMkLst>
            <pc:docMk/>
            <pc:sldMasterMk cId="1695301435" sldId="2147483648"/>
            <ac:spMk id="3" creationId="{AA8828CF-61DD-41B5-AB93-3A4FE7E27807}"/>
          </ac:spMkLst>
        </pc:spChg>
        <pc:spChg chg="del">
          <ac:chgData name="Le Thuy" userId="e7abe041f71b4261" providerId="LiveId" clId="{8D4A828D-2E81-40FD-ABF2-B1337EBE041A}" dt="2021-06-28T04:15:18.720" v="913" actId="478"/>
          <ac:spMkLst>
            <pc:docMk/>
            <pc:sldMasterMk cId="1695301435" sldId="2147483648"/>
            <ac:spMk id="4" creationId="{683162D6-3DB6-4E67-BDA1-CA9633AD8DCB}"/>
          </ac:spMkLst>
        </pc:spChg>
        <pc:spChg chg="del">
          <ac:chgData name="Le Thuy" userId="e7abe041f71b4261" providerId="LiveId" clId="{8D4A828D-2E81-40FD-ABF2-B1337EBE041A}" dt="2021-06-28T04:15:18.720" v="913" actId="478"/>
          <ac:spMkLst>
            <pc:docMk/>
            <pc:sldMasterMk cId="1695301435" sldId="2147483648"/>
            <ac:spMk id="5" creationId="{31C216AF-C200-4FFC-947B-22402ACC7040}"/>
          </ac:spMkLst>
        </pc:spChg>
        <pc:spChg chg="del">
          <ac:chgData name="Le Thuy" userId="e7abe041f71b4261" providerId="LiveId" clId="{8D4A828D-2E81-40FD-ABF2-B1337EBE041A}" dt="2021-06-28T04:15:18.720" v="913" actId="478"/>
          <ac:spMkLst>
            <pc:docMk/>
            <pc:sldMasterMk cId="1695301435" sldId="2147483648"/>
            <ac:spMk id="6" creationId="{B523219A-4262-4D16-B41C-F297F7D27D37}"/>
          </ac:spMkLst>
        </pc:spChg>
        <pc:sldLayoutChg chg="delSp mod">
          <pc:chgData name="Le Thuy" userId="e7abe041f71b4261" providerId="LiveId" clId="{8D4A828D-2E81-40FD-ABF2-B1337EBE041A}" dt="2021-06-28T04:20:03.849" v="928" actId="6014"/>
          <pc:sldLayoutMkLst>
            <pc:docMk/>
            <pc:sldMasterMk cId="1695301435" sldId="2147483648"/>
            <pc:sldLayoutMk cId="1541317341" sldId="2147483649"/>
          </pc:sldLayoutMkLst>
          <pc:spChg chg="del">
            <ac:chgData name="Le Thuy" userId="e7abe041f71b4261" providerId="LiveId" clId="{8D4A828D-2E81-40FD-ABF2-B1337EBE041A}" dt="2021-06-28T04:15:21.193" v="914" actId="478"/>
            <ac:spMkLst>
              <pc:docMk/>
              <pc:sldMasterMk cId="1695301435" sldId="2147483648"/>
              <pc:sldLayoutMk cId="1541317341" sldId="2147483649"/>
              <ac:spMk id="2" creationId="{521C01A3-2B17-42C2-B2AB-3BA4A4D963C3}"/>
            </ac:spMkLst>
          </pc:spChg>
          <pc:spChg chg="del">
            <ac:chgData name="Le Thuy" userId="e7abe041f71b4261" providerId="LiveId" clId="{8D4A828D-2E81-40FD-ABF2-B1337EBE041A}" dt="2021-06-28T04:15:21.193" v="914" actId="478"/>
            <ac:spMkLst>
              <pc:docMk/>
              <pc:sldMasterMk cId="1695301435" sldId="2147483648"/>
              <pc:sldLayoutMk cId="1541317341" sldId="2147483649"/>
              <ac:spMk id="3" creationId="{842E8ECF-3B43-46D6-AB7B-4207F2CB08CA}"/>
            </ac:spMkLst>
          </pc:spChg>
          <pc:spChg chg="del">
            <ac:chgData name="Le Thuy" userId="e7abe041f71b4261" providerId="LiveId" clId="{8D4A828D-2E81-40FD-ABF2-B1337EBE041A}" dt="2021-06-28T04:15:21.193" v="914" actId="478"/>
            <ac:spMkLst>
              <pc:docMk/>
              <pc:sldMasterMk cId="1695301435" sldId="2147483648"/>
              <pc:sldLayoutMk cId="1541317341" sldId="2147483649"/>
              <ac:spMk id="4" creationId="{B3B5F52A-E4D4-4CCF-895D-E399B4B7CB98}"/>
            </ac:spMkLst>
          </pc:spChg>
          <pc:spChg chg="del">
            <ac:chgData name="Le Thuy" userId="e7abe041f71b4261" providerId="LiveId" clId="{8D4A828D-2E81-40FD-ABF2-B1337EBE041A}" dt="2021-06-28T04:15:21.193" v="914" actId="478"/>
            <ac:spMkLst>
              <pc:docMk/>
              <pc:sldMasterMk cId="1695301435" sldId="2147483648"/>
              <pc:sldLayoutMk cId="1541317341" sldId="2147483649"/>
              <ac:spMk id="5" creationId="{F7A66131-1239-4F15-B5D8-0A60D4DAC070}"/>
            </ac:spMkLst>
          </pc:spChg>
          <pc:spChg chg="del">
            <ac:chgData name="Le Thuy" userId="e7abe041f71b4261" providerId="LiveId" clId="{8D4A828D-2E81-40FD-ABF2-B1337EBE041A}" dt="2021-06-28T04:15:21.193" v="914" actId="478"/>
            <ac:spMkLst>
              <pc:docMk/>
              <pc:sldMasterMk cId="1695301435" sldId="2147483648"/>
              <pc:sldLayoutMk cId="1541317341" sldId="2147483649"/>
              <ac:spMk id="6" creationId="{DEE63D02-E87B-4BC2-8838-04E5DFD82E0A}"/>
            </ac:spMkLst>
          </pc:spChg>
        </pc:sldLayoutChg>
        <pc:sldLayoutChg chg="delSp mod">
          <pc:chgData name="Le Thuy" userId="e7abe041f71b4261" providerId="LiveId" clId="{8D4A828D-2E81-40FD-ABF2-B1337EBE041A}" dt="2021-06-28T04:20:08.724" v="929" actId="6014"/>
          <pc:sldLayoutMkLst>
            <pc:docMk/>
            <pc:sldMasterMk cId="1695301435" sldId="2147483648"/>
            <pc:sldLayoutMk cId="757041480" sldId="2147483650"/>
          </pc:sldLayoutMkLst>
          <pc:spChg chg="del">
            <ac:chgData name="Le Thuy" userId="e7abe041f71b4261" providerId="LiveId" clId="{8D4A828D-2E81-40FD-ABF2-B1337EBE041A}" dt="2021-06-27T02:19:55.371" v="4" actId="478"/>
            <ac:spMkLst>
              <pc:docMk/>
              <pc:sldMasterMk cId="1695301435" sldId="2147483648"/>
              <pc:sldLayoutMk cId="757041480" sldId="2147483650"/>
              <ac:spMk id="2" creationId="{DFCC1D15-A178-45C6-8CD6-049345CB7692}"/>
            </ac:spMkLst>
          </pc:spChg>
          <pc:spChg chg="del">
            <ac:chgData name="Le Thuy" userId="e7abe041f71b4261" providerId="LiveId" clId="{8D4A828D-2E81-40FD-ABF2-B1337EBE041A}" dt="2021-06-27T02:19:55.371" v="4" actId="478"/>
            <ac:spMkLst>
              <pc:docMk/>
              <pc:sldMasterMk cId="1695301435" sldId="2147483648"/>
              <pc:sldLayoutMk cId="757041480" sldId="2147483650"/>
              <ac:spMk id="3" creationId="{7441EF2E-FB60-4E0A-9925-BC56FAFF12C9}"/>
            </ac:spMkLst>
          </pc:spChg>
          <pc:spChg chg="del">
            <ac:chgData name="Le Thuy" userId="e7abe041f71b4261" providerId="LiveId" clId="{8D4A828D-2E81-40FD-ABF2-B1337EBE041A}" dt="2021-06-27T02:19:55.371" v="4" actId="478"/>
            <ac:spMkLst>
              <pc:docMk/>
              <pc:sldMasterMk cId="1695301435" sldId="2147483648"/>
              <pc:sldLayoutMk cId="757041480" sldId="2147483650"/>
              <ac:spMk id="4" creationId="{F8B2ACAF-C2EF-4003-9787-22918D029CFF}"/>
            </ac:spMkLst>
          </pc:spChg>
          <pc:spChg chg="del">
            <ac:chgData name="Le Thuy" userId="e7abe041f71b4261" providerId="LiveId" clId="{8D4A828D-2E81-40FD-ABF2-B1337EBE041A}" dt="2021-06-27T02:19:55.371" v="4" actId="478"/>
            <ac:spMkLst>
              <pc:docMk/>
              <pc:sldMasterMk cId="1695301435" sldId="2147483648"/>
              <pc:sldLayoutMk cId="757041480" sldId="2147483650"/>
              <ac:spMk id="5" creationId="{D0FAA0D9-B6D4-432A-946B-7C9C2BAF9929}"/>
            </ac:spMkLst>
          </pc:spChg>
          <pc:spChg chg="del">
            <ac:chgData name="Le Thuy" userId="e7abe041f71b4261" providerId="LiveId" clId="{8D4A828D-2E81-40FD-ABF2-B1337EBE041A}" dt="2021-06-27T02:19:55.371" v="4" actId="478"/>
            <ac:spMkLst>
              <pc:docMk/>
              <pc:sldMasterMk cId="1695301435" sldId="2147483648"/>
              <pc:sldLayoutMk cId="757041480" sldId="2147483650"/>
              <ac:spMk id="6" creationId="{4D3BB19F-EB0B-41B6-BF7B-7B0710B80B16}"/>
            </ac:spMkLst>
          </pc:spChg>
        </pc:sldLayoutChg>
        <pc:sldLayoutChg chg="delSp mod">
          <pc:chgData name="Le Thuy" userId="e7abe041f71b4261" providerId="LiveId" clId="{8D4A828D-2E81-40FD-ABF2-B1337EBE041A}" dt="2021-06-28T04:20:22.195" v="930" actId="6014"/>
          <pc:sldLayoutMkLst>
            <pc:docMk/>
            <pc:sldMasterMk cId="1695301435" sldId="2147483648"/>
            <pc:sldLayoutMk cId="505691966" sldId="2147483651"/>
          </pc:sldLayoutMkLst>
          <pc:spChg chg="del">
            <ac:chgData name="Le Thuy" userId="e7abe041f71b4261" providerId="LiveId" clId="{8D4A828D-2E81-40FD-ABF2-B1337EBE041A}" dt="2021-06-28T04:15:49.199" v="923" actId="478"/>
            <ac:spMkLst>
              <pc:docMk/>
              <pc:sldMasterMk cId="1695301435" sldId="2147483648"/>
              <pc:sldLayoutMk cId="505691966" sldId="2147483651"/>
              <ac:spMk id="2" creationId="{18B8DEBD-0F09-489C-B07E-EA2DA6FBE586}"/>
            </ac:spMkLst>
          </pc:spChg>
          <pc:spChg chg="del">
            <ac:chgData name="Le Thuy" userId="e7abe041f71b4261" providerId="LiveId" clId="{8D4A828D-2E81-40FD-ABF2-B1337EBE041A}" dt="2021-06-28T04:15:49.199" v="923" actId="478"/>
            <ac:spMkLst>
              <pc:docMk/>
              <pc:sldMasterMk cId="1695301435" sldId="2147483648"/>
              <pc:sldLayoutMk cId="505691966" sldId="2147483651"/>
              <ac:spMk id="3" creationId="{B5E43F65-36A2-464C-B26F-BD68308926EB}"/>
            </ac:spMkLst>
          </pc:spChg>
          <pc:spChg chg="del">
            <ac:chgData name="Le Thuy" userId="e7abe041f71b4261" providerId="LiveId" clId="{8D4A828D-2E81-40FD-ABF2-B1337EBE041A}" dt="2021-06-28T04:15:49.199" v="923" actId="478"/>
            <ac:spMkLst>
              <pc:docMk/>
              <pc:sldMasterMk cId="1695301435" sldId="2147483648"/>
              <pc:sldLayoutMk cId="505691966" sldId="2147483651"/>
              <ac:spMk id="4" creationId="{19F660A4-EA24-4117-B830-EE536BA7752A}"/>
            </ac:spMkLst>
          </pc:spChg>
          <pc:spChg chg="del">
            <ac:chgData name="Le Thuy" userId="e7abe041f71b4261" providerId="LiveId" clId="{8D4A828D-2E81-40FD-ABF2-B1337EBE041A}" dt="2021-06-28T04:15:49.199" v="923" actId="478"/>
            <ac:spMkLst>
              <pc:docMk/>
              <pc:sldMasterMk cId="1695301435" sldId="2147483648"/>
              <pc:sldLayoutMk cId="505691966" sldId="2147483651"/>
              <ac:spMk id="5" creationId="{F3E70239-6D1D-4FCB-92FD-3208A4C0DE04}"/>
            </ac:spMkLst>
          </pc:spChg>
          <pc:spChg chg="del">
            <ac:chgData name="Le Thuy" userId="e7abe041f71b4261" providerId="LiveId" clId="{8D4A828D-2E81-40FD-ABF2-B1337EBE041A}" dt="2021-06-28T04:15:49.199" v="923" actId="478"/>
            <ac:spMkLst>
              <pc:docMk/>
              <pc:sldMasterMk cId="1695301435" sldId="2147483648"/>
              <pc:sldLayoutMk cId="505691966" sldId="2147483651"/>
              <ac:spMk id="6" creationId="{4885CF27-8A22-45A9-8901-65A0D78C419C}"/>
            </ac:spMkLst>
          </pc:spChg>
        </pc:sldLayoutChg>
        <pc:sldLayoutChg chg="delSp mod">
          <pc:chgData name="Le Thuy" userId="e7abe041f71b4261" providerId="LiveId" clId="{8D4A828D-2E81-40FD-ABF2-B1337EBE041A}" dt="2021-06-28T04:20:27.653" v="931" actId="6014"/>
          <pc:sldLayoutMkLst>
            <pc:docMk/>
            <pc:sldMasterMk cId="1695301435" sldId="2147483648"/>
            <pc:sldLayoutMk cId="1306525695" sldId="2147483652"/>
          </pc:sldLayoutMkLst>
          <pc:spChg chg="del">
            <ac:chgData name="Le Thuy" userId="e7abe041f71b4261" providerId="LiveId" clId="{8D4A828D-2E81-40FD-ABF2-B1337EBE041A}" dt="2021-06-28T04:15:46.996" v="922" actId="478"/>
            <ac:spMkLst>
              <pc:docMk/>
              <pc:sldMasterMk cId="1695301435" sldId="2147483648"/>
              <pc:sldLayoutMk cId="1306525695" sldId="2147483652"/>
              <ac:spMk id="2" creationId="{7C6B2181-DF1E-4F40-8717-66713B0AF70D}"/>
            </ac:spMkLst>
          </pc:spChg>
          <pc:spChg chg="del">
            <ac:chgData name="Le Thuy" userId="e7abe041f71b4261" providerId="LiveId" clId="{8D4A828D-2E81-40FD-ABF2-B1337EBE041A}" dt="2021-06-28T04:15:46.996" v="922" actId="478"/>
            <ac:spMkLst>
              <pc:docMk/>
              <pc:sldMasterMk cId="1695301435" sldId="2147483648"/>
              <pc:sldLayoutMk cId="1306525695" sldId="2147483652"/>
              <ac:spMk id="3" creationId="{58783D72-AD91-4D0B-917F-1957EA24D060}"/>
            </ac:spMkLst>
          </pc:spChg>
          <pc:spChg chg="del">
            <ac:chgData name="Le Thuy" userId="e7abe041f71b4261" providerId="LiveId" clId="{8D4A828D-2E81-40FD-ABF2-B1337EBE041A}" dt="2021-06-28T04:15:46.996" v="922" actId="478"/>
            <ac:spMkLst>
              <pc:docMk/>
              <pc:sldMasterMk cId="1695301435" sldId="2147483648"/>
              <pc:sldLayoutMk cId="1306525695" sldId="2147483652"/>
              <ac:spMk id="4" creationId="{1CE9E5C5-30C5-4279-8683-55A11A176065}"/>
            </ac:spMkLst>
          </pc:spChg>
          <pc:spChg chg="del">
            <ac:chgData name="Le Thuy" userId="e7abe041f71b4261" providerId="LiveId" clId="{8D4A828D-2E81-40FD-ABF2-B1337EBE041A}" dt="2021-06-28T04:15:46.996" v="922" actId="478"/>
            <ac:spMkLst>
              <pc:docMk/>
              <pc:sldMasterMk cId="1695301435" sldId="2147483648"/>
              <pc:sldLayoutMk cId="1306525695" sldId="2147483652"/>
              <ac:spMk id="5" creationId="{912A7406-43BE-4D28-B999-44FD5DCA6800}"/>
            </ac:spMkLst>
          </pc:spChg>
          <pc:spChg chg="del">
            <ac:chgData name="Le Thuy" userId="e7abe041f71b4261" providerId="LiveId" clId="{8D4A828D-2E81-40FD-ABF2-B1337EBE041A}" dt="2021-06-28T04:15:46.996" v="922" actId="478"/>
            <ac:spMkLst>
              <pc:docMk/>
              <pc:sldMasterMk cId="1695301435" sldId="2147483648"/>
              <pc:sldLayoutMk cId="1306525695" sldId="2147483652"/>
              <ac:spMk id="6" creationId="{0F9A2F19-85F2-44F7-95FE-D384AA7B647F}"/>
            </ac:spMkLst>
          </pc:spChg>
          <pc:spChg chg="del">
            <ac:chgData name="Le Thuy" userId="e7abe041f71b4261" providerId="LiveId" clId="{8D4A828D-2E81-40FD-ABF2-B1337EBE041A}" dt="2021-06-28T04:15:46.996" v="922" actId="478"/>
            <ac:spMkLst>
              <pc:docMk/>
              <pc:sldMasterMk cId="1695301435" sldId="2147483648"/>
              <pc:sldLayoutMk cId="1306525695" sldId="2147483652"/>
              <ac:spMk id="7" creationId="{28DE3942-455B-42E1-BC64-D58DF36C3AE8}"/>
            </ac:spMkLst>
          </pc:spChg>
        </pc:sldLayoutChg>
        <pc:sldLayoutChg chg="delSp mod">
          <pc:chgData name="Le Thuy" userId="e7abe041f71b4261" providerId="LiveId" clId="{8D4A828D-2E81-40FD-ABF2-B1337EBE041A}" dt="2021-06-28T04:20:33.858" v="932" actId="6014"/>
          <pc:sldLayoutMkLst>
            <pc:docMk/>
            <pc:sldMasterMk cId="1695301435" sldId="2147483648"/>
            <pc:sldLayoutMk cId="3970269166" sldId="2147483653"/>
          </pc:sldLayoutMkLst>
          <pc:spChg chg="del">
            <ac:chgData name="Le Thuy" userId="e7abe041f71b4261" providerId="LiveId" clId="{8D4A828D-2E81-40FD-ABF2-B1337EBE041A}" dt="2021-06-28T04:15:43.502" v="921" actId="478"/>
            <ac:spMkLst>
              <pc:docMk/>
              <pc:sldMasterMk cId="1695301435" sldId="2147483648"/>
              <pc:sldLayoutMk cId="3970269166" sldId="2147483653"/>
              <ac:spMk id="2" creationId="{A4D5E86E-16F9-4057-BA4D-1D5843527577}"/>
            </ac:spMkLst>
          </pc:spChg>
          <pc:spChg chg="del">
            <ac:chgData name="Le Thuy" userId="e7abe041f71b4261" providerId="LiveId" clId="{8D4A828D-2E81-40FD-ABF2-B1337EBE041A}" dt="2021-06-28T04:15:43.502" v="921" actId="478"/>
            <ac:spMkLst>
              <pc:docMk/>
              <pc:sldMasterMk cId="1695301435" sldId="2147483648"/>
              <pc:sldLayoutMk cId="3970269166" sldId="2147483653"/>
              <ac:spMk id="3" creationId="{109EF540-87F4-41D2-BF37-76FCC8244199}"/>
            </ac:spMkLst>
          </pc:spChg>
          <pc:spChg chg="del">
            <ac:chgData name="Le Thuy" userId="e7abe041f71b4261" providerId="LiveId" clId="{8D4A828D-2E81-40FD-ABF2-B1337EBE041A}" dt="2021-06-28T04:15:43.502" v="921" actId="478"/>
            <ac:spMkLst>
              <pc:docMk/>
              <pc:sldMasterMk cId="1695301435" sldId="2147483648"/>
              <pc:sldLayoutMk cId="3970269166" sldId="2147483653"/>
              <ac:spMk id="4" creationId="{5493A934-5880-4708-A377-E4A2C6C7FBA6}"/>
            </ac:spMkLst>
          </pc:spChg>
          <pc:spChg chg="del">
            <ac:chgData name="Le Thuy" userId="e7abe041f71b4261" providerId="LiveId" clId="{8D4A828D-2E81-40FD-ABF2-B1337EBE041A}" dt="2021-06-28T04:15:43.502" v="921" actId="478"/>
            <ac:spMkLst>
              <pc:docMk/>
              <pc:sldMasterMk cId="1695301435" sldId="2147483648"/>
              <pc:sldLayoutMk cId="3970269166" sldId="2147483653"/>
              <ac:spMk id="5" creationId="{81CFE967-BBC0-42C1-96B0-CDBECC011125}"/>
            </ac:spMkLst>
          </pc:spChg>
          <pc:spChg chg="del">
            <ac:chgData name="Le Thuy" userId="e7abe041f71b4261" providerId="LiveId" clId="{8D4A828D-2E81-40FD-ABF2-B1337EBE041A}" dt="2021-06-28T04:15:43.502" v="921" actId="478"/>
            <ac:spMkLst>
              <pc:docMk/>
              <pc:sldMasterMk cId="1695301435" sldId="2147483648"/>
              <pc:sldLayoutMk cId="3970269166" sldId="2147483653"/>
              <ac:spMk id="6" creationId="{BD9EAF25-2464-4E7E-8768-A2AB4D689F0A}"/>
            </ac:spMkLst>
          </pc:spChg>
          <pc:spChg chg="del">
            <ac:chgData name="Le Thuy" userId="e7abe041f71b4261" providerId="LiveId" clId="{8D4A828D-2E81-40FD-ABF2-B1337EBE041A}" dt="2021-06-28T04:15:43.502" v="921" actId="478"/>
            <ac:spMkLst>
              <pc:docMk/>
              <pc:sldMasterMk cId="1695301435" sldId="2147483648"/>
              <pc:sldLayoutMk cId="3970269166" sldId="2147483653"/>
              <ac:spMk id="7" creationId="{7C3F2322-2429-45A8-88C6-E18888867732}"/>
            </ac:spMkLst>
          </pc:spChg>
          <pc:spChg chg="del">
            <ac:chgData name="Le Thuy" userId="e7abe041f71b4261" providerId="LiveId" clId="{8D4A828D-2E81-40FD-ABF2-B1337EBE041A}" dt="2021-06-28T04:15:43.502" v="921" actId="478"/>
            <ac:spMkLst>
              <pc:docMk/>
              <pc:sldMasterMk cId="1695301435" sldId="2147483648"/>
              <pc:sldLayoutMk cId="3970269166" sldId="2147483653"/>
              <ac:spMk id="8" creationId="{62C74DDF-59FA-4A2E-8B50-6A8F359B65FA}"/>
            </ac:spMkLst>
          </pc:spChg>
          <pc:spChg chg="del">
            <ac:chgData name="Le Thuy" userId="e7abe041f71b4261" providerId="LiveId" clId="{8D4A828D-2E81-40FD-ABF2-B1337EBE041A}" dt="2021-06-28T04:15:43.502" v="921" actId="478"/>
            <ac:spMkLst>
              <pc:docMk/>
              <pc:sldMasterMk cId="1695301435" sldId="2147483648"/>
              <pc:sldLayoutMk cId="3970269166" sldId="2147483653"/>
              <ac:spMk id="9" creationId="{816C8725-9089-4B12-8C24-9E9E193ED9FF}"/>
            </ac:spMkLst>
          </pc:spChg>
          <pc:spChg chg="del">
            <ac:chgData name="Le Thuy" userId="e7abe041f71b4261" providerId="LiveId" clId="{8D4A828D-2E81-40FD-ABF2-B1337EBE041A}" dt="2021-06-28T04:15:43.502" v="921" actId="478"/>
            <ac:spMkLst>
              <pc:docMk/>
              <pc:sldMasterMk cId="1695301435" sldId="2147483648"/>
              <pc:sldLayoutMk cId="3970269166" sldId="2147483653"/>
              <ac:spMk id="11" creationId="{00000000-0000-0000-0000-000000000000}"/>
            </ac:spMkLst>
          </pc:spChg>
        </pc:sldLayoutChg>
        <pc:sldLayoutChg chg="delSp mod">
          <pc:chgData name="Le Thuy" userId="e7abe041f71b4261" providerId="LiveId" clId="{8D4A828D-2E81-40FD-ABF2-B1337EBE041A}" dt="2021-06-28T04:20:38.482" v="933" actId="6014"/>
          <pc:sldLayoutMkLst>
            <pc:docMk/>
            <pc:sldMasterMk cId="1695301435" sldId="2147483648"/>
            <pc:sldLayoutMk cId="1693153604" sldId="2147483654"/>
          </pc:sldLayoutMkLst>
          <pc:spChg chg="del">
            <ac:chgData name="Le Thuy" userId="e7abe041f71b4261" providerId="LiveId" clId="{8D4A828D-2E81-40FD-ABF2-B1337EBE041A}" dt="2021-06-28T04:15:40.728" v="920" actId="478"/>
            <ac:spMkLst>
              <pc:docMk/>
              <pc:sldMasterMk cId="1695301435" sldId="2147483648"/>
              <pc:sldLayoutMk cId="1693153604" sldId="2147483654"/>
              <ac:spMk id="2" creationId="{8D11891A-96EA-4630-92CC-15A5EE81E846}"/>
            </ac:spMkLst>
          </pc:spChg>
          <pc:spChg chg="del">
            <ac:chgData name="Le Thuy" userId="e7abe041f71b4261" providerId="LiveId" clId="{8D4A828D-2E81-40FD-ABF2-B1337EBE041A}" dt="2021-06-28T04:15:40.728" v="920" actId="478"/>
            <ac:spMkLst>
              <pc:docMk/>
              <pc:sldMasterMk cId="1695301435" sldId="2147483648"/>
              <pc:sldLayoutMk cId="1693153604" sldId="2147483654"/>
              <ac:spMk id="3" creationId="{5B718DA3-CFD8-42DD-B818-ED96C11E012F}"/>
            </ac:spMkLst>
          </pc:spChg>
          <pc:spChg chg="del">
            <ac:chgData name="Le Thuy" userId="e7abe041f71b4261" providerId="LiveId" clId="{8D4A828D-2E81-40FD-ABF2-B1337EBE041A}" dt="2021-06-28T04:15:40.728" v="920" actId="478"/>
            <ac:spMkLst>
              <pc:docMk/>
              <pc:sldMasterMk cId="1695301435" sldId="2147483648"/>
              <pc:sldLayoutMk cId="1693153604" sldId="2147483654"/>
              <ac:spMk id="4" creationId="{2DBC261C-2B79-4B70-90A5-CBB0FD8C194D}"/>
            </ac:spMkLst>
          </pc:spChg>
          <pc:spChg chg="del">
            <ac:chgData name="Le Thuy" userId="e7abe041f71b4261" providerId="LiveId" clId="{8D4A828D-2E81-40FD-ABF2-B1337EBE041A}" dt="2021-06-28T04:15:40.728" v="920" actId="478"/>
            <ac:spMkLst>
              <pc:docMk/>
              <pc:sldMasterMk cId="1695301435" sldId="2147483648"/>
              <pc:sldLayoutMk cId="1693153604" sldId="2147483654"/>
              <ac:spMk id="5" creationId="{C49D3B3D-8401-41AF-BB0A-EEA5621DCB53}"/>
            </ac:spMkLst>
          </pc:spChg>
        </pc:sldLayoutChg>
        <pc:sldLayoutChg chg="delSp mod">
          <pc:chgData name="Le Thuy" userId="e7abe041f71b4261" providerId="LiveId" clId="{8D4A828D-2E81-40FD-ABF2-B1337EBE041A}" dt="2021-06-28T04:20:42.792" v="934" actId="6014"/>
          <pc:sldLayoutMkLst>
            <pc:docMk/>
            <pc:sldMasterMk cId="1695301435" sldId="2147483648"/>
            <pc:sldLayoutMk cId="2861091238" sldId="2147483655"/>
          </pc:sldLayoutMkLst>
          <pc:spChg chg="del">
            <ac:chgData name="Le Thuy" userId="e7abe041f71b4261" providerId="LiveId" clId="{8D4A828D-2E81-40FD-ABF2-B1337EBE041A}" dt="2021-06-28T04:15:38.422" v="919" actId="478"/>
            <ac:spMkLst>
              <pc:docMk/>
              <pc:sldMasterMk cId="1695301435" sldId="2147483648"/>
              <pc:sldLayoutMk cId="2861091238" sldId="2147483655"/>
              <ac:spMk id="2" creationId="{5C4A452B-5B81-4183-A81D-D0FEAE4EF102}"/>
            </ac:spMkLst>
          </pc:spChg>
          <pc:spChg chg="del">
            <ac:chgData name="Le Thuy" userId="e7abe041f71b4261" providerId="LiveId" clId="{8D4A828D-2E81-40FD-ABF2-B1337EBE041A}" dt="2021-06-28T04:15:38.422" v="919" actId="478"/>
            <ac:spMkLst>
              <pc:docMk/>
              <pc:sldMasterMk cId="1695301435" sldId="2147483648"/>
              <pc:sldLayoutMk cId="2861091238" sldId="2147483655"/>
              <ac:spMk id="3" creationId="{A4A28C00-2ADC-4951-A78C-98D228E8C5AF}"/>
            </ac:spMkLst>
          </pc:spChg>
          <pc:spChg chg="del">
            <ac:chgData name="Le Thuy" userId="e7abe041f71b4261" providerId="LiveId" clId="{8D4A828D-2E81-40FD-ABF2-B1337EBE041A}" dt="2021-06-28T04:15:38.422" v="919" actId="478"/>
            <ac:spMkLst>
              <pc:docMk/>
              <pc:sldMasterMk cId="1695301435" sldId="2147483648"/>
              <pc:sldLayoutMk cId="2861091238" sldId="2147483655"/>
              <ac:spMk id="4" creationId="{06B3BA73-01A1-4786-8B31-6AF8F1A6C11A}"/>
            </ac:spMkLst>
          </pc:spChg>
        </pc:sldLayoutChg>
        <pc:sldLayoutChg chg="delSp mod">
          <pc:chgData name="Le Thuy" userId="e7abe041f71b4261" providerId="LiveId" clId="{8D4A828D-2E81-40FD-ABF2-B1337EBE041A}" dt="2021-06-28T04:20:48.657" v="935" actId="6014"/>
          <pc:sldLayoutMkLst>
            <pc:docMk/>
            <pc:sldMasterMk cId="1695301435" sldId="2147483648"/>
            <pc:sldLayoutMk cId="474760051" sldId="2147483656"/>
          </pc:sldLayoutMkLst>
          <pc:spChg chg="del">
            <ac:chgData name="Le Thuy" userId="e7abe041f71b4261" providerId="LiveId" clId="{8D4A828D-2E81-40FD-ABF2-B1337EBE041A}" dt="2021-06-28T04:15:35.700" v="918" actId="478"/>
            <ac:spMkLst>
              <pc:docMk/>
              <pc:sldMasterMk cId="1695301435" sldId="2147483648"/>
              <pc:sldLayoutMk cId="474760051" sldId="2147483656"/>
              <ac:spMk id="2" creationId="{290E0ADA-6C3C-45A4-AD50-1CBA3CF0269D}"/>
            </ac:spMkLst>
          </pc:spChg>
          <pc:spChg chg="del">
            <ac:chgData name="Le Thuy" userId="e7abe041f71b4261" providerId="LiveId" clId="{8D4A828D-2E81-40FD-ABF2-B1337EBE041A}" dt="2021-06-28T04:15:35.700" v="918" actId="478"/>
            <ac:spMkLst>
              <pc:docMk/>
              <pc:sldMasterMk cId="1695301435" sldId="2147483648"/>
              <pc:sldLayoutMk cId="474760051" sldId="2147483656"/>
              <ac:spMk id="3" creationId="{A26CB4D3-02CC-4088-968F-3394D4A61B92}"/>
            </ac:spMkLst>
          </pc:spChg>
          <pc:spChg chg="del">
            <ac:chgData name="Le Thuy" userId="e7abe041f71b4261" providerId="LiveId" clId="{8D4A828D-2E81-40FD-ABF2-B1337EBE041A}" dt="2021-06-28T04:15:35.700" v="918" actId="478"/>
            <ac:spMkLst>
              <pc:docMk/>
              <pc:sldMasterMk cId="1695301435" sldId="2147483648"/>
              <pc:sldLayoutMk cId="474760051" sldId="2147483656"/>
              <ac:spMk id="4" creationId="{54994CCD-7E65-4BA7-815F-09CAC3E66B8F}"/>
            </ac:spMkLst>
          </pc:spChg>
          <pc:spChg chg="del">
            <ac:chgData name="Le Thuy" userId="e7abe041f71b4261" providerId="LiveId" clId="{8D4A828D-2E81-40FD-ABF2-B1337EBE041A}" dt="2021-06-28T04:15:35.700" v="918" actId="478"/>
            <ac:spMkLst>
              <pc:docMk/>
              <pc:sldMasterMk cId="1695301435" sldId="2147483648"/>
              <pc:sldLayoutMk cId="474760051" sldId="2147483656"/>
              <ac:spMk id="5" creationId="{F15D9D25-347F-4782-827C-3111C2D65284}"/>
            </ac:spMkLst>
          </pc:spChg>
          <pc:spChg chg="del">
            <ac:chgData name="Le Thuy" userId="e7abe041f71b4261" providerId="LiveId" clId="{8D4A828D-2E81-40FD-ABF2-B1337EBE041A}" dt="2021-06-28T04:15:35.700" v="918" actId="478"/>
            <ac:spMkLst>
              <pc:docMk/>
              <pc:sldMasterMk cId="1695301435" sldId="2147483648"/>
              <pc:sldLayoutMk cId="474760051" sldId="2147483656"/>
              <ac:spMk id="6" creationId="{36123361-55B9-4371-9136-F3707B37324F}"/>
            </ac:spMkLst>
          </pc:spChg>
          <pc:spChg chg="del">
            <ac:chgData name="Le Thuy" userId="e7abe041f71b4261" providerId="LiveId" clId="{8D4A828D-2E81-40FD-ABF2-B1337EBE041A}" dt="2021-06-28T04:15:35.700" v="918" actId="478"/>
            <ac:spMkLst>
              <pc:docMk/>
              <pc:sldMasterMk cId="1695301435" sldId="2147483648"/>
              <pc:sldLayoutMk cId="474760051" sldId="2147483656"/>
              <ac:spMk id="7" creationId="{646F9824-C005-4544-9CB0-F3608A71A98A}"/>
            </ac:spMkLst>
          </pc:spChg>
        </pc:sldLayoutChg>
        <pc:sldLayoutChg chg="delSp mod">
          <pc:chgData name="Le Thuy" userId="e7abe041f71b4261" providerId="LiveId" clId="{8D4A828D-2E81-40FD-ABF2-B1337EBE041A}" dt="2021-06-28T04:20:53.244" v="936" actId="6014"/>
          <pc:sldLayoutMkLst>
            <pc:docMk/>
            <pc:sldMasterMk cId="1695301435" sldId="2147483648"/>
            <pc:sldLayoutMk cId="2535238666" sldId="2147483657"/>
          </pc:sldLayoutMkLst>
          <pc:spChg chg="del">
            <ac:chgData name="Le Thuy" userId="e7abe041f71b4261" providerId="LiveId" clId="{8D4A828D-2E81-40FD-ABF2-B1337EBE041A}" dt="2021-06-28T04:15:33.379" v="917" actId="478"/>
            <ac:spMkLst>
              <pc:docMk/>
              <pc:sldMasterMk cId="1695301435" sldId="2147483648"/>
              <pc:sldLayoutMk cId="2535238666" sldId="2147483657"/>
              <ac:spMk id="2" creationId="{9CF3FBEA-D66C-42C6-AD4C-0EDFFB6A4A0D}"/>
            </ac:spMkLst>
          </pc:spChg>
          <pc:spChg chg="del">
            <ac:chgData name="Le Thuy" userId="e7abe041f71b4261" providerId="LiveId" clId="{8D4A828D-2E81-40FD-ABF2-B1337EBE041A}" dt="2021-06-28T04:15:33.379" v="917" actId="478"/>
            <ac:spMkLst>
              <pc:docMk/>
              <pc:sldMasterMk cId="1695301435" sldId="2147483648"/>
              <pc:sldLayoutMk cId="2535238666" sldId="2147483657"/>
              <ac:spMk id="3" creationId="{6348F391-9BA7-4A95-B432-5D966F12A8A5}"/>
            </ac:spMkLst>
          </pc:spChg>
          <pc:spChg chg="del">
            <ac:chgData name="Le Thuy" userId="e7abe041f71b4261" providerId="LiveId" clId="{8D4A828D-2E81-40FD-ABF2-B1337EBE041A}" dt="2021-06-28T04:15:33.379" v="917" actId="478"/>
            <ac:spMkLst>
              <pc:docMk/>
              <pc:sldMasterMk cId="1695301435" sldId="2147483648"/>
              <pc:sldLayoutMk cId="2535238666" sldId="2147483657"/>
              <ac:spMk id="4" creationId="{35D15865-D200-4431-A3C2-8290F12C62EF}"/>
            </ac:spMkLst>
          </pc:spChg>
          <pc:spChg chg="del">
            <ac:chgData name="Le Thuy" userId="e7abe041f71b4261" providerId="LiveId" clId="{8D4A828D-2E81-40FD-ABF2-B1337EBE041A}" dt="2021-06-28T04:15:33.379" v="917" actId="478"/>
            <ac:spMkLst>
              <pc:docMk/>
              <pc:sldMasterMk cId="1695301435" sldId="2147483648"/>
              <pc:sldLayoutMk cId="2535238666" sldId="2147483657"/>
              <ac:spMk id="5" creationId="{6BCCE7B4-6832-4786-B227-AD37CB5FD527}"/>
            </ac:spMkLst>
          </pc:spChg>
          <pc:spChg chg="del">
            <ac:chgData name="Le Thuy" userId="e7abe041f71b4261" providerId="LiveId" clId="{8D4A828D-2E81-40FD-ABF2-B1337EBE041A}" dt="2021-06-28T04:15:33.379" v="917" actId="478"/>
            <ac:spMkLst>
              <pc:docMk/>
              <pc:sldMasterMk cId="1695301435" sldId="2147483648"/>
              <pc:sldLayoutMk cId="2535238666" sldId="2147483657"/>
              <ac:spMk id="6" creationId="{D517687A-387A-4CFB-9E07-2FD17B501859}"/>
            </ac:spMkLst>
          </pc:spChg>
          <pc:spChg chg="del">
            <ac:chgData name="Le Thuy" userId="e7abe041f71b4261" providerId="LiveId" clId="{8D4A828D-2E81-40FD-ABF2-B1337EBE041A}" dt="2021-06-28T04:15:33.379" v="917" actId="478"/>
            <ac:spMkLst>
              <pc:docMk/>
              <pc:sldMasterMk cId="1695301435" sldId="2147483648"/>
              <pc:sldLayoutMk cId="2535238666" sldId="2147483657"/>
              <ac:spMk id="7" creationId="{6C94BDD5-BC71-4AA3-B078-B974C8514461}"/>
            </ac:spMkLst>
          </pc:spChg>
        </pc:sldLayoutChg>
        <pc:sldLayoutChg chg="delSp mod">
          <pc:chgData name="Le Thuy" userId="e7abe041f71b4261" providerId="LiveId" clId="{8D4A828D-2E81-40FD-ABF2-B1337EBE041A}" dt="2021-06-28T04:20:56.806" v="937" actId="6014"/>
          <pc:sldLayoutMkLst>
            <pc:docMk/>
            <pc:sldMasterMk cId="1695301435" sldId="2147483648"/>
            <pc:sldLayoutMk cId="1928617685" sldId="2147483658"/>
          </pc:sldLayoutMkLst>
          <pc:spChg chg="del">
            <ac:chgData name="Le Thuy" userId="e7abe041f71b4261" providerId="LiveId" clId="{8D4A828D-2E81-40FD-ABF2-B1337EBE041A}" dt="2021-06-28T04:15:30.936" v="916" actId="478"/>
            <ac:spMkLst>
              <pc:docMk/>
              <pc:sldMasterMk cId="1695301435" sldId="2147483648"/>
              <pc:sldLayoutMk cId="1928617685" sldId="2147483658"/>
              <ac:spMk id="2" creationId="{7E33FFF4-8822-4EC6-91C5-592B4AF63C46}"/>
            </ac:spMkLst>
          </pc:spChg>
          <pc:spChg chg="del">
            <ac:chgData name="Le Thuy" userId="e7abe041f71b4261" providerId="LiveId" clId="{8D4A828D-2E81-40FD-ABF2-B1337EBE041A}" dt="2021-06-28T04:15:30.936" v="916" actId="478"/>
            <ac:spMkLst>
              <pc:docMk/>
              <pc:sldMasterMk cId="1695301435" sldId="2147483648"/>
              <pc:sldLayoutMk cId="1928617685" sldId="2147483658"/>
              <ac:spMk id="3" creationId="{15A7ABDA-2BF9-4595-93BF-AC19BE026A4F}"/>
            </ac:spMkLst>
          </pc:spChg>
          <pc:spChg chg="del">
            <ac:chgData name="Le Thuy" userId="e7abe041f71b4261" providerId="LiveId" clId="{8D4A828D-2E81-40FD-ABF2-B1337EBE041A}" dt="2021-06-28T04:15:30.936" v="916" actId="478"/>
            <ac:spMkLst>
              <pc:docMk/>
              <pc:sldMasterMk cId="1695301435" sldId="2147483648"/>
              <pc:sldLayoutMk cId="1928617685" sldId="2147483658"/>
              <ac:spMk id="4" creationId="{CF61A383-289D-4AA6-8720-70381A93CE45}"/>
            </ac:spMkLst>
          </pc:spChg>
          <pc:spChg chg="del">
            <ac:chgData name="Le Thuy" userId="e7abe041f71b4261" providerId="LiveId" clId="{8D4A828D-2E81-40FD-ABF2-B1337EBE041A}" dt="2021-06-28T04:15:30.936" v="916" actId="478"/>
            <ac:spMkLst>
              <pc:docMk/>
              <pc:sldMasterMk cId="1695301435" sldId="2147483648"/>
              <pc:sldLayoutMk cId="1928617685" sldId="2147483658"/>
              <ac:spMk id="5" creationId="{C64B99AB-E02F-4370-A46D-E746FB8434CC}"/>
            </ac:spMkLst>
          </pc:spChg>
          <pc:spChg chg="del">
            <ac:chgData name="Le Thuy" userId="e7abe041f71b4261" providerId="LiveId" clId="{8D4A828D-2E81-40FD-ABF2-B1337EBE041A}" dt="2021-06-28T04:15:30.936" v="916" actId="478"/>
            <ac:spMkLst>
              <pc:docMk/>
              <pc:sldMasterMk cId="1695301435" sldId="2147483648"/>
              <pc:sldLayoutMk cId="1928617685" sldId="2147483658"/>
              <ac:spMk id="6" creationId="{90397FA9-1C31-49E8-8E4A-EB0365F81726}"/>
            </ac:spMkLst>
          </pc:spChg>
        </pc:sldLayoutChg>
        <pc:sldLayoutChg chg="delSp mod">
          <pc:chgData name="Le Thuy" userId="e7abe041f71b4261" providerId="LiveId" clId="{8D4A828D-2E81-40FD-ABF2-B1337EBE041A}" dt="2021-06-28T04:21:01.261" v="938" actId="6014"/>
          <pc:sldLayoutMkLst>
            <pc:docMk/>
            <pc:sldMasterMk cId="1695301435" sldId="2147483648"/>
            <pc:sldLayoutMk cId="159902330" sldId="2147483659"/>
          </pc:sldLayoutMkLst>
          <pc:spChg chg="del">
            <ac:chgData name="Le Thuy" userId="e7abe041f71b4261" providerId="LiveId" clId="{8D4A828D-2E81-40FD-ABF2-B1337EBE041A}" dt="2021-06-28T04:15:26.425" v="915" actId="478"/>
            <ac:spMkLst>
              <pc:docMk/>
              <pc:sldMasterMk cId="1695301435" sldId="2147483648"/>
              <pc:sldLayoutMk cId="159902330" sldId="2147483659"/>
              <ac:spMk id="2" creationId="{70B12B52-0449-4D17-9DF0-A2C9907EBA41}"/>
            </ac:spMkLst>
          </pc:spChg>
          <pc:spChg chg="del">
            <ac:chgData name="Le Thuy" userId="e7abe041f71b4261" providerId="LiveId" clId="{8D4A828D-2E81-40FD-ABF2-B1337EBE041A}" dt="2021-06-28T04:15:26.425" v="915" actId="478"/>
            <ac:spMkLst>
              <pc:docMk/>
              <pc:sldMasterMk cId="1695301435" sldId="2147483648"/>
              <pc:sldLayoutMk cId="159902330" sldId="2147483659"/>
              <ac:spMk id="3" creationId="{539CF671-0729-4308-82D8-6584F61BDECC}"/>
            </ac:spMkLst>
          </pc:spChg>
          <pc:spChg chg="del">
            <ac:chgData name="Le Thuy" userId="e7abe041f71b4261" providerId="LiveId" clId="{8D4A828D-2E81-40FD-ABF2-B1337EBE041A}" dt="2021-06-28T04:15:26.425" v="915" actId="478"/>
            <ac:spMkLst>
              <pc:docMk/>
              <pc:sldMasterMk cId="1695301435" sldId="2147483648"/>
              <pc:sldLayoutMk cId="159902330" sldId="2147483659"/>
              <ac:spMk id="4" creationId="{C0B1E13E-DB4C-422A-91E6-64376045E97D}"/>
            </ac:spMkLst>
          </pc:spChg>
          <pc:spChg chg="del">
            <ac:chgData name="Le Thuy" userId="e7abe041f71b4261" providerId="LiveId" clId="{8D4A828D-2E81-40FD-ABF2-B1337EBE041A}" dt="2021-06-28T04:15:26.425" v="915" actId="478"/>
            <ac:spMkLst>
              <pc:docMk/>
              <pc:sldMasterMk cId="1695301435" sldId="2147483648"/>
              <pc:sldLayoutMk cId="159902330" sldId="2147483659"/>
              <ac:spMk id="5" creationId="{A52250F8-8F16-4146-B9B6-C2D7EB9912AE}"/>
            </ac:spMkLst>
          </pc:spChg>
          <pc:spChg chg="del">
            <ac:chgData name="Le Thuy" userId="e7abe041f71b4261" providerId="LiveId" clId="{8D4A828D-2E81-40FD-ABF2-B1337EBE041A}" dt="2021-06-28T04:15:26.425" v="915" actId="478"/>
            <ac:spMkLst>
              <pc:docMk/>
              <pc:sldMasterMk cId="1695301435" sldId="2147483648"/>
              <pc:sldLayoutMk cId="159902330" sldId="2147483659"/>
              <ac:spMk id="6" creationId="{7B388A13-0C65-453D-AA2D-095246DDF507}"/>
            </ac:spMkLst>
          </pc:spChg>
        </pc:sldLayoutChg>
      </pc:sldMasterChg>
      <pc:sldMasterChg chg="del delSldLayout">
        <pc:chgData name="Le Thuy" userId="e7abe041f71b4261" providerId="LiveId" clId="{8D4A828D-2E81-40FD-ABF2-B1337EBE041A}" dt="2021-06-28T03:47:33.770" v="884" actId="47"/>
        <pc:sldMasterMkLst>
          <pc:docMk/>
          <pc:sldMasterMk cId="2316045717" sldId="2147483660"/>
        </pc:sldMasterMkLst>
        <pc:sldLayoutChg chg="del">
          <pc:chgData name="Le Thuy" userId="e7abe041f71b4261" providerId="LiveId" clId="{8D4A828D-2E81-40FD-ABF2-B1337EBE041A}" dt="2021-06-28T03:47:33.770" v="884" actId="47"/>
          <pc:sldLayoutMkLst>
            <pc:docMk/>
            <pc:sldMasterMk cId="2316045717" sldId="2147483660"/>
            <pc:sldLayoutMk cId="2024929036" sldId="2147483661"/>
          </pc:sldLayoutMkLst>
        </pc:sldLayoutChg>
        <pc:sldLayoutChg chg="del">
          <pc:chgData name="Le Thuy" userId="e7abe041f71b4261" providerId="LiveId" clId="{8D4A828D-2E81-40FD-ABF2-B1337EBE041A}" dt="2021-06-28T03:47:33.770" v="884" actId="47"/>
          <pc:sldLayoutMkLst>
            <pc:docMk/>
            <pc:sldMasterMk cId="2316045717" sldId="2147483660"/>
            <pc:sldLayoutMk cId="3146675757" sldId="2147483662"/>
          </pc:sldLayoutMkLst>
        </pc:sldLayoutChg>
        <pc:sldLayoutChg chg="del">
          <pc:chgData name="Le Thuy" userId="e7abe041f71b4261" providerId="LiveId" clId="{8D4A828D-2E81-40FD-ABF2-B1337EBE041A}" dt="2021-06-28T03:47:33.770" v="884" actId="47"/>
          <pc:sldLayoutMkLst>
            <pc:docMk/>
            <pc:sldMasterMk cId="2316045717" sldId="2147483660"/>
            <pc:sldLayoutMk cId="2488308950" sldId="2147483663"/>
          </pc:sldLayoutMkLst>
        </pc:sldLayoutChg>
        <pc:sldLayoutChg chg="del">
          <pc:chgData name="Le Thuy" userId="e7abe041f71b4261" providerId="LiveId" clId="{8D4A828D-2E81-40FD-ABF2-B1337EBE041A}" dt="2021-06-28T03:47:33.770" v="884" actId="47"/>
          <pc:sldLayoutMkLst>
            <pc:docMk/>
            <pc:sldMasterMk cId="2316045717" sldId="2147483660"/>
            <pc:sldLayoutMk cId="1552544593" sldId="2147483664"/>
          </pc:sldLayoutMkLst>
        </pc:sldLayoutChg>
        <pc:sldLayoutChg chg="del">
          <pc:chgData name="Le Thuy" userId="e7abe041f71b4261" providerId="LiveId" clId="{8D4A828D-2E81-40FD-ABF2-B1337EBE041A}" dt="2021-06-28T03:47:33.770" v="884" actId="47"/>
          <pc:sldLayoutMkLst>
            <pc:docMk/>
            <pc:sldMasterMk cId="2316045717" sldId="2147483660"/>
            <pc:sldLayoutMk cId="3250666635" sldId="2147483665"/>
          </pc:sldLayoutMkLst>
        </pc:sldLayoutChg>
        <pc:sldLayoutChg chg="del">
          <pc:chgData name="Le Thuy" userId="e7abe041f71b4261" providerId="LiveId" clId="{8D4A828D-2E81-40FD-ABF2-B1337EBE041A}" dt="2021-06-28T03:47:33.770" v="884" actId="47"/>
          <pc:sldLayoutMkLst>
            <pc:docMk/>
            <pc:sldMasterMk cId="2316045717" sldId="2147483660"/>
            <pc:sldLayoutMk cId="3992760127" sldId="2147483666"/>
          </pc:sldLayoutMkLst>
        </pc:sldLayoutChg>
        <pc:sldLayoutChg chg="del">
          <pc:chgData name="Le Thuy" userId="e7abe041f71b4261" providerId="LiveId" clId="{8D4A828D-2E81-40FD-ABF2-B1337EBE041A}" dt="2021-06-28T03:47:33.770" v="884" actId="47"/>
          <pc:sldLayoutMkLst>
            <pc:docMk/>
            <pc:sldMasterMk cId="2316045717" sldId="2147483660"/>
            <pc:sldLayoutMk cId="2960424819" sldId="2147483667"/>
          </pc:sldLayoutMkLst>
        </pc:sldLayoutChg>
        <pc:sldLayoutChg chg="del">
          <pc:chgData name="Le Thuy" userId="e7abe041f71b4261" providerId="LiveId" clId="{8D4A828D-2E81-40FD-ABF2-B1337EBE041A}" dt="2021-06-28T03:47:33.770" v="884" actId="47"/>
          <pc:sldLayoutMkLst>
            <pc:docMk/>
            <pc:sldMasterMk cId="2316045717" sldId="2147483660"/>
            <pc:sldLayoutMk cId="978269089" sldId="2147483668"/>
          </pc:sldLayoutMkLst>
        </pc:sldLayoutChg>
        <pc:sldLayoutChg chg="del">
          <pc:chgData name="Le Thuy" userId="e7abe041f71b4261" providerId="LiveId" clId="{8D4A828D-2E81-40FD-ABF2-B1337EBE041A}" dt="2021-06-28T03:47:33.770" v="884" actId="47"/>
          <pc:sldLayoutMkLst>
            <pc:docMk/>
            <pc:sldMasterMk cId="2316045717" sldId="2147483660"/>
            <pc:sldLayoutMk cId="4248729066" sldId="2147483669"/>
          </pc:sldLayoutMkLst>
        </pc:sldLayoutChg>
        <pc:sldLayoutChg chg="del">
          <pc:chgData name="Le Thuy" userId="e7abe041f71b4261" providerId="LiveId" clId="{8D4A828D-2E81-40FD-ABF2-B1337EBE041A}" dt="2021-06-28T03:47:33.770" v="884" actId="47"/>
          <pc:sldLayoutMkLst>
            <pc:docMk/>
            <pc:sldMasterMk cId="2316045717" sldId="2147483660"/>
            <pc:sldLayoutMk cId="2054516523" sldId="2147483670"/>
          </pc:sldLayoutMkLst>
        </pc:sldLayoutChg>
        <pc:sldLayoutChg chg="del">
          <pc:chgData name="Le Thuy" userId="e7abe041f71b4261" providerId="LiveId" clId="{8D4A828D-2E81-40FD-ABF2-B1337EBE041A}" dt="2021-06-28T03:47:33.770" v="884" actId="47"/>
          <pc:sldLayoutMkLst>
            <pc:docMk/>
            <pc:sldMasterMk cId="2316045717" sldId="2147483660"/>
            <pc:sldLayoutMk cId="2962449474" sldId="21474836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B22B87-BEE1-486A-A75C-0E6AFC6FB4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70DB3-F0CB-4F1F-84B6-0145D5F0C3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BEAD8-D813-42B1-BCC1-06548014725B}" type="datetimeFigureOut">
              <a:rPr lang="vi-VN" smtClean="0"/>
              <a:t>15/09/2023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B8CC8E-C455-4E5E-98EB-A5506D2360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A828D-1A27-4AE1-B61C-2521C33140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95765-BFB9-4B6C-BCA8-E64878F0B4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2970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8C2D0-6731-4BCC-A5F4-AE7B812F1F9B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1EC7-69F3-4752-BC1B-FA5AEE4D79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74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48DB-1EE1-4AE7-8C3C-BB912814411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310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310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976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694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3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77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205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56205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0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559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873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80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ot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31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ẻ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61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ểhgsr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ws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0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ot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69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ot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5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ot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26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aega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15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geg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0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swghwsr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7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whwr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2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30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9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7.png"/><Relationship Id="rId5" Type="http://schemas.openxmlformats.org/officeDocument/2006/relationships/tags" Target="../tags/tag6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08386" y="2165132"/>
            <a:ext cx="9501351" cy="99514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59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MỘT SỐ NGUYÊN LIỆU</a:t>
            </a:r>
            <a:endParaRPr lang="zh-CN" altLang="en-US" sz="59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" name="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7600" y="-1488020"/>
            <a:ext cx="609600" cy="6096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45257" y="3670990"/>
            <a:ext cx="4131311" cy="2050415"/>
            <a:chOff x="3054" y="3641"/>
            <a:chExt cx="4590" cy="2198"/>
          </a:xfrm>
        </p:grpSpPr>
        <p:pic>
          <p:nvPicPr>
            <p:cNvPr id="9" name="Picture 12" descr="field2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54" y="4481"/>
              <a:ext cx="4590" cy="1358"/>
            </a:xfrm>
            <a:prstGeom prst="rect">
              <a:avLst/>
            </a:prstGeom>
          </p:spPr>
        </p:pic>
        <p:pic>
          <p:nvPicPr>
            <p:cNvPr id="10" name="Picture 13" descr="camera'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34" y="3641"/>
              <a:ext cx="2833" cy="219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444360" y="1385433"/>
            <a:ext cx="1917753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44360" y="3160277"/>
            <a:ext cx="2760719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3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KHTN 6</a:t>
            </a:r>
          </a:p>
        </p:txBody>
      </p:sp>
    </p:spTree>
    <p:extLst>
      <p:ext uri="{BB962C8B-B14F-4D97-AF65-F5344CB8AC3E}">
        <p14:creationId xmlns:p14="http://schemas.microsoft.com/office/powerpoint/2010/main" val="237622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8E131D44-9C76-4424-B880-C6B2332D4051}"/>
              </a:ext>
            </a:extLst>
          </p:cNvPr>
          <p:cNvSpPr txBox="1"/>
          <p:nvPr/>
        </p:nvSpPr>
        <p:spPr>
          <a:xfrm>
            <a:off x="1290918" y="365760"/>
            <a:ext cx="9873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SỬ DỤNG NGUYÊN LIỆU AN TOÀN, HIỆU QUẢ VÀ ĐẢM BẢO SỰ PHÁT TRIỂN BỀN VỮNG</a:t>
            </a:r>
            <a:endParaRPr lang="vi-VN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4806F0-5972-4782-A741-19DFB3373874}"/>
              </a:ext>
            </a:extLst>
          </p:cNvPr>
          <p:cNvSpPr txBox="1"/>
          <p:nvPr/>
        </p:nvSpPr>
        <p:spPr>
          <a:xfrm>
            <a:off x="3771084" y="1903345"/>
            <a:ext cx="6849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ảnh</a:t>
            </a:r>
            <a:endParaRPr lang="vi-VN" sz="25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33763" y="20494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5298" y="1319867"/>
            <a:ext cx="7082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III.1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Shape 1039"/>
          <p:cNvPicPr/>
          <p:nvPr/>
        </p:nvPicPr>
        <p:blipFill>
          <a:blip r:embed="rId3"/>
          <a:stretch/>
        </p:blipFill>
        <p:spPr>
          <a:xfrm>
            <a:off x="828731" y="2379559"/>
            <a:ext cx="5399027" cy="3859876"/>
          </a:xfrm>
          <a:prstGeom prst="rect">
            <a:avLst/>
          </a:prstGeom>
        </p:spPr>
      </p:pic>
      <p:pic>
        <p:nvPicPr>
          <p:cNvPr id="49" name="Shape 1045"/>
          <p:cNvPicPr/>
          <p:nvPr/>
        </p:nvPicPr>
        <p:blipFill>
          <a:blip r:embed="rId4"/>
          <a:stretch/>
        </p:blipFill>
        <p:spPr>
          <a:xfrm>
            <a:off x="6702211" y="2379559"/>
            <a:ext cx="4808471" cy="38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1579712"/>
            <a:ext cx="110803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sát hình 16.2 và 16.3, em hãy cho biết việc khai thác các nguyên liệu khoáng sản tự phát có đảm bảo an toàn không? Giải thích.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111085" y="474103"/>
            <a:ext cx="7082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III.1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85799" y="3454574"/>
            <a:ext cx="110803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 dụng nguyên liệu như thế nào để đảm bảo an toàn, hiệu guả?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 sao phải sử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 nhiên liệu an toàn, hiệu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quả</a:t>
            </a:r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và bảo đảm sự phát triển b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ền</a:t>
            </a:r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ữ</a:t>
            </a:r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ng?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568" y="796647"/>
            <a:ext cx="520681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III.2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liệu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Callout 2"/>
          <p:cNvSpPr/>
          <p:nvPr/>
        </p:nvSpPr>
        <p:spPr>
          <a:xfrm>
            <a:off x="981635" y="1707776"/>
            <a:ext cx="2635624" cy="1506071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cấp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liệu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3769659" y="1707776"/>
            <a:ext cx="2635624" cy="1506071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xuất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6464566" y="1721223"/>
            <a:ext cx="2635624" cy="1506071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phối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9305365" y="1559858"/>
            <a:ext cx="1290917" cy="182880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10596282" y="2568388"/>
            <a:ext cx="766483" cy="215153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eft Arrow Callout 7"/>
          <p:cNvSpPr/>
          <p:nvPr/>
        </p:nvSpPr>
        <p:spPr>
          <a:xfrm>
            <a:off x="7678271" y="4316506"/>
            <a:ext cx="2783540" cy="1452282"/>
          </a:xfrm>
          <a:prstGeom prst="lef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hồi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eft Arrow Callout 10"/>
          <p:cNvSpPr/>
          <p:nvPr/>
        </p:nvSpPr>
        <p:spPr>
          <a:xfrm>
            <a:off x="4447509" y="4410636"/>
            <a:ext cx="2783540" cy="1452282"/>
          </a:xfrm>
          <a:prstGeom prst="lef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Tái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451701" y="3516406"/>
            <a:ext cx="3421051" cy="2138082"/>
          </a:xfrm>
          <a:prstGeom prst="up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Tái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60818" y="6108557"/>
            <a:ext cx="6420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Hình 16.4. Sơ đó chuỗi cung ứng nguyên liệu khép kín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153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055"/>
          <p:cNvPicPr/>
          <p:nvPr/>
        </p:nvPicPr>
        <p:blipFill>
          <a:blip r:embed="rId2"/>
          <a:stretch/>
        </p:blipFill>
        <p:spPr>
          <a:xfrm>
            <a:off x="1327263" y="966733"/>
            <a:ext cx="4629784" cy="2986702"/>
          </a:xfrm>
          <a:prstGeom prst="rect">
            <a:avLst/>
          </a:prstGeom>
        </p:spPr>
      </p:pic>
      <p:pic>
        <p:nvPicPr>
          <p:cNvPr id="3" name="Shape 1059"/>
          <p:cNvPicPr/>
          <p:nvPr/>
        </p:nvPicPr>
        <p:blipFill>
          <a:blip r:embed="rId3"/>
          <a:stretch/>
        </p:blipFill>
        <p:spPr>
          <a:xfrm>
            <a:off x="6078071" y="966732"/>
            <a:ext cx="4760258" cy="2986702"/>
          </a:xfrm>
          <a:prstGeom prst="rect">
            <a:avLst/>
          </a:prstGeom>
        </p:spPr>
      </p:pic>
      <p:pic>
        <p:nvPicPr>
          <p:cNvPr id="4" name="Shape 1065"/>
          <p:cNvPicPr/>
          <p:nvPr/>
        </p:nvPicPr>
        <p:blipFill>
          <a:blip r:embed="rId4"/>
          <a:stretch/>
        </p:blipFill>
        <p:spPr>
          <a:xfrm>
            <a:off x="3307976" y="4155140"/>
            <a:ext cx="5150224" cy="22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0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951" y="400478"/>
            <a:ext cx="8771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 hãy nêu một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sô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́</a:t>
            </a:r>
            <a:r>
              <a:rPr lang="vi-VN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biện pháp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dụng nguyên liệu an toàn, hiệu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vi-VN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uả và bảo đảm sự phát triển b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ề</a:t>
            </a:r>
            <a:r>
              <a:rPr lang="vi-VN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 v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ữ</a:t>
            </a:r>
            <a:r>
              <a:rPr lang="vi-VN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六边形 18"/>
          <p:cNvSpPr/>
          <p:nvPr/>
        </p:nvSpPr>
        <p:spPr>
          <a:xfrm rot="16200000">
            <a:off x="8926" y="148965"/>
            <a:ext cx="1632116" cy="1406996"/>
          </a:xfrm>
          <a:prstGeom prst="hexagon">
            <a:avLst/>
          </a:prstGeom>
          <a:noFill/>
          <a:ln w="12700" cap="flat" cmpd="sng" algn="ctr">
            <a:solidFill>
              <a:srgbClr val="78AF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KSO_Shape"/>
          <p:cNvSpPr/>
          <p:nvPr/>
        </p:nvSpPr>
        <p:spPr bwMode="auto">
          <a:xfrm>
            <a:off x="530758" y="521750"/>
            <a:ext cx="588455" cy="588455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78AF7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52925" y="1600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52925" y="1600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945" y="3025152"/>
            <a:ext cx="3852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chuỗi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mô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3R</a:t>
            </a:r>
          </a:p>
        </p:txBody>
      </p:sp>
      <p:sp>
        <p:nvSpPr>
          <p:cNvPr id="10" name="Rectangle: Rounded Corners 43">
            <a:extLst>
              <a:ext uri="{FF2B5EF4-FFF2-40B4-BE49-F238E27FC236}">
                <a16:creationId xmlns:a16="http://schemas.microsoft.com/office/drawing/2014/main" id="{AF419FDD-1376-4DF8-B21D-63A51DC1C43B}"/>
              </a:ext>
            </a:extLst>
          </p:cNvPr>
          <p:cNvSpPr/>
          <p:nvPr/>
        </p:nvSpPr>
        <p:spPr>
          <a:xfrm>
            <a:off x="5260288" y="1794222"/>
            <a:ext cx="3373359" cy="9086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Arial" pitchFamily="34" charset="0"/>
                <a:cs typeface="Arial" pitchFamily="34" charset="0"/>
              </a:rPr>
              <a:t>Giảm thiểu (Reduce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: Rounded Corners 41">
            <a:extLst>
              <a:ext uri="{FF2B5EF4-FFF2-40B4-BE49-F238E27FC236}">
                <a16:creationId xmlns:a16="http://schemas.microsoft.com/office/drawing/2014/main" id="{2A9FA99A-DD4F-4AE2-96B4-20A729293929}"/>
              </a:ext>
            </a:extLst>
          </p:cNvPr>
          <p:cNvSpPr/>
          <p:nvPr/>
        </p:nvSpPr>
        <p:spPr>
          <a:xfrm>
            <a:off x="5260284" y="3200620"/>
            <a:ext cx="3373359" cy="941725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Tái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̉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 Re-use)</a:t>
            </a:r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: Rounded Corners 42">
            <a:extLst>
              <a:ext uri="{FF2B5EF4-FFF2-40B4-BE49-F238E27FC236}">
                <a16:creationId xmlns:a16="http://schemas.microsoft.com/office/drawing/2014/main" id="{79EAD12E-8761-4786-81F4-A58E7A04AF87}"/>
              </a:ext>
            </a:extLst>
          </p:cNvPr>
          <p:cNvSpPr/>
          <p:nvPr/>
        </p:nvSpPr>
        <p:spPr>
          <a:xfrm>
            <a:off x="5260285" y="4621234"/>
            <a:ext cx="3373359" cy="78903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Tái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chế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(Recycle).</a:t>
            </a:r>
          </a:p>
        </p:txBody>
      </p:sp>
      <p:sp>
        <p:nvSpPr>
          <p:cNvPr id="13" name="Left Brace 12"/>
          <p:cNvSpPr/>
          <p:nvPr/>
        </p:nvSpPr>
        <p:spPr>
          <a:xfrm>
            <a:off x="4352925" y="2003612"/>
            <a:ext cx="609040" cy="3012141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0" idx="2"/>
            <a:endCxn id="14" idx="0"/>
          </p:cNvCxnSpPr>
          <p:nvPr/>
        </p:nvCxnSpPr>
        <p:spPr>
          <a:xfrm flipH="1">
            <a:off x="6946964" y="2702860"/>
            <a:ext cx="4" cy="49776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932833" y="4142345"/>
            <a:ext cx="4" cy="49776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486400" y="3494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1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0" grpId="0" animBg="1"/>
      <p:bldP spid="14" grpId="0" animBg="1"/>
      <p:bldP spid="1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8"/>
          <p:cNvSpPr txBox="1">
            <a:spLocks noChangeArrowheads="1"/>
          </p:cNvSpPr>
          <p:nvPr/>
        </p:nvSpPr>
        <p:spPr bwMode="auto">
          <a:xfrm>
            <a:off x="4476939" y="844884"/>
            <a:ext cx="3173955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3900" dirty="0">
                <a:solidFill>
                  <a:srgbClr val="92B5C2"/>
                </a:solidFill>
                <a:latin typeface="Agency FB" panose="020B0503020202020204" pitchFamily="34" charset="0"/>
              </a:rPr>
              <a:t>03</a:t>
            </a:r>
            <a:endParaRPr lang="zh-CN" altLang="en-US" sz="23900" dirty="0">
              <a:solidFill>
                <a:srgbClr val="92B5C2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4EC75-A5F2-4C55-9152-65990F8580A5}"/>
              </a:ext>
            </a:extLst>
          </p:cNvPr>
          <p:cNvSpPr txBox="1"/>
          <p:nvPr/>
        </p:nvSpPr>
        <p:spPr>
          <a:xfrm>
            <a:off x="4685668" y="4121727"/>
            <a:ext cx="2756495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LUYỆN TẬP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0050C1-4F4F-A4D5-1A20-88DF00378A54}"/>
              </a:ext>
            </a:extLst>
          </p:cNvPr>
          <p:cNvSpPr txBox="1"/>
          <p:nvPr/>
        </p:nvSpPr>
        <p:spPr>
          <a:xfrm>
            <a:off x="2828926" y="4615197"/>
            <a:ext cx="60974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17614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H_Other_1"/>
          <p:cNvSpPr/>
          <p:nvPr>
            <p:custDataLst>
              <p:tags r:id="rId1"/>
            </p:custDataLst>
          </p:nvPr>
        </p:nvSpPr>
        <p:spPr bwMode="auto">
          <a:xfrm>
            <a:off x="7202732" y="2227123"/>
            <a:ext cx="908970" cy="1760079"/>
          </a:xfrm>
          <a:custGeom>
            <a:avLst/>
            <a:gdLst>
              <a:gd name="T0" fmla="*/ 0 w 880533"/>
              <a:gd name="T1" fmla="*/ 0 h 1761068"/>
              <a:gd name="T2" fmla="*/ 177457 w 880533"/>
              <a:gd name="T3" fmla="*/ 17890 h 1761068"/>
              <a:gd name="T4" fmla="*/ 880533 w 880533"/>
              <a:gd name="T5" fmla="*/ 880534 h 1761068"/>
              <a:gd name="T6" fmla="*/ 177457 w 880533"/>
              <a:gd name="T7" fmla="*/ 1743179 h 1761068"/>
              <a:gd name="T8" fmla="*/ 0 w 880533"/>
              <a:gd name="T9" fmla="*/ 1761068 h 1761068"/>
              <a:gd name="T10" fmla="*/ 0 w 880533"/>
              <a:gd name="T11" fmla="*/ 1409700 h 1761068"/>
              <a:gd name="T12" fmla="*/ 106644 w 880533"/>
              <a:gd name="T13" fmla="*/ 1398950 h 1761068"/>
              <a:gd name="T14" fmla="*/ 529165 w 880533"/>
              <a:gd name="T15" fmla="*/ 880533 h 1761068"/>
              <a:gd name="T16" fmla="*/ 106644 w 880533"/>
              <a:gd name="T17" fmla="*/ 362117 h 1761068"/>
              <a:gd name="T18" fmla="*/ 0 w 880533"/>
              <a:gd name="T19" fmla="*/ 351366 h 17610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0533"/>
              <a:gd name="T31" fmla="*/ 0 h 1761068"/>
              <a:gd name="T32" fmla="*/ 880533 w 880533"/>
              <a:gd name="T33" fmla="*/ 1761068 h 17610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0533" h="1761068">
                <a:moveTo>
                  <a:pt x="0" y="0"/>
                </a:moveTo>
                <a:lnTo>
                  <a:pt x="177457" y="17890"/>
                </a:lnTo>
                <a:cubicBezTo>
                  <a:pt x="578702" y="99996"/>
                  <a:pt x="880533" y="455017"/>
                  <a:pt x="880533" y="880534"/>
                </a:cubicBezTo>
                <a:cubicBezTo>
                  <a:pt x="880533" y="1306051"/>
                  <a:pt x="578702" y="1661072"/>
                  <a:pt x="177457" y="1743179"/>
                </a:cubicBezTo>
                <a:lnTo>
                  <a:pt x="0" y="1761068"/>
                </a:lnTo>
                <a:lnTo>
                  <a:pt x="0" y="1409700"/>
                </a:lnTo>
                <a:lnTo>
                  <a:pt x="106644" y="1398950"/>
                </a:lnTo>
                <a:cubicBezTo>
                  <a:pt x="347776" y="1349607"/>
                  <a:pt x="529165" y="1136253"/>
                  <a:pt x="529165" y="880533"/>
                </a:cubicBezTo>
                <a:cubicBezTo>
                  <a:pt x="529165" y="624814"/>
                  <a:pt x="347776" y="411460"/>
                  <a:pt x="106644" y="362117"/>
                </a:cubicBezTo>
                <a:lnTo>
                  <a:pt x="0" y="351366"/>
                </a:lnTo>
                <a:lnTo>
                  <a:pt x="0" y="0"/>
                </a:lnTo>
                <a:close/>
              </a:path>
            </a:pathLst>
          </a:custGeom>
          <a:solidFill>
            <a:srgbClr val="92B5C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92B5C2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24" name="MH_Other_2"/>
          <p:cNvPicPr/>
          <p:nvPr>
            <p:custDataLst>
              <p:tags r:id="rId2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2735" y="1947791"/>
            <a:ext cx="60943" cy="89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MH_Other_3"/>
          <p:cNvSpPr/>
          <p:nvPr>
            <p:custDataLst>
              <p:tags r:id="rId3"/>
            </p:custDataLst>
          </p:nvPr>
        </p:nvSpPr>
        <p:spPr bwMode="auto">
          <a:xfrm>
            <a:off x="6106585" y="2833390"/>
            <a:ext cx="908970" cy="1760079"/>
          </a:xfrm>
          <a:custGeom>
            <a:avLst/>
            <a:gdLst>
              <a:gd name="T0" fmla="*/ 0 w 880533"/>
              <a:gd name="T1" fmla="*/ 0 h 1761068"/>
              <a:gd name="T2" fmla="*/ 177457 w 880533"/>
              <a:gd name="T3" fmla="*/ 17890 h 1761068"/>
              <a:gd name="T4" fmla="*/ 880533 w 880533"/>
              <a:gd name="T5" fmla="*/ 880534 h 1761068"/>
              <a:gd name="T6" fmla="*/ 177457 w 880533"/>
              <a:gd name="T7" fmla="*/ 1743179 h 1761068"/>
              <a:gd name="T8" fmla="*/ 0 w 880533"/>
              <a:gd name="T9" fmla="*/ 1761068 h 1761068"/>
              <a:gd name="T10" fmla="*/ 0 w 880533"/>
              <a:gd name="T11" fmla="*/ 1409700 h 1761068"/>
              <a:gd name="T12" fmla="*/ 106644 w 880533"/>
              <a:gd name="T13" fmla="*/ 1398950 h 1761068"/>
              <a:gd name="T14" fmla="*/ 529165 w 880533"/>
              <a:gd name="T15" fmla="*/ 880533 h 1761068"/>
              <a:gd name="T16" fmla="*/ 106644 w 880533"/>
              <a:gd name="T17" fmla="*/ 362117 h 1761068"/>
              <a:gd name="T18" fmla="*/ 0 w 880533"/>
              <a:gd name="T19" fmla="*/ 351366 h 17610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0533"/>
              <a:gd name="T31" fmla="*/ 0 h 1761068"/>
              <a:gd name="T32" fmla="*/ 880533 w 880533"/>
              <a:gd name="T33" fmla="*/ 1761068 h 17610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0533" h="1761068">
                <a:moveTo>
                  <a:pt x="0" y="0"/>
                </a:moveTo>
                <a:lnTo>
                  <a:pt x="177457" y="17890"/>
                </a:lnTo>
                <a:cubicBezTo>
                  <a:pt x="578702" y="99996"/>
                  <a:pt x="880533" y="455017"/>
                  <a:pt x="880533" y="880534"/>
                </a:cubicBezTo>
                <a:cubicBezTo>
                  <a:pt x="880533" y="1306051"/>
                  <a:pt x="578702" y="1661072"/>
                  <a:pt x="177457" y="1743179"/>
                </a:cubicBezTo>
                <a:lnTo>
                  <a:pt x="0" y="1761068"/>
                </a:lnTo>
                <a:lnTo>
                  <a:pt x="0" y="1409700"/>
                </a:lnTo>
                <a:lnTo>
                  <a:pt x="106644" y="1398950"/>
                </a:lnTo>
                <a:cubicBezTo>
                  <a:pt x="347776" y="1349607"/>
                  <a:pt x="529165" y="1136253"/>
                  <a:pt x="529165" y="880533"/>
                </a:cubicBezTo>
                <a:cubicBezTo>
                  <a:pt x="529165" y="624814"/>
                  <a:pt x="347776" y="411460"/>
                  <a:pt x="106644" y="362117"/>
                </a:cubicBezTo>
                <a:lnTo>
                  <a:pt x="0" y="351366"/>
                </a:lnTo>
                <a:lnTo>
                  <a:pt x="0" y="0"/>
                </a:lnTo>
                <a:close/>
              </a:path>
            </a:pathLst>
          </a:custGeom>
          <a:solidFill>
            <a:srgbClr val="78AF7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78AF74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26" name="MH_Other_4"/>
          <p:cNvPicPr/>
          <p:nvPr>
            <p:custDataLst>
              <p:tags r:id="rId4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6587" y="2554057"/>
            <a:ext cx="60943" cy="89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MH_Other_5"/>
          <p:cNvSpPr/>
          <p:nvPr>
            <p:custDataLst>
              <p:tags r:id="rId5"/>
            </p:custDataLst>
          </p:nvPr>
        </p:nvSpPr>
        <p:spPr bwMode="auto">
          <a:xfrm>
            <a:off x="5010437" y="3439656"/>
            <a:ext cx="908970" cy="1760079"/>
          </a:xfrm>
          <a:custGeom>
            <a:avLst/>
            <a:gdLst>
              <a:gd name="T0" fmla="*/ 0 w 880533"/>
              <a:gd name="T1" fmla="*/ 0 h 1761068"/>
              <a:gd name="T2" fmla="*/ 177457 w 880533"/>
              <a:gd name="T3" fmla="*/ 17890 h 1761068"/>
              <a:gd name="T4" fmla="*/ 880533 w 880533"/>
              <a:gd name="T5" fmla="*/ 880534 h 1761068"/>
              <a:gd name="T6" fmla="*/ 177457 w 880533"/>
              <a:gd name="T7" fmla="*/ 1743179 h 1761068"/>
              <a:gd name="T8" fmla="*/ 0 w 880533"/>
              <a:gd name="T9" fmla="*/ 1761068 h 1761068"/>
              <a:gd name="T10" fmla="*/ 0 w 880533"/>
              <a:gd name="T11" fmla="*/ 1409700 h 1761068"/>
              <a:gd name="T12" fmla="*/ 106644 w 880533"/>
              <a:gd name="T13" fmla="*/ 1398950 h 1761068"/>
              <a:gd name="T14" fmla="*/ 529165 w 880533"/>
              <a:gd name="T15" fmla="*/ 880533 h 1761068"/>
              <a:gd name="T16" fmla="*/ 106644 w 880533"/>
              <a:gd name="T17" fmla="*/ 362117 h 1761068"/>
              <a:gd name="T18" fmla="*/ 0 w 880533"/>
              <a:gd name="T19" fmla="*/ 351366 h 17610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0533"/>
              <a:gd name="T31" fmla="*/ 0 h 1761068"/>
              <a:gd name="T32" fmla="*/ 880533 w 880533"/>
              <a:gd name="T33" fmla="*/ 1761068 h 17610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0533" h="1761068">
                <a:moveTo>
                  <a:pt x="0" y="0"/>
                </a:moveTo>
                <a:lnTo>
                  <a:pt x="177457" y="17890"/>
                </a:lnTo>
                <a:cubicBezTo>
                  <a:pt x="578702" y="99996"/>
                  <a:pt x="880533" y="455017"/>
                  <a:pt x="880533" y="880534"/>
                </a:cubicBezTo>
                <a:cubicBezTo>
                  <a:pt x="880533" y="1306051"/>
                  <a:pt x="578702" y="1661072"/>
                  <a:pt x="177457" y="1743179"/>
                </a:cubicBezTo>
                <a:lnTo>
                  <a:pt x="0" y="1761068"/>
                </a:lnTo>
                <a:lnTo>
                  <a:pt x="0" y="1409700"/>
                </a:lnTo>
                <a:lnTo>
                  <a:pt x="106644" y="1398950"/>
                </a:lnTo>
                <a:cubicBezTo>
                  <a:pt x="347776" y="1349607"/>
                  <a:pt x="529165" y="1136253"/>
                  <a:pt x="529165" y="880533"/>
                </a:cubicBezTo>
                <a:cubicBezTo>
                  <a:pt x="529165" y="624814"/>
                  <a:pt x="347776" y="411460"/>
                  <a:pt x="106644" y="362117"/>
                </a:cubicBezTo>
                <a:lnTo>
                  <a:pt x="0" y="351366"/>
                </a:lnTo>
                <a:lnTo>
                  <a:pt x="0" y="0"/>
                </a:lnTo>
                <a:close/>
              </a:path>
            </a:pathLst>
          </a:custGeom>
          <a:solidFill>
            <a:srgbClr val="92B5C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92B5C2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28" name="MH_Other_6"/>
          <p:cNvPicPr/>
          <p:nvPr>
            <p:custDataLst>
              <p:tags r:id="rId6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439" y="3160325"/>
            <a:ext cx="60943" cy="89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H_Other_7"/>
          <p:cNvSpPr/>
          <p:nvPr>
            <p:custDataLst>
              <p:tags r:id="rId7"/>
            </p:custDataLst>
          </p:nvPr>
        </p:nvSpPr>
        <p:spPr bwMode="auto">
          <a:xfrm>
            <a:off x="3916407" y="4045924"/>
            <a:ext cx="907333" cy="1760079"/>
          </a:xfrm>
          <a:custGeom>
            <a:avLst/>
            <a:gdLst>
              <a:gd name="T0" fmla="*/ 0 w 880533"/>
              <a:gd name="T1" fmla="*/ 0 h 1761068"/>
              <a:gd name="T2" fmla="*/ 177457 w 880533"/>
              <a:gd name="T3" fmla="*/ 17890 h 1761068"/>
              <a:gd name="T4" fmla="*/ 880533 w 880533"/>
              <a:gd name="T5" fmla="*/ 880534 h 1761068"/>
              <a:gd name="T6" fmla="*/ 177457 w 880533"/>
              <a:gd name="T7" fmla="*/ 1743179 h 1761068"/>
              <a:gd name="T8" fmla="*/ 0 w 880533"/>
              <a:gd name="T9" fmla="*/ 1761068 h 1761068"/>
              <a:gd name="T10" fmla="*/ 0 w 880533"/>
              <a:gd name="T11" fmla="*/ 1409700 h 1761068"/>
              <a:gd name="T12" fmla="*/ 106644 w 880533"/>
              <a:gd name="T13" fmla="*/ 1398950 h 1761068"/>
              <a:gd name="T14" fmla="*/ 529165 w 880533"/>
              <a:gd name="T15" fmla="*/ 880533 h 1761068"/>
              <a:gd name="T16" fmla="*/ 106644 w 880533"/>
              <a:gd name="T17" fmla="*/ 362117 h 1761068"/>
              <a:gd name="T18" fmla="*/ 0 w 880533"/>
              <a:gd name="T19" fmla="*/ 351366 h 17610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0533"/>
              <a:gd name="T31" fmla="*/ 0 h 1761068"/>
              <a:gd name="T32" fmla="*/ 880533 w 880533"/>
              <a:gd name="T33" fmla="*/ 1761068 h 17610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0533" h="1761068">
                <a:moveTo>
                  <a:pt x="0" y="0"/>
                </a:moveTo>
                <a:lnTo>
                  <a:pt x="177457" y="17890"/>
                </a:lnTo>
                <a:cubicBezTo>
                  <a:pt x="578702" y="99996"/>
                  <a:pt x="880533" y="455017"/>
                  <a:pt x="880533" y="880534"/>
                </a:cubicBezTo>
                <a:cubicBezTo>
                  <a:pt x="880533" y="1306051"/>
                  <a:pt x="578702" y="1661072"/>
                  <a:pt x="177457" y="1743179"/>
                </a:cubicBezTo>
                <a:lnTo>
                  <a:pt x="0" y="1761068"/>
                </a:lnTo>
                <a:lnTo>
                  <a:pt x="0" y="1409700"/>
                </a:lnTo>
                <a:lnTo>
                  <a:pt x="106644" y="1398950"/>
                </a:lnTo>
                <a:cubicBezTo>
                  <a:pt x="347776" y="1349607"/>
                  <a:pt x="529165" y="1136253"/>
                  <a:pt x="529165" y="880533"/>
                </a:cubicBezTo>
                <a:cubicBezTo>
                  <a:pt x="529165" y="624814"/>
                  <a:pt x="347776" y="411460"/>
                  <a:pt x="106644" y="362117"/>
                </a:cubicBezTo>
                <a:lnTo>
                  <a:pt x="0" y="351366"/>
                </a:lnTo>
                <a:lnTo>
                  <a:pt x="0" y="0"/>
                </a:lnTo>
                <a:close/>
              </a:path>
            </a:pathLst>
          </a:custGeom>
          <a:solidFill>
            <a:srgbClr val="78AF7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78AF74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30" name="MH_Other_8"/>
          <p:cNvPicPr/>
          <p:nvPr>
            <p:custDataLst>
              <p:tags r:id="rId8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405" y="3766592"/>
            <a:ext cx="60943" cy="89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6071202" y="3319008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kern="0" dirty="0">
                <a:solidFill>
                  <a:srgbClr val="78AF74"/>
                </a:solidFill>
              </a:rPr>
              <a:t>3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78AF74"/>
              </a:solidFill>
              <a:effectLst/>
              <a:uLnTx/>
              <a:uFillTx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61607" y="2723416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kern="0" dirty="0">
                <a:solidFill>
                  <a:srgbClr val="92B5C2"/>
                </a:solidFill>
              </a:rPr>
              <a:t>4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92B5C2"/>
              </a:solidFill>
              <a:effectLst/>
              <a:uLnTx/>
              <a:uFillTx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955182" y="3894922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kern="0" dirty="0">
                <a:solidFill>
                  <a:srgbClr val="92B5C2"/>
                </a:solidFill>
              </a:rPr>
              <a:t>2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92B5C2"/>
              </a:solidFill>
              <a:effectLst/>
              <a:uLnTx/>
              <a:uFillTx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804711" y="4468516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kern="0" dirty="0">
                <a:solidFill>
                  <a:srgbClr val="78AF74"/>
                </a:solidFill>
              </a:rPr>
              <a:t>1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78AF74"/>
              </a:solidFill>
              <a:effectLst/>
              <a:uLnTx/>
              <a:uFillTx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F1AD4F6-B640-48B3-B751-8C8674873772}"/>
              </a:ext>
            </a:extLst>
          </p:cNvPr>
          <p:cNvSpPr/>
          <p:nvPr/>
        </p:nvSpPr>
        <p:spPr>
          <a:xfrm>
            <a:off x="216551" y="4207928"/>
            <a:ext cx="3373359" cy="132974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itchFamily="34" charset="0"/>
                <a:cs typeface="Arial" pitchFamily="34" charset="0"/>
              </a:rPr>
              <a:t>Rô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̉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A9FA99A-DD4F-4AE2-96B4-20A729293929}"/>
              </a:ext>
            </a:extLst>
          </p:cNvPr>
          <p:cNvSpPr/>
          <p:nvPr/>
        </p:nvSpPr>
        <p:spPr>
          <a:xfrm>
            <a:off x="8498822" y="2269605"/>
            <a:ext cx="3373359" cy="1329747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itchFamily="34" charset="0"/>
                <a:cs typeface="Arial" pitchFamily="34" charset="0"/>
              </a:rPr>
              <a:t>Tường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̀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9EAD12E-8761-4786-81F4-A58E7A04AF87}"/>
              </a:ext>
            </a:extLst>
          </p:cNvPr>
          <p:cNvSpPr/>
          <p:nvPr/>
        </p:nvSpPr>
        <p:spPr>
          <a:xfrm>
            <a:off x="5952753" y="4925963"/>
            <a:ext cx="3373359" cy="1329747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itchFamily="34" charset="0"/>
                <a:cs typeface="Arial" pitchFamily="34" charset="0"/>
              </a:rPr>
              <a:t>Cửa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nhôm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F419FDD-1376-4DF8-B21D-63A51DC1C43B}"/>
              </a:ext>
            </a:extLst>
          </p:cNvPr>
          <p:cNvSpPr/>
          <p:nvPr/>
        </p:nvSpPr>
        <p:spPr>
          <a:xfrm>
            <a:off x="2167464" y="1538727"/>
            <a:ext cx="3373359" cy="132974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itchFamily="34" charset="0"/>
                <a:cs typeface="Arial" pitchFamily="34" charset="0"/>
              </a:rPr>
              <a:t>Bàn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ghê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́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矩形 66"/>
          <p:cNvSpPr/>
          <p:nvPr/>
        </p:nvSpPr>
        <p:spPr>
          <a:xfrm>
            <a:off x="737580" y="273495"/>
            <a:ext cx="763268" cy="8291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pic>
        <p:nvPicPr>
          <p:cNvPr id="19" name="Shape 1069"/>
          <p:cNvPicPr/>
          <p:nvPr/>
        </p:nvPicPr>
        <p:blipFill>
          <a:blip r:embed="rId13"/>
          <a:stretch/>
        </p:blipFill>
        <p:spPr>
          <a:xfrm>
            <a:off x="912392" y="470647"/>
            <a:ext cx="353935" cy="433403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949863"/>
              </p:ext>
            </p:extLst>
          </p:nvPr>
        </p:nvGraphicFramePr>
        <p:xfrm>
          <a:off x="1744267" y="470647"/>
          <a:ext cx="9372600" cy="804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7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465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</a:t>
                      </a:r>
                      <a:r>
                        <a:rPr 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hãy</a:t>
                      </a:r>
                      <a:r>
                        <a:rPr lang="en-US" sz="24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kê</a:t>
                      </a:r>
                      <a:r>
                        <a:rPr lang="en-US" sz="24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̉ </a:t>
                      </a:r>
                      <a:r>
                        <a:rPr lang="en-US" sz="2400" b="1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một</a:t>
                      </a:r>
                      <a:r>
                        <a:rPr lang="en-US" sz="24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sô</a:t>
                      </a:r>
                      <a:r>
                        <a:rPr lang="en-US" sz="24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́ </a:t>
                      </a:r>
                      <a:r>
                        <a:rPr lang="en-US" sz="2400" b="1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đô</a:t>
                      </a:r>
                      <a:r>
                        <a:rPr lang="en-US" sz="24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̀ </a:t>
                      </a:r>
                      <a:r>
                        <a:rPr lang="vi-VN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vật trong gia đình và cho biết chúng được tạo ra từ nguyên liệu nào?</a:t>
                      </a:r>
                      <a:endParaRPr lang="en-US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ahom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4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9" grpId="0" animBg="1"/>
      <p:bldP spid="32" grpId="0"/>
      <p:bldP spid="33" grpId="0"/>
      <p:bldP spid="34" grpId="0"/>
      <p:bldP spid="35" grpId="0"/>
      <p:bldP spid="38" grpId="0" animBg="1"/>
      <p:bldP spid="42" grpId="0" animBg="1"/>
      <p:bldP spid="43" grpId="0" animBg="1"/>
      <p:bldP spid="44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8"/>
          <p:cNvSpPr txBox="1">
            <a:spLocks noChangeArrowheads="1"/>
          </p:cNvSpPr>
          <p:nvPr/>
        </p:nvSpPr>
        <p:spPr bwMode="auto">
          <a:xfrm>
            <a:off x="4476939" y="844884"/>
            <a:ext cx="3173955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3900" dirty="0">
                <a:solidFill>
                  <a:srgbClr val="92B5C2"/>
                </a:solidFill>
                <a:latin typeface="Agency FB" panose="020B0503020202020204" pitchFamily="34" charset="0"/>
              </a:rPr>
              <a:t>04</a:t>
            </a:r>
            <a:endParaRPr lang="zh-CN" altLang="en-US" sz="23900" dirty="0">
              <a:solidFill>
                <a:srgbClr val="92B5C2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73012B-8855-41B5-906E-C0F09B33231D}"/>
              </a:ext>
            </a:extLst>
          </p:cNvPr>
          <p:cNvSpPr txBox="1"/>
          <p:nvPr/>
        </p:nvSpPr>
        <p:spPr>
          <a:xfrm>
            <a:off x="3980481" y="4091977"/>
            <a:ext cx="4231038" cy="707886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Vận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endParaRPr lang="vi-VN" sz="40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248275" y="3173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176" y="595264"/>
            <a:ext cx="88750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©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3682" y="733763"/>
            <a:ext cx="100494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 có thể làm được những sản phẩm nào khi sử dụng chất thải sinh hoạt làm nguyên liệu?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36" y="239244"/>
            <a:ext cx="8013326" cy="631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04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2">
            <a:extLst>
              <a:ext uri="{FF2B5EF4-FFF2-40B4-BE49-F238E27FC236}">
                <a16:creationId xmlns:a16="http://schemas.microsoft.com/office/drawing/2014/main" id="{DC4587CE-C3B2-4B6D-BDDA-5D4EDEB72B73}"/>
              </a:ext>
            </a:extLst>
          </p:cNvPr>
          <p:cNvSpPr txBox="1"/>
          <p:nvPr/>
        </p:nvSpPr>
        <p:spPr>
          <a:xfrm>
            <a:off x="5301405" y="1410603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2000" b="1" dirty="0">
                <a:cs typeface="+mn-ea"/>
                <a:sym typeface="+mn-lt"/>
              </a:rPr>
              <a:t>01.</a:t>
            </a:r>
            <a:endParaRPr lang="en-US" sz="2000" b="1" dirty="0">
              <a:cs typeface="+mn-ea"/>
              <a:sym typeface="+mn-lt"/>
            </a:endParaRPr>
          </a:p>
        </p:txBody>
      </p:sp>
      <p:cxnSp>
        <p:nvCxnSpPr>
          <p:cNvPr id="49" name="Straight Connector 5">
            <a:extLst>
              <a:ext uri="{FF2B5EF4-FFF2-40B4-BE49-F238E27FC236}">
                <a16:creationId xmlns:a16="http://schemas.microsoft.com/office/drawing/2014/main" id="{E7196895-ECF3-4A00-AEEE-4BC2B1805FF5}"/>
              </a:ext>
            </a:extLst>
          </p:cNvPr>
          <p:cNvCxnSpPr/>
          <p:nvPr/>
        </p:nvCxnSpPr>
        <p:spPr>
          <a:xfrm>
            <a:off x="6054969" y="1287493"/>
            <a:ext cx="0" cy="712551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7">
            <a:extLst>
              <a:ext uri="{FF2B5EF4-FFF2-40B4-BE49-F238E27FC236}">
                <a16:creationId xmlns:a16="http://schemas.microsoft.com/office/drawing/2014/main" id="{3CC7F369-7C81-4816-B908-E2FDEBEC33F3}"/>
              </a:ext>
            </a:extLst>
          </p:cNvPr>
          <p:cNvSpPr txBox="1"/>
          <p:nvPr/>
        </p:nvSpPr>
        <p:spPr>
          <a:xfrm>
            <a:off x="5312067" y="2586202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2000" b="1" dirty="0">
                <a:cs typeface="+mn-ea"/>
                <a:sym typeface="+mn-lt"/>
              </a:rPr>
              <a:t>02.</a:t>
            </a:r>
            <a:endParaRPr lang="en-US" sz="2000" b="1" dirty="0">
              <a:cs typeface="+mn-ea"/>
              <a:sym typeface="+mn-lt"/>
            </a:endParaRPr>
          </a:p>
        </p:txBody>
      </p:sp>
      <p:cxnSp>
        <p:nvCxnSpPr>
          <p:cNvPr id="52" name="Straight Connector 10">
            <a:extLst>
              <a:ext uri="{FF2B5EF4-FFF2-40B4-BE49-F238E27FC236}">
                <a16:creationId xmlns:a16="http://schemas.microsoft.com/office/drawing/2014/main" id="{4612C34F-08E9-45EF-A614-DCC79D110C59}"/>
              </a:ext>
            </a:extLst>
          </p:cNvPr>
          <p:cNvCxnSpPr/>
          <p:nvPr/>
        </p:nvCxnSpPr>
        <p:spPr>
          <a:xfrm>
            <a:off x="6054969" y="2457925"/>
            <a:ext cx="0" cy="712551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1">
            <a:extLst>
              <a:ext uri="{FF2B5EF4-FFF2-40B4-BE49-F238E27FC236}">
                <a16:creationId xmlns:a16="http://schemas.microsoft.com/office/drawing/2014/main" id="{9419D81F-36F5-44AB-8BEA-446E1E3D3B00}"/>
              </a:ext>
            </a:extLst>
          </p:cNvPr>
          <p:cNvSpPr txBox="1"/>
          <p:nvPr/>
        </p:nvSpPr>
        <p:spPr>
          <a:xfrm>
            <a:off x="5312067" y="3833708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2000" b="1" dirty="0">
                <a:cs typeface="+mn-ea"/>
                <a:sym typeface="+mn-lt"/>
              </a:rPr>
              <a:t>03.</a:t>
            </a:r>
            <a:endParaRPr lang="en-US" sz="2000" b="1" dirty="0">
              <a:cs typeface="+mn-ea"/>
              <a:sym typeface="+mn-lt"/>
            </a:endParaRPr>
          </a:p>
        </p:txBody>
      </p:sp>
      <p:cxnSp>
        <p:nvCxnSpPr>
          <p:cNvPr id="55" name="Straight Connector 13">
            <a:extLst>
              <a:ext uri="{FF2B5EF4-FFF2-40B4-BE49-F238E27FC236}">
                <a16:creationId xmlns:a16="http://schemas.microsoft.com/office/drawing/2014/main" id="{2B4AA536-E7E1-4742-8BBE-20C125789012}"/>
              </a:ext>
            </a:extLst>
          </p:cNvPr>
          <p:cNvCxnSpPr/>
          <p:nvPr/>
        </p:nvCxnSpPr>
        <p:spPr>
          <a:xfrm>
            <a:off x="6054969" y="3705432"/>
            <a:ext cx="0" cy="712551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14">
            <a:extLst>
              <a:ext uri="{FF2B5EF4-FFF2-40B4-BE49-F238E27FC236}">
                <a16:creationId xmlns:a16="http://schemas.microsoft.com/office/drawing/2014/main" id="{8419CA0D-E104-4EF1-BA9A-231DFBC0CC78}"/>
              </a:ext>
            </a:extLst>
          </p:cNvPr>
          <p:cNvSpPr/>
          <p:nvPr/>
        </p:nvSpPr>
        <p:spPr>
          <a:xfrm>
            <a:off x="1798388" y="1287493"/>
            <a:ext cx="1768052" cy="167385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cs typeface="+mn-ea"/>
              <a:sym typeface="+mn-lt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C66C661D-A4A2-4737-8D7E-0F81D660D6C2}"/>
              </a:ext>
            </a:extLst>
          </p:cNvPr>
          <p:cNvSpPr/>
          <p:nvPr/>
        </p:nvSpPr>
        <p:spPr>
          <a:xfrm>
            <a:off x="2321856" y="2359910"/>
            <a:ext cx="1768052" cy="167385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cs typeface="+mn-ea"/>
              <a:sym typeface="+mn-lt"/>
            </a:endParaRPr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C7E20DA-50AA-4655-8AD3-25CDB7D20BBF}"/>
              </a:ext>
            </a:extLst>
          </p:cNvPr>
          <p:cNvGrpSpPr>
            <a:grpSpLocks/>
          </p:cNvGrpSpPr>
          <p:nvPr/>
        </p:nvGrpSpPr>
        <p:grpSpPr bwMode="auto">
          <a:xfrm>
            <a:off x="215352" y="2376578"/>
            <a:ext cx="2990850" cy="4310063"/>
            <a:chOff x="9754976" y="3973363"/>
            <a:chExt cx="4893101" cy="768029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D705564-BFC0-426F-9D2F-39625BF01CD3}"/>
                </a:ext>
              </a:extLst>
            </p:cNvPr>
            <p:cNvGrpSpPr/>
            <p:nvPr/>
          </p:nvGrpSpPr>
          <p:grpSpPr>
            <a:xfrm>
              <a:off x="9754976" y="3973363"/>
              <a:ext cx="4893101" cy="7680293"/>
              <a:chOff x="4934796" y="1751013"/>
              <a:chExt cx="2935287" cy="4606075"/>
            </a:xfrm>
            <a:solidFill>
              <a:schemeClr val="bg1">
                <a:lumMod val="50000"/>
              </a:schemeClr>
            </a:solidFill>
          </p:grpSpPr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E8F43229-93E3-44B7-870C-A420DB4D10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4796" y="1751013"/>
                <a:ext cx="2935287" cy="3470275"/>
              </a:xfrm>
              <a:custGeom>
                <a:avLst/>
                <a:gdLst>
                  <a:gd name="T0" fmla="*/ 774 w 1058"/>
                  <a:gd name="T1" fmla="*/ 1252 h 1252"/>
                  <a:gd name="T2" fmla="*/ 283 w 1058"/>
                  <a:gd name="T3" fmla="*/ 1252 h 1252"/>
                  <a:gd name="T4" fmla="*/ 248 w 1058"/>
                  <a:gd name="T5" fmla="*/ 1218 h 1252"/>
                  <a:gd name="T6" fmla="*/ 142 w 1058"/>
                  <a:gd name="T7" fmla="*/ 887 h 1252"/>
                  <a:gd name="T8" fmla="*/ 110 w 1058"/>
                  <a:gd name="T9" fmla="*/ 831 h 1252"/>
                  <a:gd name="T10" fmla="*/ 0 w 1058"/>
                  <a:gd name="T11" fmla="*/ 529 h 1252"/>
                  <a:gd name="T12" fmla="*/ 529 w 1058"/>
                  <a:gd name="T13" fmla="*/ 0 h 1252"/>
                  <a:gd name="T14" fmla="*/ 1058 w 1058"/>
                  <a:gd name="T15" fmla="*/ 529 h 1252"/>
                  <a:gd name="T16" fmla="*/ 947 w 1058"/>
                  <a:gd name="T17" fmla="*/ 831 h 1252"/>
                  <a:gd name="T18" fmla="*/ 916 w 1058"/>
                  <a:gd name="T19" fmla="*/ 887 h 1252"/>
                  <a:gd name="T20" fmla="*/ 810 w 1058"/>
                  <a:gd name="T21" fmla="*/ 1218 h 1252"/>
                  <a:gd name="T22" fmla="*/ 774 w 1058"/>
                  <a:gd name="T23" fmla="*/ 1252 h 1252"/>
                  <a:gd name="T24" fmla="*/ 315 w 1058"/>
                  <a:gd name="T25" fmla="*/ 1180 h 1252"/>
                  <a:gd name="T26" fmla="*/ 742 w 1058"/>
                  <a:gd name="T27" fmla="*/ 1180 h 1252"/>
                  <a:gd name="T28" fmla="*/ 851 w 1058"/>
                  <a:gd name="T29" fmla="*/ 857 h 1252"/>
                  <a:gd name="T30" fmla="*/ 885 w 1058"/>
                  <a:gd name="T31" fmla="*/ 794 h 1252"/>
                  <a:gd name="T32" fmla="*/ 986 w 1058"/>
                  <a:gd name="T33" fmla="*/ 529 h 1252"/>
                  <a:gd name="T34" fmla="*/ 529 w 1058"/>
                  <a:gd name="T35" fmla="*/ 72 h 1252"/>
                  <a:gd name="T36" fmla="*/ 72 w 1058"/>
                  <a:gd name="T37" fmla="*/ 529 h 1252"/>
                  <a:gd name="T38" fmla="*/ 172 w 1058"/>
                  <a:gd name="T39" fmla="*/ 794 h 1252"/>
                  <a:gd name="T40" fmla="*/ 207 w 1058"/>
                  <a:gd name="T41" fmla="*/ 857 h 1252"/>
                  <a:gd name="T42" fmla="*/ 315 w 1058"/>
                  <a:gd name="T43" fmla="*/ 1180 h 1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58" h="1252">
                    <a:moveTo>
                      <a:pt x="774" y="1252"/>
                    </a:moveTo>
                    <a:cubicBezTo>
                      <a:pt x="283" y="1252"/>
                      <a:pt x="283" y="1252"/>
                      <a:pt x="283" y="1252"/>
                    </a:cubicBezTo>
                    <a:cubicBezTo>
                      <a:pt x="264" y="1252"/>
                      <a:pt x="249" y="1237"/>
                      <a:pt x="248" y="1218"/>
                    </a:cubicBezTo>
                    <a:cubicBezTo>
                      <a:pt x="247" y="1217"/>
                      <a:pt x="239" y="1097"/>
                      <a:pt x="142" y="887"/>
                    </a:cubicBezTo>
                    <a:cubicBezTo>
                      <a:pt x="135" y="873"/>
                      <a:pt x="123" y="853"/>
                      <a:pt x="110" y="831"/>
                    </a:cubicBezTo>
                    <a:cubicBezTo>
                      <a:pt x="66" y="755"/>
                      <a:pt x="0" y="640"/>
                      <a:pt x="0" y="529"/>
                    </a:cubicBezTo>
                    <a:cubicBezTo>
                      <a:pt x="0" y="238"/>
                      <a:pt x="237" y="0"/>
                      <a:pt x="529" y="0"/>
                    </a:cubicBezTo>
                    <a:cubicBezTo>
                      <a:pt x="820" y="0"/>
                      <a:pt x="1058" y="238"/>
                      <a:pt x="1058" y="529"/>
                    </a:cubicBezTo>
                    <a:cubicBezTo>
                      <a:pt x="1058" y="640"/>
                      <a:pt x="991" y="755"/>
                      <a:pt x="947" y="831"/>
                    </a:cubicBezTo>
                    <a:cubicBezTo>
                      <a:pt x="934" y="853"/>
                      <a:pt x="923" y="873"/>
                      <a:pt x="916" y="887"/>
                    </a:cubicBezTo>
                    <a:cubicBezTo>
                      <a:pt x="818" y="1097"/>
                      <a:pt x="810" y="1217"/>
                      <a:pt x="810" y="1218"/>
                    </a:cubicBezTo>
                    <a:cubicBezTo>
                      <a:pt x="809" y="1237"/>
                      <a:pt x="793" y="1252"/>
                      <a:pt x="774" y="1252"/>
                    </a:cubicBezTo>
                    <a:close/>
                    <a:moveTo>
                      <a:pt x="315" y="1180"/>
                    </a:moveTo>
                    <a:cubicBezTo>
                      <a:pt x="742" y="1180"/>
                      <a:pt x="742" y="1180"/>
                      <a:pt x="742" y="1180"/>
                    </a:cubicBezTo>
                    <a:cubicBezTo>
                      <a:pt x="751" y="1127"/>
                      <a:pt x="776" y="1017"/>
                      <a:pt x="851" y="857"/>
                    </a:cubicBezTo>
                    <a:cubicBezTo>
                      <a:pt x="859" y="840"/>
                      <a:pt x="871" y="819"/>
                      <a:pt x="885" y="794"/>
                    </a:cubicBezTo>
                    <a:cubicBezTo>
                      <a:pt x="928" y="721"/>
                      <a:pt x="986" y="621"/>
                      <a:pt x="986" y="529"/>
                    </a:cubicBezTo>
                    <a:cubicBezTo>
                      <a:pt x="986" y="277"/>
                      <a:pt x="781" y="72"/>
                      <a:pt x="529" y="72"/>
                    </a:cubicBezTo>
                    <a:cubicBezTo>
                      <a:pt x="277" y="72"/>
                      <a:pt x="72" y="277"/>
                      <a:pt x="72" y="529"/>
                    </a:cubicBezTo>
                    <a:cubicBezTo>
                      <a:pt x="72" y="621"/>
                      <a:pt x="130" y="721"/>
                      <a:pt x="172" y="794"/>
                    </a:cubicBezTo>
                    <a:cubicBezTo>
                      <a:pt x="187" y="819"/>
                      <a:pt x="199" y="840"/>
                      <a:pt x="207" y="857"/>
                    </a:cubicBezTo>
                    <a:cubicBezTo>
                      <a:pt x="281" y="1017"/>
                      <a:pt x="307" y="1127"/>
                      <a:pt x="315" y="11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49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75298FF6-DADB-4B3B-B3A9-C68AE086DC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72983" y="5153763"/>
                <a:ext cx="1500187" cy="1203325"/>
              </a:xfrm>
              <a:custGeom>
                <a:avLst/>
                <a:gdLst>
                  <a:gd name="T0" fmla="*/ 495 w 541"/>
                  <a:gd name="T1" fmla="*/ 223 h 434"/>
                  <a:gd name="T2" fmla="*/ 540 w 541"/>
                  <a:gd name="T3" fmla="*/ 168 h 434"/>
                  <a:gd name="T4" fmla="*/ 494 w 541"/>
                  <a:gd name="T5" fmla="*/ 112 h 434"/>
                  <a:gd name="T6" fmla="*/ 540 w 541"/>
                  <a:gd name="T7" fmla="*/ 57 h 434"/>
                  <a:gd name="T8" fmla="*/ 483 w 541"/>
                  <a:gd name="T9" fmla="*/ 0 h 434"/>
                  <a:gd name="T10" fmla="*/ 56 w 541"/>
                  <a:gd name="T11" fmla="*/ 0 h 434"/>
                  <a:gd name="T12" fmla="*/ 0 w 541"/>
                  <a:gd name="T13" fmla="*/ 56 h 434"/>
                  <a:gd name="T14" fmla="*/ 46 w 541"/>
                  <a:gd name="T15" fmla="*/ 112 h 434"/>
                  <a:gd name="T16" fmla="*/ 0 w 541"/>
                  <a:gd name="T17" fmla="*/ 167 h 434"/>
                  <a:gd name="T18" fmla="*/ 46 w 541"/>
                  <a:gd name="T19" fmla="*/ 223 h 434"/>
                  <a:gd name="T20" fmla="*/ 1 w 541"/>
                  <a:gd name="T21" fmla="*/ 278 h 434"/>
                  <a:gd name="T22" fmla="*/ 57 w 541"/>
                  <a:gd name="T23" fmla="*/ 334 h 434"/>
                  <a:gd name="T24" fmla="*/ 157 w 541"/>
                  <a:gd name="T25" fmla="*/ 334 h 434"/>
                  <a:gd name="T26" fmla="*/ 161 w 541"/>
                  <a:gd name="T27" fmla="*/ 351 h 434"/>
                  <a:gd name="T28" fmla="*/ 272 w 541"/>
                  <a:gd name="T29" fmla="*/ 433 h 434"/>
                  <a:gd name="T30" fmla="*/ 383 w 541"/>
                  <a:gd name="T31" fmla="*/ 335 h 434"/>
                  <a:gd name="T32" fmla="*/ 484 w 541"/>
                  <a:gd name="T33" fmla="*/ 335 h 434"/>
                  <a:gd name="T34" fmla="*/ 541 w 541"/>
                  <a:gd name="T35" fmla="*/ 278 h 434"/>
                  <a:gd name="T36" fmla="*/ 495 w 541"/>
                  <a:gd name="T37" fmla="*/ 223 h 434"/>
                  <a:gd name="T38" fmla="*/ 423 w 541"/>
                  <a:gd name="T39" fmla="*/ 241 h 434"/>
                  <a:gd name="T40" fmla="*/ 118 w 541"/>
                  <a:gd name="T41" fmla="*/ 241 h 434"/>
                  <a:gd name="T42" fmla="*/ 104 w 541"/>
                  <a:gd name="T43" fmla="*/ 227 h 434"/>
                  <a:gd name="T44" fmla="*/ 118 w 541"/>
                  <a:gd name="T45" fmla="*/ 213 h 434"/>
                  <a:gd name="T46" fmla="*/ 423 w 541"/>
                  <a:gd name="T47" fmla="*/ 213 h 434"/>
                  <a:gd name="T48" fmla="*/ 437 w 541"/>
                  <a:gd name="T49" fmla="*/ 227 h 434"/>
                  <a:gd name="T50" fmla="*/ 423 w 541"/>
                  <a:gd name="T51" fmla="*/ 241 h 434"/>
                  <a:gd name="T52" fmla="*/ 423 w 541"/>
                  <a:gd name="T53" fmla="*/ 116 h 434"/>
                  <a:gd name="T54" fmla="*/ 118 w 541"/>
                  <a:gd name="T55" fmla="*/ 116 h 434"/>
                  <a:gd name="T56" fmla="*/ 104 w 541"/>
                  <a:gd name="T57" fmla="*/ 102 h 434"/>
                  <a:gd name="T58" fmla="*/ 118 w 541"/>
                  <a:gd name="T59" fmla="*/ 88 h 434"/>
                  <a:gd name="T60" fmla="*/ 423 w 541"/>
                  <a:gd name="T61" fmla="*/ 88 h 434"/>
                  <a:gd name="T62" fmla="*/ 437 w 541"/>
                  <a:gd name="T63" fmla="*/ 102 h 434"/>
                  <a:gd name="T64" fmla="*/ 423 w 541"/>
                  <a:gd name="T65" fmla="*/ 116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1" h="434">
                    <a:moveTo>
                      <a:pt x="495" y="223"/>
                    </a:moveTo>
                    <a:cubicBezTo>
                      <a:pt x="521" y="218"/>
                      <a:pt x="540" y="195"/>
                      <a:pt x="540" y="168"/>
                    </a:cubicBezTo>
                    <a:cubicBezTo>
                      <a:pt x="540" y="140"/>
                      <a:pt x="520" y="117"/>
                      <a:pt x="494" y="112"/>
                    </a:cubicBezTo>
                    <a:cubicBezTo>
                      <a:pt x="520" y="107"/>
                      <a:pt x="540" y="84"/>
                      <a:pt x="540" y="57"/>
                    </a:cubicBezTo>
                    <a:cubicBezTo>
                      <a:pt x="540" y="26"/>
                      <a:pt x="514" y="0"/>
                      <a:pt x="483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25" y="0"/>
                      <a:pt x="0" y="25"/>
                      <a:pt x="0" y="56"/>
                    </a:cubicBezTo>
                    <a:cubicBezTo>
                      <a:pt x="0" y="84"/>
                      <a:pt x="20" y="107"/>
                      <a:pt x="46" y="112"/>
                    </a:cubicBezTo>
                    <a:cubicBezTo>
                      <a:pt x="20" y="117"/>
                      <a:pt x="0" y="140"/>
                      <a:pt x="0" y="167"/>
                    </a:cubicBezTo>
                    <a:cubicBezTo>
                      <a:pt x="0" y="195"/>
                      <a:pt x="20" y="218"/>
                      <a:pt x="46" y="223"/>
                    </a:cubicBezTo>
                    <a:cubicBezTo>
                      <a:pt x="20" y="228"/>
                      <a:pt x="1" y="250"/>
                      <a:pt x="1" y="278"/>
                    </a:cubicBezTo>
                    <a:cubicBezTo>
                      <a:pt x="1" y="309"/>
                      <a:pt x="26" y="334"/>
                      <a:pt x="57" y="334"/>
                    </a:cubicBezTo>
                    <a:cubicBezTo>
                      <a:pt x="157" y="334"/>
                      <a:pt x="157" y="334"/>
                      <a:pt x="157" y="334"/>
                    </a:cubicBezTo>
                    <a:cubicBezTo>
                      <a:pt x="158" y="340"/>
                      <a:pt x="159" y="345"/>
                      <a:pt x="161" y="351"/>
                    </a:cubicBezTo>
                    <a:cubicBezTo>
                      <a:pt x="175" y="399"/>
                      <a:pt x="219" y="434"/>
                      <a:pt x="272" y="433"/>
                    </a:cubicBezTo>
                    <a:cubicBezTo>
                      <a:pt x="331" y="433"/>
                      <a:pt x="380" y="392"/>
                      <a:pt x="383" y="335"/>
                    </a:cubicBezTo>
                    <a:cubicBezTo>
                      <a:pt x="484" y="335"/>
                      <a:pt x="484" y="335"/>
                      <a:pt x="484" y="335"/>
                    </a:cubicBezTo>
                    <a:cubicBezTo>
                      <a:pt x="515" y="335"/>
                      <a:pt x="541" y="309"/>
                      <a:pt x="541" y="278"/>
                    </a:cubicBezTo>
                    <a:cubicBezTo>
                      <a:pt x="541" y="251"/>
                      <a:pt x="521" y="228"/>
                      <a:pt x="495" y="223"/>
                    </a:cubicBezTo>
                    <a:close/>
                    <a:moveTo>
                      <a:pt x="423" y="241"/>
                    </a:moveTo>
                    <a:cubicBezTo>
                      <a:pt x="118" y="241"/>
                      <a:pt x="118" y="241"/>
                      <a:pt x="118" y="241"/>
                    </a:cubicBezTo>
                    <a:cubicBezTo>
                      <a:pt x="110" y="241"/>
                      <a:pt x="104" y="234"/>
                      <a:pt x="104" y="227"/>
                    </a:cubicBezTo>
                    <a:cubicBezTo>
                      <a:pt x="104" y="219"/>
                      <a:pt x="110" y="213"/>
                      <a:pt x="118" y="213"/>
                    </a:cubicBezTo>
                    <a:cubicBezTo>
                      <a:pt x="423" y="213"/>
                      <a:pt x="423" y="213"/>
                      <a:pt x="423" y="213"/>
                    </a:cubicBezTo>
                    <a:cubicBezTo>
                      <a:pt x="431" y="213"/>
                      <a:pt x="437" y="219"/>
                      <a:pt x="437" y="227"/>
                    </a:cubicBezTo>
                    <a:cubicBezTo>
                      <a:pt x="437" y="234"/>
                      <a:pt x="431" y="241"/>
                      <a:pt x="423" y="241"/>
                    </a:cubicBezTo>
                    <a:close/>
                    <a:moveTo>
                      <a:pt x="423" y="116"/>
                    </a:moveTo>
                    <a:cubicBezTo>
                      <a:pt x="118" y="116"/>
                      <a:pt x="118" y="116"/>
                      <a:pt x="118" y="116"/>
                    </a:cubicBezTo>
                    <a:cubicBezTo>
                      <a:pt x="110" y="116"/>
                      <a:pt x="104" y="110"/>
                      <a:pt x="104" y="102"/>
                    </a:cubicBezTo>
                    <a:cubicBezTo>
                      <a:pt x="104" y="95"/>
                      <a:pt x="110" y="88"/>
                      <a:pt x="118" y="88"/>
                    </a:cubicBezTo>
                    <a:cubicBezTo>
                      <a:pt x="423" y="88"/>
                      <a:pt x="423" y="88"/>
                      <a:pt x="423" y="88"/>
                    </a:cubicBezTo>
                    <a:cubicBezTo>
                      <a:pt x="431" y="88"/>
                      <a:pt x="437" y="95"/>
                      <a:pt x="437" y="102"/>
                    </a:cubicBezTo>
                    <a:cubicBezTo>
                      <a:pt x="437" y="110"/>
                      <a:pt x="431" y="116"/>
                      <a:pt x="423" y="11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49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315EB64-5D75-40B6-93DE-7F5FB875D1E3}"/>
                </a:ext>
              </a:extLst>
            </p:cNvPr>
            <p:cNvGrpSpPr/>
            <p:nvPr/>
          </p:nvGrpSpPr>
          <p:grpSpPr>
            <a:xfrm>
              <a:off x="10152890" y="4479947"/>
              <a:ext cx="4045299" cy="3621675"/>
              <a:chOff x="8169276" y="952501"/>
              <a:chExt cx="3781424" cy="3384550"/>
            </a:xfrm>
            <a:solidFill>
              <a:schemeClr val="accent1"/>
            </a:solidFill>
          </p:grpSpPr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4576C5BB-9AAD-49C4-BF93-5206AA06D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7988" y="1533526"/>
                <a:ext cx="1392237" cy="1004888"/>
              </a:xfrm>
              <a:custGeom>
                <a:avLst/>
                <a:gdLst>
                  <a:gd name="T0" fmla="*/ 142 w 370"/>
                  <a:gd name="T1" fmla="*/ 228 h 267"/>
                  <a:gd name="T2" fmla="*/ 241 w 370"/>
                  <a:gd name="T3" fmla="*/ 248 h 267"/>
                  <a:gd name="T4" fmla="*/ 303 w 370"/>
                  <a:gd name="T5" fmla="*/ 226 h 267"/>
                  <a:gd name="T6" fmla="*/ 368 w 370"/>
                  <a:gd name="T7" fmla="*/ 107 h 267"/>
                  <a:gd name="T8" fmla="*/ 278 w 370"/>
                  <a:gd name="T9" fmla="*/ 11 h 267"/>
                  <a:gd name="T10" fmla="*/ 179 w 370"/>
                  <a:gd name="T11" fmla="*/ 58 h 267"/>
                  <a:gd name="T12" fmla="*/ 168 w 370"/>
                  <a:gd name="T13" fmla="*/ 65 h 267"/>
                  <a:gd name="T14" fmla="*/ 155 w 370"/>
                  <a:gd name="T15" fmla="*/ 60 h 267"/>
                  <a:gd name="T16" fmla="*/ 67 w 370"/>
                  <a:gd name="T17" fmla="*/ 47 h 267"/>
                  <a:gd name="T18" fmla="*/ 0 w 370"/>
                  <a:gd name="T19" fmla="*/ 116 h 267"/>
                  <a:gd name="T20" fmla="*/ 9 w 370"/>
                  <a:gd name="T21" fmla="*/ 121 h 267"/>
                  <a:gd name="T22" fmla="*/ 84 w 370"/>
                  <a:gd name="T23" fmla="*/ 267 h 267"/>
                  <a:gd name="T24" fmla="*/ 142 w 370"/>
                  <a:gd name="T25" fmla="*/ 228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0" h="267">
                    <a:moveTo>
                      <a:pt x="142" y="228"/>
                    </a:moveTo>
                    <a:cubicBezTo>
                      <a:pt x="189" y="219"/>
                      <a:pt x="225" y="237"/>
                      <a:pt x="241" y="248"/>
                    </a:cubicBezTo>
                    <a:cubicBezTo>
                      <a:pt x="253" y="241"/>
                      <a:pt x="275" y="230"/>
                      <a:pt x="303" y="226"/>
                    </a:cubicBezTo>
                    <a:cubicBezTo>
                      <a:pt x="304" y="191"/>
                      <a:pt x="319" y="134"/>
                      <a:pt x="368" y="107"/>
                    </a:cubicBezTo>
                    <a:cubicBezTo>
                      <a:pt x="370" y="82"/>
                      <a:pt x="350" y="22"/>
                      <a:pt x="278" y="11"/>
                    </a:cubicBezTo>
                    <a:cubicBezTo>
                      <a:pt x="211" y="0"/>
                      <a:pt x="181" y="56"/>
                      <a:pt x="179" y="58"/>
                    </a:cubicBezTo>
                    <a:cubicBezTo>
                      <a:pt x="177" y="62"/>
                      <a:pt x="173" y="65"/>
                      <a:pt x="168" y="65"/>
                    </a:cubicBezTo>
                    <a:cubicBezTo>
                      <a:pt x="163" y="66"/>
                      <a:pt x="158" y="64"/>
                      <a:pt x="155" y="60"/>
                    </a:cubicBezTo>
                    <a:cubicBezTo>
                      <a:pt x="155" y="59"/>
                      <a:pt x="133" y="32"/>
                      <a:pt x="67" y="47"/>
                    </a:cubicBezTo>
                    <a:cubicBezTo>
                      <a:pt x="14" y="60"/>
                      <a:pt x="2" y="101"/>
                      <a:pt x="0" y="116"/>
                    </a:cubicBezTo>
                    <a:cubicBezTo>
                      <a:pt x="3" y="117"/>
                      <a:pt x="6" y="119"/>
                      <a:pt x="9" y="121"/>
                    </a:cubicBezTo>
                    <a:cubicBezTo>
                      <a:pt x="63" y="161"/>
                      <a:pt x="80" y="224"/>
                      <a:pt x="84" y="267"/>
                    </a:cubicBezTo>
                    <a:cubicBezTo>
                      <a:pt x="96" y="250"/>
                      <a:pt x="114" y="234"/>
                      <a:pt x="142" y="2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49">
                  <a:latin typeface="+mn-lt"/>
                </a:endParaRPr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EF1D975A-9585-49EA-B681-989DBEC16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9276" y="952501"/>
                <a:ext cx="3781424" cy="3384550"/>
              </a:xfrm>
              <a:custGeom>
                <a:avLst/>
                <a:gdLst>
                  <a:gd name="T0" fmla="*/ 932 w 1005"/>
                  <a:gd name="T1" fmla="*/ 313 h 899"/>
                  <a:gd name="T2" fmla="*/ 693 w 1005"/>
                  <a:gd name="T3" fmla="*/ 126 h 899"/>
                  <a:gd name="T4" fmla="*/ 192 w 1005"/>
                  <a:gd name="T5" fmla="*/ 181 h 899"/>
                  <a:gd name="T6" fmla="*/ 261 w 1005"/>
                  <a:gd name="T7" fmla="*/ 549 h 899"/>
                  <a:gd name="T8" fmla="*/ 292 w 1005"/>
                  <a:gd name="T9" fmla="*/ 298 h 899"/>
                  <a:gd name="T10" fmla="*/ 155 w 1005"/>
                  <a:gd name="T11" fmla="*/ 377 h 899"/>
                  <a:gd name="T12" fmla="*/ 244 w 1005"/>
                  <a:gd name="T13" fmla="*/ 409 h 899"/>
                  <a:gd name="T14" fmla="*/ 255 w 1005"/>
                  <a:gd name="T15" fmla="*/ 435 h 899"/>
                  <a:gd name="T16" fmla="*/ 128 w 1005"/>
                  <a:gd name="T17" fmla="*/ 388 h 899"/>
                  <a:gd name="T18" fmla="*/ 274 w 1005"/>
                  <a:gd name="T19" fmla="*/ 257 h 899"/>
                  <a:gd name="T20" fmla="*/ 464 w 1005"/>
                  <a:gd name="T21" fmla="*/ 184 h 899"/>
                  <a:gd name="T22" fmla="*/ 673 w 1005"/>
                  <a:gd name="T23" fmla="*/ 190 h 899"/>
                  <a:gd name="T24" fmla="*/ 851 w 1005"/>
                  <a:gd name="T25" fmla="*/ 291 h 899"/>
                  <a:gd name="T26" fmla="*/ 914 w 1005"/>
                  <a:gd name="T27" fmla="*/ 518 h 899"/>
                  <a:gd name="T28" fmla="*/ 747 w 1005"/>
                  <a:gd name="T29" fmla="*/ 572 h 899"/>
                  <a:gd name="T30" fmla="*/ 474 w 1005"/>
                  <a:gd name="T31" fmla="*/ 615 h 899"/>
                  <a:gd name="T32" fmla="*/ 421 w 1005"/>
                  <a:gd name="T33" fmla="*/ 572 h 899"/>
                  <a:gd name="T34" fmla="*/ 446 w 1005"/>
                  <a:gd name="T35" fmla="*/ 560 h 899"/>
                  <a:gd name="T36" fmla="*/ 553 w 1005"/>
                  <a:gd name="T37" fmla="*/ 547 h 899"/>
                  <a:gd name="T38" fmla="*/ 854 w 1005"/>
                  <a:gd name="T39" fmla="*/ 560 h 899"/>
                  <a:gd name="T40" fmla="*/ 857 w 1005"/>
                  <a:gd name="T41" fmla="*/ 427 h 899"/>
                  <a:gd name="T42" fmla="*/ 831 w 1005"/>
                  <a:gd name="T43" fmla="*/ 311 h 899"/>
                  <a:gd name="T44" fmla="*/ 632 w 1005"/>
                  <a:gd name="T45" fmla="*/ 378 h 899"/>
                  <a:gd name="T46" fmla="*/ 742 w 1005"/>
                  <a:gd name="T47" fmla="*/ 461 h 899"/>
                  <a:gd name="T48" fmla="*/ 549 w 1005"/>
                  <a:gd name="T49" fmla="*/ 430 h 899"/>
                  <a:gd name="T50" fmla="*/ 447 w 1005"/>
                  <a:gd name="T51" fmla="*/ 410 h 899"/>
                  <a:gd name="T52" fmla="*/ 381 w 1005"/>
                  <a:gd name="T53" fmla="*/ 488 h 899"/>
                  <a:gd name="T54" fmla="*/ 300 w 1005"/>
                  <a:gd name="T55" fmla="*/ 535 h 899"/>
                  <a:gd name="T56" fmla="*/ 298 w 1005"/>
                  <a:gd name="T57" fmla="*/ 538 h 899"/>
                  <a:gd name="T58" fmla="*/ 274 w 1005"/>
                  <a:gd name="T59" fmla="*/ 618 h 899"/>
                  <a:gd name="T60" fmla="*/ 288 w 1005"/>
                  <a:gd name="T61" fmla="*/ 665 h 899"/>
                  <a:gd name="T62" fmla="*/ 352 w 1005"/>
                  <a:gd name="T63" fmla="*/ 724 h 899"/>
                  <a:gd name="T64" fmla="*/ 571 w 1005"/>
                  <a:gd name="T65" fmla="*/ 769 h 899"/>
                  <a:gd name="T66" fmla="*/ 570 w 1005"/>
                  <a:gd name="T67" fmla="*/ 769 h 899"/>
                  <a:gd name="T68" fmla="*/ 681 w 1005"/>
                  <a:gd name="T69" fmla="*/ 675 h 899"/>
                  <a:gd name="T70" fmla="*/ 650 w 1005"/>
                  <a:gd name="T71" fmla="*/ 634 h 899"/>
                  <a:gd name="T72" fmla="*/ 708 w 1005"/>
                  <a:gd name="T73" fmla="*/ 665 h 899"/>
                  <a:gd name="T74" fmla="*/ 691 w 1005"/>
                  <a:gd name="T75" fmla="*/ 750 h 899"/>
                  <a:gd name="T76" fmla="*/ 491 w 1005"/>
                  <a:gd name="T77" fmla="*/ 785 h 899"/>
                  <a:gd name="T78" fmla="*/ 787 w 1005"/>
                  <a:gd name="T79" fmla="*/ 830 h 899"/>
                  <a:gd name="T80" fmla="*/ 1001 w 1005"/>
                  <a:gd name="T81" fmla="*/ 474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5" h="899">
                    <a:moveTo>
                      <a:pt x="1001" y="474"/>
                    </a:moveTo>
                    <a:cubicBezTo>
                      <a:pt x="997" y="357"/>
                      <a:pt x="932" y="313"/>
                      <a:pt x="932" y="313"/>
                    </a:cubicBezTo>
                    <a:cubicBezTo>
                      <a:pt x="932" y="313"/>
                      <a:pt x="924" y="257"/>
                      <a:pt x="873" y="197"/>
                    </a:cubicBezTo>
                    <a:cubicBezTo>
                      <a:pt x="794" y="111"/>
                      <a:pt x="693" y="126"/>
                      <a:pt x="693" y="126"/>
                    </a:cubicBezTo>
                    <a:cubicBezTo>
                      <a:pt x="563" y="0"/>
                      <a:pt x="430" y="97"/>
                      <a:pt x="430" y="97"/>
                    </a:cubicBezTo>
                    <a:cubicBezTo>
                      <a:pt x="245" y="36"/>
                      <a:pt x="192" y="181"/>
                      <a:pt x="192" y="181"/>
                    </a:cubicBezTo>
                    <a:cubicBezTo>
                      <a:pt x="86" y="193"/>
                      <a:pt x="0" y="317"/>
                      <a:pt x="77" y="450"/>
                    </a:cubicBezTo>
                    <a:cubicBezTo>
                      <a:pt x="136" y="552"/>
                      <a:pt x="224" y="554"/>
                      <a:pt x="261" y="549"/>
                    </a:cubicBezTo>
                    <a:cubicBezTo>
                      <a:pt x="274" y="517"/>
                      <a:pt x="300" y="481"/>
                      <a:pt x="357" y="465"/>
                    </a:cubicBezTo>
                    <a:cubicBezTo>
                      <a:pt x="358" y="459"/>
                      <a:pt x="365" y="350"/>
                      <a:pt x="292" y="298"/>
                    </a:cubicBezTo>
                    <a:cubicBezTo>
                      <a:pt x="249" y="267"/>
                      <a:pt x="201" y="275"/>
                      <a:pt x="174" y="295"/>
                    </a:cubicBezTo>
                    <a:cubicBezTo>
                      <a:pt x="149" y="315"/>
                      <a:pt x="142" y="345"/>
                      <a:pt x="155" y="377"/>
                    </a:cubicBezTo>
                    <a:cubicBezTo>
                      <a:pt x="161" y="394"/>
                      <a:pt x="171" y="405"/>
                      <a:pt x="185" y="411"/>
                    </a:cubicBezTo>
                    <a:cubicBezTo>
                      <a:pt x="212" y="422"/>
                      <a:pt x="243" y="409"/>
                      <a:pt x="244" y="409"/>
                    </a:cubicBezTo>
                    <a:cubicBezTo>
                      <a:pt x="251" y="406"/>
                      <a:pt x="259" y="410"/>
                      <a:pt x="262" y="417"/>
                    </a:cubicBezTo>
                    <a:cubicBezTo>
                      <a:pt x="265" y="424"/>
                      <a:pt x="262" y="432"/>
                      <a:pt x="255" y="435"/>
                    </a:cubicBezTo>
                    <a:cubicBezTo>
                      <a:pt x="253" y="436"/>
                      <a:pt x="212" y="453"/>
                      <a:pt x="174" y="437"/>
                    </a:cubicBezTo>
                    <a:cubicBezTo>
                      <a:pt x="154" y="429"/>
                      <a:pt x="138" y="412"/>
                      <a:pt x="128" y="388"/>
                    </a:cubicBezTo>
                    <a:cubicBezTo>
                      <a:pt x="111" y="343"/>
                      <a:pt x="122" y="300"/>
                      <a:pt x="157" y="273"/>
                    </a:cubicBezTo>
                    <a:cubicBezTo>
                      <a:pt x="189" y="248"/>
                      <a:pt x="234" y="243"/>
                      <a:pt x="274" y="257"/>
                    </a:cubicBezTo>
                    <a:cubicBezTo>
                      <a:pt x="281" y="227"/>
                      <a:pt x="304" y="187"/>
                      <a:pt x="361" y="174"/>
                    </a:cubicBezTo>
                    <a:cubicBezTo>
                      <a:pt x="415" y="161"/>
                      <a:pt x="447" y="173"/>
                      <a:pt x="464" y="184"/>
                    </a:cubicBezTo>
                    <a:cubicBezTo>
                      <a:pt x="484" y="158"/>
                      <a:pt x="524" y="127"/>
                      <a:pt x="582" y="137"/>
                    </a:cubicBezTo>
                    <a:cubicBezTo>
                      <a:pt x="631" y="145"/>
                      <a:pt x="658" y="170"/>
                      <a:pt x="673" y="190"/>
                    </a:cubicBezTo>
                    <a:cubicBezTo>
                      <a:pt x="686" y="208"/>
                      <a:pt x="694" y="230"/>
                      <a:pt x="696" y="250"/>
                    </a:cubicBezTo>
                    <a:cubicBezTo>
                      <a:pt x="751" y="237"/>
                      <a:pt x="814" y="253"/>
                      <a:pt x="851" y="291"/>
                    </a:cubicBezTo>
                    <a:cubicBezTo>
                      <a:pt x="881" y="322"/>
                      <a:pt x="892" y="365"/>
                      <a:pt x="881" y="411"/>
                    </a:cubicBezTo>
                    <a:cubicBezTo>
                      <a:pt x="895" y="424"/>
                      <a:pt x="922" y="459"/>
                      <a:pt x="914" y="518"/>
                    </a:cubicBezTo>
                    <a:cubicBezTo>
                      <a:pt x="910" y="549"/>
                      <a:pt x="893" y="573"/>
                      <a:pt x="866" y="586"/>
                    </a:cubicBezTo>
                    <a:cubicBezTo>
                      <a:pt x="831" y="602"/>
                      <a:pt x="785" y="596"/>
                      <a:pt x="747" y="572"/>
                    </a:cubicBezTo>
                    <a:cubicBezTo>
                      <a:pt x="693" y="538"/>
                      <a:pt x="609" y="536"/>
                      <a:pt x="571" y="568"/>
                    </a:cubicBezTo>
                    <a:cubicBezTo>
                      <a:pt x="541" y="593"/>
                      <a:pt x="507" y="618"/>
                      <a:pt x="474" y="615"/>
                    </a:cubicBezTo>
                    <a:cubicBezTo>
                      <a:pt x="472" y="615"/>
                      <a:pt x="469" y="615"/>
                      <a:pt x="466" y="614"/>
                    </a:cubicBezTo>
                    <a:cubicBezTo>
                      <a:pt x="447" y="610"/>
                      <a:pt x="432" y="596"/>
                      <a:pt x="421" y="572"/>
                    </a:cubicBezTo>
                    <a:cubicBezTo>
                      <a:pt x="417" y="565"/>
                      <a:pt x="420" y="557"/>
                      <a:pt x="427" y="554"/>
                    </a:cubicBezTo>
                    <a:cubicBezTo>
                      <a:pt x="434" y="550"/>
                      <a:pt x="443" y="553"/>
                      <a:pt x="446" y="560"/>
                    </a:cubicBezTo>
                    <a:cubicBezTo>
                      <a:pt x="453" y="576"/>
                      <a:pt x="462" y="584"/>
                      <a:pt x="473" y="586"/>
                    </a:cubicBezTo>
                    <a:cubicBezTo>
                      <a:pt x="496" y="592"/>
                      <a:pt x="530" y="566"/>
                      <a:pt x="553" y="547"/>
                    </a:cubicBezTo>
                    <a:cubicBezTo>
                      <a:pt x="601" y="506"/>
                      <a:pt x="697" y="507"/>
                      <a:pt x="762" y="548"/>
                    </a:cubicBezTo>
                    <a:cubicBezTo>
                      <a:pt x="792" y="567"/>
                      <a:pt x="828" y="572"/>
                      <a:pt x="854" y="560"/>
                    </a:cubicBezTo>
                    <a:cubicBezTo>
                      <a:pt x="872" y="552"/>
                      <a:pt x="883" y="536"/>
                      <a:pt x="886" y="514"/>
                    </a:cubicBezTo>
                    <a:cubicBezTo>
                      <a:pt x="895" y="455"/>
                      <a:pt x="858" y="427"/>
                      <a:pt x="857" y="427"/>
                    </a:cubicBezTo>
                    <a:cubicBezTo>
                      <a:pt x="852" y="424"/>
                      <a:pt x="850" y="418"/>
                      <a:pt x="852" y="412"/>
                    </a:cubicBezTo>
                    <a:cubicBezTo>
                      <a:pt x="863" y="372"/>
                      <a:pt x="856" y="337"/>
                      <a:pt x="831" y="311"/>
                    </a:cubicBezTo>
                    <a:cubicBezTo>
                      <a:pt x="800" y="280"/>
                      <a:pt x="747" y="266"/>
                      <a:pt x="702" y="278"/>
                    </a:cubicBezTo>
                    <a:cubicBezTo>
                      <a:pt x="642" y="293"/>
                      <a:pt x="633" y="357"/>
                      <a:pt x="632" y="378"/>
                    </a:cubicBezTo>
                    <a:cubicBezTo>
                      <a:pt x="667" y="380"/>
                      <a:pt x="707" y="396"/>
                      <a:pt x="744" y="441"/>
                    </a:cubicBezTo>
                    <a:cubicBezTo>
                      <a:pt x="749" y="447"/>
                      <a:pt x="748" y="456"/>
                      <a:pt x="742" y="461"/>
                    </a:cubicBezTo>
                    <a:cubicBezTo>
                      <a:pt x="736" y="466"/>
                      <a:pt x="727" y="465"/>
                      <a:pt x="722" y="459"/>
                    </a:cubicBezTo>
                    <a:cubicBezTo>
                      <a:pt x="643" y="362"/>
                      <a:pt x="552" y="428"/>
                      <a:pt x="549" y="430"/>
                    </a:cubicBezTo>
                    <a:cubicBezTo>
                      <a:pt x="543" y="434"/>
                      <a:pt x="536" y="434"/>
                      <a:pt x="531" y="430"/>
                    </a:cubicBezTo>
                    <a:cubicBezTo>
                      <a:pt x="529" y="429"/>
                      <a:pt x="496" y="400"/>
                      <a:pt x="447" y="410"/>
                    </a:cubicBezTo>
                    <a:cubicBezTo>
                      <a:pt x="401" y="419"/>
                      <a:pt x="393" y="476"/>
                      <a:pt x="393" y="476"/>
                    </a:cubicBezTo>
                    <a:cubicBezTo>
                      <a:pt x="392" y="482"/>
                      <a:pt x="387" y="487"/>
                      <a:pt x="381" y="488"/>
                    </a:cubicBezTo>
                    <a:cubicBezTo>
                      <a:pt x="339" y="496"/>
                      <a:pt x="315" y="514"/>
                      <a:pt x="300" y="535"/>
                    </a:cubicBezTo>
                    <a:cubicBezTo>
                      <a:pt x="300" y="535"/>
                      <a:pt x="300" y="535"/>
                      <a:pt x="300" y="535"/>
                    </a:cubicBezTo>
                    <a:cubicBezTo>
                      <a:pt x="300" y="535"/>
                      <a:pt x="300" y="535"/>
                      <a:pt x="300" y="535"/>
                    </a:cubicBezTo>
                    <a:cubicBezTo>
                      <a:pt x="299" y="536"/>
                      <a:pt x="299" y="537"/>
                      <a:pt x="298" y="538"/>
                    </a:cubicBezTo>
                    <a:cubicBezTo>
                      <a:pt x="278" y="568"/>
                      <a:pt x="273" y="596"/>
                      <a:pt x="275" y="618"/>
                    </a:cubicBezTo>
                    <a:cubicBezTo>
                      <a:pt x="275" y="618"/>
                      <a:pt x="274" y="618"/>
                      <a:pt x="274" y="618"/>
                    </a:cubicBezTo>
                    <a:cubicBezTo>
                      <a:pt x="275" y="625"/>
                      <a:pt x="276" y="631"/>
                      <a:pt x="278" y="637"/>
                    </a:cubicBezTo>
                    <a:cubicBezTo>
                      <a:pt x="281" y="654"/>
                      <a:pt x="288" y="664"/>
                      <a:pt x="288" y="665"/>
                    </a:cubicBezTo>
                    <a:cubicBezTo>
                      <a:pt x="302" y="693"/>
                      <a:pt x="326" y="711"/>
                      <a:pt x="352" y="724"/>
                    </a:cubicBezTo>
                    <a:cubicBezTo>
                      <a:pt x="352" y="724"/>
                      <a:pt x="352" y="724"/>
                      <a:pt x="352" y="724"/>
                    </a:cubicBezTo>
                    <a:cubicBezTo>
                      <a:pt x="352" y="724"/>
                      <a:pt x="418" y="758"/>
                      <a:pt x="552" y="768"/>
                    </a:cubicBezTo>
                    <a:cubicBezTo>
                      <a:pt x="558" y="768"/>
                      <a:pt x="565" y="769"/>
                      <a:pt x="571" y="769"/>
                    </a:cubicBezTo>
                    <a:cubicBezTo>
                      <a:pt x="571" y="769"/>
                      <a:pt x="570" y="769"/>
                      <a:pt x="570" y="769"/>
                    </a:cubicBezTo>
                    <a:cubicBezTo>
                      <a:pt x="570" y="769"/>
                      <a:pt x="570" y="769"/>
                      <a:pt x="570" y="769"/>
                    </a:cubicBezTo>
                    <a:cubicBezTo>
                      <a:pt x="606" y="770"/>
                      <a:pt x="643" y="762"/>
                      <a:pt x="668" y="733"/>
                    </a:cubicBezTo>
                    <a:cubicBezTo>
                      <a:pt x="682" y="710"/>
                      <a:pt x="687" y="689"/>
                      <a:pt x="681" y="675"/>
                    </a:cubicBezTo>
                    <a:cubicBezTo>
                      <a:pt x="675" y="658"/>
                      <a:pt x="659" y="652"/>
                      <a:pt x="659" y="652"/>
                    </a:cubicBezTo>
                    <a:cubicBezTo>
                      <a:pt x="651" y="649"/>
                      <a:pt x="648" y="641"/>
                      <a:pt x="650" y="634"/>
                    </a:cubicBezTo>
                    <a:cubicBezTo>
                      <a:pt x="653" y="627"/>
                      <a:pt x="661" y="623"/>
                      <a:pt x="668" y="625"/>
                    </a:cubicBezTo>
                    <a:cubicBezTo>
                      <a:pt x="669" y="626"/>
                      <a:pt x="698" y="636"/>
                      <a:pt x="708" y="665"/>
                    </a:cubicBezTo>
                    <a:cubicBezTo>
                      <a:pt x="717" y="689"/>
                      <a:pt x="711" y="717"/>
                      <a:pt x="692" y="749"/>
                    </a:cubicBezTo>
                    <a:cubicBezTo>
                      <a:pt x="691" y="749"/>
                      <a:pt x="691" y="750"/>
                      <a:pt x="691" y="750"/>
                    </a:cubicBezTo>
                    <a:cubicBezTo>
                      <a:pt x="655" y="793"/>
                      <a:pt x="601" y="800"/>
                      <a:pt x="556" y="797"/>
                    </a:cubicBezTo>
                    <a:cubicBezTo>
                      <a:pt x="530" y="795"/>
                      <a:pt x="507" y="789"/>
                      <a:pt x="491" y="785"/>
                    </a:cubicBezTo>
                    <a:cubicBezTo>
                      <a:pt x="524" y="857"/>
                      <a:pt x="598" y="891"/>
                      <a:pt x="677" y="895"/>
                    </a:cubicBezTo>
                    <a:cubicBezTo>
                      <a:pt x="769" y="899"/>
                      <a:pt x="787" y="830"/>
                      <a:pt x="787" y="830"/>
                    </a:cubicBezTo>
                    <a:cubicBezTo>
                      <a:pt x="911" y="781"/>
                      <a:pt x="884" y="656"/>
                      <a:pt x="884" y="656"/>
                    </a:cubicBezTo>
                    <a:cubicBezTo>
                      <a:pt x="936" y="648"/>
                      <a:pt x="1005" y="590"/>
                      <a:pt x="1001" y="47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49">
                  <a:latin typeface="+mn-lt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380FEA2-A526-4FCD-98F5-D0E48BA63EC5}"/>
                </a:ext>
              </a:extLst>
            </p:cNvPr>
            <p:cNvGrpSpPr/>
            <p:nvPr/>
          </p:nvGrpSpPr>
          <p:grpSpPr>
            <a:xfrm>
              <a:off x="10462762" y="6176967"/>
              <a:ext cx="2635059" cy="3129731"/>
              <a:chOff x="7826363" y="2844010"/>
              <a:chExt cx="1580725" cy="1876982"/>
            </a:xfrm>
            <a:solidFill>
              <a:schemeClr val="accent1"/>
            </a:solidFill>
          </p:grpSpPr>
          <p:sp>
            <p:nvSpPr>
              <p:cNvPr id="24" name="Rounded Rectangle 24">
                <a:extLst>
                  <a:ext uri="{FF2B5EF4-FFF2-40B4-BE49-F238E27FC236}">
                    <a16:creationId xmlns:a16="http://schemas.microsoft.com/office/drawing/2014/main" id="{E93B2645-3F61-40CC-81AA-24DC410EC5EC}"/>
                  </a:ext>
                </a:extLst>
              </p:cNvPr>
              <p:cNvSpPr/>
              <p:nvPr/>
            </p:nvSpPr>
            <p:spPr>
              <a:xfrm>
                <a:off x="8110354" y="2984172"/>
                <a:ext cx="101591" cy="79045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49"/>
              </a:p>
            </p:txBody>
          </p:sp>
          <p:sp>
            <p:nvSpPr>
              <p:cNvPr id="25" name="Rounded Rectangle 26">
                <a:extLst>
                  <a:ext uri="{FF2B5EF4-FFF2-40B4-BE49-F238E27FC236}">
                    <a16:creationId xmlns:a16="http://schemas.microsoft.com/office/drawing/2014/main" id="{2DBD4DF8-098A-4D89-9476-23349B138D37}"/>
                  </a:ext>
                </a:extLst>
              </p:cNvPr>
              <p:cNvSpPr/>
              <p:nvPr/>
            </p:nvSpPr>
            <p:spPr>
              <a:xfrm>
                <a:off x="8375528" y="3216877"/>
                <a:ext cx="101591" cy="1504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49"/>
              </a:p>
            </p:txBody>
          </p:sp>
          <p:sp>
            <p:nvSpPr>
              <p:cNvPr id="26" name="Rounded Rectangle 27">
                <a:extLst>
                  <a:ext uri="{FF2B5EF4-FFF2-40B4-BE49-F238E27FC236}">
                    <a16:creationId xmlns:a16="http://schemas.microsoft.com/office/drawing/2014/main" id="{13C942AE-887E-4791-B80E-BF764255341B}"/>
                  </a:ext>
                </a:extLst>
              </p:cNvPr>
              <p:cNvSpPr/>
              <p:nvPr/>
            </p:nvSpPr>
            <p:spPr>
              <a:xfrm>
                <a:off x="8672942" y="3502859"/>
                <a:ext cx="101591" cy="12181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49"/>
              </a:p>
            </p:txBody>
          </p:sp>
          <p:sp>
            <p:nvSpPr>
              <p:cNvPr id="27" name="Rounded Rectangle 28">
                <a:extLst>
                  <a:ext uri="{FF2B5EF4-FFF2-40B4-BE49-F238E27FC236}">
                    <a16:creationId xmlns:a16="http://schemas.microsoft.com/office/drawing/2014/main" id="{32510202-2964-42D8-9BA3-E00FA4D02785}"/>
                  </a:ext>
                </a:extLst>
              </p:cNvPr>
              <p:cNvSpPr/>
              <p:nvPr/>
            </p:nvSpPr>
            <p:spPr>
              <a:xfrm>
                <a:off x="9007728" y="3844758"/>
                <a:ext cx="101591" cy="87623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49"/>
              </a:p>
            </p:txBody>
          </p:sp>
          <p:sp>
            <p:nvSpPr>
              <p:cNvPr id="28" name="Rounded Rectangle 29">
                <a:extLst>
                  <a:ext uri="{FF2B5EF4-FFF2-40B4-BE49-F238E27FC236}">
                    <a16:creationId xmlns:a16="http://schemas.microsoft.com/office/drawing/2014/main" id="{49626B4A-0CE0-4769-AA15-D4144F23F0DC}"/>
                  </a:ext>
                </a:extLst>
              </p:cNvPr>
              <p:cNvSpPr/>
              <p:nvPr/>
            </p:nvSpPr>
            <p:spPr>
              <a:xfrm>
                <a:off x="9305497" y="3844758"/>
                <a:ext cx="101591" cy="87623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49"/>
              </a:p>
            </p:txBody>
          </p:sp>
          <p:sp>
            <p:nvSpPr>
              <p:cNvPr id="29" name="Rounded Rectangle 30">
                <a:extLst>
                  <a:ext uri="{FF2B5EF4-FFF2-40B4-BE49-F238E27FC236}">
                    <a16:creationId xmlns:a16="http://schemas.microsoft.com/office/drawing/2014/main" id="{D6423490-7651-4FB2-BA70-D3FFCDBE83ED}"/>
                  </a:ext>
                </a:extLst>
              </p:cNvPr>
              <p:cNvSpPr/>
              <p:nvPr/>
            </p:nvSpPr>
            <p:spPr>
              <a:xfrm>
                <a:off x="7826363" y="2844010"/>
                <a:ext cx="101591" cy="65885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49"/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E4706B4-81E6-48FE-8E8C-A6D2E4654100}"/>
              </a:ext>
            </a:extLst>
          </p:cNvPr>
          <p:cNvSpPr txBox="1"/>
          <p:nvPr/>
        </p:nvSpPr>
        <p:spPr>
          <a:xfrm>
            <a:off x="6300061" y="1353713"/>
            <a:ext cx="5331645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endParaRPr lang="vi-VN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4706B4-81E6-48FE-8E8C-A6D2E4654100}"/>
              </a:ext>
            </a:extLst>
          </p:cNvPr>
          <p:cNvSpPr txBox="1"/>
          <p:nvPr/>
        </p:nvSpPr>
        <p:spPr>
          <a:xfrm>
            <a:off x="6300060" y="2583367"/>
            <a:ext cx="5331645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4706B4-81E6-48FE-8E8C-A6D2E4654100}"/>
              </a:ext>
            </a:extLst>
          </p:cNvPr>
          <p:cNvSpPr txBox="1"/>
          <p:nvPr/>
        </p:nvSpPr>
        <p:spPr>
          <a:xfrm>
            <a:off x="6300059" y="3857144"/>
            <a:ext cx="5331645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toàn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hiệu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đảm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bảo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bền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vững</a:t>
            </a:r>
            <a:endParaRPr lang="vi-VN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04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53" grpId="0"/>
      <p:bldP spid="56" grpId="0" animBg="1"/>
      <p:bldP spid="17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28"/>
          <p:cNvSpPr txBox="1">
            <a:spLocks noChangeArrowheads="1"/>
          </p:cNvSpPr>
          <p:nvPr/>
        </p:nvSpPr>
        <p:spPr bwMode="auto">
          <a:xfrm>
            <a:off x="4476939" y="844884"/>
            <a:ext cx="3173955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3900" dirty="0">
                <a:solidFill>
                  <a:srgbClr val="92B5C2"/>
                </a:solidFill>
                <a:latin typeface="Agency FB" panose="020B0503020202020204" pitchFamily="34" charset="0"/>
              </a:rPr>
              <a:t>01</a:t>
            </a:r>
            <a:endParaRPr lang="zh-CN" altLang="en-US" sz="23900" dirty="0">
              <a:solidFill>
                <a:srgbClr val="92B5C2"/>
              </a:solidFill>
              <a:latin typeface="Agency FB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4706B4-81E6-48FE-8E8C-A6D2E4654100}"/>
              </a:ext>
            </a:extLst>
          </p:cNvPr>
          <p:cNvSpPr txBox="1"/>
          <p:nvPr/>
        </p:nvSpPr>
        <p:spPr>
          <a:xfrm>
            <a:off x="4052806" y="4192292"/>
            <a:ext cx="4231038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KHỞI ĐỘNG</a:t>
            </a:r>
            <a:endParaRPr lang="vi-VN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>
            <a:extLst>
              <a:ext uri="{FF2B5EF4-FFF2-40B4-BE49-F238E27FC236}">
                <a16:creationId xmlns:a16="http://schemas.microsoft.com/office/drawing/2014/main" id="{7E143BA2-92BF-4EDF-AAA2-2A08361B539A}"/>
              </a:ext>
            </a:extLst>
          </p:cNvPr>
          <p:cNvSpPr txBox="1"/>
          <p:nvPr/>
        </p:nvSpPr>
        <p:spPr>
          <a:xfrm>
            <a:off x="1756563" y="203420"/>
            <a:ext cx="8878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Quan sát hình ảnh về một số nguyên liệu khác nhau, sau đó thảo luận nhóm để hoàn thành phiếu học tập</a:t>
            </a:r>
          </a:p>
        </p:txBody>
      </p:sp>
      <p:pic>
        <p:nvPicPr>
          <p:cNvPr id="1028" name="Picture 4" descr="D:\NGOC\to mau\tải xuống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42" y="1544960"/>
            <a:ext cx="4385833" cy="236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NGOC\to mau\tải xuống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4" y="1355133"/>
            <a:ext cx="4182649" cy="235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NGOC\to mau\imag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14" y="4116285"/>
            <a:ext cx="3610088" cy="242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NGOC\to mau\unnam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2" y="3819016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40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>
            <a:extLst>
              <a:ext uri="{FF2B5EF4-FFF2-40B4-BE49-F238E27FC236}">
                <a16:creationId xmlns:a16="http://schemas.microsoft.com/office/drawing/2014/main" id="{7E143BA2-92BF-4EDF-AAA2-2A08361B539A}"/>
              </a:ext>
            </a:extLst>
          </p:cNvPr>
          <p:cNvSpPr txBox="1"/>
          <p:nvPr/>
        </p:nvSpPr>
        <p:spPr>
          <a:xfrm>
            <a:off x="1756563" y="446082"/>
            <a:ext cx="887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472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472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600" dirty="0">
                <a:solidFill>
                  <a:srgbClr val="F472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hiếu học tập</a:t>
            </a:r>
            <a:r>
              <a:rPr lang="en-US" sz="3600" dirty="0">
                <a:solidFill>
                  <a:srgbClr val="F472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vi-VN" sz="3600" dirty="0">
              <a:solidFill>
                <a:srgbClr val="F4726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10" descr="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2508" y="0"/>
            <a:ext cx="1200204" cy="213011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12" y="1209822"/>
            <a:ext cx="9732291" cy="485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2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8"/>
          <p:cNvSpPr txBox="1">
            <a:spLocks noChangeArrowheads="1"/>
          </p:cNvSpPr>
          <p:nvPr/>
        </p:nvSpPr>
        <p:spPr bwMode="auto">
          <a:xfrm>
            <a:off x="4476939" y="1057161"/>
            <a:ext cx="3173955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3900" dirty="0">
                <a:solidFill>
                  <a:srgbClr val="92B5C2"/>
                </a:solidFill>
                <a:latin typeface="Agency FB" panose="020B0503020202020204" pitchFamily="34" charset="0"/>
              </a:rPr>
              <a:t>02</a:t>
            </a:r>
            <a:endParaRPr lang="zh-CN" altLang="en-US" sz="23900" dirty="0">
              <a:solidFill>
                <a:srgbClr val="92B5C2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33A2AA-8605-490A-A65E-7BABF3983A67}"/>
              </a:ext>
            </a:extLst>
          </p:cNvPr>
          <p:cNvSpPr txBox="1"/>
          <p:nvPr/>
        </p:nvSpPr>
        <p:spPr>
          <a:xfrm>
            <a:off x="3207434" y="4192292"/>
            <a:ext cx="5004085" cy="523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 THÀNH KIẾN THỨC</a:t>
            </a:r>
            <a:endParaRPr lang="vi-VN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62C1B512-48C6-4B20-B144-1652D7437328}"/>
              </a:ext>
            </a:extLst>
          </p:cNvPr>
          <p:cNvSpPr txBox="1"/>
          <p:nvPr/>
        </p:nvSpPr>
        <p:spPr>
          <a:xfrm>
            <a:off x="618005" y="1822404"/>
            <a:ext cx="32313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endParaRPr lang="vi-VN" sz="2500" dirty="0">
              <a:solidFill>
                <a:srgbClr val="00B050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E131D44-9C76-4424-B880-C6B2332D4051}"/>
              </a:ext>
            </a:extLst>
          </p:cNvPr>
          <p:cNvSpPr txBox="1"/>
          <p:nvPr/>
        </p:nvSpPr>
        <p:spPr>
          <a:xfrm>
            <a:off x="1700319" y="365760"/>
            <a:ext cx="9464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MỘT SỐ NGUYÊN LIỆU THÔNG DỤNG</a:t>
            </a:r>
            <a:endParaRPr lang="vi-VN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34806F0-5972-4782-A741-19DFB3373874}"/>
              </a:ext>
            </a:extLst>
          </p:cNvPr>
          <p:cNvSpPr txBox="1"/>
          <p:nvPr/>
        </p:nvSpPr>
        <p:spPr>
          <a:xfrm>
            <a:off x="492369" y="888980"/>
            <a:ext cx="110853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thảo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luận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phiếu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(2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phút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5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25" y="1497413"/>
            <a:ext cx="6878746" cy="473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hape 1033"/>
          <p:cNvSpPr txBox="1"/>
          <p:nvPr/>
        </p:nvSpPr>
        <p:spPr>
          <a:xfrm>
            <a:off x="8140247" y="1387076"/>
            <a:ext cx="3643532" cy="12450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228600" marR="0" indent="-2286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56E606"/>
                </a:solidFill>
                <a:effectLst/>
                <a:latin typeface="Times New Roman" pitchFamily="18" charset="0"/>
                <a:ea typeface="Arial"/>
                <a:cs typeface="Times New Roman" pitchFamily="18" charset="0"/>
              </a:rPr>
              <a:t>1 </a:t>
            </a:r>
            <a:r>
              <a:rPr lang="vi-VN" sz="2400" dirty="0">
                <a:effectLst/>
                <a:latin typeface="Times New Roman" pitchFamily="18" charset="0"/>
                <a:ea typeface="Tahoma"/>
                <a:cs typeface="Times New Roman" pitchFamily="18" charset="0"/>
              </a:rPr>
              <a:t>Em hãy quan sát và cho biết các nguyên liệu trong hình 16.1 tương ứng các nguyên liệu nào sau đây: cắt, quặng </a:t>
            </a:r>
            <a:r>
              <a:rPr lang="en-US" sz="2400" dirty="0">
                <a:effectLst/>
                <a:latin typeface="Times New Roman" pitchFamily="18" charset="0"/>
                <a:ea typeface="Tahoma"/>
                <a:cs typeface="Times New Roman" pitchFamily="18" charset="0"/>
              </a:rPr>
              <a:t>bauxite, </a:t>
            </a:r>
            <a:r>
              <a:rPr lang="vi-VN" sz="2400" dirty="0">
                <a:effectLst/>
                <a:latin typeface="Times New Roman" pitchFamily="18" charset="0"/>
                <a:ea typeface="Tahoma"/>
                <a:cs typeface="Times New Roman" pitchFamily="18" charset="0"/>
              </a:rPr>
              <a:t>đá vôi, </a:t>
            </a:r>
            <a:r>
              <a:rPr lang="en-US" sz="2400" dirty="0" err="1">
                <a:effectLst/>
                <a:latin typeface="Times New Roman" pitchFamily="18" charset="0"/>
                <a:ea typeface="Tahoma"/>
                <a:cs typeface="Times New Roman" pitchFamily="18" charset="0"/>
              </a:rPr>
              <a:t>tre</a:t>
            </a:r>
            <a:r>
              <a:rPr lang="en-US" sz="2400" dirty="0">
                <a:effectLst/>
                <a:latin typeface="Times New Roman" pitchFamily="18" charset="0"/>
                <a:ea typeface="Tahoma"/>
                <a:cs typeface="Times New Roman" pitchFamily="18" charset="0"/>
              </a:rPr>
              <a:t>.</a:t>
            </a:r>
            <a:endParaRPr lang="en-US" sz="1400" dirty="0">
              <a:effectLst/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0" name="Shape 1035"/>
          <p:cNvSpPr txBox="1"/>
          <p:nvPr/>
        </p:nvSpPr>
        <p:spPr>
          <a:xfrm>
            <a:off x="8299938" y="4262510"/>
            <a:ext cx="3483841" cy="160371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215900" marR="0" indent="-21590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>
                <a:solidFill>
                  <a:srgbClr val="56E606"/>
                </a:solidFill>
                <a:effectLst/>
                <a:latin typeface="Times New Roman" pitchFamily="18" charset="0"/>
                <a:ea typeface="Arial"/>
                <a:cs typeface="Times New Roman" pitchFamily="18" charset="0"/>
              </a:rPr>
              <a:t>2 </a:t>
            </a:r>
            <a:r>
              <a:rPr lang="vi-VN" sz="2400">
                <a:effectLst/>
                <a:latin typeface="Times New Roman" pitchFamily="18" charset="0"/>
                <a:ea typeface="Tahoma"/>
                <a:cs typeface="Times New Roman" pitchFamily="18" charset="0"/>
              </a:rPr>
              <a:t>Có thể tạo nên vật liệu và sản phẩm nào từ các nguyên liệu trong hình 16.1?</a:t>
            </a:r>
            <a:endParaRPr lang="en-US" sz="1400">
              <a:effectLst/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131D44-9C76-4424-B880-C6B2332D4051}"/>
              </a:ext>
            </a:extLst>
          </p:cNvPr>
          <p:cNvSpPr txBox="1"/>
          <p:nvPr/>
        </p:nvSpPr>
        <p:spPr>
          <a:xfrm>
            <a:off x="1055433" y="3352373"/>
            <a:ext cx="1524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vôi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131D44-9C76-4424-B880-C6B2332D4051}"/>
              </a:ext>
            </a:extLst>
          </p:cNvPr>
          <p:cNvSpPr txBox="1"/>
          <p:nvPr/>
        </p:nvSpPr>
        <p:spPr>
          <a:xfrm>
            <a:off x="4394098" y="1547935"/>
            <a:ext cx="1524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Quặng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boxit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131D44-9C76-4424-B880-C6B2332D4051}"/>
              </a:ext>
            </a:extLst>
          </p:cNvPr>
          <p:cNvSpPr txBox="1"/>
          <p:nvPr/>
        </p:nvSpPr>
        <p:spPr>
          <a:xfrm>
            <a:off x="1055433" y="5721720"/>
            <a:ext cx="1524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Cát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131D44-9C76-4424-B880-C6B2332D4051}"/>
              </a:ext>
            </a:extLst>
          </p:cNvPr>
          <p:cNvSpPr txBox="1"/>
          <p:nvPr/>
        </p:nvSpPr>
        <p:spPr>
          <a:xfrm>
            <a:off x="6176542" y="4031677"/>
            <a:ext cx="1524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Tre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4" grpId="0"/>
      <p:bldP spid="9" grpId="0"/>
      <p:bldP spid="10" grpId="0"/>
      <p:bldP spid="12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8E131D44-9C76-4424-B880-C6B2332D4051}"/>
              </a:ext>
            </a:extLst>
          </p:cNvPr>
          <p:cNvSpPr txBox="1"/>
          <p:nvPr/>
        </p:nvSpPr>
        <p:spPr>
          <a:xfrm>
            <a:off x="1700319" y="365760"/>
            <a:ext cx="9464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MỘT SỐ TÍNH CHẤT CỦA NGUYÊN LIỆU </a:t>
            </a:r>
            <a:endParaRPr lang="vi-VN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6166" y="929772"/>
            <a:ext cx="6277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tâp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3: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Thảo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luận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nhóm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(3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phút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683569"/>
              </p:ext>
            </p:extLst>
          </p:nvPr>
        </p:nvGraphicFramePr>
        <p:xfrm>
          <a:off x="1003543" y="2011678"/>
          <a:ext cx="5428917" cy="2703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9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Đặc</a:t>
                      </a: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Đá</a:t>
                      </a: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vôi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Quặng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Trạng</a:t>
                      </a: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thái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Tính chất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Ứng dụng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043947"/>
              </p:ext>
            </p:extLst>
          </p:nvPr>
        </p:nvGraphicFramePr>
        <p:xfrm>
          <a:off x="6935371" y="1952646"/>
          <a:ext cx="4654170" cy="2762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Đặc</a:t>
                      </a: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Cát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Nước biển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Trạng thái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Tính</a:t>
                      </a: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chất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Ứng dụng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04208" y="1422160"/>
            <a:ext cx="1655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Nhóm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 …. 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8344534" y="1422160"/>
            <a:ext cx="1655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Nhóm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 …. b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8372" y="5245910"/>
            <a:ext cx="10074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1: 1a ↔ 1b; 2a ↔ 2b; 3a ↔ 3b; 4a ↔ 4b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968371" y="5878358"/>
            <a:ext cx="10074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1a ↔ 1b; 2a ↔ 2b; 3a ↔ 3b; 4a ↔ 4b</a:t>
            </a:r>
          </a:p>
        </p:txBody>
      </p:sp>
    </p:spTree>
    <p:extLst>
      <p:ext uri="{BB962C8B-B14F-4D97-AF65-F5344CB8AC3E}">
        <p14:creationId xmlns:p14="http://schemas.microsoft.com/office/powerpoint/2010/main" val="17614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2" grpId="0"/>
      <p:bldP spid="7" grpId="0"/>
      <p:bldP spid="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541919"/>
              </p:ext>
            </p:extLst>
          </p:nvPr>
        </p:nvGraphicFramePr>
        <p:xfrm>
          <a:off x="1645919" y="1280161"/>
          <a:ext cx="8820443" cy="4976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1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1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4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endParaRPr lang="en-US" sz="2000" dirty="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Đá vôi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Quặng</a:t>
                      </a:r>
                      <a:endParaRPr lang="en-US" sz="2000" dirty="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Cát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biển</a:t>
                      </a:r>
                      <a:endParaRPr lang="en-US" sz="2000" dirty="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Trạng thái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Rắn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Rắn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Rắn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Lỏng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38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Tính chất cơ bản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 Cứng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 Tạo thành vôi khi bị phân hủy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 Ăn mòn tạo thành thạch nhũ trong hang động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 Cứng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 Dẫn nhiệt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 Bị ăn mòn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 Dạng hạt, cứng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 Tạo với xi măng hỗn hợp kết dính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Khi làm bay hơi nước sẽ thu được muối ăn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5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Ứng dụng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Sản xuất vật liệu xây dựng, xi măng,…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Điều chế kim loại, sản xuất phân bón,…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Sản xuất thủy tinh bê tông,…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Sản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xuất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muối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xút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khí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chlorine, …</a:t>
                      </a:r>
                      <a:endParaRPr lang="en-US" sz="2000" dirty="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E131D44-9C76-4424-B880-C6B2332D4051}"/>
              </a:ext>
            </a:extLst>
          </p:cNvPr>
          <p:cNvSpPr txBox="1"/>
          <p:nvPr/>
        </p:nvSpPr>
        <p:spPr>
          <a:xfrm>
            <a:off x="1700319" y="365760"/>
            <a:ext cx="9464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MỘT SỐ TÍNH CHẤT CỦA NGUYÊN LIỆU </a:t>
            </a:r>
            <a:endParaRPr lang="vi-VN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05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AD49515-C54E-40A8-934E-0FE6E8DEECDE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DmNqk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5japKJGX/Cx0DAAA2DAAAJwAAAHVuaXZlcnNhbC9mbGFzaF9wdWJsaXNoaW5nX3NldHRpbmdzLnhtbNVW3W7aMBS+5yksT70sabt261CgqgpoVVtAhWnrVWViQ6z6J4ttKL3a0+zB9iQ7joGC2nXpD9ImFBEfn/OdX39xfHQrBZqw3HCt6ni3uoMRU4mmXI3r+MugvX2IkbFEUSK0YnWsNEZHjUqcuaHgJu0za0HVIIBRppbZOk6tzWpRNJ1Oq9xkud/VwlnAN9VEyyjLmWHKsjzKBJnBn51lzOA5QgkAeKRWc7NGpYJQHJAuNHWCIU4hcsV9UkS0BTEpjoLakCQ341w7RU+00DnKx8M6fnd47H8LnQDV5JIpXxPTAKEX2xqhlPsoiOjzO4ZSxscphLu3j9GUU5sWr5HXj6OHKAV2SJ14lBMNNVB2Di+ZJZRYEpbBn2W31iwEQURnikieDGAH+fzruDm4/nzVa12en3bOrgfd7vngtBeCKGyidZw4WncUQ0Da5Qlb+omJtSRJIW6wGRFhWBytihZqI63WgvNrNNQCal9YwRjJIaMdItlKN/o3XLVBcxejESQiZnV8nHMiMOKWCJ4sjY0bGstt0fX2qiYCLBhPhi76+N59qE6Sktyw1bAWO8bXPGl81U5QNNMOCX7DkNUI8ncS3lKGVpuDRrmWhRTGxyIjOHiccDZl9Kio6RzwT46uwIV0YAmzmglmg4fvjt+hIRvpHHAZmcBkg5ybgF99FnBGjLkHJYsYt/rnp83W9Wmn2fq25RMkdEJU8kxwaDiTmd0IPpkhpe3CDsqREGdY0RTKabFXJrfqy9tguHQitPmtm7ECvcGWbMbLcxrz1whKu03JpDiI/nAV0HAEObQkYMJGAnTBlWNlAROikFZihkgCtGb8sZ5w7QxIwgEO0OblEQZ7xFWxGgO1gcecsrwU5M7u3vv9gw8fDz/VqtGvHz+3nzSaE35PEO8uMP7Jk5S/pP2HbBhHnqUfJ22bu3+Ts69a/TJl7XTLaHXPymhdho9Cb+WDUCoEIJFxOBRAI4JLbhl9y5F4QVtf9S0OM7GZtm4w59eM8n+Tclgtr3Vr97g4evSi6XckV1xCITyFLW+njYP9HbgZPrpVqQDa+l2/UfkNUEsDBBQAAgAIADmNqkqJxK+4sgIAAFUKAAAhAAAAdW5pdmVyc2FsL2ZsYXNoX3NraW5fc2V0dGluZ3MueG1slVZtb9sgEP6+XxFl3+vuNZ1EI7VpJlXq1mqt+h3bFxsFgwU4Xf79OMAxTuzGy6lSeO55uOO4IyV6y8Tyw2xGMsmlegZjmCg0Ii02Y/n1PG2MkeIik8KAMBdCqory+fLjT/chiWOeU8kdqKmaDc2gC7NwnymSEOPbAm1MkMmqpmL/IAt5kdJsWyjZiPxsauW+BsWZ2Frm5Y/Faj0agDNt7g1UvZzWV2jTJLUCrQFT+r5GO6viNAXeRrp0n4maLtT7pz+S7ZhmxsluPqGNyWpaQL/IVzdo43xhd+/fygLtfYGBv8ZSv3xGG6VyugfV3/zuK9qoQtZN/T89UitZYEH7mvcv8aDhkuZ2/DCrS7SzAjwQBjp7C6E87qx3ESl8jeee4LgqyZ+wrkcPAl56ymG5oVwDSdqld+pSvj02xg7IgRBDHenJZv1EGw1Lo5rA6rCO9wfemMgjUgA6xqvkTQUrn3BE7OMdf7W6dW9FnN8BixJUsAtglGEHdszftq4nzAjsmM+c5fAo+P6EfuzxmvaOb2m4zaj8XturvvWCoHbZ1qtdtV6M9ICTq6PQAWg5lcxhqTGdF1YB3hpJHOZTSk5yIoLuWEENk+IX8tK9O4wmyZEjtNpwYxHDDIehfnM52lc6vi+3ntCO/lehO5xfz4x9xK/n1BialZX9VdLzWdDZKbGFmSfDCnwmLR3UvdjISONij4kqqragXqTkU8MIaUBP3V760RqjkySqAUmGq0zCJkPlF02VglrbW2PQtk0f87ySFSW3f+aVwRvkfcGI0ytNabcTlB26MgJCCwBVWdn2rF94T9VwwzjsoJ38CHAHHjsZ0bZHx9rtxjzAxsQNF5BJHRkeiq5TYl7fMSB4tXkNK7xnQtcbmmp3tN7gn3uW29cMmy8meSA0U29r6z8togXx38l/UEsDBBQAAgAIADmNqkpGdqD88gIAAEcLAAAmAAAAdW5pdmVyc2FsL2h0bWxfcHVibGlzaGluZ19zZXR0aW5ncy54bWzNVt1O2zAUvu9TWJ64pAHGNlalRYiCQGO0op02rtBp7DYWjp3ZTku52tPswfYkO47b0grWBUSnqYoaH5/znT+fL44P7zJJxtxYoVWT7tZ3KOEq0UyoUZN+6Z9uH1BiHSgGUivepEpTctiqxXkxkMKmPe4cqlqCMMo2ctekqXN5I4omk0ld2Nz4XS0Lh/i2nugsyg23XDluolzCFP/cNOeWzhAqAOCTaTUza9VqhMQB6bNmheREMIxcCZ8UyDOXSRoFrQEktyOjC8WOtdSGmNGgSd8cHPnfXCcgtUXGlS+JbaHQi10DGBM+CJA9cc9JysUoxWj39imZCObS8jXy+nH0GKXEDpmDRznWWALlZvAZd8DAQVgGf47fOTsXBBGbKshE0scd4tNv0nb/5uy6e3J1cX756abf6Vz0z7shiNImWsWJo1VHMQakC5PwhZ8YnIMkxbjRZgjS8jhaFs3VhlqtBOfXZKAllr60omSIkcppkx4ZAZIS4UCKZLHrwIy4OxUSc/C2u/WhcvQBMOSbpGAsX3Y037G+iknrqy4kI1NdECluOXGaYEZFhm8pJ8vlJkOjs1IqwTpipWCcjAWfcHZYVmkG+CdH1+giK9ASD18uuQsevhfingz4UBvE5TDGo4pyYQN+/VnAOVj7AArzGLd6F+ftk5vzy/bJty2fILAxqOSZ4NhCnuVuI/gwJUq7uR2WI4HC8rIpTLByr0pu9Ze3wYqskKHNr92MJegNtmQzXp7TmL9GUNltCuNyEP1wldA4ggJbEjBxI8FxF6rgVQETUEQrOSWQIFFZP9ZjoQuLkjDAAdq+PMJgT4QqVyP8cqBHw7ipBLmzu/d2/937DwcfG/Xo14+f22uNZhTeleDdBQ4/XkviCyJ/zIZx5LnzaRp2pvhXLHx90qtSqMtOFa3OpypaV4Hmu0sUXykEpIVROOZIDFJkwnH2mk1+QaPWfy9DG1+pURvMYu1x+3+TCKvF9WjlPhRHT17Yaihfvfy2ar8BUEsDBBQAAgAIADmNqkpF+P6SmAEAAB8GAAAfAAAAdW5pdmVyc2FsL2h0bWxfc2tpbl9zZXR0aW5ncy5qc42UTW/CMAyG7/yKKrtOiH122w0NJk3iMGncph3SYkpFmlRJ2tEh/vvq8NEmTQfxhb48fR27sreDoD4kJsFLsDW/zfOH/Ww0QE3LAq5tnfXoGepEsXQB8zQDlnIgDlIeXz3Ju4bwGRNuTKPqE21Vy48I/GdJmWrjucdCejTl0Uqf4Y8H3PjAX6u0Q1n7klp9jgqtBR/GgmvgesiFzKhhyNWbOe0KHViUIM+gSxqDZRqa00c2jg8hRpuLRZZTXs1EIoYRjdeJFAVf9OVfVTnI+ouv98DoOXydWnYsVfpdQ+Ymnj5h9JO5BKXgkPdxiuGFGY2AtXxH5vyDWsbdghy6TFWqj/T4BqNN5zSBTpeexhg2xmuvTjdDjC6nYaP3xN0thkUwWoHsWE3uMSxQ5EV+wQfMpUiwIx202/MTygRdpDw5pB5heDm8LNr2da8p1Fx/QqwREs4IrTwTmfVtjgvGXnsHVzlZZ76ZZz6R+8T+ZeWKzRay7qPdRYLPXwGhWtN4ldX7oV6OdSOoXIOcC8HqAr7PXdXNNdj9AVBLAwQUAAIACAA5jap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A5japKDNK2rG4AAABuAAAAHAAAAHVuaXZlcnNhbC9sb2NhbF9zZXR0aW5ncy54bWyzsa/IzVEoSy0qzszPs1Uy1DNQUkjNS85PycxLt1UKDXHTtVBSKC5JzEtJzMnPS7VVystXUrC347LJyU9OzAlOLSkBKixWKMhJrEwtCknNBTJKUv0Sc4Eqn7aueNm8QkFX4cn+dc+m7FTSt+MCAF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A5japKNdvZrWgBAADzAgAAKQAAAHVuaXZlcnNhbC9za2luX2N1c3RvbWl6YXRpb25fc2V0dGluZ3MueG1sjVLbahsxEH3PV4j8gCWNbgtbg67FkIdCE/K89aphiaMtK4WEoo+vNq1x3Lq0mqeZc+YMMzp9fpySfc5lfpq+D2Wa0+dYypQe8vYKoX4/H+bl0xJzLHlzqtxPaZxfdunrvNZaNZchjcMy2hXNW4zC20NKauVUy5hhFEnmqVfIeW4b1oHrwDbMUWL7zW8SP3WXuI+pXFbtN2fonw27lONSdmmMr1s4Z7+Hzjf4uAzj1Hh5K9ga9Ti1OrYGYoRL7ivVACCQ5Y44XKXspCbIY8YxVKMoUECEc9KJSiTl0LLQiabCfCcQk4xRV6mnrRtpbRy1VUJHiG7TvOpsDcFIjBEhBJirXEAwGDU2NA0Naj0gODAgqjaaKEDBBhNY9c4Ly5GiXmBcmTGA8em4p+3en+tU/e91juf8h+DFL7iIrt7aXDBXv39elka+jU/fDkOJ6MuQ4278cB3ubm6uf3nyzb9HxmrUtvFfff0DUEsDBBQAAgAIADmNqkrRO6BVfQEAAGUXAAAXAAAAdW5pdmVyc2FsL3VuaXZlcnNhbC5wbmfrDPBz5+WS4mJgYOD19HAJYmBg6WFgYM7nYAOK7Fd05AVSjMVB7k4M687JvARyWNIdfR0ZGDb2c/9JZAXyOQs8IosZGPgOgzDj8fwVKQwMYr88XRxDKuLe3jZctTpAwi3wuf0+E7MwpSWcSwSDft7jfHJv90HBI18Prvr3mMXMQrZ+2/vfG9e93qhz+vbbMmagmQ+4a3+dz3BczPn3rr/BrW1vvyQDBRn23c9wnr+3+eLjjxa1HED+gdIety98buuvv/7CCJK/bhx10eRfsLU1E5BTYLtY1PezzXw5kNSOeRe7lm1mBitSlQCJCDQJgniKo5xRzihnlDPKGeWMckY5o5xRzihnlDPKGeWMckY5o5xRzihnlDPKGRYcw7Ofa6pAjAdVbtqzrpXa2sLHin/vQxorfvx/W651LQN0kNnkG59b8vfff78ogkTu529ZeL6u6eKNzz9tpqVa/gUNRTe8N466kOG037qvPj5oxSfV7wxJIKWern4u65wSmgBQSwMEFAACAAgAOY2qSiGCv4RKAAAAawAAABsAAAB1bml2ZXJzYWwvdW5pdmVyc2FsLnBuZy54bWyzsa/IzVEoSy0qzszPs1Uy1DNQsrfj5bIpKEoty0wtV6gAigEFIUBJoRLINUJwyzNTSjJAKkwMEIIZqZnpGSW2ShampnBBfaCZAFBLAQIAABQAAgAIADmNqkoVDq0oZAQAAAcRAAAdAAAAAAAAAAEAAAAAAAAAAAB1bml2ZXJzYWwvY29tbW9uX21lc3NhZ2VzLmxuZ1BLAQIAABQAAgAIADmNqkokZf8LHQMAADYMAAAnAAAAAAAAAAEAAAAAAJ8EAAB1bml2ZXJzYWwvZmxhc2hfcHVibGlzaGluZ19zZXR0aW5ncy54bWxQSwECAAAUAAIACAA5japKicSvuLICAABVCgAAIQAAAAAAAAABAAAAAAABCAAAdW5pdmVyc2FsL2ZsYXNoX3NraW5fc2V0dGluZ3MueG1sUEsBAgAAFAACAAgAOY2qSkZ2oPzyAgAARwsAACYAAAAAAAAAAQAAAAAA8goAAHVuaXZlcnNhbC9odG1sX3B1Ymxpc2hpbmdfc2V0dGluZ3MueG1sUEsBAgAAFAACAAgAOY2qSkX4/pKYAQAAHwYAAB8AAAAAAAAAAQAAAAAAKA4AAHVuaXZlcnNhbC9odG1sX3NraW5fc2V0dGluZ3MuanNQSwECAAAUAAIACAA5japKPTwv0cEAAADlAQAAGgAAAAAAAAABAAAAAAD9DwAAdW5pdmVyc2FsL2kxOG5fcHJlc2V0cy54bWxQSwECAAAUAAIACAA5japKDNK2rG4AAABuAAAAHAAAAAAAAAABAAAAAAD2EAAAdW5pdmVyc2FsL2xvY2FsX3NldHRpbmdzLnhtbFBLAQIAABQAAgAIAESUV0cjtE77+wIAALAIAAAUAAAAAAAAAAEAAAAAAJ4RAAB1bml2ZXJzYWwvcGxheWVyLnhtbFBLAQIAABQAAgAIADmNqko129mtaAEAAPMCAAApAAAAAAAAAAEAAAAAAMsUAAB1bml2ZXJzYWwvc2tpbl9jdXN0b21pemF0aW9uX3NldHRpbmdzLnhtbFBLAQIAABQAAgAIADmNqkrRO6BVfQEAAGUXAAAXAAAAAAAAAAAAAAAAAHoWAAB1bml2ZXJzYWwvdW5pdmVyc2FsLnBuZ1BLAQIAABQAAgAIADmNqkohgr+ESgAAAGsAAAAbAAAAAAAAAAEAAAAAACwYAAB1bml2ZXJzYWwvdW5pdmVyc2FsLnBuZy54bWxQSwUGAAAAAAsACwBJAwAArxg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创意羽毛小清新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azota">
  <a:themeElements>
    <a:clrScheme name="新主题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751</Words>
  <PresentationFormat>Widescreen</PresentationFormat>
  <Paragraphs>139</Paragraphs>
  <Slides>18</Slides>
  <Notes>13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等线</vt:lpstr>
      <vt:lpstr>Microsoft YaHei</vt:lpstr>
      <vt:lpstr>Agency FB</vt:lpstr>
      <vt:lpstr>Arial</vt:lpstr>
      <vt:lpstr>Calibri</vt:lpstr>
      <vt:lpstr>Tahoma</vt:lpstr>
      <vt:lpstr>Times New Roman</vt:lpstr>
      <vt:lpstr>azota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sao khuê</dc:creator>
  <dc:description/>
  <dcterms:created xsi:type="dcterms:W3CDTF">2017-05-12T01:42:55Z</dcterms:created>
  <dcterms:modified xsi:type="dcterms:W3CDTF">2023-09-15T03:42:40Z</dcterms:modified>
</cp:coreProperties>
</file>