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91" r:id="rId2"/>
    <p:sldId id="256" r:id="rId3"/>
    <p:sldId id="264" r:id="rId4"/>
    <p:sldId id="265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76" r:id="rId13"/>
    <p:sldId id="292" r:id="rId14"/>
    <p:sldId id="272" r:id="rId15"/>
    <p:sldId id="293" r:id="rId16"/>
    <p:sldId id="289" r:id="rId17"/>
    <p:sldId id="279" r:id="rId18"/>
    <p:sldId id="277" r:id="rId19"/>
    <p:sldId id="280" r:id="rId20"/>
    <p:sldId id="274" r:id="rId21"/>
    <p:sldId id="290" r:id="rId22"/>
    <p:sldId id="275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DFEBF1"/>
    <a:srgbClr val="92B8CD"/>
    <a:srgbClr val="FFF3C5"/>
    <a:srgbClr val="FFFBED"/>
    <a:srgbClr val="F1BF22"/>
    <a:srgbClr val="3D290E"/>
    <a:srgbClr val="C32722"/>
    <a:srgbClr val="FF6565"/>
    <a:srgbClr val="D4C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5E328-4D00-4F0E-96BF-61F409B9BCC5}" v="501" dt="2021-07-24T15:15:43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 Hoàng" userId="544b96cded4c34b8" providerId="LiveId" clId="{C905E328-4D00-4F0E-96BF-61F409B9BCC5}"/>
    <pc:docChg chg="undo custSel addSld delSld modSld">
      <pc:chgData name="Nam Hoàng" userId="544b96cded4c34b8" providerId="LiveId" clId="{C905E328-4D00-4F0E-96BF-61F409B9BCC5}" dt="2021-07-24T15:16:09.702" v="2668" actId="1076"/>
      <pc:docMkLst>
        <pc:docMk/>
      </pc:docMkLst>
      <pc:sldChg chg="add del">
        <pc:chgData name="Nam Hoàng" userId="544b96cded4c34b8" providerId="LiveId" clId="{C905E328-4D00-4F0E-96BF-61F409B9BCC5}" dt="2021-07-21T05:06:11.646" v="1"/>
        <pc:sldMkLst>
          <pc:docMk/>
          <pc:sldMk cId="2654517147" sldId="256"/>
        </pc:sldMkLst>
      </pc:sldChg>
      <pc:sldChg chg="addSp delSp modSp mod delAnim modAnim">
        <pc:chgData name="Nam Hoàng" userId="544b96cded4c34b8" providerId="LiveId" clId="{C905E328-4D00-4F0E-96BF-61F409B9BCC5}" dt="2021-07-24T15:08:30.622" v="2646" actId="404"/>
        <pc:sldMkLst>
          <pc:docMk/>
          <pc:sldMk cId="2188537808" sldId="272"/>
        </pc:sldMkLst>
        <pc:spChg chg="del">
          <ac:chgData name="Nam Hoàng" userId="544b96cded4c34b8" providerId="LiveId" clId="{C905E328-4D00-4F0E-96BF-61F409B9BCC5}" dt="2021-07-23T04:03:18.482" v="922" actId="478"/>
          <ac:spMkLst>
            <pc:docMk/>
            <pc:sldMk cId="2188537808" sldId="272"/>
            <ac:spMk id="4" creationId="{9BCFF751-255B-44EF-AA41-F5FE968F6747}"/>
          </ac:spMkLst>
        </pc:spChg>
        <pc:spChg chg="del">
          <ac:chgData name="Nam Hoàng" userId="544b96cded4c34b8" providerId="LiveId" clId="{C905E328-4D00-4F0E-96BF-61F409B9BCC5}" dt="2021-07-23T04:03:13.155" v="919" actId="478"/>
          <ac:spMkLst>
            <pc:docMk/>
            <pc:sldMk cId="2188537808" sldId="272"/>
            <ac:spMk id="7" creationId="{E7EAB3EA-8C4A-4555-A3BC-6C6AEA27CFE0}"/>
          </ac:spMkLst>
        </pc:spChg>
        <pc:spChg chg="del">
          <ac:chgData name="Nam Hoàng" userId="544b96cded4c34b8" providerId="LiveId" clId="{C905E328-4D00-4F0E-96BF-61F409B9BCC5}" dt="2021-07-23T04:03:16.777" v="921" actId="478"/>
          <ac:spMkLst>
            <pc:docMk/>
            <pc:sldMk cId="2188537808" sldId="272"/>
            <ac:spMk id="8" creationId="{DE6A1696-F17E-4AAE-A8EB-48C04064B09B}"/>
          </ac:spMkLst>
        </pc:spChg>
        <pc:spChg chg="del">
          <ac:chgData name="Nam Hoàng" userId="544b96cded4c34b8" providerId="LiveId" clId="{C905E328-4D00-4F0E-96BF-61F409B9BCC5}" dt="2021-07-23T04:03:20.900" v="924" actId="478"/>
          <ac:spMkLst>
            <pc:docMk/>
            <pc:sldMk cId="2188537808" sldId="272"/>
            <ac:spMk id="9" creationId="{518CD1D2-4D6C-4327-9A0A-7A9EF58C79A0}"/>
          </ac:spMkLst>
        </pc:spChg>
        <pc:spChg chg="del">
          <ac:chgData name="Nam Hoàng" userId="544b96cded4c34b8" providerId="LiveId" clId="{C905E328-4D00-4F0E-96BF-61F409B9BCC5}" dt="2021-07-23T04:03:15.860" v="920" actId="478"/>
          <ac:spMkLst>
            <pc:docMk/>
            <pc:sldMk cId="2188537808" sldId="272"/>
            <ac:spMk id="10" creationId="{7F3E4900-3315-41F4-B130-3423BBB03CA7}"/>
          </ac:spMkLst>
        </pc:spChg>
        <pc:spChg chg="mod">
          <ac:chgData name="Nam Hoàng" userId="544b96cded4c34b8" providerId="LiveId" clId="{C905E328-4D00-4F0E-96BF-61F409B9BCC5}" dt="2021-07-24T15:08:30.622" v="2646" actId="404"/>
          <ac:spMkLst>
            <pc:docMk/>
            <pc:sldMk cId="2188537808" sldId="272"/>
            <ac:spMk id="13" creationId="{02C5EBBB-8D3B-47E3-B4B5-479807502BAC}"/>
          </ac:spMkLst>
        </pc:spChg>
        <pc:spChg chg="del">
          <ac:chgData name="Nam Hoàng" userId="544b96cded4c34b8" providerId="LiveId" clId="{C905E328-4D00-4F0E-96BF-61F409B9BCC5}" dt="2021-07-23T04:03:24.384" v="926" actId="478"/>
          <ac:spMkLst>
            <pc:docMk/>
            <pc:sldMk cId="2188537808" sldId="272"/>
            <ac:spMk id="14" creationId="{C44D56A6-1E7A-4DA9-9459-86B4404321BE}"/>
          </ac:spMkLst>
        </pc:spChg>
        <pc:spChg chg="del mod">
          <ac:chgData name="Nam Hoàng" userId="544b96cded4c34b8" providerId="LiveId" clId="{C905E328-4D00-4F0E-96BF-61F409B9BCC5}" dt="2021-07-23T04:03:22.501" v="925" actId="478"/>
          <ac:spMkLst>
            <pc:docMk/>
            <pc:sldMk cId="2188537808" sldId="272"/>
            <ac:spMk id="16" creationId="{C12591A3-7E68-47B9-946D-301B21FA071F}"/>
          </ac:spMkLst>
        </pc:spChg>
        <pc:graphicFrameChg chg="add del mod modGraphic">
          <ac:chgData name="Nam Hoàng" userId="544b96cded4c34b8" providerId="LiveId" clId="{C905E328-4D00-4F0E-96BF-61F409B9BCC5}" dt="2021-07-24T11:35:35.552" v="2527" actId="21"/>
          <ac:graphicFrameMkLst>
            <pc:docMk/>
            <pc:sldMk cId="2188537808" sldId="272"/>
            <ac:graphicFrameMk id="12" creationId="{B1F14101-1BCF-44C9-8464-628FEA0948B7}"/>
          </ac:graphicFrameMkLst>
        </pc:graphicFrameChg>
        <pc:picChg chg="del mod">
          <ac:chgData name="Nam Hoàng" userId="544b96cded4c34b8" providerId="LiveId" clId="{C905E328-4D00-4F0E-96BF-61F409B9BCC5}" dt="2021-07-24T14:58:17.504" v="2563" actId="478"/>
          <ac:picMkLst>
            <pc:docMk/>
            <pc:sldMk cId="2188537808" sldId="272"/>
            <ac:picMk id="15" creationId="{566E0583-C89A-4320-B1EF-09A24A66657F}"/>
          </ac:picMkLst>
        </pc:picChg>
      </pc:sldChg>
      <pc:sldChg chg="del">
        <pc:chgData name="Nam Hoàng" userId="544b96cded4c34b8" providerId="LiveId" clId="{C905E328-4D00-4F0E-96BF-61F409B9BCC5}" dt="2021-07-23T04:03:53.599" v="929" actId="47"/>
        <pc:sldMkLst>
          <pc:docMk/>
          <pc:sldMk cId="1931841586" sldId="273"/>
        </pc:sldMkLst>
      </pc:sldChg>
      <pc:sldChg chg="addSp delSp modSp mod addAnim delAnim modAnim">
        <pc:chgData name="Nam Hoàng" userId="544b96cded4c34b8" providerId="LiveId" clId="{C905E328-4D00-4F0E-96BF-61F409B9BCC5}" dt="2021-07-24T15:16:09.702" v="2668" actId="1076"/>
        <pc:sldMkLst>
          <pc:docMk/>
          <pc:sldMk cId="1951655798" sldId="276"/>
        </pc:sldMkLst>
        <pc:spChg chg="mod">
          <ac:chgData name="Nam Hoàng" userId="544b96cded4c34b8" providerId="LiveId" clId="{C905E328-4D00-4F0E-96BF-61F409B9BCC5}" dt="2021-07-21T05:55:31.773" v="614" actId="1076"/>
          <ac:spMkLst>
            <pc:docMk/>
            <pc:sldMk cId="1951655798" sldId="276"/>
            <ac:spMk id="14" creationId="{26711627-188E-4E37-BAF1-7750F10B461B}"/>
          </ac:spMkLst>
        </pc:spChg>
        <pc:spChg chg="add del mod">
          <ac:chgData name="Nam Hoàng" userId="544b96cded4c34b8" providerId="LiveId" clId="{C905E328-4D00-4F0E-96BF-61F409B9BCC5}" dt="2021-07-21T05:35:11.388" v="242" actId="478"/>
          <ac:spMkLst>
            <pc:docMk/>
            <pc:sldMk cId="1951655798" sldId="276"/>
            <ac:spMk id="15" creationId="{42457CB8-7C18-4853-92C5-0CF2B6D54937}"/>
          </ac:spMkLst>
        </pc:spChg>
        <pc:spChg chg="mod">
          <ac:chgData name="Nam Hoàng" userId="544b96cded4c34b8" providerId="LiveId" clId="{C905E328-4D00-4F0E-96BF-61F409B9BCC5}" dt="2021-07-24T11:47:58.206" v="2558" actId="1076"/>
          <ac:spMkLst>
            <pc:docMk/>
            <pc:sldMk cId="1951655798" sldId="276"/>
            <ac:spMk id="16" creationId="{3BCE9EF3-A378-44A4-8358-539E24A3F40E}"/>
          </ac:spMkLst>
        </pc:spChg>
        <pc:spChg chg="del mod">
          <ac:chgData name="Nam Hoàng" userId="544b96cded4c34b8" providerId="LiveId" clId="{C905E328-4D00-4F0E-96BF-61F409B9BCC5}" dt="2021-07-21T05:53:03.487" v="589" actId="21"/>
          <ac:spMkLst>
            <pc:docMk/>
            <pc:sldMk cId="1951655798" sldId="276"/>
            <ac:spMk id="18" creationId="{A648046E-8B7A-4884-9E2F-ACE6A9F2DFCD}"/>
          </ac:spMkLst>
        </pc:spChg>
        <pc:spChg chg="del mod">
          <ac:chgData name="Nam Hoàng" userId="544b96cded4c34b8" providerId="LiveId" clId="{C905E328-4D00-4F0E-96BF-61F409B9BCC5}" dt="2021-07-21T05:53:09.822" v="591" actId="21"/>
          <ac:spMkLst>
            <pc:docMk/>
            <pc:sldMk cId="1951655798" sldId="276"/>
            <ac:spMk id="19" creationId="{8CE20436-DD25-4F6B-A644-35AD87D34573}"/>
          </ac:spMkLst>
        </pc:spChg>
        <pc:spChg chg="mod">
          <ac:chgData name="Nam Hoàng" userId="544b96cded4c34b8" providerId="LiveId" clId="{C905E328-4D00-4F0E-96BF-61F409B9BCC5}" dt="2021-07-21T05:57:43.612" v="632" actId="14100"/>
          <ac:spMkLst>
            <pc:docMk/>
            <pc:sldMk cId="1951655798" sldId="276"/>
            <ac:spMk id="20" creationId="{19ACC583-4D6D-4F41-92A2-33B88FC20836}"/>
          </ac:spMkLst>
        </pc:spChg>
        <pc:graphicFrameChg chg="mod modGraphic">
          <ac:chgData name="Nam Hoàng" userId="544b96cded4c34b8" providerId="LiveId" clId="{C905E328-4D00-4F0E-96BF-61F409B9BCC5}" dt="2021-07-21T05:55:27.052" v="613" actId="14100"/>
          <ac:graphicFrameMkLst>
            <pc:docMk/>
            <pc:sldMk cId="1951655798" sldId="276"/>
            <ac:graphicFrameMk id="13" creationId="{5DE77A20-3BC9-4A89-8093-32BA38C63227}"/>
          </ac:graphicFrameMkLst>
        </pc:graphicFrameChg>
        <pc:picChg chg="mod">
          <ac:chgData name="Nam Hoàng" userId="544b96cded4c34b8" providerId="LiveId" clId="{C905E328-4D00-4F0E-96BF-61F409B9BCC5}" dt="2021-07-24T15:16:09.702" v="2668" actId="1076"/>
          <ac:picMkLst>
            <pc:docMk/>
            <pc:sldMk cId="1951655798" sldId="276"/>
            <ac:picMk id="12" creationId="{5AED1498-F8F5-420C-A349-CAA30862B360}"/>
          </ac:picMkLst>
        </pc:picChg>
      </pc:sldChg>
      <pc:sldChg chg="addSp modSp mod modAnim">
        <pc:chgData name="Nam Hoàng" userId="544b96cded4c34b8" providerId="LiveId" clId="{C905E328-4D00-4F0E-96BF-61F409B9BCC5}" dt="2021-07-24T15:09:57.954" v="2650"/>
        <pc:sldMkLst>
          <pc:docMk/>
          <pc:sldMk cId="2903074555" sldId="279"/>
        </pc:sldMkLst>
        <pc:picChg chg="add mod">
          <ac:chgData name="Nam Hoàng" userId="544b96cded4c34b8" providerId="LiveId" clId="{C905E328-4D00-4F0E-96BF-61F409B9BCC5}" dt="2021-07-24T11:41:48.907" v="2551" actId="1076"/>
          <ac:picMkLst>
            <pc:docMk/>
            <pc:sldMk cId="2903074555" sldId="279"/>
            <ac:picMk id="8" creationId="{79DD68C5-BA3F-4398-B28B-CD9794605C97}"/>
          </ac:picMkLst>
        </pc:picChg>
      </pc:sldChg>
      <pc:sldChg chg="addSp modSp mod modAnim">
        <pc:chgData name="Nam Hoàng" userId="544b96cded4c34b8" providerId="LiveId" clId="{C905E328-4D00-4F0E-96BF-61F409B9BCC5}" dt="2021-07-24T15:10:38.279" v="2652"/>
        <pc:sldMkLst>
          <pc:docMk/>
          <pc:sldMk cId="1589377742" sldId="280"/>
        </pc:sldMkLst>
        <pc:picChg chg="add mod">
          <ac:chgData name="Nam Hoàng" userId="544b96cded4c34b8" providerId="LiveId" clId="{C905E328-4D00-4F0E-96BF-61F409B9BCC5}" dt="2021-07-24T11:42:03.372" v="2553" actId="1076"/>
          <ac:picMkLst>
            <pc:docMk/>
            <pc:sldMk cId="1589377742" sldId="280"/>
            <ac:picMk id="9" creationId="{D86A9767-4B3E-4A09-96F5-C5C73A408240}"/>
          </ac:picMkLst>
        </pc:picChg>
      </pc:sldChg>
      <pc:sldChg chg="add setBg">
        <pc:chgData name="Nam Hoàng" userId="544b96cded4c34b8" providerId="LiveId" clId="{C905E328-4D00-4F0E-96BF-61F409B9BCC5}" dt="2021-07-24T11:43:20.659" v="2556"/>
        <pc:sldMkLst>
          <pc:docMk/>
          <pc:sldMk cId="1207232919" sldId="289"/>
        </pc:sldMkLst>
      </pc:sldChg>
      <pc:sldChg chg="del">
        <pc:chgData name="Nam Hoàng" userId="544b96cded4c34b8" providerId="LiveId" clId="{C905E328-4D00-4F0E-96BF-61F409B9BCC5}" dt="2021-07-24T11:43:06.910" v="2554" actId="2696"/>
        <pc:sldMkLst>
          <pc:docMk/>
          <pc:sldMk cId="1487600739" sldId="289"/>
        </pc:sldMkLst>
      </pc:sldChg>
      <pc:sldChg chg="modSp mod">
        <pc:chgData name="Nam Hoàng" userId="544b96cded4c34b8" providerId="LiveId" clId="{C905E328-4D00-4F0E-96BF-61F409B9BCC5}" dt="2021-07-24T15:11:59.185" v="2659" actId="20577"/>
        <pc:sldMkLst>
          <pc:docMk/>
          <pc:sldMk cId="2037334456" sldId="291"/>
        </pc:sldMkLst>
        <pc:spChg chg="mod">
          <ac:chgData name="Nam Hoàng" userId="544b96cded4c34b8" providerId="LiveId" clId="{C905E328-4D00-4F0E-96BF-61F409B9BCC5}" dt="2021-07-24T15:11:59.185" v="2659" actId="20577"/>
          <ac:spMkLst>
            <pc:docMk/>
            <pc:sldMk cId="2037334456" sldId="291"/>
            <ac:spMk id="4" creationId="{4458B1B4-67CE-4244-82D4-1A469A273649}"/>
          </ac:spMkLst>
        </pc:spChg>
      </pc:sldChg>
      <pc:sldChg chg="addSp delSp modSp new mod delAnim modAnim">
        <pc:chgData name="Nam Hoàng" userId="544b96cded4c34b8" providerId="LiveId" clId="{C905E328-4D00-4F0E-96BF-61F409B9BCC5}" dt="2021-07-24T11:50:45.289" v="2562" actId="14100"/>
        <pc:sldMkLst>
          <pc:docMk/>
          <pc:sldMk cId="2721738143" sldId="292"/>
        </pc:sldMkLst>
        <pc:spChg chg="add del mod">
          <ac:chgData name="Nam Hoàng" userId="544b96cded4c34b8" providerId="LiveId" clId="{C905E328-4D00-4F0E-96BF-61F409B9BCC5}" dt="2021-07-21T05:50:27.752" v="563"/>
          <ac:spMkLst>
            <pc:docMk/>
            <pc:sldMk cId="2721738143" sldId="292"/>
            <ac:spMk id="2" creationId="{60BD2BF6-C466-4F9E-99C7-FF2BAD5D4CDA}"/>
          </ac:spMkLst>
        </pc:spChg>
        <pc:spChg chg="add mod">
          <ac:chgData name="Nam Hoàng" userId="544b96cded4c34b8" providerId="LiveId" clId="{C905E328-4D00-4F0E-96BF-61F409B9BCC5}" dt="2021-07-21T15:38:46.082" v="903" actId="1076"/>
          <ac:spMkLst>
            <pc:docMk/>
            <pc:sldMk cId="2721738143" sldId="292"/>
            <ac:spMk id="3" creationId="{E94CC9E4-C8D9-4217-B5D2-DDDE33B55A21}"/>
          </ac:spMkLst>
        </pc:spChg>
        <pc:spChg chg="add del mod">
          <ac:chgData name="Nam Hoàng" userId="544b96cded4c34b8" providerId="LiveId" clId="{C905E328-4D00-4F0E-96BF-61F409B9BCC5}" dt="2021-07-21T15:34:51.468" v="863"/>
          <ac:spMkLst>
            <pc:docMk/>
            <pc:sldMk cId="2721738143" sldId="292"/>
            <ac:spMk id="4" creationId="{461AAE2C-7C57-40CA-BB7C-1E46D8C15EE3}"/>
          </ac:spMkLst>
        </pc:spChg>
        <pc:spChg chg="add del mod">
          <ac:chgData name="Nam Hoàng" userId="544b96cded4c34b8" providerId="LiveId" clId="{C905E328-4D00-4F0E-96BF-61F409B9BCC5}" dt="2021-07-21T15:35:15.824" v="873" actId="478"/>
          <ac:spMkLst>
            <pc:docMk/>
            <pc:sldMk cId="2721738143" sldId="292"/>
            <ac:spMk id="5" creationId="{F4668284-CB05-4B0E-B356-9F2DBCC7B57C}"/>
          </ac:spMkLst>
        </pc:spChg>
        <pc:spChg chg="add mod">
          <ac:chgData name="Nam Hoàng" userId="544b96cded4c34b8" providerId="LiveId" clId="{C905E328-4D00-4F0E-96BF-61F409B9BCC5}" dt="2021-07-21T05:58:07.222" v="643" actId="20577"/>
          <ac:spMkLst>
            <pc:docMk/>
            <pc:sldMk cId="2721738143" sldId="292"/>
            <ac:spMk id="6" creationId="{17A246EE-3182-4C5E-B6D0-8CE89FFF1145}"/>
          </ac:spMkLst>
        </pc:spChg>
        <pc:spChg chg="add mod">
          <ac:chgData name="Nam Hoàng" userId="544b96cded4c34b8" providerId="LiveId" clId="{C905E328-4D00-4F0E-96BF-61F409B9BCC5}" dt="2021-07-21T15:39:02.398" v="907" actId="1076"/>
          <ac:spMkLst>
            <pc:docMk/>
            <pc:sldMk cId="2721738143" sldId="292"/>
            <ac:spMk id="9" creationId="{2D459528-4FF6-4271-B7F6-F7D5BC889A64}"/>
          </ac:spMkLst>
        </pc:spChg>
        <pc:spChg chg="add mod">
          <ac:chgData name="Nam Hoàng" userId="544b96cded4c34b8" providerId="LiveId" clId="{C905E328-4D00-4F0E-96BF-61F409B9BCC5}" dt="2021-07-24T11:50:45.289" v="2562" actId="14100"/>
          <ac:spMkLst>
            <pc:docMk/>
            <pc:sldMk cId="2721738143" sldId="292"/>
            <ac:spMk id="10" creationId="{7E44D503-8DA6-4A19-8B2F-80CE59DEFA11}"/>
          </ac:spMkLst>
        </pc:spChg>
        <pc:spChg chg="add del mod">
          <ac:chgData name="Nam Hoàng" userId="544b96cded4c34b8" providerId="LiveId" clId="{C905E328-4D00-4F0E-96BF-61F409B9BCC5}" dt="2021-07-21T15:35:45.853" v="884"/>
          <ac:spMkLst>
            <pc:docMk/>
            <pc:sldMk cId="2721738143" sldId="292"/>
            <ac:spMk id="11" creationId="{693B7677-455D-4F9A-A634-FD60C76FDE24}"/>
          </ac:spMkLst>
        </pc:spChg>
        <pc:spChg chg="add del mod">
          <ac:chgData name="Nam Hoàng" userId="544b96cded4c34b8" providerId="LiveId" clId="{C905E328-4D00-4F0E-96BF-61F409B9BCC5}" dt="2021-07-21T15:38:30.649" v="898"/>
          <ac:spMkLst>
            <pc:docMk/>
            <pc:sldMk cId="2721738143" sldId="292"/>
            <ac:spMk id="12" creationId="{004C49BA-C1F6-4D4D-A4B7-DB0EFE9523F0}"/>
          </ac:spMkLst>
        </pc:spChg>
        <pc:picChg chg="add mod">
          <ac:chgData name="Nam Hoàng" userId="544b96cded4c34b8" providerId="LiveId" clId="{C905E328-4D00-4F0E-96BF-61F409B9BCC5}" dt="2021-07-21T15:38:50.889" v="904" actId="1076"/>
          <ac:picMkLst>
            <pc:docMk/>
            <pc:sldMk cId="2721738143" sldId="292"/>
            <ac:picMk id="8" creationId="{AF5FB32F-B0E6-47C4-A413-CC54752FBDE5}"/>
          </ac:picMkLst>
        </pc:picChg>
        <pc:picChg chg="add mod">
          <ac:chgData name="Nam Hoàng" userId="544b96cded4c34b8" providerId="LiveId" clId="{C905E328-4D00-4F0E-96BF-61F409B9BCC5}" dt="2021-07-21T15:40:08.627" v="917" actId="1076"/>
          <ac:picMkLst>
            <pc:docMk/>
            <pc:sldMk cId="2721738143" sldId="292"/>
            <ac:picMk id="14" creationId="{9EC33732-200F-4790-A4DB-49D6640F53EB}"/>
          </ac:picMkLst>
        </pc:picChg>
      </pc:sldChg>
      <pc:sldChg chg="addSp delSp modSp new mod modAnim">
        <pc:chgData name="Nam Hoàng" userId="544b96cded4c34b8" providerId="LiveId" clId="{C905E328-4D00-4F0E-96BF-61F409B9BCC5}" dt="2021-07-24T15:08:05.406" v="2640"/>
        <pc:sldMkLst>
          <pc:docMk/>
          <pc:sldMk cId="1074478257" sldId="293"/>
        </pc:sldMkLst>
        <pc:spChg chg="add del mod">
          <ac:chgData name="Nam Hoàng" userId="544b96cded4c34b8" providerId="LiveId" clId="{C905E328-4D00-4F0E-96BF-61F409B9BCC5}" dt="2021-07-24T15:04:08.100" v="2633"/>
          <ac:spMkLst>
            <pc:docMk/>
            <pc:sldMk cId="1074478257" sldId="293"/>
            <ac:spMk id="4" creationId="{D8643EA6-A311-4A28-B95F-E6C9FA73CF9E}"/>
          </ac:spMkLst>
        </pc:spChg>
        <pc:spChg chg="add mod">
          <ac:chgData name="Nam Hoàng" userId="544b96cded4c34b8" providerId="LiveId" clId="{C905E328-4D00-4F0E-96BF-61F409B9BCC5}" dt="2021-07-24T15:00:50.892" v="2582" actId="255"/>
          <ac:spMkLst>
            <pc:docMk/>
            <pc:sldMk cId="1074478257" sldId="293"/>
            <ac:spMk id="5" creationId="{6F864F13-BC20-4542-9DD7-BDBC8D103213}"/>
          </ac:spMkLst>
        </pc:spChg>
        <pc:spChg chg="add mod">
          <ac:chgData name="Nam Hoàng" userId="544b96cded4c34b8" providerId="LiveId" clId="{C905E328-4D00-4F0E-96BF-61F409B9BCC5}" dt="2021-07-24T15:03:03.705" v="2618" actId="14100"/>
          <ac:spMkLst>
            <pc:docMk/>
            <pc:sldMk cId="1074478257" sldId="293"/>
            <ac:spMk id="6" creationId="{E942DC92-CE4E-45EB-8995-DBDF8F9FE108}"/>
          </ac:spMkLst>
        </pc:spChg>
        <pc:spChg chg="add mod">
          <ac:chgData name="Nam Hoàng" userId="544b96cded4c34b8" providerId="LiveId" clId="{C905E328-4D00-4F0E-96BF-61F409B9BCC5}" dt="2021-07-24T15:03:07.518" v="2619" actId="1076"/>
          <ac:spMkLst>
            <pc:docMk/>
            <pc:sldMk cId="1074478257" sldId="293"/>
            <ac:spMk id="7" creationId="{BDA1C6E3-4BD8-465E-A6DF-052783934552}"/>
          </ac:spMkLst>
        </pc:spChg>
        <pc:spChg chg="add mod">
          <ac:chgData name="Nam Hoàng" userId="544b96cded4c34b8" providerId="LiveId" clId="{C905E328-4D00-4F0E-96BF-61F409B9BCC5}" dt="2021-07-24T15:03:16.448" v="2621" actId="1076"/>
          <ac:spMkLst>
            <pc:docMk/>
            <pc:sldMk cId="1074478257" sldId="293"/>
            <ac:spMk id="8" creationId="{94DC11F3-C8A3-4294-8560-553D7C6C7C2C}"/>
          </ac:spMkLst>
        </pc:spChg>
        <pc:spChg chg="add mod">
          <ac:chgData name="Nam Hoàng" userId="544b96cded4c34b8" providerId="LiveId" clId="{C905E328-4D00-4F0E-96BF-61F409B9BCC5}" dt="2021-07-24T15:03:38.667" v="2626" actId="1076"/>
          <ac:spMkLst>
            <pc:docMk/>
            <pc:sldMk cId="1074478257" sldId="293"/>
            <ac:spMk id="9" creationId="{1A48D167-4E9B-422D-BF8F-CF228E5C49E1}"/>
          </ac:spMkLst>
        </pc:spChg>
        <pc:graphicFrameChg chg="add mod modGraphic">
          <ac:chgData name="Nam Hoàng" userId="544b96cded4c34b8" providerId="LiveId" clId="{C905E328-4D00-4F0E-96BF-61F409B9BCC5}" dt="2021-07-24T15:02:13.383" v="2605" actId="21"/>
          <ac:graphicFrameMkLst>
            <pc:docMk/>
            <pc:sldMk cId="1074478257" sldId="293"/>
            <ac:graphicFrameMk id="2" creationId="{B9E3BE9B-3922-4D31-A16A-7644692C9154}"/>
          </ac:graphicFrameMkLst>
        </pc:graphicFrameChg>
        <pc:picChg chg="add mod">
          <ac:chgData name="Nam Hoàng" userId="544b96cded4c34b8" providerId="LiveId" clId="{C905E328-4D00-4F0E-96BF-61F409B9BCC5}" dt="2021-07-24T11:36:54.517" v="2541" actId="1076"/>
          <ac:picMkLst>
            <pc:docMk/>
            <pc:sldMk cId="1074478257" sldId="293"/>
            <ac:picMk id="3" creationId="{311867FE-7D24-47AC-A62A-5A724ED89000}"/>
          </ac:picMkLst>
        </pc:picChg>
      </pc:sldChg>
      <pc:sldChg chg="new del">
        <pc:chgData name="Nam Hoàng" userId="544b96cded4c34b8" providerId="LiveId" clId="{C905E328-4D00-4F0E-96BF-61F409B9BCC5}" dt="2021-07-24T11:47:19.099" v="2557" actId="47"/>
        <pc:sldMkLst>
          <pc:docMk/>
          <pc:sldMk cId="1857338419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2F6D-309E-4FE0-83E8-FD4A160CB02C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E1DB-2B51-4C2D-8C38-42E528817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54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2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01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63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08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8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0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6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48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8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16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4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42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50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0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/>
              <a:t>24/07/2021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5320" y="1859340"/>
            <a:ext cx="10881360" cy="3139321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CHỦ ĐỀ 3: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 OXYGEN VÀ KHÔNG KHÍ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BÀI 9: OXYGEN</a:t>
            </a:r>
            <a:endParaRPr lang="vi-VN" sz="6600" b="1" dirty="0"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3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25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0179" y="92402"/>
            <a:ext cx="10881360" cy="830997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latin typeface="#9Slide04 Rokkitt Bold" panose="00000800000000000000" pitchFamily="2" charset="0"/>
              </a:rPr>
              <a:t>Chủ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đề</a:t>
            </a:r>
            <a:r>
              <a:rPr lang="en-US" sz="4800">
                <a:latin typeface="#9Slide04 Rokkitt Bold" panose="00000800000000000000" pitchFamily="2" charset="0"/>
              </a:rPr>
              <a:t> 3: Oxygen </a:t>
            </a:r>
            <a:r>
              <a:rPr lang="en-US" sz="4800" err="1">
                <a:latin typeface="#9Slide04 Rokkitt Bold" panose="00000800000000000000" pitchFamily="2" charset="0"/>
              </a:rPr>
              <a:t>và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không</a:t>
            </a:r>
            <a:r>
              <a:rPr lang="en-US" sz="4800">
                <a:latin typeface="#9Slide04 Rokkitt Bold" panose="00000800000000000000" pitchFamily="2" charset="0"/>
              </a:rPr>
              <a:t> </a:t>
            </a:r>
            <a:r>
              <a:rPr lang="en-US" sz="4800" err="1">
                <a:latin typeface="#9Slide04 Rokkitt Bold" panose="00000800000000000000" pitchFamily="2" charset="0"/>
              </a:rPr>
              <a:t>khí</a:t>
            </a:r>
            <a:endParaRPr lang="vi-VN" sz="4800"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BA623-7C94-42C8-8EA9-FEC8F761C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07"/>
          <a:stretch/>
        </p:blipFill>
        <p:spPr>
          <a:xfrm>
            <a:off x="434400" y="1075998"/>
            <a:ext cx="7366725" cy="566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070F5-F76B-416B-BD91-E94E9644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3" r="15592" b="6121"/>
          <a:stretch/>
        </p:blipFill>
        <p:spPr>
          <a:xfrm>
            <a:off x="8099999" y="3393408"/>
            <a:ext cx="3657600" cy="3355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C2F6E-035B-4D3F-BCF8-2B2776F8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999" y="1040307"/>
            <a:ext cx="3657600" cy="2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3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82DB5-C10E-47E9-8915-3752A6AF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3" y="968822"/>
            <a:ext cx="5693434" cy="100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2D85E5-092F-4252-9DF1-CF3745B5C534}"/>
              </a:ext>
            </a:extLst>
          </p:cNvPr>
          <p:cNvSpPr txBox="1"/>
          <p:nvPr/>
        </p:nvSpPr>
        <p:spPr>
          <a:xfrm>
            <a:off x="54430" y="54422"/>
            <a:ext cx="12070080" cy="914400"/>
          </a:xfrm>
          <a:prstGeom prst="rect">
            <a:avLst/>
          </a:prstGeom>
          <a:solidFill>
            <a:srgbClr val="FFCCFF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latin typeface="#9Slide04 Rokkitt Bold" panose="00000800000000000000" pitchFamily="2" charset="0"/>
              </a:rPr>
              <a:t>Bài</a:t>
            </a:r>
            <a:r>
              <a:rPr lang="en-US" sz="4800">
                <a:latin typeface="#9Slide04 Rokkitt Bold" panose="00000800000000000000" pitchFamily="2" charset="0"/>
              </a:rPr>
              <a:t> 11: Oxygen</a:t>
            </a:r>
            <a:endParaRPr lang="vi-VN" sz="4800">
              <a:latin typeface="#9Slide04 Rokkitt Bold" panose="000008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D4C30B-BEAF-4F0F-9553-8C2AC04E28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939589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4F9F3-6395-4AA7-8AF7-54BB9775F80A}"/>
              </a:ext>
            </a:extLst>
          </p:cNvPr>
          <p:cNvSpPr txBox="1"/>
          <p:nvPr/>
        </p:nvSpPr>
        <p:spPr>
          <a:xfrm>
            <a:off x="1280160" y="2003089"/>
            <a:ext cx="10334569" cy="49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Thảo luận với bạn ngồi cạnh để hoàn thành </a:t>
            </a:r>
            <a:r>
              <a:rPr lang="en-US" sz="2500">
                <a:latin typeface="#9Slide03 Cabin Condensed Bold" panose="00000806000000000000" pitchFamily="2" charset="0"/>
                <a:ea typeface="Calibri" panose="020F0502020204030204" pitchFamily="34" charset="0"/>
              </a:rPr>
              <a:t>nội dung 1 trong phiếu học tập</a:t>
            </a:r>
            <a:endParaRPr lang="vi-VN" sz="25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3 min">
            <a:hlinkClick r:id="" action="ppaction://media"/>
            <a:extLst>
              <a:ext uri="{FF2B5EF4-FFF2-40B4-BE49-F238E27FC236}">
                <a16:creationId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8720" y="17468"/>
            <a:ext cx="2113280" cy="118872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934985"/>
              </p:ext>
            </p:extLst>
          </p:nvPr>
        </p:nvGraphicFramePr>
        <p:xfrm>
          <a:off x="54430" y="2562624"/>
          <a:ext cx="11920183" cy="4348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3591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876592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584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hỏi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 trả lời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584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1. Khí oxygen tồn tại ở đâu?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151163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xuyên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oxygen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mùi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oxygen.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139606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nuôi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tôm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lắp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quạt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?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5014793" y="3221976"/>
            <a:ext cx="638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có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không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đất</a:t>
            </a:r>
            <a:r>
              <a:rPr lang="en-US" sz="2400" dirty="0">
                <a:latin typeface="#9Slide03 Cabin Condensed Bold" panose="00000806000000000000" pitchFamily="2" charset="0"/>
              </a:rPr>
              <a:t> ,...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5075117" y="4235978"/>
            <a:ext cx="6508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mùi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vị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ACC583-4D6D-4F41-92A2-33B88FC20836}"/>
              </a:ext>
            </a:extLst>
          </p:cNvPr>
          <p:cNvSpPr txBox="1"/>
          <p:nvPr/>
        </p:nvSpPr>
        <p:spPr>
          <a:xfrm>
            <a:off x="5105881" y="5357384"/>
            <a:ext cx="686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B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ể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cảnh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đầm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nuôi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tôm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lắp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thêm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thống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quạt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tăng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sự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hòa</a:t>
            </a:r>
            <a:r>
              <a:rPr lang="en-US" sz="2400" dirty="0">
                <a:latin typeface="#9Slide03 Cabin Condensed Bold" panose="00000806000000000000" pitchFamily="2" charset="0"/>
              </a:rPr>
              <a:t> tan </a:t>
            </a:r>
            <a:r>
              <a:rPr lang="en-US" sz="2400" dirty="0" err="1">
                <a:latin typeface="#9Slide03 Cabin Condensed Bold" panose="00000806000000000000" pitchFamily="2" charset="0"/>
              </a:rPr>
              <a:t>của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nhiều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hơn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từ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cá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tôm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có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thể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đủ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để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hô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hấp</a:t>
            </a:r>
            <a:r>
              <a:rPr lang="en-US" sz="2400" dirty="0">
                <a:latin typeface="#9Slide03 Cabin Condensed Bold" panose="00000806000000000000" pitchFamily="2" charset="0"/>
              </a:rPr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951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CC9E4-C8D9-4217-B5D2-DDDE33B55A21}"/>
              </a:ext>
            </a:extLst>
          </p:cNvPr>
          <p:cNvSpPr txBox="1"/>
          <p:nvPr/>
        </p:nvSpPr>
        <p:spPr>
          <a:xfrm>
            <a:off x="382100" y="154185"/>
            <a:ext cx="6049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luận</a:t>
            </a:r>
            <a:r>
              <a:rPr lang="en-US" sz="3600" b="1" dirty="0"/>
              <a:t>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246EE-3182-4C5E-B6D0-8CE89FFF1145}"/>
              </a:ext>
            </a:extLst>
          </p:cNvPr>
          <p:cNvSpPr txBox="1"/>
          <p:nvPr/>
        </p:nvSpPr>
        <p:spPr>
          <a:xfrm>
            <a:off x="869852" y="2276621"/>
            <a:ext cx="60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F5FB32F-B0E6-47C4-A413-CC54752FB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" y="758134"/>
            <a:ext cx="1209822" cy="1209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59528-4FF6-4271-B7F6-F7D5BC889A64}"/>
              </a:ext>
            </a:extLst>
          </p:cNvPr>
          <p:cNvSpPr txBox="1"/>
          <p:nvPr/>
        </p:nvSpPr>
        <p:spPr>
          <a:xfrm>
            <a:off x="941856" y="609736"/>
            <a:ext cx="1086804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Oxi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chất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màu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mùi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vị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.</a:t>
            </a:r>
            <a:endParaRPr lang="vi-VN" sz="36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4D503-8DA6-4A19-8B2F-80CE59DEFA11}"/>
              </a:ext>
            </a:extLst>
          </p:cNvPr>
          <p:cNvSpPr txBox="1"/>
          <p:nvPr/>
        </p:nvSpPr>
        <p:spPr>
          <a:xfrm>
            <a:off x="1252027" y="1197254"/>
            <a:ext cx="10897770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Oxi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nặng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tan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ít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(1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lít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ở 20⁰C, 1 atm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hòa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tan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31 ml </a:t>
            </a:r>
            <a:r>
              <a:rPr lang="en-US" sz="36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oxygen).</a:t>
            </a:r>
            <a:endParaRPr lang="vi-VN" sz="3600" dirty="0"/>
          </a:p>
          <a:p>
            <a:pPr indent="342265" algn="just">
              <a:lnSpc>
                <a:spcPct val="150000"/>
              </a:lnSpc>
            </a:pPr>
            <a:endParaRPr lang="vi-VN" sz="2400" dirty="0"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24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4" name="Picture 13" descr="A picture containing outdoor, water, shore&#10;&#10;Description automatically generated">
            <a:extLst>
              <a:ext uri="{FF2B5EF4-FFF2-40B4-BE49-F238E27FC236}">
                <a16:creationId xmlns:a16="http://schemas.microsoft.com/office/drawing/2014/main" id="{9EC33732-200F-4790-A4DB-49D6640F5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12" y="2729132"/>
            <a:ext cx="7147175" cy="41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3EF73-D7CB-41C6-85C5-3803B9DF2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C5EBBB-8D3B-47E3-B4B5-479807502BAC}"/>
              </a:ext>
            </a:extLst>
          </p:cNvPr>
          <p:cNvSpPr txBox="1"/>
          <p:nvPr/>
        </p:nvSpPr>
        <p:spPr>
          <a:xfrm>
            <a:off x="417742" y="2264848"/>
            <a:ext cx="11702000" cy="526426"/>
          </a:xfrm>
          <a:prstGeom prst="rect">
            <a:avLst/>
          </a:prstGeom>
          <a:solidFill>
            <a:srgbClr val="D9F9FD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dung 2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tập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3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E3BE9B-3922-4D31-A16A-7644692C9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155647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888480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5188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vi-VN" sz="2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vi-VN" sz="2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110822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Con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294389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22870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pic>
        <p:nvPicPr>
          <p:cNvPr id="3" name="3 min">
            <a:hlinkClick r:id="" action="ppaction://media"/>
            <a:extLst>
              <a:ext uri="{FF2B5EF4-FFF2-40B4-BE49-F238E27FC236}">
                <a16:creationId xmlns:a16="http://schemas.microsoft.com/office/drawing/2014/main" id="{311867FE-7D24-47AC-A62A-5A724ED89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8720" y="5669280"/>
            <a:ext cx="2113280" cy="118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64F13-BC20-4542-9DD7-BDBC8D103213}"/>
              </a:ext>
            </a:extLst>
          </p:cNvPr>
          <p:cNvSpPr txBox="1"/>
          <p:nvPr/>
        </p:nvSpPr>
        <p:spPr>
          <a:xfrm>
            <a:off x="5403810" y="634182"/>
            <a:ext cx="67881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2DC92-CE4E-45EB-8995-DBDF8F9FE108}"/>
              </a:ext>
            </a:extLst>
          </p:cNvPr>
          <p:cNvSpPr txBox="1"/>
          <p:nvPr/>
        </p:nvSpPr>
        <p:spPr>
          <a:xfrm>
            <a:off x="5328314" y="1691175"/>
            <a:ext cx="68636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1C6E3-4BD8-465E-A6DF-052783934552}"/>
              </a:ext>
            </a:extLst>
          </p:cNvPr>
          <p:cNvSpPr txBox="1"/>
          <p:nvPr/>
        </p:nvSpPr>
        <p:spPr>
          <a:xfrm>
            <a:off x="5328314" y="2704392"/>
            <a:ext cx="66882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carbon monoxide,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C11F3-C8A3-4294-8560-553D7C6C7C2C}"/>
              </a:ext>
            </a:extLst>
          </p:cNvPr>
          <p:cNvSpPr txBox="1"/>
          <p:nvPr/>
        </p:nvSpPr>
        <p:spPr>
          <a:xfrm>
            <a:off x="5328314" y="3720515"/>
            <a:ext cx="66062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Covid – 19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8D167-4E9B-422D-BF8F-CF228E5C49E1}"/>
              </a:ext>
            </a:extLst>
          </p:cNvPr>
          <p:cNvSpPr txBox="1"/>
          <p:nvPr/>
        </p:nvSpPr>
        <p:spPr>
          <a:xfrm>
            <a:off x="5328314" y="4764219"/>
            <a:ext cx="5604387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34226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5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744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FE9F96-6560-45A9-B1A7-BECE57CCC33D}"/>
              </a:ext>
            </a:extLst>
          </p:cNvPr>
          <p:cNvSpPr txBox="1"/>
          <p:nvPr/>
        </p:nvSpPr>
        <p:spPr>
          <a:xfrm>
            <a:off x="1238248" y="3186112"/>
            <a:ext cx="10401300" cy="2940870"/>
          </a:xfrm>
          <a:prstGeom prst="rect">
            <a:avLst/>
          </a:prstGeom>
          <a:solidFill>
            <a:srgbClr val="DFEBF1"/>
          </a:solidFill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“Oxygen y tế là một loại thuốc thiết yếu trong điều trị Covid-19. Trong thời gian gần đây, rất nhiều quốc gia đang thiếu hụt trầm trọng oxygen y tế để điều trị cho các bệnh nhân nhiễm Covid-19.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Vậy oxygen y tế là oxygen như thế nào?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Nó có tác động gì giúp các bệnh nhân trong quá trình điều trị?” </a:t>
            </a:r>
            <a:endParaRPr lang="vi-VN" sz="2400">
              <a:effectLst/>
              <a:latin typeface="#9Slide03 Swiss Condensed Bold" panose="02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6031E-7287-489D-8CD3-E4CB3056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3" y="272387"/>
            <a:ext cx="4028193" cy="26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919710" y="1339715"/>
            <a:ext cx="3499890" cy="479940"/>
          </a:xfrm>
          <a:prstGeom prst="rect">
            <a:avLst/>
          </a:prstGeom>
          <a:solidFill>
            <a:srgbClr val="CC5F7D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sống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9100693" y="243058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5698"/>
            <a:ext cx="5287978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555268" y="845717"/>
            <a:ext cx="301752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239483" y="2438130"/>
            <a:ext cx="4909458" cy="31999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D68C5-BA3F-4398-B28B-CD979460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1103811"/>
            <a:ext cx="753908" cy="7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4A559-05E2-47BA-9347-AD00FB7E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5" y="1134838"/>
            <a:ext cx="8138160" cy="105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F2598-13CA-4354-8CFD-B93CAE52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C2103-2EEA-4179-A065-51E4208589B4}"/>
              </a:ext>
            </a:extLst>
          </p:cNvPr>
          <p:cNvSpPr/>
          <p:nvPr/>
        </p:nvSpPr>
        <p:spPr>
          <a:xfrm>
            <a:off x="4366395" y="1807029"/>
            <a:ext cx="453811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4DF3C-5C96-4866-B55F-C29183DCCAF4}"/>
              </a:ext>
            </a:extLst>
          </p:cNvPr>
          <p:cNvSpPr txBox="1"/>
          <p:nvPr/>
        </p:nvSpPr>
        <p:spPr>
          <a:xfrm>
            <a:off x="495343" y="2310282"/>
            <a:ext cx="11353758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Dựa trên dụng cụ được phát, hãy đề xuất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 thí nghiệm theo hình 11.4 – trang 52 (SGK).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F8690-AD04-41A4-8AFE-D55365D16659}"/>
              </a:ext>
            </a:extLst>
          </p:cNvPr>
          <p:cNvSpPr txBox="1"/>
          <p:nvPr/>
        </p:nvSpPr>
        <p:spPr>
          <a:xfrm>
            <a:off x="2017942" y="3656961"/>
            <a:ext cx="9448799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Dùng bật lửa đốt 2 que đóm, phẩy nhẹ để chỉ còn lại tàn đỏ. </a:t>
            </a:r>
            <a:endParaRPr lang="vi-VN" sz="24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D1B-52D8-482C-B041-7E9C8CE281EA}"/>
              </a:ext>
            </a:extLst>
          </p:cNvPr>
          <p:cNvSpPr txBox="1"/>
          <p:nvPr/>
        </p:nvSpPr>
        <p:spPr>
          <a:xfrm>
            <a:off x="2503717" y="4417465"/>
            <a:ext cx="8366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Lấy 2 que đóm còn tàn đỏ, 1 que đóm đưa vào bình khí oxygen, 1 que đóm để nguyên ngoài không khí.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2C601-2CD1-4DED-83B3-284075D1FABD}"/>
              </a:ext>
            </a:extLst>
          </p:cNvPr>
          <p:cNvSpPr txBox="1"/>
          <p:nvPr/>
        </p:nvSpPr>
        <p:spPr>
          <a:xfrm>
            <a:off x="2427561" y="5421305"/>
            <a:ext cx="806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- Quan sát hiện tượng.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9E0A2-765F-46C4-BE43-0425345DA05A}"/>
              </a:ext>
            </a:extLst>
          </p:cNvPr>
          <p:cNvSpPr txBox="1"/>
          <p:nvPr/>
        </p:nvSpPr>
        <p:spPr>
          <a:xfrm>
            <a:off x="495343" y="3028004"/>
            <a:ext cx="2733670" cy="46166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Cách tiến hành:</a:t>
            </a:r>
            <a:endParaRPr lang="vi-VN" sz="2400">
              <a:latin typeface="#9Slide03 Cabin Condensed Bold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12" y="332532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7"/>
          <a:stretch/>
        </p:blipFill>
        <p:spPr>
          <a:xfrm>
            <a:off x="537195" y="2384582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41" y="407373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74" y="3429000"/>
            <a:ext cx="3623180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4471418" y="1500051"/>
            <a:ext cx="3623180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919710" y="1339715"/>
            <a:ext cx="3108960" cy="478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cháy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86A9767-4B3E-4A09-96F5-C5C73A408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1" y="1103811"/>
            <a:ext cx="753908" cy="7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1051560"/>
            <a:ext cx="8751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7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876131" y="382083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1" y="1855483"/>
            <a:ext cx="5778639" cy="370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6" y="1069112"/>
            <a:ext cx="6247014" cy="3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3027145" y="242888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854845"/>
            <a:ext cx="4529138" cy="6003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6288"/>
            <a:ext cx="7586664" cy="57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308624" y="1124495"/>
            <a:ext cx="1732050" cy="524759"/>
          </a:xfrm>
          <a:prstGeom prst="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Luật chơi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A7AAF-21A7-40B2-A8AC-4E26B400EF2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81733-B7BC-49A9-9C11-B17B4AFB0FDC}"/>
              </a:ext>
            </a:extLst>
          </p:cNvPr>
          <p:cNvSpPr txBox="1"/>
          <p:nvPr/>
        </p:nvSpPr>
        <p:spPr>
          <a:xfrm>
            <a:off x="1308624" y="1800225"/>
            <a:ext cx="7549626" cy="446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HS quan sát câu hỏi trên màn hình.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Giơ cao tay nếu có câu trả lời.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Học sinh trả lời câu hỏi đầu tiên đón bóng từ giáo viên. 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trả lời đúng sẽ trở thành người được chuyền bóng cho 1 câu hỏi tiếp theo.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chưa trả lời đúng, chuyền bóng trở về cho giáo viên.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HS nào được chuyền bóng cho các bạn nhiều nhất sẽ trở thành người chơi xuất sắc nhất.</a:t>
            </a:r>
          </a:p>
        </p:txBody>
      </p:sp>
    </p:spTree>
    <p:extLst>
      <p:ext uri="{BB962C8B-B14F-4D97-AF65-F5344CB8AC3E}">
        <p14:creationId xmlns:p14="http://schemas.microsoft.com/office/powerpoint/2010/main" val="3985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2"/>
            <a:ext cx="7696200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1: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Con người có thể ngừng hoạt động hô hấp không? Vì sao? </a:t>
            </a: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93469-1AD2-4FDE-96D5-C6DC454A648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2" y="1528581"/>
            <a:ext cx="7932057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2: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tìm hiểu và cho biết những bệnh nhân nào cần phải sử dụng bình khí oxygen để thở?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7205B-8DB0-4DBC-9B57-3B6F392F5E10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3: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Gia đình em sử dụng nguồn nhiên liệu nào để đun nấu hằng ngày? Nhiên liệu đó có cần sử dụng khí oxygen để đốt cháy không?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5890-3A70-47A1-92A6-3B721C9B4822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217165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4: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 khí nén là bình tích trữ không khí được nén ở một áp suất nhất định. Tại sao thợ lặn cần sử dụng bình nén khí?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14CEB-BB97-4A27-B6F7-AAE9C3D6900A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5: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lấy ví dụ chứng tỏ oxygen duy trì sự sống và sự cháy.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6C24A-5F2F-4523-8597-AD8B4335D41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6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6: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Tại sao các động vật trên cạn ít khi thiếu oxygen hơn các động vật dưới nước?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3C9E-4F5F-A920-1E7F39257B0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78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8C80F-9D11-4637-8228-FE01F6189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5" y="553811"/>
            <a:ext cx="7977867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1240B-59B2-405F-9A42-FB5340FD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3" y="4246789"/>
            <a:ext cx="2143125" cy="2143125"/>
          </a:xfrm>
          <a:prstGeom prst="rect">
            <a:avLst/>
          </a:prstGeom>
        </p:spPr>
      </p:pic>
      <p:pic>
        <p:nvPicPr>
          <p:cNvPr id="14" name="Tieng-vo-tay-hoan-ho-co-v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616759-6B06-4AFA-A114-850A8D2340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0" end="3751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029" y="2204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51600" y="1249680"/>
            <a:ext cx="802640" cy="62992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8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A5559-33FA-4D88-84A3-F418BF12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41046"/>
            <a:ext cx="11612880" cy="63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522720" y="1366520"/>
            <a:ext cx="640080" cy="51308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60960"/>
            <a:ext cx="904240" cy="88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2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540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8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870</Words>
  <PresentationFormat>Widescreen</PresentationFormat>
  <Paragraphs>107</Paragraphs>
  <Slides>30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 Light</vt:lpstr>
      <vt:lpstr>#9Slide03 Swiss Condensed Bold</vt:lpstr>
      <vt:lpstr>#9Slide04 Rokkitt Bold</vt:lpstr>
      <vt:lpstr>Calibri</vt:lpstr>
      <vt:lpstr>Arial</vt:lpstr>
      <vt:lpstr>Times New Roman</vt:lpstr>
      <vt:lpstr>#9Slide03 Cabin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sao khuê</dc:creator>
  <dcterms:created xsi:type="dcterms:W3CDTF">2021-02-21T07:35:24Z</dcterms:created>
  <dcterms:modified xsi:type="dcterms:W3CDTF">2021-07-24T15:16:21Z</dcterms:modified>
</cp:coreProperties>
</file>