
<file path=[Content_Types].xml><?xml version="1.0" encoding="utf-8"?>
<Types xmlns="http://schemas.openxmlformats.org/package/2006/content-types">
  <Default Extension="tmp" ContentType="image/png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6" r:id="rId4"/>
    <p:sldId id="307" r:id="rId5"/>
    <p:sldId id="309" r:id="rId6"/>
    <p:sldId id="308" r:id="rId7"/>
    <p:sldId id="311" r:id="rId8"/>
    <p:sldId id="312" r:id="rId9"/>
    <p:sldId id="313" r:id="rId10"/>
    <p:sldId id="314" r:id="rId11"/>
    <p:sldId id="315" r:id="rId12"/>
    <p:sldId id="317" r:id="rId13"/>
    <p:sldId id="318" r:id="rId14"/>
    <p:sldId id="319" r:id="rId15"/>
    <p:sldId id="320" r:id="rId16"/>
    <p:sldId id="323" r:id="rId17"/>
    <p:sldId id="324" r:id="rId18"/>
    <p:sldId id="326" r:id="rId19"/>
    <p:sldId id="327" r:id="rId20"/>
    <p:sldId id="328" r:id="rId21"/>
    <p:sldId id="329" r:id="rId22"/>
    <p:sldId id="330" r:id="rId23"/>
    <p:sldId id="332" r:id="rId24"/>
    <p:sldId id="334" r:id="rId25"/>
    <p:sldId id="335" r:id="rId26"/>
    <p:sldId id="336" r:id="rId27"/>
    <p:sldId id="338" r:id="rId28"/>
    <p:sldId id="340" r:id="rId29"/>
    <p:sldId id="3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45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7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6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4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0024C-5D4F-4CC4-97B9-61C1633A13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347317-61F2-4D44-A302-B22168A00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7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69+ Hình nền Powerpoint đẹp, đơn giản, ấn tượng theo Chủ đ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42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34.gif"/><Relationship Id="rId4" Type="http://schemas.openxmlformats.org/officeDocument/2006/relationships/image" Target="../media/image27.gif"/><Relationship Id="rId9" Type="http://schemas.openxmlformats.org/officeDocument/2006/relationships/image" Target="../media/image33.png"/><Relationship Id="rId14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mp"/><Relationship Id="rId3" Type="http://schemas.openxmlformats.org/officeDocument/2006/relationships/image" Target="../media/image27.gif"/><Relationship Id="rId7" Type="http://schemas.openxmlformats.org/officeDocument/2006/relationships/image" Target="../media/image39.tmp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3.xml"/><Relationship Id="rId10" Type="http://schemas.openxmlformats.org/officeDocument/2006/relationships/image" Target="../media/image42.tmp"/><Relationship Id="rId4" Type="http://schemas.openxmlformats.org/officeDocument/2006/relationships/image" Target="../media/image37.gif"/><Relationship Id="rId9" Type="http://schemas.openxmlformats.org/officeDocument/2006/relationships/image" Target="../media/image41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mp"/><Relationship Id="rId3" Type="http://schemas.openxmlformats.org/officeDocument/2006/relationships/image" Target="../media/image27.gif"/><Relationship Id="rId7" Type="http://schemas.openxmlformats.org/officeDocument/2006/relationships/image" Target="../media/image43.tmp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7.tmp"/><Relationship Id="rId5" Type="http://schemas.openxmlformats.org/officeDocument/2006/relationships/slide" Target="slide13.xml"/><Relationship Id="rId10" Type="http://schemas.openxmlformats.org/officeDocument/2006/relationships/image" Target="../media/image46.tmp"/><Relationship Id="rId4" Type="http://schemas.openxmlformats.org/officeDocument/2006/relationships/image" Target="../media/image37.gif"/><Relationship Id="rId9" Type="http://schemas.openxmlformats.org/officeDocument/2006/relationships/image" Target="../media/image4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ình nền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7288" y="2315999"/>
            <a:ext cx="8497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.VnFree" panose="020B7200000000000000" pitchFamily="34" charset="0"/>
              </a:rPr>
              <a:t>WELCOME!!!</a:t>
            </a:r>
            <a:endParaRPr lang="en-US" sz="8800" b="1" dirty="0">
              <a:latin typeface=".VnFre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750425"/>
            <a:ext cx="4506689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843350"/>
            <a:ext cx="4506689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962401"/>
            <a:ext cx="4506689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5081452"/>
            <a:ext cx="4506689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3260" y="175042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3259" y="2856418"/>
            <a:ext cx="73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3258" y="393474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3258" y="5136757"/>
            <a:ext cx="700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850456"/>
            <a:ext cx="875499" cy="9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4" y="1189874"/>
            <a:ext cx="4708412" cy="27376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195492"/>
              </p:ext>
            </p:extLst>
          </p:nvPr>
        </p:nvGraphicFramePr>
        <p:xfrm>
          <a:off x="705395" y="4385885"/>
          <a:ext cx="10698480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2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05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80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3375" y="1857116"/>
            <a:ext cx="6148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458" y="4898985"/>
            <a:ext cx="8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5845" y="542220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1" y="5945425"/>
            <a:ext cx="154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7303" y="4898985"/>
            <a:ext cx="8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8690" y="542220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3606" y="5930245"/>
            <a:ext cx="1156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8360" y="4916238"/>
            <a:ext cx="141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8137" y="5407025"/>
            <a:ext cx="125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44893" y="5969811"/>
            <a:ext cx="91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2629" y="1494798"/>
            <a:ext cx="6740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endParaRPr lang="en-US" sz="3200" b="1" i="1" dirty="0"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1" y="1481702"/>
            <a:ext cx="3820058" cy="336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2629" y="3163099"/>
            <a:ext cx="70539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=&gt;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bền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9621" y="1136468"/>
            <a:ext cx="6056813" cy="7053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83283" y="2207621"/>
            <a:ext cx="1776549" cy="8098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83387" y="2207620"/>
            <a:ext cx="1776549" cy="8098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74633" y="2207619"/>
            <a:ext cx="1776549" cy="8098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6829" y="3252656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6829" y="4149636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6829" y="5033553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6829" y="5956660"/>
            <a:ext cx="2351314" cy="64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969621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86844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65175" y="2325189"/>
            <a:ext cx="0" cy="4428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91996" y="3252656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6190" y="3252655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0302" y="3252654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1996" y="4180121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6190" y="4180120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17888" y="4149636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6269" y="5091983"/>
            <a:ext cx="319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5939" y="5067683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4563" y="5067683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9688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13521" y="5995148"/>
            <a:ext cx="241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" y="850455"/>
            <a:ext cx="1309542" cy="13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26352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7" name="Oval 6"/>
          <p:cNvSpPr/>
          <p:nvPr/>
        </p:nvSpPr>
        <p:spPr>
          <a:xfrm>
            <a:off x="1959432" y="2505961"/>
            <a:ext cx="1776549" cy="8098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59431" y="3934708"/>
            <a:ext cx="1776549" cy="8098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59430" y="5339439"/>
            <a:ext cx="1776549" cy="8098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498" y="26163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498" y="4047268"/>
            <a:ext cx="73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7498" y="5506021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Oxygen, carbon dioxide,…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676" y="1089680"/>
            <a:ext cx="826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9.4,9.5,9.6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5" y="2618847"/>
            <a:ext cx="5711356" cy="286412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17" y="2903379"/>
            <a:ext cx="2887771" cy="249863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21" y="2506013"/>
            <a:ext cx="1924319" cy="28960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82702" y="5491905"/>
            <a:ext cx="4506689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06480" y="5491905"/>
            <a:ext cx="2752408" cy="9414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05409" y="5482974"/>
            <a:ext cx="2261661" cy="9504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536" y="1141712"/>
            <a:ext cx="826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536" y="2244402"/>
            <a:ext cx="1030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suốt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13" name="Thí nghiệm đo nhiệt độ sôi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020" y="2916205"/>
            <a:ext cx="5849986" cy="32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" y="1311150"/>
            <a:ext cx="11190644" cy="39128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0040" y="5223962"/>
            <a:ext cx="3465184" cy="14116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1721" y="5285098"/>
            <a:ext cx="3547047" cy="13504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33876" y="4458872"/>
            <a:ext cx="331994" cy="8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74043" y="4458872"/>
            <a:ext cx="374822" cy="82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43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068" y="3073853"/>
            <a:ext cx="2366733" cy="97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tiến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hành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68476" y="4351978"/>
            <a:ext cx="2059577" cy="97177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241880" y="4432916"/>
            <a:ext cx="1950695" cy="8098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72866" y="4412973"/>
            <a:ext cx="2353075" cy="8497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55" y="4119426"/>
            <a:ext cx="3027317" cy="12043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B1: Cho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trắng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bát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75" y="5434640"/>
            <a:ext cx="2994934" cy="11875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130258" y="4119426"/>
            <a:ext cx="22899" cy="263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90726" y="4119426"/>
            <a:ext cx="26551" cy="2738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65175" y="4119426"/>
            <a:ext cx="20479" cy="2634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86844" y="5302650"/>
            <a:ext cx="2860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6476" y="5323753"/>
            <a:ext cx="2410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96393" y="5361589"/>
            <a:ext cx="3106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8053" y="3183514"/>
            <a:ext cx="3665766" cy="97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nghiệm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1" y="812804"/>
            <a:ext cx="7699377" cy="2225299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>
            <a:off x="4967707" y="3917655"/>
            <a:ext cx="786961" cy="61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352354" y="3897880"/>
            <a:ext cx="10728" cy="575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868360" y="3860254"/>
            <a:ext cx="1000419" cy="75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1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-134408" y="779624"/>
            <a:ext cx="11796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TN 3: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74260" y="2628520"/>
            <a:ext cx="3000930" cy="9254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3437" y="3612774"/>
            <a:ext cx="3014697" cy="9284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0129" y="24767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3896" y="34813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3895" y="44859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0128" y="5490571"/>
            <a:ext cx="5133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83437" y="4650723"/>
            <a:ext cx="3014697" cy="8210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70192" y="5589669"/>
            <a:ext cx="3253277" cy="786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88" y="313862"/>
            <a:ext cx="35421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31" y="0"/>
            <a:ext cx="8053969" cy="495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587" y="3648156"/>
            <a:ext cx="35421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xịt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CƠ BẢN CỦA CHẤT</a:t>
            </a:r>
          </a:p>
        </p:txBody>
      </p:sp>
      <p:sp>
        <p:nvSpPr>
          <p:cNvPr id="7" name="Oval 6"/>
          <p:cNvSpPr/>
          <p:nvPr/>
        </p:nvSpPr>
        <p:spPr>
          <a:xfrm>
            <a:off x="232096" y="1857916"/>
            <a:ext cx="5171108" cy="20877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gồm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Oval 8"/>
          <p:cNvSpPr/>
          <p:nvPr/>
        </p:nvSpPr>
        <p:spPr>
          <a:xfrm>
            <a:off x="81983" y="4378399"/>
            <a:ext cx="5183757" cy="23520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0329" y="837323"/>
            <a:ext cx="651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chất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3" y="956686"/>
            <a:ext cx="852243" cy="7710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70054" y="4948767"/>
            <a:ext cx="409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hủy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57211" y="5575759"/>
            <a:ext cx="407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cháy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9019" y="1466152"/>
            <a:ext cx="660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57211" y="1978703"/>
            <a:ext cx="6327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7211" y="2865122"/>
            <a:ext cx="639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khác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9019" y="3744471"/>
            <a:ext cx="640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chảy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9019" y="4267691"/>
            <a:ext cx="539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điện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0" idx="1"/>
          </p:cNvCxnSpPr>
          <p:nvPr/>
        </p:nvCxnSpPr>
        <p:spPr>
          <a:xfrm flipV="1">
            <a:off x="4375667" y="1727762"/>
            <a:ext cx="1153352" cy="100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375667" y="2329020"/>
            <a:ext cx="1286487" cy="43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375667" y="2736736"/>
            <a:ext cx="1259852" cy="42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375667" y="2720081"/>
            <a:ext cx="1181544" cy="115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375667" y="2736736"/>
            <a:ext cx="1137517" cy="1641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44995" y="5424702"/>
            <a:ext cx="812216" cy="48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8" idx="1"/>
          </p:cNvCxnSpPr>
          <p:nvPr/>
        </p:nvCxnSpPr>
        <p:spPr>
          <a:xfrm flipV="1">
            <a:off x="4757838" y="5210377"/>
            <a:ext cx="812216" cy="22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0" y="1038078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5708" y="2358471"/>
            <a:ext cx="8946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5246" y="4722152"/>
            <a:ext cx="6792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9" y="2068029"/>
            <a:ext cx="2401233" cy="2149677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1" y="4217706"/>
            <a:ext cx="4098557" cy="25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49" y="944434"/>
            <a:ext cx="4522070" cy="2598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0" y="891092"/>
            <a:ext cx="737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6618" y="3424249"/>
            <a:ext cx="323665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05" y="4132754"/>
            <a:ext cx="3244966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6617" y="4874390"/>
            <a:ext cx="3236654" cy="63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9994" y="5613283"/>
            <a:ext cx="3253277" cy="786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1797" y="3587295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5123" y="4249614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1797" y="5752899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đá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5123" y="4985750"/>
            <a:ext cx="613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463271" y="3898147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10924" y="458201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08752" y="527837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08752" y="598145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9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 CHUYỂN THỂ CỦA CHẤT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6617" y="2830991"/>
            <a:ext cx="281314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chảy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04" y="3604467"/>
            <a:ext cx="2821457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2098" y="4430996"/>
            <a:ext cx="2867663" cy="637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5475" y="5219391"/>
            <a:ext cx="2884286" cy="637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7461" y="3632706"/>
            <a:ext cx="895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6523" y="4444536"/>
            <a:ext cx="89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992" y="6129083"/>
            <a:ext cx="89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56523" y="5229679"/>
            <a:ext cx="834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hơi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23009" y="3910328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65632" y="4661539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42586" y="5565743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7" y="870618"/>
            <a:ext cx="7411484" cy="1695687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0" y="1322304"/>
            <a:ext cx="1025054" cy="1063736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55475" y="6026854"/>
            <a:ext cx="2884286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ngưng</a:t>
            </a:r>
            <a:r>
              <a:rPr lang="en-US" sz="2800" b="1" dirty="0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tụ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3900" y="2921394"/>
            <a:ext cx="915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623009" y="3201819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16186" y="6445687"/>
            <a:ext cx="490891" cy="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  <p:extLst>
      <p:ext uri="{BB962C8B-B14F-4D97-AF65-F5344CB8AC3E}">
        <p14:creationId xmlns:p14="http://schemas.microsoft.com/office/powerpoint/2010/main" val="14466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9220200" y="533400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75 -0.43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0896" y="135100"/>
            <a:ext cx="11249169" cy="1465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0896" y="215836"/>
            <a:ext cx="10653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4" y="3637151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8338" y="3843699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126" y="4545281"/>
            <a:ext cx="3684181" cy="25146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6" y="1862571"/>
            <a:ext cx="2645725" cy="171938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1" y="1906516"/>
            <a:ext cx="2863541" cy="173063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81" y="1906516"/>
            <a:ext cx="2637672" cy="17837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72" y="1937304"/>
            <a:ext cx="2516497" cy="1689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93389" y="3561510"/>
            <a:ext cx="152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6751" y="3525480"/>
            <a:ext cx="175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4997" y="3478815"/>
            <a:ext cx="152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9031" y="3501649"/>
            <a:ext cx="183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0026" y="137514"/>
            <a:ext cx="11931973" cy="7406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565" y="221483"/>
            <a:ext cx="1221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566" y="3223783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4179" y="3599935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74" y="3709472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4" y="1018708"/>
            <a:ext cx="2187720" cy="231641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67" y="1057643"/>
            <a:ext cx="2193633" cy="231641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47" y="1085587"/>
            <a:ext cx="2240076" cy="230694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" y="1146438"/>
            <a:ext cx="2147196" cy="222761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57" y="1164676"/>
            <a:ext cx="2054633" cy="21921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3476" y="321567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1967" y="321567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8206" y="322245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3271" y="3288340"/>
            <a:ext cx="191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97" y="2500897"/>
            <a:ext cx="3439005" cy="30007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9282543" cy="6976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347" y="914401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1295401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34" y="2500897"/>
            <a:ext cx="3017252" cy="2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 ảnh nền powerpoint cảm ơn kết thúc bài thuyết trình ấn tượng | ADV  Solu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0435" y="653143"/>
            <a:ext cx="5172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SEE </a:t>
            </a:r>
          </a:p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  YOU </a:t>
            </a:r>
          </a:p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      SOON!!!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8272" y="43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CÁC THỂ CỦA CHẤT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31519"/>
            <a:ext cx="12213773" cy="11103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BÀI 8: SỰ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ĐA DẠNG VÀ CÁC THỂ CƠ BẢN CỦA CHẤT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TÍNH CHẤT CỦA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Lato Black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1773" y="2664824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0870" y="3742511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9855" y="4846322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5370" y="5910944"/>
            <a:ext cx="520337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5408022" y="1161984"/>
            <a:ext cx="6431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02"/>
            <a:ext cx="4977796" cy="3341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5630090" y="3693184"/>
            <a:ext cx="5773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0" y="5210914"/>
            <a:ext cx="12296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7618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11" name="Oval 10"/>
          <p:cNvSpPr/>
          <p:nvPr/>
        </p:nvSpPr>
        <p:spPr>
          <a:xfrm>
            <a:off x="4454436" y="1345473"/>
            <a:ext cx="2952205" cy="8752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THỂ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6837" y="2945676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0527" y="5003074"/>
            <a:ext cx="2664823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66463" y="2957457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59933" y="5003074"/>
            <a:ext cx="3174275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0836" y="2075625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586" y="2070551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1756" y="3924189"/>
            <a:ext cx="33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1794" y="3881593"/>
            <a:ext cx="385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stCxn id="11" idx="4"/>
          </p:cNvCxnSpPr>
          <p:nvPr/>
        </p:nvCxnSpPr>
        <p:spPr>
          <a:xfrm flipH="1">
            <a:off x="5930538" y="2220685"/>
            <a:ext cx="1" cy="3003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68879" y="2521047"/>
            <a:ext cx="6871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68879" y="2537291"/>
            <a:ext cx="0" cy="4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339943" y="2537290"/>
            <a:ext cx="0" cy="4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3"/>
            <a:endCxn id="16" idx="1"/>
          </p:cNvCxnSpPr>
          <p:nvPr/>
        </p:nvCxnSpPr>
        <p:spPr>
          <a:xfrm>
            <a:off x="3605351" y="3357156"/>
            <a:ext cx="4561112" cy="117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30538" y="3383196"/>
            <a:ext cx="0" cy="9143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50375" y="4293073"/>
            <a:ext cx="6871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68879" y="4297512"/>
            <a:ext cx="0" cy="70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321439" y="4293073"/>
            <a:ext cx="0" cy="705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90307" y="2939759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159933" y="2951540"/>
            <a:ext cx="2808514" cy="8229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TẠO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59584" y="4997157"/>
            <a:ext cx="2664823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(HỮU SINH)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178990" y="5007514"/>
            <a:ext cx="3174275" cy="15022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(VÔ SINH)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0176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10787" y="2336143"/>
            <a:ext cx="235131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10787" y="3429068"/>
            <a:ext cx="2351314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10787" y="4548119"/>
            <a:ext cx="2351314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0787" y="5667170"/>
            <a:ext cx="2351314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6869" y="2347097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xygen, nitrogen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869" y="3429068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chloride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6869" y="451103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saccharose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6868" y="57224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calcium carbonate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Oval 5"/>
          <p:cNvSpPr/>
          <p:nvPr/>
        </p:nvSpPr>
        <p:spPr>
          <a:xfrm>
            <a:off x="705396" y="2743199"/>
            <a:ext cx="2416627" cy="849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046" y="2822455"/>
            <a:ext cx="629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5396" y="4750525"/>
            <a:ext cx="2416627" cy="849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3122023" y="4624251"/>
            <a:ext cx="731521" cy="550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</p:cNvCxnSpPr>
          <p:nvPr/>
        </p:nvCxnSpPr>
        <p:spPr>
          <a:xfrm>
            <a:off x="3122023" y="5175069"/>
            <a:ext cx="705395" cy="42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8046" y="4152687"/>
            <a:ext cx="67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8046" y="5307224"/>
            <a:ext cx="67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do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3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45478" y="2285999"/>
            <a:ext cx="2521132" cy="7184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4356" y="2286000"/>
            <a:ext cx="3174275" cy="7184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773782" y="2285999"/>
            <a:ext cx="13063" cy="4376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Động vật hình mẫ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5" y="3300953"/>
            <a:ext cx="1933303" cy="15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ết tiếng Anh miêu tả con vật mà bạn yêu thích. - CÂU CHUYỆN TÌNH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95" y="3353204"/>
            <a:ext cx="29527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10 loài hoa đẹp nhất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5" y="5195645"/>
            <a:ext cx="2181970" cy="14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iểm danh 5 yếu tố chính quyết định chiều cao ở con người • Hello Bac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70" y="5075744"/>
            <a:ext cx="2466975" cy="16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àn làm việc AT120SHL3DF - Bàn ghế Hòa Phá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9" y="3353204"/>
            <a:ext cx="1973673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sách vở có ý nghĩa gì, mơ thấy mất sách vở đánh lô đề con gì? (Số  đề) - Tom Boon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3380902"/>
            <a:ext cx="2853614" cy="15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othing Care Reimagined] ② Khám phá cách Samsung AirDresser nâng tầm quá  trình chăm sóc quần áo – Samsung Newsroom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08" y="5005935"/>
            <a:ext cx="3401323" cy="18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C06BF-7B8A-40D5-AD75-BE392FBBFB66}"/>
              </a:ext>
            </a:extLst>
          </p:cNvPr>
          <p:cNvSpPr txBox="1"/>
          <p:nvPr/>
        </p:nvSpPr>
        <p:spPr>
          <a:xfrm>
            <a:off x="168971" y="1352478"/>
            <a:ext cx="1179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2192000" cy="731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ĐA DẠNG CỦA CHẤT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36912" y="2638699"/>
            <a:ext cx="2351314" cy="64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36912" y="3731624"/>
            <a:ext cx="2351314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36912" y="4850675"/>
            <a:ext cx="2351314" cy="64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6912" y="5969726"/>
            <a:ext cx="2351314" cy="64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0377" y="2666351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0376" y="3718559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375" y="4850675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374" y="5969726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1292</Words>
  <PresentationFormat>Custom</PresentationFormat>
  <Paragraphs>206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sao khuê</dc:creator>
  <dcterms:created xsi:type="dcterms:W3CDTF">2021-06-20T10:36:10Z</dcterms:created>
  <dcterms:modified xsi:type="dcterms:W3CDTF">2021-11-06T03:28:54Z</dcterms:modified>
</cp:coreProperties>
</file>