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Lst>
  <p:notesMasterIdLst>
    <p:notesMasterId r:id="rId22"/>
  </p:notesMasterIdLst>
  <p:sldIdLst>
    <p:sldId id="313" r:id="rId3"/>
    <p:sldId id="314" r:id="rId4"/>
    <p:sldId id="311" r:id="rId5"/>
    <p:sldId id="316" r:id="rId6"/>
    <p:sldId id="312" r:id="rId7"/>
    <p:sldId id="265" r:id="rId8"/>
    <p:sldId id="294" r:id="rId9"/>
    <p:sldId id="303" r:id="rId10"/>
    <p:sldId id="291" r:id="rId11"/>
    <p:sldId id="304" r:id="rId12"/>
    <p:sldId id="299" r:id="rId13"/>
    <p:sldId id="307" r:id="rId14"/>
    <p:sldId id="275" r:id="rId15"/>
    <p:sldId id="317" r:id="rId16"/>
    <p:sldId id="309" r:id="rId17"/>
    <p:sldId id="308" r:id="rId18"/>
    <p:sldId id="300" r:id="rId19"/>
    <p:sldId id="306" r:id="rId20"/>
    <p:sldId id="28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190929-69C3-4633-BBA3-34501ABE0553}" type="datetimeFigureOut">
              <a:rPr lang="en-US" smtClean="0"/>
              <a:t>1/11/2022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BE917-D8C6-4B19-BC05-64575877DE77}" type="slidenum">
              <a:rPr lang="en-US" smtClean="0"/>
              <a:t>‹#›</a:t>
            </a:fld>
            <a:endParaRPr lang="en-US"/>
          </a:p>
        </p:txBody>
      </p:sp>
    </p:spTree>
    <p:extLst>
      <p:ext uri="{BB962C8B-B14F-4D97-AF65-F5344CB8AC3E}">
        <p14:creationId xmlns:p14="http://schemas.microsoft.com/office/powerpoint/2010/main" val="65594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ea typeface="DengXian" pitchFamily="2" charset="-122"/>
            </a:endParaRPr>
          </a:p>
        </p:txBody>
      </p:sp>
      <p:sp>
        <p:nvSpPr>
          <p:cNvPr id="481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285BF5E-50DD-40EE-A082-B0B9033BA153}" type="slidenum">
              <a:rPr lang="zh-CN" altLang="en-US">
                <a:solidFill>
                  <a:srgbClr val="000000"/>
                </a:solidFill>
                <a:latin typeface="DengXian" pitchFamily="2" charset="-122"/>
                <a:ea typeface="DengXian" pitchFamily="2" charset="-122"/>
              </a:rPr>
              <a:pPr/>
              <a:t>4</a:t>
            </a:fld>
            <a:endParaRPr lang="zh-CN" altLang="en-US">
              <a:solidFill>
                <a:srgbClr val="000000"/>
              </a:solidFill>
              <a:latin typeface="DengXian" pitchFamily="2" charset="-122"/>
              <a:ea typeface="DengXian"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763536-67F7-4151-94A9-633AD8FB6A71}"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21364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63536-67F7-4151-94A9-633AD8FB6A71}"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381283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63536-67F7-4151-94A9-633AD8FB6A71}"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3418140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AD38B7-2C73-4B80-A091-F04D2627256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45D72C2-3A3F-4597-BCD0-CD8A11CFC29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3C7E1FE-A3F5-429F-88EC-E24730A40F6B}"/>
              </a:ext>
            </a:extLst>
          </p:cNvPr>
          <p:cNvSpPr>
            <a:spLocks noGrp="1"/>
          </p:cNvSpPr>
          <p:nvPr>
            <p:ph type="dt" sz="half" idx="10"/>
          </p:nvPr>
        </p:nvSpPr>
        <p:spPr/>
        <p:txBody>
          <a:bodyPr/>
          <a:lstStyle/>
          <a:p>
            <a:fld id="{CB923A3A-0441-4FC4-B674-5730CF5723A5}" type="datetimeFigureOut">
              <a:rPr lang="en-US" smtClean="0">
                <a:solidFill>
                  <a:prstClr val="black">
                    <a:tint val="75000"/>
                  </a:prstClr>
                </a:solidFill>
              </a:rPr>
              <a:pPr/>
              <a:t>1/11/2022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4D6027D-DC9B-4762-A799-19B0589B303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7522E1C-27D9-43FD-9A91-2B8958EAFFC5}"/>
              </a:ext>
            </a:extLst>
          </p:cNvPr>
          <p:cNvSpPr>
            <a:spLocks noGrp="1"/>
          </p:cNvSpPr>
          <p:nvPr>
            <p:ph type="sldNum" sz="quarter" idx="12"/>
          </p:nvPr>
        </p:nvSpPr>
        <p:spPr/>
        <p:txBody>
          <a:bodyPr/>
          <a:lstStyle/>
          <a:p>
            <a:fld id="{3FF1817F-E930-4183-82C9-8476CE8D8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262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E710BF-DFDE-47A6-B3EE-22B957A2C1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EE9A987-5593-48B2-9E8F-D46FD92283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4BE2DED-DF48-4CAD-9D11-95BCD713212C}"/>
              </a:ext>
            </a:extLst>
          </p:cNvPr>
          <p:cNvSpPr>
            <a:spLocks noGrp="1"/>
          </p:cNvSpPr>
          <p:nvPr>
            <p:ph type="dt" sz="half" idx="10"/>
          </p:nvPr>
        </p:nvSpPr>
        <p:spPr/>
        <p:txBody>
          <a:bodyPr/>
          <a:lstStyle/>
          <a:p>
            <a:fld id="{CB923A3A-0441-4FC4-B674-5730CF5723A5}" type="datetimeFigureOut">
              <a:rPr lang="en-US" smtClean="0">
                <a:solidFill>
                  <a:prstClr val="black">
                    <a:tint val="75000"/>
                  </a:prstClr>
                </a:solidFill>
              </a:rPr>
              <a:pPr/>
              <a:t>1/11/2022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C71A595-AD8B-4B7F-B681-08330880476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708BA7C-1D9C-4615-AAF1-E664A7ABA14F}"/>
              </a:ext>
            </a:extLst>
          </p:cNvPr>
          <p:cNvSpPr>
            <a:spLocks noGrp="1"/>
          </p:cNvSpPr>
          <p:nvPr>
            <p:ph type="sldNum" sz="quarter" idx="12"/>
          </p:nvPr>
        </p:nvSpPr>
        <p:spPr/>
        <p:txBody>
          <a:bodyPr/>
          <a:lstStyle/>
          <a:p>
            <a:fld id="{3FF1817F-E930-4183-82C9-8476CE8D8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584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CBD952-EDF4-4344-8E1A-AADDE4FEA149}"/>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0B9473A-9E92-45F2-BDD7-D4C993384319}"/>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ADBA2D3-DCBC-46AF-BF60-51A16C6DBFE0}"/>
              </a:ext>
            </a:extLst>
          </p:cNvPr>
          <p:cNvSpPr>
            <a:spLocks noGrp="1"/>
          </p:cNvSpPr>
          <p:nvPr>
            <p:ph type="dt" sz="half" idx="10"/>
          </p:nvPr>
        </p:nvSpPr>
        <p:spPr/>
        <p:txBody>
          <a:bodyPr/>
          <a:lstStyle/>
          <a:p>
            <a:fld id="{CB923A3A-0441-4FC4-B674-5730CF5723A5}" type="datetimeFigureOut">
              <a:rPr lang="en-US" smtClean="0">
                <a:solidFill>
                  <a:prstClr val="black">
                    <a:tint val="75000"/>
                  </a:prstClr>
                </a:solidFill>
              </a:rPr>
              <a:pPr/>
              <a:t>1/11/2022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26184AC-F161-4910-ABCC-6BA7BFC5D1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77B51EE-4160-44D9-B485-092C6DFE9D77}"/>
              </a:ext>
            </a:extLst>
          </p:cNvPr>
          <p:cNvSpPr>
            <a:spLocks noGrp="1"/>
          </p:cNvSpPr>
          <p:nvPr>
            <p:ph type="sldNum" sz="quarter" idx="12"/>
          </p:nvPr>
        </p:nvSpPr>
        <p:spPr/>
        <p:txBody>
          <a:bodyPr/>
          <a:lstStyle/>
          <a:p>
            <a:fld id="{3FF1817F-E930-4183-82C9-8476CE8D8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779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9C8FB-4F0A-44F2-A407-21D9BD9E87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FCF458C-4A1C-4F00-BDF7-19A0A874A43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C65D95D-F3E3-4753-A1E0-2DD16A81DEA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40F4A2D-CA41-4F3E-B8E0-646C81F7DA24}"/>
              </a:ext>
            </a:extLst>
          </p:cNvPr>
          <p:cNvSpPr>
            <a:spLocks noGrp="1"/>
          </p:cNvSpPr>
          <p:nvPr>
            <p:ph type="dt" sz="half" idx="10"/>
          </p:nvPr>
        </p:nvSpPr>
        <p:spPr/>
        <p:txBody>
          <a:bodyPr/>
          <a:lstStyle/>
          <a:p>
            <a:fld id="{CB923A3A-0441-4FC4-B674-5730CF5723A5}" type="datetimeFigureOut">
              <a:rPr lang="en-US" smtClean="0">
                <a:solidFill>
                  <a:prstClr val="black">
                    <a:tint val="75000"/>
                  </a:prstClr>
                </a:solidFill>
              </a:rPr>
              <a:pPr/>
              <a:t>1/11/2022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B295DA6-BE45-43CD-A95C-66040BE244B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BF47E17D-4F64-42F7-BA0A-6DE19E5B2F81}"/>
              </a:ext>
            </a:extLst>
          </p:cNvPr>
          <p:cNvSpPr>
            <a:spLocks noGrp="1"/>
          </p:cNvSpPr>
          <p:nvPr>
            <p:ph type="sldNum" sz="quarter" idx="12"/>
          </p:nvPr>
        </p:nvSpPr>
        <p:spPr/>
        <p:txBody>
          <a:bodyPr/>
          <a:lstStyle/>
          <a:p>
            <a:fld id="{3FF1817F-E930-4183-82C9-8476CE8D8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887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E18829-72C5-4787-8119-ED6EFBD4EBE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B43FBD2-A5CD-41E0-9222-E790C018315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ED87062-6E2F-41BF-9537-B7BC4BA8574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9F46BE5-EA04-449C-9DDB-AD77ED1BFBE6}"/>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C7F50AF-7674-43FB-8B16-486CAEF6761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7A05E60-10AB-4168-BB00-1D3DE306EB7B}"/>
              </a:ext>
            </a:extLst>
          </p:cNvPr>
          <p:cNvSpPr>
            <a:spLocks noGrp="1"/>
          </p:cNvSpPr>
          <p:nvPr>
            <p:ph type="dt" sz="half" idx="10"/>
          </p:nvPr>
        </p:nvSpPr>
        <p:spPr/>
        <p:txBody>
          <a:bodyPr/>
          <a:lstStyle/>
          <a:p>
            <a:fld id="{CB923A3A-0441-4FC4-B674-5730CF5723A5}" type="datetimeFigureOut">
              <a:rPr lang="en-US" smtClean="0">
                <a:solidFill>
                  <a:prstClr val="black">
                    <a:tint val="75000"/>
                  </a:prstClr>
                </a:solidFill>
              </a:rPr>
              <a:pPr/>
              <a:t>1/11/2022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77D70CB9-580F-4AFC-9258-D95ABC62F69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059BED0B-C50C-494D-93E5-5C7D17854E9A}"/>
              </a:ext>
            </a:extLst>
          </p:cNvPr>
          <p:cNvSpPr>
            <a:spLocks noGrp="1"/>
          </p:cNvSpPr>
          <p:nvPr>
            <p:ph type="sldNum" sz="quarter" idx="12"/>
          </p:nvPr>
        </p:nvSpPr>
        <p:spPr/>
        <p:txBody>
          <a:bodyPr/>
          <a:lstStyle/>
          <a:p>
            <a:fld id="{3FF1817F-E930-4183-82C9-8476CE8D8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62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F96DB2-3B01-432E-AA26-5AC8C91B64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C50C330-3358-4117-9772-70AB11B062DF}"/>
              </a:ext>
            </a:extLst>
          </p:cNvPr>
          <p:cNvSpPr>
            <a:spLocks noGrp="1"/>
          </p:cNvSpPr>
          <p:nvPr>
            <p:ph type="dt" sz="half" idx="10"/>
          </p:nvPr>
        </p:nvSpPr>
        <p:spPr/>
        <p:txBody>
          <a:bodyPr/>
          <a:lstStyle/>
          <a:p>
            <a:fld id="{CB923A3A-0441-4FC4-B674-5730CF5723A5}" type="datetimeFigureOut">
              <a:rPr lang="en-US" smtClean="0">
                <a:solidFill>
                  <a:prstClr val="black">
                    <a:tint val="75000"/>
                  </a:prstClr>
                </a:solidFill>
              </a:rPr>
              <a:pPr/>
              <a:t>1/11/2022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6F52ED7F-6A42-41BA-98BC-3D2A007B6737}"/>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F4CC930D-66E0-46E7-9358-F8C7D0C2383B}"/>
              </a:ext>
            </a:extLst>
          </p:cNvPr>
          <p:cNvSpPr>
            <a:spLocks noGrp="1"/>
          </p:cNvSpPr>
          <p:nvPr>
            <p:ph type="sldNum" sz="quarter" idx="12"/>
          </p:nvPr>
        </p:nvSpPr>
        <p:spPr/>
        <p:txBody>
          <a:bodyPr/>
          <a:lstStyle/>
          <a:p>
            <a:fld id="{3FF1817F-E930-4183-82C9-8476CE8D8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567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E57B624-35D6-409B-ABEB-D8D62E627161}"/>
              </a:ext>
            </a:extLst>
          </p:cNvPr>
          <p:cNvSpPr>
            <a:spLocks noGrp="1"/>
          </p:cNvSpPr>
          <p:nvPr>
            <p:ph type="dt" sz="half" idx="10"/>
          </p:nvPr>
        </p:nvSpPr>
        <p:spPr/>
        <p:txBody>
          <a:bodyPr/>
          <a:lstStyle/>
          <a:p>
            <a:fld id="{CB923A3A-0441-4FC4-B674-5730CF5723A5}" type="datetimeFigureOut">
              <a:rPr lang="en-US" smtClean="0">
                <a:solidFill>
                  <a:prstClr val="black">
                    <a:tint val="75000"/>
                  </a:prstClr>
                </a:solidFill>
              </a:rPr>
              <a:pPr/>
              <a:t>1/11/2022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5D92ABE4-74C2-4301-9BD5-B56CA70A898D}"/>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726512EB-971F-4D9E-BFBF-2BB7173FF6C4}"/>
              </a:ext>
            </a:extLst>
          </p:cNvPr>
          <p:cNvSpPr>
            <a:spLocks noGrp="1"/>
          </p:cNvSpPr>
          <p:nvPr>
            <p:ph type="sldNum" sz="quarter" idx="12"/>
          </p:nvPr>
        </p:nvSpPr>
        <p:spPr/>
        <p:txBody>
          <a:bodyPr/>
          <a:lstStyle/>
          <a:p>
            <a:fld id="{3FF1817F-E930-4183-82C9-8476CE8D8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529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F4FF9E-DB9D-472B-93D7-01B2B8CCB34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A4348A8-87F3-4E51-9D9B-8F27C51C692D}"/>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1D144A9-C089-497C-A2B8-DC4F316DC87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35805EB-4434-47AF-87FD-3658AE4FD7D2}"/>
              </a:ext>
            </a:extLst>
          </p:cNvPr>
          <p:cNvSpPr>
            <a:spLocks noGrp="1"/>
          </p:cNvSpPr>
          <p:nvPr>
            <p:ph type="dt" sz="half" idx="10"/>
          </p:nvPr>
        </p:nvSpPr>
        <p:spPr/>
        <p:txBody>
          <a:bodyPr/>
          <a:lstStyle/>
          <a:p>
            <a:fld id="{CB923A3A-0441-4FC4-B674-5730CF5723A5}" type="datetimeFigureOut">
              <a:rPr lang="en-US" smtClean="0">
                <a:solidFill>
                  <a:prstClr val="black">
                    <a:tint val="75000"/>
                  </a:prstClr>
                </a:solidFill>
              </a:rPr>
              <a:pPr/>
              <a:t>1/11/2022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8591A80C-2E12-4808-9597-C7949577A88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CE49499-7C1D-40D4-BA5D-6C9FA54E29C6}"/>
              </a:ext>
            </a:extLst>
          </p:cNvPr>
          <p:cNvSpPr>
            <a:spLocks noGrp="1"/>
          </p:cNvSpPr>
          <p:nvPr>
            <p:ph type="sldNum" sz="quarter" idx="12"/>
          </p:nvPr>
        </p:nvSpPr>
        <p:spPr/>
        <p:txBody>
          <a:bodyPr/>
          <a:lstStyle/>
          <a:p>
            <a:fld id="{3FF1817F-E930-4183-82C9-8476CE8D8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80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63536-67F7-4151-94A9-633AD8FB6A71}"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1927741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4883B0-A054-43AC-8DDF-D0011D255D1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82BD6FE-5778-4C1E-89BB-1D36F1B41FBC}"/>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9991A86-3C95-4509-A5B7-0F1C11847E6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A36813D-4BD1-41A0-9413-506387EDF217}"/>
              </a:ext>
            </a:extLst>
          </p:cNvPr>
          <p:cNvSpPr>
            <a:spLocks noGrp="1"/>
          </p:cNvSpPr>
          <p:nvPr>
            <p:ph type="dt" sz="half" idx="10"/>
          </p:nvPr>
        </p:nvSpPr>
        <p:spPr/>
        <p:txBody>
          <a:bodyPr/>
          <a:lstStyle/>
          <a:p>
            <a:fld id="{CB923A3A-0441-4FC4-B674-5730CF5723A5}" type="datetimeFigureOut">
              <a:rPr lang="en-US" smtClean="0">
                <a:solidFill>
                  <a:prstClr val="black">
                    <a:tint val="75000"/>
                  </a:prstClr>
                </a:solidFill>
              </a:rPr>
              <a:pPr/>
              <a:t>1/11/2022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E1999038-A671-4080-A8FE-C5F8791BE8A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243A960-840B-4E31-BB47-21C139911933}"/>
              </a:ext>
            </a:extLst>
          </p:cNvPr>
          <p:cNvSpPr>
            <a:spLocks noGrp="1"/>
          </p:cNvSpPr>
          <p:nvPr>
            <p:ph type="sldNum" sz="quarter" idx="12"/>
          </p:nvPr>
        </p:nvSpPr>
        <p:spPr/>
        <p:txBody>
          <a:bodyPr/>
          <a:lstStyle/>
          <a:p>
            <a:fld id="{3FF1817F-E930-4183-82C9-8476CE8D8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332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7A092A-596C-467E-AAD8-900E054961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1F2B375-DAA6-4BF9-9A63-AA1FF9ACA8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0E0DC1F-8AD1-498E-936E-7B479F4EEBC7}"/>
              </a:ext>
            </a:extLst>
          </p:cNvPr>
          <p:cNvSpPr>
            <a:spLocks noGrp="1"/>
          </p:cNvSpPr>
          <p:nvPr>
            <p:ph type="dt" sz="half" idx="10"/>
          </p:nvPr>
        </p:nvSpPr>
        <p:spPr/>
        <p:txBody>
          <a:bodyPr/>
          <a:lstStyle/>
          <a:p>
            <a:fld id="{CB923A3A-0441-4FC4-B674-5730CF5723A5}" type="datetimeFigureOut">
              <a:rPr lang="en-US" smtClean="0">
                <a:solidFill>
                  <a:prstClr val="black">
                    <a:tint val="75000"/>
                  </a:prstClr>
                </a:solidFill>
              </a:rPr>
              <a:pPr/>
              <a:t>1/11/2022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6843DE3-0826-467C-9E6B-91E3F9EE6AE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641AB5D-FBDA-4F09-963E-8BE3B2E4CE8F}"/>
              </a:ext>
            </a:extLst>
          </p:cNvPr>
          <p:cNvSpPr>
            <a:spLocks noGrp="1"/>
          </p:cNvSpPr>
          <p:nvPr>
            <p:ph type="sldNum" sz="quarter" idx="12"/>
          </p:nvPr>
        </p:nvSpPr>
        <p:spPr/>
        <p:txBody>
          <a:bodyPr/>
          <a:lstStyle/>
          <a:p>
            <a:fld id="{3FF1817F-E930-4183-82C9-8476CE8D8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811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AD8DF59-3A4D-4BF1-9592-64F46ED9A32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A642E41-38B5-4B56-8AEB-FD22F0E1750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EF6DF10-DBB6-4A64-BA70-A5B54ED800E0}"/>
              </a:ext>
            </a:extLst>
          </p:cNvPr>
          <p:cNvSpPr>
            <a:spLocks noGrp="1"/>
          </p:cNvSpPr>
          <p:nvPr>
            <p:ph type="dt" sz="half" idx="10"/>
          </p:nvPr>
        </p:nvSpPr>
        <p:spPr/>
        <p:txBody>
          <a:bodyPr/>
          <a:lstStyle/>
          <a:p>
            <a:fld id="{CB923A3A-0441-4FC4-B674-5730CF5723A5}" type="datetimeFigureOut">
              <a:rPr lang="en-US" smtClean="0">
                <a:solidFill>
                  <a:prstClr val="black">
                    <a:tint val="75000"/>
                  </a:prstClr>
                </a:solidFill>
              </a:rPr>
              <a:pPr/>
              <a:t>1/11/2022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702A13F-0B61-4A37-854F-BFE26B43BFF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F488BC8-CAAF-449F-8B1D-24B87504DB03}"/>
              </a:ext>
            </a:extLst>
          </p:cNvPr>
          <p:cNvSpPr>
            <a:spLocks noGrp="1"/>
          </p:cNvSpPr>
          <p:nvPr>
            <p:ph type="sldNum" sz="quarter" idx="12"/>
          </p:nvPr>
        </p:nvSpPr>
        <p:spPr/>
        <p:txBody>
          <a:bodyPr/>
          <a:lstStyle/>
          <a:p>
            <a:fld id="{3FF1817F-E930-4183-82C9-8476CE8D8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973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763536-67F7-4151-94A9-633AD8FB6A71}"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245570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763536-67F7-4151-94A9-633AD8FB6A71}"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20462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763536-67F7-4151-94A9-633AD8FB6A71}"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411647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763536-67F7-4151-94A9-633AD8FB6A71}"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300230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63536-67F7-4151-94A9-633AD8FB6A71}"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334571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63536-67F7-4151-94A9-633AD8FB6A71}"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203072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63536-67F7-4151-94A9-633AD8FB6A71}"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428740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63536-67F7-4151-94A9-633AD8FB6A71}" type="datetimeFigureOut">
              <a:rPr lang="en-US" smtClean="0"/>
              <a:t>1/11/2022</a:t>
            </a:fld>
            <a:endParaRPr lang="en-US"/>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5377F-A559-4B74-924A-DDE84A528637}" type="slidenum">
              <a:rPr lang="en-US" smtClean="0"/>
              <a:t>‹#›</a:t>
            </a:fld>
            <a:endParaRPr lang="en-US"/>
          </a:p>
        </p:txBody>
      </p:sp>
    </p:spTree>
    <p:extLst>
      <p:ext uri="{BB962C8B-B14F-4D97-AF65-F5344CB8AC3E}">
        <p14:creationId xmlns:p14="http://schemas.microsoft.com/office/powerpoint/2010/main" val="2724290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004DB6B-4480-488D-BBC2-C76BFDC523B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725F3A6-F3BF-41E9-8DAB-2D4C3A99886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A76255C-FD91-4D35-9598-2AD4430AB4D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23A3A-0441-4FC4-B674-5730CF5723A5}" type="datetimeFigureOut">
              <a:rPr lang="en-US" smtClean="0">
                <a:solidFill>
                  <a:prstClr val="black">
                    <a:tint val="75000"/>
                  </a:prstClr>
                </a:solidFill>
              </a:rPr>
              <a:pPr/>
              <a:t>1/11/2022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8384930-2909-44C5-91BD-46FCCC23558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09387E4-844E-4064-A265-22A949481C5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1817F-E930-4183-82C9-8476CE8D8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6371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vi.wikipedia.org/wiki/Trinh_nam" TargetMode="External"/><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hyperlink" Target="https://vi.wikipedia.org/wiki/T%C3%B4_Ch%C3%A2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8.gif"/><Relationship Id="rId7" Type="http://schemas.openxmlformats.org/officeDocument/2006/relationships/image" Target="../media/image22.gif"/><Relationship Id="rId2" Type="http://schemas.openxmlformats.org/officeDocument/2006/relationships/image" Target="../media/image17.gif"/><Relationship Id="rId1" Type="http://schemas.openxmlformats.org/officeDocument/2006/relationships/slideLayout" Target="../slideLayouts/slideLayout12.xml"/><Relationship Id="rId6" Type="http://schemas.openxmlformats.org/officeDocument/2006/relationships/image" Target="../media/image21.gif"/><Relationship Id="rId5" Type="http://schemas.openxmlformats.org/officeDocument/2006/relationships/image" Target="../media/image20.gif"/><Relationship Id="rId10" Type="http://schemas.openxmlformats.org/officeDocument/2006/relationships/image" Target="../media/image25.gif"/><Relationship Id="rId4" Type="http://schemas.openxmlformats.org/officeDocument/2006/relationships/image" Target="../media/image19.gif"/><Relationship Id="rId9"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LeHongPhong_l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800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76200" y="-1113773"/>
            <a:ext cx="9144000" cy="780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endParaRPr lang="en-US" sz="4400" b="1" dirty="0">
              <a:solidFill>
                <a:srgbClr val="00FFFF"/>
              </a:solidFill>
              <a:latin typeface="VNI-Times" pitchFamily="2" charset="0"/>
            </a:endParaRPr>
          </a:p>
          <a:p>
            <a:pPr eaLnBrk="1" hangingPunct="1">
              <a:spcBef>
                <a:spcPct val="50000"/>
              </a:spcBef>
            </a:pPr>
            <a:endParaRPr lang="vi-VN" sz="4000" b="1" dirty="0" smtClean="0">
              <a:solidFill>
                <a:srgbClr val="FF0000"/>
              </a:solidFill>
              <a:latin typeface="VNI-Times" pitchFamily="2" charset="0"/>
            </a:endParaRPr>
          </a:p>
          <a:p>
            <a:pPr eaLnBrk="1" hangingPunct="1">
              <a:spcBef>
                <a:spcPct val="50000"/>
              </a:spcBef>
            </a:pPr>
            <a:endParaRPr lang="vi-VN" sz="4000" b="1" dirty="0">
              <a:solidFill>
                <a:srgbClr val="FF0000"/>
              </a:solidFill>
              <a:latin typeface="VNI-Times" pitchFamily="2" charset="0"/>
            </a:endParaRPr>
          </a:p>
          <a:p>
            <a:pPr eaLnBrk="1" hangingPunct="1">
              <a:spcBef>
                <a:spcPct val="50000"/>
              </a:spcBef>
            </a:pPr>
            <a:endParaRPr lang="vi-VN" sz="4000" b="1" dirty="0" smtClean="0">
              <a:solidFill>
                <a:srgbClr val="FF0000"/>
              </a:solidFill>
              <a:latin typeface="VNI-Times" pitchFamily="2" charset="0"/>
            </a:endParaRPr>
          </a:p>
          <a:p>
            <a:pPr eaLnBrk="1" hangingPunct="1">
              <a:spcBef>
                <a:spcPct val="50000"/>
              </a:spcBef>
            </a:pPr>
            <a:endParaRPr lang="vi-VN" sz="4000" b="1" dirty="0">
              <a:solidFill>
                <a:srgbClr val="FF0000"/>
              </a:solidFill>
              <a:latin typeface="VNI-Times" pitchFamily="2" charset="0"/>
            </a:endParaRPr>
          </a:p>
          <a:p>
            <a:pPr eaLnBrk="1" hangingPunct="1">
              <a:spcBef>
                <a:spcPct val="50000"/>
              </a:spcBef>
            </a:pPr>
            <a:endParaRPr lang="vi-VN" sz="4000" b="1" dirty="0" smtClean="0">
              <a:solidFill>
                <a:srgbClr val="FF0000"/>
              </a:solidFill>
              <a:latin typeface="VNI-Times" pitchFamily="2" charset="0"/>
            </a:endParaRPr>
          </a:p>
          <a:p>
            <a:pPr eaLnBrk="1" hangingPunct="1">
              <a:spcBef>
                <a:spcPct val="50000"/>
              </a:spcBef>
            </a:pPr>
            <a:r>
              <a:rPr lang="vi-VN" sz="4000" b="1" dirty="0">
                <a:solidFill>
                  <a:srgbClr val="FF0000"/>
                </a:solidFill>
                <a:latin typeface="VNI-Times" pitchFamily="2" charset="0"/>
              </a:rPr>
              <a:t> </a:t>
            </a:r>
            <a:r>
              <a:rPr lang="vi-VN" sz="4000" b="1" dirty="0" smtClean="0">
                <a:solidFill>
                  <a:srgbClr val="FF0000"/>
                </a:solidFill>
                <a:latin typeface="VNI-Times" pitchFamily="2" charset="0"/>
              </a:rPr>
              <a:t>                  </a:t>
            </a:r>
          </a:p>
          <a:p>
            <a:pPr eaLnBrk="1" hangingPunct="1">
              <a:spcBef>
                <a:spcPct val="50000"/>
              </a:spcBef>
            </a:pPr>
            <a:r>
              <a:rPr lang="vi-VN" sz="4000" b="1" dirty="0">
                <a:solidFill>
                  <a:srgbClr val="FF0000"/>
                </a:solidFill>
                <a:latin typeface="VNI-Times" pitchFamily="2" charset="0"/>
              </a:rPr>
              <a:t> </a:t>
            </a:r>
            <a:r>
              <a:rPr lang="vi-VN" sz="4000" b="1" dirty="0" smtClean="0">
                <a:solidFill>
                  <a:srgbClr val="FF0000"/>
                </a:solidFill>
                <a:latin typeface="VNI-Times" pitchFamily="2" charset="0"/>
              </a:rPr>
              <a:t>               PHẦN KHỞI ĐỘNG</a:t>
            </a:r>
            <a:endParaRPr lang="en-US" sz="4000" b="1" dirty="0">
              <a:solidFill>
                <a:srgbClr val="FF0000"/>
              </a:solidFill>
              <a:latin typeface="VNI-Times" pitchFamily="2" charset="0"/>
            </a:endParaRPr>
          </a:p>
          <a:p>
            <a:pPr eaLnBrk="1" hangingPunct="1">
              <a:spcBef>
                <a:spcPct val="50000"/>
              </a:spcBef>
            </a:pPr>
            <a:endParaRPr lang="en-US" sz="3600" b="1" dirty="0">
              <a:solidFill>
                <a:srgbClr val="FF0000"/>
              </a:solidFill>
              <a:latin typeface="VNI-Ariston" pitchFamily="2" charset="0"/>
            </a:endParaRPr>
          </a:p>
        </p:txBody>
      </p:sp>
      <p:sp>
        <p:nvSpPr>
          <p:cNvPr id="61444" name="Text Box 4"/>
          <p:cNvSpPr txBox="1">
            <a:spLocks noChangeArrowheads="1"/>
          </p:cNvSpPr>
          <p:nvPr/>
        </p:nvSpPr>
        <p:spPr bwMode="auto">
          <a:xfrm>
            <a:off x="9372600" y="6324600"/>
            <a:ext cx="777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pitchFamily="34" charset="0"/>
              </a:defRPr>
            </a:lvl9pPr>
          </a:lstStyle>
          <a:p>
            <a:pPr algn="l">
              <a:spcBef>
                <a:spcPct val="50000"/>
              </a:spcBef>
            </a:pPr>
            <a:r>
              <a:rPr lang="en-US">
                <a:solidFill>
                  <a:srgbClr val="FF0000"/>
                </a:solidFill>
                <a:latin typeface="VNI-Times" pitchFamily="2" charset="0"/>
              </a:rPr>
              <a:t>Giaùo vieân : Trịnh Thị Thanh Bình                     </a:t>
            </a:r>
            <a:r>
              <a:rPr lang="en-US">
                <a:solidFill>
                  <a:srgbClr val="FF0000"/>
                </a:solidFill>
              </a:rPr>
              <a:t>Trường THCS Lê Hồng Phong</a:t>
            </a:r>
            <a:endParaRPr lang="en-US">
              <a:solidFill>
                <a:srgbClr val="FF0000"/>
              </a:solidFill>
              <a:latin typeface="VNI-Times" pitchFamily="2" charset="0"/>
            </a:endParaRPr>
          </a:p>
        </p:txBody>
      </p:sp>
    </p:spTree>
    <p:extLst>
      <p:ext uri="{BB962C8B-B14F-4D97-AF65-F5344CB8AC3E}">
        <p14:creationId xmlns:p14="http://schemas.microsoft.com/office/powerpoint/2010/main" val="5198617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repeatCount="indefinite" fill="hold" grpId="0" nodeType="withEffect">
                                  <p:stCondLst>
                                    <p:cond delay="1000"/>
                                  </p:stCondLst>
                                  <p:childTnLst>
                                    <p:animMotion origin="layout" path="M 0.34584 -0.00764 L -1.7875 -0.00093 " pathEditMode="relative" rAng="0" ptsTypes="AA">
                                      <p:cBhvr>
                                        <p:cTn id="6" dur="10000" fill="hold"/>
                                        <p:tgtEl>
                                          <p:spTgt spid="61444"/>
                                        </p:tgtEl>
                                        <p:attrNameLst>
                                          <p:attrName>ppt_x</p:attrName>
                                          <p:attrName>ppt_y</p:attrName>
                                        </p:attrNameLst>
                                      </p:cBhvr>
                                      <p:rCtr x="-106667"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13855"/>
            <a:ext cx="6019800" cy="762000"/>
          </a:xfrm>
        </p:spPr>
        <p:txBody>
          <a:bodyPr>
            <a:noAutofit/>
          </a:bodyPr>
          <a:lstStyle/>
          <a:p>
            <a:pPr lvl="0" algn="l">
              <a:spcBef>
                <a:spcPts val="0"/>
              </a:spcBef>
            </a:pPr>
            <a:r>
              <a:rPr lang="en-US" sz="3600" dirty="0">
                <a:solidFill>
                  <a:schemeClr val="accent2"/>
                </a:solidFill>
                <a:latin typeface="Times New Roman" panose="02020603050405020304" pitchFamily="18" charset="0"/>
                <a:ea typeface="Times New Roman" panose="02020603050405020304" pitchFamily="18" charset="0"/>
                <a:cs typeface="+mn-cs"/>
              </a:rPr>
              <a:t>2</a:t>
            </a:r>
            <a:r>
              <a:rPr lang="en-US" sz="3600" b="1" dirty="0">
                <a:solidFill>
                  <a:schemeClr val="accent2"/>
                </a:solidFill>
                <a:latin typeface="Times New Roman" panose="02020603050405020304" pitchFamily="18" charset="0"/>
                <a:ea typeface="Times New Roman" panose="02020603050405020304" pitchFamily="18" charset="0"/>
                <a:cs typeface="+mn-cs"/>
              </a:rPr>
              <a:t>: </a:t>
            </a:r>
            <a:r>
              <a:rPr lang="en-US" sz="3600" b="1" dirty="0" err="1">
                <a:solidFill>
                  <a:schemeClr val="accent2"/>
                </a:solidFill>
                <a:latin typeface="Times New Roman" panose="02020603050405020304" pitchFamily="18" charset="0"/>
                <a:ea typeface="Times New Roman" panose="02020603050405020304" pitchFamily="18" charset="0"/>
                <a:cs typeface="+mn-cs"/>
              </a:rPr>
              <a:t>Văn</a:t>
            </a:r>
            <a:r>
              <a:rPr lang="en-US" sz="3600" b="1" dirty="0">
                <a:solidFill>
                  <a:schemeClr val="accent2"/>
                </a:solidFill>
                <a:latin typeface="Times New Roman" panose="02020603050405020304" pitchFamily="18" charset="0"/>
                <a:ea typeface="Times New Roman" panose="02020603050405020304" pitchFamily="18" charset="0"/>
                <a:cs typeface="+mn-cs"/>
              </a:rPr>
              <a:t> </a:t>
            </a:r>
            <a:r>
              <a:rPr lang="en-US" sz="3600" b="1" dirty="0" err="1">
                <a:solidFill>
                  <a:schemeClr val="accent2"/>
                </a:solidFill>
                <a:latin typeface="Times New Roman" panose="02020603050405020304" pitchFamily="18" charset="0"/>
                <a:ea typeface="Times New Roman" panose="02020603050405020304" pitchFamily="18" charset="0"/>
                <a:cs typeface="+mn-cs"/>
              </a:rPr>
              <a:t>học</a:t>
            </a:r>
            <a:r>
              <a:rPr lang="en-US" sz="3600" b="1" dirty="0">
                <a:solidFill>
                  <a:schemeClr val="accent2"/>
                </a:solidFill>
                <a:latin typeface="Times New Roman" panose="02020603050405020304" pitchFamily="18" charset="0"/>
                <a:ea typeface="Times New Roman" panose="02020603050405020304" pitchFamily="18" charset="0"/>
                <a:cs typeface="+mn-cs"/>
              </a:rPr>
              <a:t>, </a:t>
            </a:r>
            <a:r>
              <a:rPr lang="en-US" sz="3600" b="1" dirty="0" err="1">
                <a:solidFill>
                  <a:schemeClr val="accent2"/>
                </a:solidFill>
                <a:latin typeface="Times New Roman" panose="02020603050405020304" pitchFamily="18" charset="0"/>
                <a:ea typeface="Times New Roman" panose="02020603050405020304" pitchFamily="18" charset="0"/>
                <a:cs typeface="+mn-cs"/>
              </a:rPr>
              <a:t>sử</a:t>
            </a:r>
            <a:r>
              <a:rPr lang="en-US" sz="3600" b="1" dirty="0">
                <a:solidFill>
                  <a:schemeClr val="accent2"/>
                </a:solidFill>
                <a:latin typeface="Times New Roman" panose="02020603050405020304" pitchFamily="18" charset="0"/>
                <a:ea typeface="Times New Roman" panose="02020603050405020304" pitchFamily="18" charset="0"/>
                <a:cs typeface="+mn-cs"/>
              </a:rPr>
              <a:t> </a:t>
            </a:r>
            <a:r>
              <a:rPr lang="en-US" sz="3600" b="1" dirty="0" err="1">
                <a:solidFill>
                  <a:schemeClr val="accent2"/>
                </a:solidFill>
                <a:latin typeface="Times New Roman" panose="02020603050405020304" pitchFamily="18" charset="0"/>
                <a:ea typeface="Times New Roman" panose="02020603050405020304" pitchFamily="18" charset="0"/>
                <a:cs typeface="+mn-cs"/>
              </a:rPr>
              <a:t>học</a:t>
            </a:r>
            <a:endParaRPr lang="en-US" sz="3600" dirty="0">
              <a:solidFill>
                <a:schemeClr val="accent2"/>
              </a:solidFill>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261798682"/>
              </p:ext>
            </p:extLst>
          </p:nvPr>
        </p:nvGraphicFramePr>
        <p:xfrm>
          <a:off x="228600" y="734291"/>
          <a:ext cx="8763000" cy="5855699"/>
        </p:xfrm>
        <a:graphic>
          <a:graphicData uri="http://schemas.openxmlformats.org/drawingml/2006/table">
            <a:tbl>
              <a:tblPr firstRow="1" firstCol="1" bandRow="1">
                <a:tableStyleId>{5C22544A-7EE6-4342-B048-85BDC9FD1C3A}</a:tableStyleId>
              </a:tblPr>
              <a:tblGrid>
                <a:gridCol w="1981200">
                  <a:extLst>
                    <a:ext uri="{9D8B030D-6E8A-4147-A177-3AD203B41FA5}">
                      <a16:colId xmlns="" xmlns:a16="http://schemas.microsoft.com/office/drawing/2014/main" val="20000"/>
                    </a:ext>
                  </a:extLst>
                </a:gridCol>
                <a:gridCol w="6781800">
                  <a:extLst>
                    <a:ext uri="{9D8B030D-6E8A-4147-A177-3AD203B41FA5}">
                      <a16:colId xmlns="" xmlns:a16="http://schemas.microsoft.com/office/drawing/2014/main" val="20001"/>
                    </a:ext>
                  </a:extLst>
                </a:gridCol>
              </a:tblGrid>
              <a:tr h="584685">
                <a:tc>
                  <a:txBody>
                    <a:bodyPr/>
                    <a:lstStyle/>
                    <a:p>
                      <a:pPr indent="254000" algn="l">
                        <a:lnSpc>
                          <a:spcPct val="144000"/>
                        </a:lnSpc>
                        <a:spcBef>
                          <a:spcPts val="600"/>
                        </a:spcBef>
                        <a:spcAft>
                          <a:spcPts val="0"/>
                        </a:spcAft>
                        <a:tabLst>
                          <a:tab pos="442595" algn="l"/>
                        </a:tabLst>
                      </a:pPr>
                      <a:r>
                        <a:rPr lang="en-US" sz="3200" dirty="0" err="1" smtClean="0">
                          <a:solidFill>
                            <a:srgbClr val="FFFF00"/>
                          </a:solidFill>
                          <a:effectLst/>
                          <a:latin typeface="Times New Roman" panose="02020603050405020304" pitchFamily="18" charset="0"/>
                          <a:ea typeface="Arial" panose="020B0604020202020204" pitchFamily="34" charset="0"/>
                        </a:rPr>
                        <a:t>Lĩnh</a:t>
                      </a:r>
                      <a:r>
                        <a:rPr lang="en-US" sz="3200" baseline="0" dirty="0" smtClean="0">
                          <a:solidFill>
                            <a:srgbClr val="FFFF00"/>
                          </a:solidFill>
                          <a:effectLst/>
                          <a:latin typeface="Times New Roman" panose="02020603050405020304" pitchFamily="18" charset="0"/>
                          <a:ea typeface="Arial" panose="020B0604020202020204" pitchFamily="34" charset="0"/>
                        </a:rPr>
                        <a:t> </a:t>
                      </a:r>
                      <a:r>
                        <a:rPr lang="en-US" sz="3200" dirty="0" err="1" smtClean="0">
                          <a:solidFill>
                            <a:srgbClr val="FFFF00"/>
                          </a:solidFill>
                          <a:effectLst/>
                          <a:latin typeface="Times New Roman" panose="02020603050405020304" pitchFamily="18" charset="0"/>
                          <a:ea typeface="Arial" panose="020B0604020202020204" pitchFamily="34" charset="0"/>
                        </a:rPr>
                        <a:t>vực</a:t>
                      </a:r>
                      <a:endParaRPr lang="en-US" sz="3200" dirty="0">
                        <a:solidFill>
                          <a:srgbClr val="FFFF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ctr">
                        <a:lnSpc>
                          <a:spcPct val="144000"/>
                        </a:lnSpc>
                        <a:spcBef>
                          <a:spcPts val="600"/>
                        </a:spcBef>
                        <a:spcAft>
                          <a:spcPts val="0"/>
                        </a:spcAft>
                        <a:tabLst>
                          <a:tab pos="442595" algn="l"/>
                        </a:tabLst>
                      </a:pPr>
                      <a:r>
                        <a:rPr lang="en-US" sz="3200" dirty="0" err="1">
                          <a:solidFill>
                            <a:srgbClr val="FFFF00"/>
                          </a:solidFill>
                          <a:effectLst/>
                          <a:latin typeface="Times New Roman" panose="02020603050405020304" pitchFamily="18" charset="0"/>
                          <a:ea typeface="Arial" panose="020B0604020202020204" pitchFamily="34" charset="0"/>
                        </a:rPr>
                        <a:t>Thành</a:t>
                      </a:r>
                      <a:r>
                        <a:rPr lang="en-US" sz="3200" dirty="0">
                          <a:solidFill>
                            <a:srgbClr val="FFFF00"/>
                          </a:solidFill>
                          <a:effectLst/>
                          <a:latin typeface="Times New Roman" panose="02020603050405020304" pitchFamily="18" charset="0"/>
                          <a:ea typeface="Arial" panose="020B0604020202020204" pitchFamily="34" charset="0"/>
                        </a:rPr>
                        <a:t> </a:t>
                      </a:r>
                      <a:r>
                        <a:rPr lang="en-US" sz="3200" dirty="0" err="1">
                          <a:solidFill>
                            <a:srgbClr val="FFFF00"/>
                          </a:solidFill>
                          <a:effectLst/>
                          <a:latin typeface="Times New Roman" panose="02020603050405020304" pitchFamily="18" charset="0"/>
                          <a:ea typeface="Arial" panose="020B0604020202020204" pitchFamily="34" charset="0"/>
                        </a:rPr>
                        <a:t>tựu</a:t>
                      </a:r>
                      <a:endParaRPr lang="en-US" sz="3200" dirty="0">
                        <a:solidFill>
                          <a:srgbClr val="FFFF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87010">
                <a:tc>
                  <a:txBody>
                    <a:bodyPr/>
                    <a:lstStyle/>
                    <a:p>
                      <a:pPr indent="254000" algn="ctr">
                        <a:lnSpc>
                          <a:spcPct val="144000"/>
                        </a:lnSpc>
                        <a:spcBef>
                          <a:spcPts val="600"/>
                        </a:spcBef>
                        <a:spcAft>
                          <a:spcPts val="0"/>
                        </a:spcAft>
                        <a:tabLst>
                          <a:tab pos="442595" algn="l"/>
                        </a:tabLst>
                      </a:pPr>
                      <a:r>
                        <a:rPr lang="en-US" sz="3200" dirty="0" err="1">
                          <a:solidFill>
                            <a:srgbClr val="FFFF00"/>
                          </a:solidFill>
                          <a:effectLst/>
                          <a:latin typeface="Times New Roman" panose="02020603050405020304" pitchFamily="18" charset="0"/>
                          <a:ea typeface="Arial" panose="020B0604020202020204" pitchFamily="34" charset="0"/>
                        </a:rPr>
                        <a:t>Văn</a:t>
                      </a:r>
                      <a:r>
                        <a:rPr lang="en-US" sz="3200" dirty="0">
                          <a:solidFill>
                            <a:srgbClr val="FFFF00"/>
                          </a:solidFill>
                          <a:effectLst/>
                          <a:latin typeface="Times New Roman" panose="02020603050405020304" pitchFamily="18" charset="0"/>
                          <a:ea typeface="Arial" panose="020B0604020202020204" pitchFamily="34" charset="0"/>
                        </a:rPr>
                        <a:t> </a:t>
                      </a:r>
                      <a:r>
                        <a:rPr lang="en-US" sz="3200" dirty="0" err="1">
                          <a:solidFill>
                            <a:srgbClr val="FFFF00"/>
                          </a:solidFill>
                          <a:effectLst/>
                          <a:latin typeface="Times New Roman" panose="02020603050405020304" pitchFamily="18" charset="0"/>
                          <a:ea typeface="Arial" panose="020B0604020202020204" pitchFamily="34" charset="0"/>
                        </a:rPr>
                        <a:t>học</a:t>
                      </a:r>
                      <a:endParaRPr lang="en-US" sz="3200" dirty="0">
                        <a:solidFill>
                          <a:srgbClr val="FFFF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600"/>
                        </a:spcBef>
                        <a:spcAft>
                          <a:spcPts val="0"/>
                        </a:spcAft>
                      </a:pPr>
                      <a:r>
                        <a:rPr lang="vi-VN"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Đạt</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nhiều</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thành</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tựu</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Thơ</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từ</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phú</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kịch</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tiểu</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thuyết</a:t>
                      </a:r>
                      <a:r>
                        <a:rPr lang="en-US" sz="2400" dirty="0" smtClean="0">
                          <a:solidFill>
                            <a:srgbClr val="000000"/>
                          </a:solidFill>
                          <a:effectLst/>
                          <a:latin typeface="Times New Roman" panose="02020603050405020304" pitchFamily="18" charset="0"/>
                          <a:ea typeface="Times New Roman" panose="02020603050405020304" pitchFamily="18" charset="0"/>
                        </a:rPr>
                        <a:t>).</a:t>
                      </a:r>
                      <a:endParaRPr lang="en-US" sz="2400" dirty="0" smtClean="0">
                        <a:effectLst/>
                        <a:latin typeface="Times New Roman" panose="02020603050405020304" pitchFamily="18" charset="0"/>
                        <a:ea typeface="Calibri" panose="020F0502020204030204" pitchFamily="34" charset="0"/>
                      </a:endParaRPr>
                    </a:p>
                    <a:p>
                      <a:pPr algn="just">
                        <a:lnSpc>
                          <a:spcPct val="100000"/>
                        </a:lnSpc>
                        <a:spcBef>
                          <a:spcPts val="600"/>
                        </a:spcBef>
                        <a:spcAft>
                          <a:spcPts val="0"/>
                        </a:spcAft>
                      </a:pP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Thời</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Đường</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xuất</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hiện</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nhiều</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nhà</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thơ</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nổi</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tiếng</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như</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Lý</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Bạch</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Đỗ</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smtClean="0">
                          <a:solidFill>
                            <a:srgbClr val="000000"/>
                          </a:solidFill>
                          <a:effectLst/>
                          <a:latin typeface="Times New Roman" panose="02020603050405020304" pitchFamily="18" charset="0"/>
                          <a:ea typeface="Times New Roman" panose="02020603050405020304" pitchFamily="18" charset="0"/>
                        </a:rPr>
                        <a:t>Phi, </a:t>
                      </a:r>
                      <a:r>
                        <a:rPr lang="en-US" sz="2400" dirty="0" err="1" smtClean="0">
                          <a:solidFill>
                            <a:srgbClr val="000000"/>
                          </a:solidFill>
                          <a:effectLst/>
                          <a:latin typeface="Times New Roman" panose="02020603050405020304" pitchFamily="18" charset="0"/>
                          <a:ea typeface="Times New Roman" panose="02020603050405020304" pitchFamily="18" charset="0"/>
                        </a:rPr>
                        <a:t>Bạch</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Cư</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Dị</a:t>
                      </a:r>
                      <a:r>
                        <a:rPr lang="en-US" sz="2400" dirty="0" smtClean="0">
                          <a:solidFill>
                            <a:srgbClr val="000000"/>
                          </a:solidFill>
                          <a:effectLst/>
                          <a:latin typeface="Times New Roman" panose="02020603050405020304" pitchFamily="18" charset="0"/>
                          <a:ea typeface="Times New Roman" panose="02020603050405020304" pitchFamily="18" charset="0"/>
                        </a:rPr>
                        <a:t>.</a:t>
                      </a:r>
                      <a:endParaRPr lang="en-US" sz="2400" dirty="0" smtClean="0">
                        <a:effectLst/>
                        <a:latin typeface="Times New Roman" panose="02020603050405020304" pitchFamily="18" charset="0"/>
                        <a:ea typeface="Calibri" panose="020F0502020204030204" pitchFamily="34" charset="0"/>
                      </a:endParaRPr>
                    </a:p>
                    <a:p>
                      <a:pPr algn="just">
                        <a:lnSpc>
                          <a:spcPct val="100000"/>
                        </a:lnSpc>
                        <a:spcBef>
                          <a:spcPts val="600"/>
                        </a:spcBef>
                        <a:spcAft>
                          <a:spcPts val="0"/>
                        </a:spcAft>
                      </a:pP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Từ</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thời</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Nguyên</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đến</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thời</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Thanh</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xuất</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hiện</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nhiều</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tiểu</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thuyết</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đồ</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sộ</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có</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ảnh</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hưởng</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sâu</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sắc</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đến</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văn</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học</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các</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nước</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khác</a:t>
                      </a:r>
                      <a:r>
                        <a:rPr lang="vi-VN" sz="2400" dirty="0" smtClean="0">
                          <a:solidFill>
                            <a:srgbClr val="000000"/>
                          </a:solidFill>
                          <a:effectLst/>
                          <a:latin typeface="Times New Roman" panose="02020603050405020304" pitchFamily="18" charset="0"/>
                          <a:ea typeface="Times New Roman" panose="02020603050405020304" pitchFamily="18" charset="0"/>
                        </a:rPr>
                        <a:t> như:</a:t>
                      </a:r>
                      <a:r>
                        <a:rPr lang="vi-VN" sz="2400" baseline="0" dirty="0" smtClean="0">
                          <a:solidFill>
                            <a:schemeClr val="dk1"/>
                          </a:solidFill>
                          <a:effectLst/>
                          <a:latin typeface="Times New Roman" panose="02020603050405020304" pitchFamily="18" charset="0"/>
                          <a:ea typeface="Times New Roman" panose="02020603050405020304" pitchFamily="18" charset="0"/>
                        </a:rPr>
                        <a:t> </a:t>
                      </a:r>
                      <a:r>
                        <a:rPr lang="en-US" sz="2400" dirty="0" smtClean="0">
                          <a:solidFill>
                            <a:srgbClr val="000000"/>
                          </a:solidFill>
                          <a:effectLst/>
                          <a:latin typeface="Times New Roman" panose="02020603050405020304" pitchFamily="18" charset="0"/>
                          <a:ea typeface="Times New Roman" panose="02020603050405020304" pitchFamily="18" charset="0"/>
                        </a:rPr>
                        <a:t>"</a:t>
                      </a:r>
                      <a:r>
                        <a:rPr lang="en-US" sz="2400" dirty="0" err="1" smtClean="0">
                          <a:solidFill>
                            <a:srgbClr val="000000"/>
                          </a:solidFill>
                          <a:effectLst/>
                          <a:latin typeface="Times New Roman" panose="02020603050405020304" pitchFamily="18" charset="0"/>
                          <a:ea typeface="Times New Roman" panose="02020603050405020304" pitchFamily="18" charset="0"/>
                        </a:rPr>
                        <a:t>Tứ</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đại</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danh</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rPr>
                        <a:t>tác</a:t>
                      </a:r>
                      <a:r>
                        <a:rPr lang="en-US" sz="2400" dirty="0" smtClean="0">
                          <a:solidFill>
                            <a:srgbClr val="000000"/>
                          </a:solidFill>
                          <a:effectLst/>
                          <a:latin typeface="Times New Roman" panose="02020603050405020304" pitchFamily="18" charset="0"/>
                          <a:ea typeface="Times New Roman" panose="02020603050405020304" pitchFamily="18" charset="0"/>
                        </a:rPr>
                        <a:t>": </a:t>
                      </a:r>
                      <a:endParaRPr lang="en-US" sz="2400" dirty="0" smtClean="0">
                        <a:effectLst/>
                        <a:latin typeface="Times New Roman" panose="02020603050405020304" pitchFamily="18" charset="0"/>
                        <a:ea typeface="Calibri" panose="020F0502020204030204" pitchFamily="34" charset="0"/>
                      </a:endParaRPr>
                    </a:p>
                    <a:p>
                      <a:pPr algn="just">
                        <a:lnSpc>
                          <a:spcPct val="100000"/>
                        </a:lnSpc>
                        <a:spcBef>
                          <a:spcPts val="600"/>
                        </a:spcBef>
                        <a:spcAft>
                          <a:spcPts val="0"/>
                        </a:spcAft>
                      </a:pP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Thủy</a:t>
                      </a: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hử</a:t>
                      </a: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của</a:t>
                      </a: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Thi</a:t>
                      </a: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Nại</a:t>
                      </a:r>
                      <a:r>
                        <a:rPr lang="en-GB" sz="2400" dirty="0" smtClean="0">
                          <a:solidFill>
                            <a:srgbClr val="000000"/>
                          </a:solidFill>
                          <a:effectLst/>
                          <a:latin typeface="Times New Roman" panose="02020603050405020304" pitchFamily="18" charset="0"/>
                          <a:ea typeface="Times New Roman" panose="02020603050405020304" pitchFamily="18" charset="0"/>
                        </a:rPr>
                        <a:t> Am.</a:t>
                      </a:r>
                      <a:endParaRPr lang="en-US" sz="2400" dirty="0" smtClean="0">
                        <a:effectLst/>
                        <a:latin typeface="Times New Roman" panose="02020603050405020304" pitchFamily="18" charset="0"/>
                        <a:ea typeface="Calibri" panose="020F0502020204030204" pitchFamily="34" charset="0"/>
                      </a:endParaRPr>
                    </a:p>
                    <a:p>
                      <a:pPr algn="just">
                        <a:lnSpc>
                          <a:spcPct val="100000"/>
                        </a:lnSpc>
                        <a:spcBef>
                          <a:spcPts val="600"/>
                        </a:spcBef>
                        <a:spcAft>
                          <a:spcPts val="0"/>
                        </a:spcAft>
                      </a:pPr>
                      <a:r>
                        <a:rPr lang="en-GB" sz="2400" dirty="0" smtClean="0">
                          <a:solidFill>
                            <a:srgbClr val="000000"/>
                          </a:solidFill>
                          <a:effectLst/>
                          <a:latin typeface="Times New Roman" panose="02020603050405020304" pitchFamily="18" charset="0"/>
                          <a:ea typeface="Times New Roman" panose="02020603050405020304" pitchFamily="18" charset="0"/>
                        </a:rPr>
                        <a:t>+ "Tam </a:t>
                      </a:r>
                      <a:r>
                        <a:rPr lang="en-GB" sz="2400" dirty="0" err="1" smtClean="0">
                          <a:solidFill>
                            <a:srgbClr val="000000"/>
                          </a:solidFill>
                          <a:effectLst/>
                          <a:latin typeface="Times New Roman" panose="02020603050405020304" pitchFamily="18" charset="0"/>
                          <a:ea typeface="Times New Roman" panose="02020603050405020304" pitchFamily="18" charset="0"/>
                        </a:rPr>
                        <a:t>Quốc</a:t>
                      </a: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diễn</a:t>
                      </a: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nghĩa</a:t>
                      </a: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của</a:t>
                      </a:r>
                      <a:r>
                        <a:rPr lang="en-GB" sz="2400" dirty="0" smtClean="0">
                          <a:solidFill>
                            <a:srgbClr val="000000"/>
                          </a:solidFill>
                          <a:effectLst/>
                          <a:latin typeface="Times New Roman" panose="02020603050405020304" pitchFamily="18" charset="0"/>
                          <a:ea typeface="Times New Roman" panose="02020603050405020304" pitchFamily="18" charset="0"/>
                        </a:rPr>
                        <a:t> La </a:t>
                      </a:r>
                      <a:r>
                        <a:rPr lang="en-GB" sz="2400" dirty="0" err="1" smtClean="0">
                          <a:solidFill>
                            <a:srgbClr val="000000"/>
                          </a:solidFill>
                          <a:effectLst/>
                          <a:latin typeface="Times New Roman" panose="02020603050405020304" pitchFamily="18" charset="0"/>
                          <a:ea typeface="Times New Roman" panose="02020603050405020304" pitchFamily="18" charset="0"/>
                        </a:rPr>
                        <a:t>Quán</a:t>
                      </a: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Trung</a:t>
                      </a:r>
                      <a:r>
                        <a:rPr lang="en-GB" sz="2400" dirty="0" smtClean="0">
                          <a:solidFill>
                            <a:srgbClr val="000000"/>
                          </a:solidFill>
                          <a:effectLst/>
                          <a:latin typeface="Times New Roman" panose="02020603050405020304" pitchFamily="18" charset="0"/>
                          <a:ea typeface="Times New Roman" panose="02020603050405020304" pitchFamily="18" charset="0"/>
                        </a:rPr>
                        <a:t>.</a:t>
                      </a:r>
                      <a:endParaRPr lang="en-US" sz="2400" dirty="0" smtClean="0">
                        <a:effectLst/>
                        <a:latin typeface="Times New Roman" panose="02020603050405020304" pitchFamily="18" charset="0"/>
                        <a:ea typeface="Calibri" panose="020F0502020204030204" pitchFamily="34" charset="0"/>
                      </a:endParaRPr>
                    </a:p>
                    <a:p>
                      <a:pPr algn="just">
                        <a:lnSpc>
                          <a:spcPct val="100000"/>
                        </a:lnSpc>
                        <a:spcBef>
                          <a:spcPts val="600"/>
                        </a:spcBef>
                        <a:spcAft>
                          <a:spcPts val="0"/>
                        </a:spcAft>
                      </a:pP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Tây</a:t>
                      </a:r>
                      <a:r>
                        <a:rPr lang="en-GB" sz="2400" dirty="0" smtClean="0">
                          <a:solidFill>
                            <a:srgbClr val="000000"/>
                          </a:solidFill>
                          <a:effectLst/>
                          <a:latin typeface="Times New Roman" panose="02020603050405020304" pitchFamily="18" charset="0"/>
                          <a:ea typeface="Times New Roman" panose="02020603050405020304" pitchFamily="18" charset="0"/>
                        </a:rPr>
                        <a:t> du </a:t>
                      </a:r>
                      <a:r>
                        <a:rPr lang="en-GB" sz="2400" dirty="0" err="1" smtClean="0">
                          <a:solidFill>
                            <a:srgbClr val="000000"/>
                          </a:solidFill>
                          <a:effectLst/>
                          <a:latin typeface="Times New Roman" panose="02020603050405020304" pitchFamily="18" charset="0"/>
                          <a:ea typeface="Times New Roman" panose="02020603050405020304" pitchFamily="18" charset="0"/>
                        </a:rPr>
                        <a:t>ký</a:t>
                      </a: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của</a:t>
                      </a: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Ngô</a:t>
                      </a: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Thừa</a:t>
                      </a: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Ân</a:t>
                      </a:r>
                      <a:r>
                        <a:rPr lang="en-GB" sz="2400" dirty="0" smtClean="0">
                          <a:solidFill>
                            <a:srgbClr val="000000"/>
                          </a:solidFill>
                          <a:effectLst/>
                          <a:latin typeface="Times New Roman" panose="02020603050405020304" pitchFamily="18" charset="0"/>
                          <a:ea typeface="Times New Roman" panose="02020603050405020304" pitchFamily="18" charset="0"/>
                        </a:rPr>
                        <a:t>.</a:t>
                      </a:r>
                      <a:endParaRPr lang="en-US" sz="2400" dirty="0" smtClean="0">
                        <a:effectLst/>
                        <a:latin typeface="Times New Roman" panose="02020603050405020304" pitchFamily="18" charset="0"/>
                        <a:ea typeface="Calibri" panose="020F0502020204030204" pitchFamily="34" charset="0"/>
                      </a:endParaRPr>
                    </a:p>
                    <a:p>
                      <a:pPr algn="just">
                        <a:lnSpc>
                          <a:spcPct val="100000"/>
                        </a:lnSpc>
                        <a:spcBef>
                          <a:spcPts val="600"/>
                        </a:spcBef>
                        <a:spcAft>
                          <a:spcPts val="0"/>
                        </a:spcAft>
                      </a:pP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Hồng</a:t>
                      </a: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lâu</a:t>
                      </a: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mộng</a:t>
                      </a: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của</a:t>
                      </a: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Tào</a:t>
                      </a: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Tuyết</a:t>
                      </a:r>
                      <a:r>
                        <a:rPr lang="en-GB" sz="2400" dirty="0" smtClean="0">
                          <a:solidFill>
                            <a:srgbClr val="000000"/>
                          </a:solidFill>
                          <a:effectLst/>
                          <a:latin typeface="Times New Roman" panose="02020603050405020304" pitchFamily="18" charset="0"/>
                          <a:ea typeface="Times New Roman" panose="02020603050405020304" pitchFamily="18" charset="0"/>
                        </a:rPr>
                        <a:t> </a:t>
                      </a:r>
                      <a:r>
                        <a:rPr lang="en-GB" sz="2400" dirty="0" err="1" smtClean="0">
                          <a:solidFill>
                            <a:srgbClr val="000000"/>
                          </a:solidFill>
                          <a:effectLst/>
                          <a:latin typeface="Times New Roman" panose="02020603050405020304" pitchFamily="18" charset="0"/>
                          <a:ea typeface="Times New Roman" panose="02020603050405020304" pitchFamily="18" charset="0"/>
                        </a:rPr>
                        <a:t>Cần</a:t>
                      </a:r>
                      <a:r>
                        <a:rPr lang="en-GB" sz="2400" dirty="0" smtClean="0">
                          <a:solidFill>
                            <a:srgbClr val="000000"/>
                          </a:solidFill>
                          <a:effectLst/>
                          <a:latin typeface="Times New Roman" panose="02020603050405020304" pitchFamily="18" charset="0"/>
                          <a:ea typeface="Times New Roman" panose="02020603050405020304" pitchFamily="18" charset="0"/>
                        </a:rPr>
                        <a:t>.</a:t>
                      </a:r>
                      <a:endParaRPr lang="en-US" sz="2400" dirty="0" smtClean="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947214">
                <a:tc>
                  <a:txBody>
                    <a:bodyPr/>
                    <a:lstStyle/>
                    <a:p>
                      <a:pPr indent="254000" algn="ctr">
                        <a:lnSpc>
                          <a:spcPct val="144000"/>
                        </a:lnSpc>
                        <a:spcBef>
                          <a:spcPts val="600"/>
                        </a:spcBef>
                        <a:spcAft>
                          <a:spcPts val="0"/>
                        </a:spcAft>
                        <a:tabLst>
                          <a:tab pos="442595" algn="l"/>
                        </a:tabLst>
                      </a:pPr>
                      <a:r>
                        <a:rPr lang="en-US" sz="3200" dirty="0" err="1">
                          <a:solidFill>
                            <a:srgbClr val="FFFF00"/>
                          </a:solidFill>
                          <a:effectLst/>
                          <a:latin typeface="Times New Roman" panose="02020603050405020304" pitchFamily="18" charset="0"/>
                          <a:ea typeface="Arial" panose="020B0604020202020204" pitchFamily="34" charset="0"/>
                        </a:rPr>
                        <a:t>Sử</a:t>
                      </a:r>
                      <a:r>
                        <a:rPr lang="en-US" sz="3200" dirty="0">
                          <a:solidFill>
                            <a:srgbClr val="FFFF00"/>
                          </a:solidFill>
                          <a:effectLst/>
                          <a:latin typeface="Times New Roman" panose="02020603050405020304" pitchFamily="18" charset="0"/>
                          <a:ea typeface="Arial" panose="020B0604020202020204" pitchFamily="34" charset="0"/>
                        </a:rPr>
                        <a:t> </a:t>
                      </a:r>
                      <a:r>
                        <a:rPr lang="en-US" sz="3200" dirty="0" err="1">
                          <a:solidFill>
                            <a:srgbClr val="FFFF00"/>
                          </a:solidFill>
                          <a:effectLst/>
                          <a:latin typeface="Times New Roman" panose="02020603050405020304" pitchFamily="18" charset="0"/>
                          <a:ea typeface="Arial" panose="020B0604020202020204" pitchFamily="34" charset="0"/>
                        </a:rPr>
                        <a:t>học</a:t>
                      </a:r>
                      <a:endParaRPr lang="en-US" sz="3200" dirty="0">
                        <a:solidFill>
                          <a:srgbClr val="FFFF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thời</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Đường</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cơ</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quan</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chép</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lập</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bộ</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lớn</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biên</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soạn</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828023599"/>
      </p:ext>
    </p:extLst>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8991600" cy="990600"/>
          </a:xfrm>
        </p:spPr>
        <p:txBody>
          <a:bodyPr>
            <a:noAutofit/>
          </a:bodyPr>
          <a:lstStyle/>
          <a:p>
            <a:pPr algn="l"/>
            <a:r>
              <a:rPr lang="vi-VN" sz="4000" b="1" dirty="0" smtClean="0">
                <a:solidFill>
                  <a:schemeClr val="accent2"/>
                </a:solidFill>
                <a:latin typeface="Times New Roman" panose="02020603050405020304" pitchFamily="18" charset="0"/>
                <a:cs typeface="Times New Roman" pitchFamily="18" charset="0"/>
              </a:rPr>
              <a:t/>
            </a:r>
            <a:br>
              <a:rPr lang="vi-VN" sz="4000" b="1" dirty="0" smtClean="0">
                <a:solidFill>
                  <a:schemeClr val="accent2"/>
                </a:solidFill>
                <a:latin typeface="Times New Roman" panose="02020603050405020304" pitchFamily="18" charset="0"/>
                <a:cs typeface="Times New Roman" pitchFamily="18" charset="0"/>
              </a:rPr>
            </a:br>
            <a:r>
              <a:rPr lang="en-US" sz="4000" b="1" dirty="0" smtClean="0">
                <a:solidFill>
                  <a:schemeClr val="accent2"/>
                </a:solidFill>
                <a:latin typeface="Times New Roman" panose="02020603050405020304" pitchFamily="18" charset="0"/>
                <a:cs typeface="Times New Roman" pitchFamily="18" charset="0"/>
              </a:rPr>
              <a:t>3</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a:solidFill>
                  <a:schemeClr val="accent2"/>
                </a:solidFill>
                <a:latin typeface="Times New Roman" panose="02020603050405020304" pitchFamily="18" charset="0"/>
                <a:cs typeface="Times New Roman" panose="02020603050405020304" pitchFamily="18" charset="0"/>
              </a:rPr>
              <a:t>Kiến</a:t>
            </a:r>
            <a:r>
              <a:rPr lang="en-US" b="1" dirty="0">
                <a:solidFill>
                  <a:schemeClr val="accent2"/>
                </a:solidFill>
                <a:latin typeface="Times New Roman" panose="02020603050405020304" pitchFamily="18" charset="0"/>
                <a:cs typeface="Times New Roman" panose="02020603050405020304" pitchFamily="18" charset="0"/>
              </a:rPr>
              <a:t> </a:t>
            </a:r>
            <a:r>
              <a:rPr lang="en-US" b="1" dirty="0" err="1">
                <a:solidFill>
                  <a:schemeClr val="accent2"/>
                </a:solidFill>
                <a:latin typeface="Times New Roman" panose="02020603050405020304" pitchFamily="18" charset="0"/>
                <a:cs typeface="Times New Roman" panose="02020603050405020304" pitchFamily="18" charset="0"/>
              </a:rPr>
              <a:t>trúc</a:t>
            </a:r>
            <a:r>
              <a:rPr lang="en-US" b="1" dirty="0">
                <a:solidFill>
                  <a:schemeClr val="accent2"/>
                </a:solidFill>
                <a:latin typeface="Times New Roman" panose="02020603050405020304" pitchFamily="18" charset="0"/>
                <a:cs typeface="Times New Roman" panose="02020603050405020304" pitchFamily="18" charset="0"/>
              </a:rPr>
              <a:t>, </a:t>
            </a:r>
            <a:r>
              <a:rPr lang="en-US" b="1" dirty="0" err="1">
                <a:solidFill>
                  <a:schemeClr val="accent2"/>
                </a:solidFill>
                <a:latin typeface="Times New Roman" panose="02020603050405020304" pitchFamily="18" charset="0"/>
                <a:cs typeface="Times New Roman" panose="02020603050405020304" pitchFamily="18" charset="0"/>
              </a:rPr>
              <a:t>điêu</a:t>
            </a:r>
            <a:r>
              <a:rPr lang="en-US" b="1" dirty="0">
                <a:solidFill>
                  <a:schemeClr val="accent2"/>
                </a:solidFill>
                <a:latin typeface="Times New Roman" panose="02020603050405020304" pitchFamily="18" charset="0"/>
                <a:cs typeface="Times New Roman" panose="02020603050405020304" pitchFamily="18" charset="0"/>
              </a:rPr>
              <a:t> </a:t>
            </a:r>
            <a:r>
              <a:rPr lang="en-US" b="1" dirty="0" err="1">
                <a:solidFill>
                  <a:schemeClr val="accent2"/>
                </a:solidFill>
                <a:latin typeface="Times New Roman" panose="02020603050405020304" pitchFamily="18" charset="0"/>
                <a:cs typeface="Times New Roman" panose="02020603050405020304" pitchFamily="18" charset="0"/>
              </a:rPr>
              <a:t>khắc</a:t>
            </a:r>
            <a:r>
              <a:rPr lang="en-US" b="1" dirty="0">
                <a:solidFill>
                  <a:schemeClr val="accent2"/>
                </a:solidFill>
                <a:latin typeface="Times New Roman" panose="02020603050405020304" pitchFamily="18" charset="0"/>
                <a:cs typeface="Times New Roman" panose="02020603050405020304" pitchFamily="18" charset="0"/>
              </a:rPr>
              <a:t>, </a:t>
            </a:r>
            <a:r>
              <a:rPr lang="en-US" b="1" dirty="0" err="1">
                <a:solidFill>
                  <a:schemeClr val="accent2"/>
                </a:solidFill>
                <a:latin typeface="Times New Roman" panose="02020603050405020304" pitchFamily="18" charset="0"/>
                <a:cs typeface="Times New Roman" panose="02020603050405020304" pitchFamily="18" charset="0"/>
              </a:rPr>
              <a:t>hội</a:t>
            </a:r>
            <a:r>
              <a:rPr lang="en-US" b="1" dirty="0">
                <a:solidFill>
                  <a:schemeClr val="accent2"/>
                </a:solidFill>
                <a:latin typeface="Times New Roman" panose="02020603050405020304" pitchFamily="18" charset="0"/>
                <a:cs typeface="Times New Roman" panose="02020603050405020304" pitchFamily="18" charset="0"/>
              </a:rPr>
              <a:t> </a:t>
            </a:r>
            <a:r>
              <a:rPr lang="en-US" b="1" dirty="0" err="1">
                <a:solidFill>
                  <a:schemeClr val="accent2"/>
                </a:solidFill>
                <a:latin typeface="Times New Roman" panose="02020603050405020304" pitchFamily="18" charset="0"/>
                <a:cs typeface="Times New Roman" panose="02020603050405020304" pitchFamily="18" charset="0"/>
              </a:rPr>
              <a:t>họa</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sz="4000" dirty="0">
              <a:solidFill>
                <a:srgbClr val="FF0000"/>
              </a:solidFill>
              <a:latin typeface="Times New Roman" pitchFamily="18" charset="0"/>
              <a:cs typeface="Times New Roman" pitchFamily="18" charset="0"/>
            </a:endParaRPr>
          </a:p>
        </p:txBody>
      </p:sp>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799"/>
            <a:ext cx="4495800" cy="56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1066800"/>
            <a:ext cx="4053320" cy="56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346236"/>
      </p:ext>
    </p:extLst>
  </p:cSld>
  <p:clrMapOvr>
    <a:masterClrMapping/>
  </p:clrMapOvr>
  <p:transition>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11211" y="152400"/>
            <a:ext cx="8915400" cy="923330"/>
          </a:xfrm>
          <a:prstGeom prst="rect">
            <a:avLst/>
          </a:prstGeom>
          <a:solidFill>
            <a:schemeClr val="bg1"/>
          </a:solidFill>
        </p:spPr>
        <p:txBody>
          <a:bodyPr wrap="square" rtlCol="0">
            <a:spAutoFit/>
          </a:bodyPr>
          <a:lstStyle/>
          <a:p>
            <a:r>
              <a:rPr lang="en-US" sz="3600" b="1" dirty="0">
                <a:solidFill>
                  <a:schemeClr val="accent2"/>
                </a:solidFill>
                <a:latin typeface="Times New Roman" panose="02020603050405020304" pitchFamily="18" charset="0"/>
                <a:cs typeface="Times New Roman" pitchFamily="18" charset="0"/>
              </a:rPr>
              <a:t>3 : </a:t>
            </a:r>
            <a:r>
              <a:rPr lang="en-US" sz="3600" b="1" dirty="0" err="1">
                <a:solidFill>
                  <a:schemeClr val="accent2"/>
                </a:solidFill>
                <a:latin typeface="Times New Roman" panose="02020603050405020304" pitchFamily="18" charset="0"/>
                <a:cs typeface="Times New Roman" panose="02020603050405020304" pitchFamily="18" charset="0"/>
              </a:rPr>
              <a:t>Kiến</a:t>
            </a:r>
            <a:r>
              <a:rPr lang="en-US" sz="3600" b="1" dirty="0">
                <a:solidFill>
                  <a:schemeClr val="accent2"/>
                </a:solidFill>
                <a:latin typeface="Times New Roman" panose="02020603050405020304" pitchFamily="18" charset="0"/>
                <a:cs typeface="Times New Roman" panose="02020603050405020304" pitchFamily="18" charset="0"/>
              </a:rPr>
              <a:t> </a:t>
            </a:r>
            <a:r>
              <a:rPr lang="en-US" sz="3600" b="1" dirty="0" err="1">
                <a:solidFill>
                  <a:schemeClr val="accent2"/>
                </a:solidFill>
                <a:latin typeface="Times New Roman" panose="02020603050405020304" pitchFamily="18" charset="0"/>
                <a:cs typeface="Times New Roman" panose="02020603050405020304" pitchFamily="18" charset="0"/>
              </a:rPr>
              <a:t>trúc</a:t>
            </a:r>
            <a:r>
              <a:rPr lang="en-US" sz="3600" b="1" dirty="0">
                <a:solidFill>
                  <a:schemeClr val="accent2"/>
                </a:solidFill>
                <a:latin typeface="Times New Roman" panose="02020603050405020304" pitchFamily="18" charset="0"/>
                <a:cs typeface="Times New Roman" panose="02020603050405020304" pitchFamily="18" charset="0"/>
              </a:rPr>
              <a:t>, </a:t>
            </a:r>
            <a:r>
              <a:rPr lang="en-US" sz="3600" b="1" dirty="0" err="1">
                <a:solidFill>
                  <a:schemeClr val="accent2"/>
                </a:solidFill>
                <a:latin typeface="Times New Roman" panose="02020603050405020304" pitchFamily="18" charset="0"/>
                <a:cs typeface="Times New Roman" panose="02020603050405020304" pitchFamily="18" charset="0"/>
              </a:rPr>
              <a:t>điêu</a:t>
            </a:r>
            <a:r>
              <a:rPr lang="en-US" sz="3600" b="1" dirty="0">
                <a:solidFill>
                  <a:schemeClr val="accent2"/>
                </a:solidFill>
                <a:latin typeface="Times New Roman" panose="02020603050405020304" pitchFamily="18" charset="0"/>
                <a:cs typeface="Times New Roman" panose="02020603050405020304" pitchFamily="18" charset="0"/>
              </a:rPr>
              <a:t> </a:t>
            </a:r>
            <a:r>
              <a:rPr lang="en-US" sz="3600" b="1" dirty="0" err="1">
                <a:solidFill>
                  <a:schemeClr val="accent2"/>
                </a:solidFill>
                <a:latin typeface="Times New Roman" panose="02020603050405020304" pitchFamily="18" charset="0"/>
                <a:cs typeface="Times New Roman" panose="02020603050405020304" pitchFamily="18" charset="0"/>
              </a:rPr>
              <a:t>khắc</a:t>
            </a:r>
            <a:r>
              <a:rPr lang="en-US" sz="3600" b="1" dirty="0">
                <a:solidFill>
                  <a:schemeClr val="accent2"/>
                </a:solidFill>
                <a:latin typeface="Times New Roman" panose="02020603050405020304" pitchFamily="18" charset="0"/>
                <a:cs typeface="Times New Roman" panose="02020603050405020304" pitchFamily="18" charset="0"/>
              </a:rPr>
              <a:t>, </a:t>
            </a:r>
            <a:r>
              <a:rPr lang="en-US" sz="3600" b="1" dirty="0" err="1">
                <a:solidFill>
                  <a:schemeClr val="accent2"/>
                </a:solidFill>
                <a:latin typeface="Times New Roman" panose="02020603050405020304" pitchFamily="18" charset="0"/>
                <a:cs typeface="Times New Roman" panose="02020603050405020304" pitchFamily="18" charset="0"/>
              </a:rPr>
              <a:t>hội</a:t>
            </a:r>
            <a:r>
              <a:rPr lang="en-US" sz="3600" b="1" dirty="0">
                <a:solidFill>
                  <a:schemeClr val="accent2"/>
                </a:solidFill>
                <a:latin typeface="Times New Roman" panose="02020603050405020304" pitchFamily="18" charset="0"/>
                <a:cs typeface="Times New Roman" panose="02020603050405020304" pitchFamily="18" charset="0"/>
              </a:rPr>
              <a:t> </a:t>
            </a:r>
            <a:r>
              <a:rPr lang="en-US" sz="3600" b="1" dirty="0" err="1" smtClean="0">
                <a:solidFill>
                  <a:schemeClr val="accent2"/>
                </a:solidFill>
                <a:latin typeface="Times New Roman" panose="02020603050405020304" pitchFamily="18" charset="0"/>
                <a:cs typeface="Times New Roman" panose="02020603050405020304" pitchFamily="18" charset="0"/>
              </a:rPr>
              <a:t>họa</a:t>
            </a:r>
            <a:endParaRPr lang="en-US" sz="3600" b="1" dirty="0">
              <a:solidFill>
                <a:schemeClr val="accent2"/>
              </a:solidFill>
              <a:latin typeface="Times New Roman" pitchFamily="18" charset="0"/>
              <a:cs typeface="Times New Roman" pitchFamily="18" charset="0"/>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68524619"/>
              </p:ext>
            </p:extLst>
          </p:nvPr>
        </p:nvGraphicFramePr>
        <p:xfrm>
          <a:off x="-1" y="2514600"/>
          <a:ext cx="9026611" cy="3285612"/>
        </p:xfrm>
        <a:graphic>
          <a:graphicData uri="http://schemas.openxmlformats.org/drawingml/2006/table">
            <a:tbl>
              <a:tblPr firstRow="1" firstCol="1" bandRow="1">
                <a:tableStyleId>{5C22544A-7EE6-4342-B048-85BDC9FD1C3A}</a:tableStyleId>
              </a:tblPr>
              <a:tblGrid>
                <a:gridCol w="2161719">
                  <a:extLst>
                    <a:ext uri="{9D8B030D-6E8A-4147-A177-3AD203B41FA5}">
                      <a16:colId xmlns="" xmlns:a16="http://schemas.microsoft.com/office/drawing/2014/main" val="20000"/>
                    </a:ext>
                  </a:extLst>
                </a:gridCol>
                <a:gridCol w="6864892">
                  <a:extLst>
                    <a:ext uri="{9D8B030D-6E8A-4147-A177-3AD203B41FA5}">
                      <a16:colId xmlns="" xmlns:a16="http://schemas.microsoft.com/office/drawing/2014/main" val="20001"/>
                    </a:ext>
                  </a:extLst>
                </a:gridCol>
              </a:tblGrid>
              <a:tr h="821403">
                <a:tc>
                  <a:txBody>
                    <a:bodyPr/>
                    <a:lstStyle/>
                    <a:p>
                      <a:pPr indent="254000" algn="ctr">
                        <a:lnSpc>
                          <a:spcPct val="144000"/>
                        </a:lnSpc>
                        <a:spcBef>
                          <a:spcPts val="600"/>
                        </a:spcBef>
                        <a:spcAft>
                          <a:spcPts val="600"/>
                        </a:spcAft>
                        <a:tabLst>
                          <a:tab pos="442595" algn="l"/>
                        </a:tabLst>
                      </a:pP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Lĩnh</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vực</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ctr">
                        <a:lnSpc>
                          <a:spcPct val="144000"/>
                        </a:lnSpc>
                        <a:spcBef>
                          <a:spcPts val="600"/>
                        </a:spcBef>
                        <a:spcAft>
                          <a:spcPts val="600"/>
                        </a:spcAft>
                        <a:tabLst>
                          <a:tab pos="442595" algn="l"/>
                        </a:tabLst>
                      </a:pP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tựu</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văn</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hóa</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tiêu</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biểu</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821403">
                <a:tc>
                  <a:txBody>
                    <a:bodyPr/>
                    <a:lstStyle/>
                    <a:p>
                      <a:pPr indent="254000" algn="just">
                        <a:lnSpc>
                          <a:spcPct val="144000"/>
                        </a:lnSpc>
                        <a:spcBef>
                          <a:spcPts val="600"/>
                        </a:spcBef>
                        <a:spcAft>
                          <a:spcPts val="600"/>
                        </a:spcAft>
                        <a:tabLst>
                          <a:tab pos="442595" algn="l"/>
                        </a:tabLst>
                      </a:pPr>
                      <a:r>
                        <a:rPr lang="en-US" sz="2800" dirty="0" err="1" smtClean="0">
                          <a:solidFill>
                            <a:schemeClr val="accent6">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smtClean="0">
                          <a:solidFill>
                            <a:schemeClr val="accent6">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accent6">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trúc</a:t>
                      </a:r>
                      <a:r>
                        <a:rPr lang="en-US" sz="2800" dirty="0" smtClean="0">
                          <a:solidFill>
                            <a:schemeClr val="accent6">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accent6">
                            <a:lumMod val="60000"/>
                            <a:lumOff val="40000"/>
                          </a:schemeClr>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00000"/>
                        </a:lnSpc>
                        <a:spcBef>
                          <a:spcPts val="600"/>
                        </a:spcBef>
                        <a:spcAft>
                          <a:spcPts val="600"/>
                        </a:spcAft>
                        <a:tabLst>
                          <a:tab pos="442595" algn="l"/>
                        </a:tabLs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821403">
                <a:tc>
                  <a:txBody>
                    <a:bodyPr/>
                    <a:lstStyle/>
                    <a:p>
                      <a:pPr indent="254000" algn="just">
                        <a:lnSpc>
                          <a:spcPct val="144000"/>
                        </a:lnSpc>
                        <a:spcBef>
                          <a:spcPts val="600"/>
                        </a:spcBef>
                        <a:spcAft>
                          <a:spcPts val="600"/>
                        </a:spcAft>
                        <a:tabLst>
                          <a:tab pos="442595" algn="l"/>
                        </a:tabLst>
                      </a:pPr>
                      <a:r>
                        <a:rPr lang="en-US" sz="2800" kern="1200" dirty="0" err="1" smtClean="0">
                          <a:solidFill>
                            <a:srgbClr val="FFFF00"/>
                          </a:solidFill>
                          <a:effectLst/>
                          <a:latin typeface="Times New Roman" panose="02020603050405020304" pitchFamily="18" charset="0"/>
                          <a:ea typeface="+mn-ea"/>
                          <a:cs typeface="Times New Roman" panose="02020603050405020304" pitchFamily="18" charset="0"/>
                        </a:rPr>
                        <a:t>Hội</a:t>
                      </a:r>
                      <a:r>
                        <a:rPr lang="en-US" sz="2800"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FF00"/>
                          </a:solidFill>
                          <a:effectLst/>
                          <a:latin typeface="Times New Roman" panose="02020603050405020304" pitchFamily="18" charset="0"/>
                          <a:ea typeface="+mn-ea"/>
                          <a:cs typeface="Times New Roman" panose="02020603050405020304" pitchFamily="18" charset="0"/>
                        </a:rPr>
                        <a:t>hoạ</a:t>
                      </a:r>
                      <a:r>
                        <a:rPr lang="en-US" sz="2800" kern="1200" dirty="0" smtClean="0">
                          <a:solidFill>
                            <a:srgbClr val="FFFF00"/>
                          </a:solidFill>
                          <a:effectLst/>
                          <a:latin typeface="Times New Roman" panose="02020603050405020304" pitchFamily="18" charset="0"/>
                          <a:ea typeface="+mn-ea"/>
                          <a:cs typeface="Times New Roman" panose="02020603050405020304" pitchFamily="18" charset="0"/>
                        </a:rPr>
                        <a:t>: </a:t>
                      </a:r>
                      <a:endParaRPr lang="en-US" sz="28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254000" algn="just" defTabSz="914400" rtl="0" eaLnBrk="1" fontAlgn="auto" latinLnBrk="0" hangingPunct="1">
                        <a:lnSpc>
                          <a:spcPct val="100000"/>
                        </a:lnSpc>
                        <a:spcBef>
                          <a:spcPts val="600"/>
                        </a:spcBef>
                        <a:spcAft>
                          <a:spcPts val="600"/>
                        </a:spcAft>
                        <a:buClrTx/>
                        <a:buSzTx/>
                        <a:buFontTx/>
                        <a:buNone/>
                        <a:tabLst>
                          <a:tab pos="442595" algn="l"/>
                        </a:tabLst>
                        <a:defRPr/>
                      </a:pPr>
                      <a:endParaRPr lang="en-US" sz="28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821403">
                <a:tc>
                  <a:txBody>
                    <a:bodyPr/>
                    <a:lstStyle/>
                    <a:p>
                      <a:pPr indent="254000" algn="just">
                        <a:lnSpc>
                          <a:spcPct val="144000"/>
                        </a:lnSpc>
                        <a:spcBef>
                          <a:spcPts val="600"/>
                        </a:spcBef>
                        <a:spcAft>
                          <a:spcPts val="600"/>
                        </a:spcAft>
                        <a:tabLst>
                          <a:tab pos="442595" algn="l"/>
                        </a:tabLst>
                      </a:pPr>
                      <a:r>
                        <a:rPr lang="en-US" sz="2800" kern="1200" dirty="0" err="1" smtClean="0">
                          <a:solidFill>
                            <a:srgbClr val="FFC000"/>
                          </a:solidFill>
                          <a:effectLst/>
                          <a:latin typeface="Times New Roman" panose="02020603050405020304" pitchFamily="18" charset="0"/>
                          <a:ea typeface="+mn-ea"/>
                          <a:cs typeface="Times New Roman" panose="02020603050405020304" pitchFamily="18" charset="0"/>
                        </a:rPr>
                        <a:t>Điêu</a:t>
                      </a:r>
                      <a:r>
                        <a:rPr lang="en-US" sz="2800" kern="1200" dirty="0" smtClean="0">
                          <a:solidFill>
                            <a:srgbClr val="FFC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C000"/>
                          </a:solidFill>
                          <a:effectLst/>
                          <a:latin typeface="Times New Roman" panose="02020603050405020304" pitchFamily="18" charset="0"/>
                          <a:ea typeface="+mn-ea"/>
                          <a:cs typeface="Times New Roman" panose="02020603050405020304" pitchFamily="18" charset="0"/>
                        </a:rPr>
                        <a:t>khắc</a:t>
                      </a:r>
                      <a:r>
                        <a:rPr lang="en-US" sz="2800" kern="1200" dirty="0" smtClean="0">
                          <a:solidFill>
                            <a:srgbClr val="FFC000"/>
                          </a:solidFill>
                          <a:effectLst/>
                          <a:latin typeface="Times New Roman" panose="02020603050405020304" pitchFamily="18" charset="0"/>
                          <a:ea typeface="+mn-ea"/>
                          <a:cs typeface="Times New Roman" panose="02020603050405020304" pitchFamily="18" charset="0"/>
                        </a:rPr>
                        <a:t>: </a:t>
                      </a:r>
                      <a:endParaRPr lang="en-US" sz="28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00000"/>
                        </a:lnSpc>
                        <a:spcBef>
                          <a:spcPts val="600"/>
                        </a:spcBef>
                        <a:spcAft>
                          <a:spcPts val="600"/>
                        </a:spcAft>
                        <a:tabLst>
                          <a:tab pos="442595" algn="l"/>
                        </a:tabLst>
                      </a:pP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2" name="Rectangle 1"/>
          <p:cNvSpPr/>
          <p:nvPr/>
        </p:nvSpPr>
        <p:spPr>
          <a:xfrm>
            <a:off x="381000" y="914400"/>
            <a:ext cx="8382000" cy="144780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Phiếu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học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tập</a:t>
            </a:r>
            <a:endParaRPr lang="vi-VN" sz="2400" b="1" dirty="0" smtClean="0">
              <a:solidFill>
                <a:srgbClr val="FF0000"/>
              </a:solidFill>
              <a:latin typeface="Times New Roman" pitchFamily="18" charset="0"/>
              <a:cs typeface="Times New Roman" pitchFamily="18" charset="0"/>
            </a:endParaRPr>
          </a:p>
          <a:p>
            <a:r>
              <a:rPr lang="en-US" sz="2400" b="1" i="1" dirty="0">
                <a:solidFill>
                  <a:schemeClr val="accent3">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75000"/>
                  </a:schemeClr>
                </a:solidFill>
                <a:latin typeface="Times New Roman" panose="02020603050405020304" pitchFamily="18" charset="0"/>
                <a:cs typeface="Times New Roman" panose="02020603050405020304" pitchFamily="18" charset="0"/>
              </a:rPr>
              <a:t>Hãy</a:t>
            </a:r>
            <a:r>
              <a:rPr lang="en-US" sz="2400" b="1" i="1" dirty="0">
                <a:solidFill>
                  <a:schemeClr val="accent3">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75000"/>
                  </a:schemeClr>
                </a:solidFill>
                <a:latin typeface="Times New Roman" panose="02020603050405020304" pitchFamily="18" charset="0"/>
                <a:cs typeface="Times New Roman" panose="02020603050405020304" pitchFamily="18" charset="0"/>
              </a:rPr>
              <a:t>thống</a:t>
            </a:r>
            <a:r>
              <a:rPr lang="en-US" sz="2400" b="1" i="1" dirty="0">
                <a:solidFill>
                  <a:schemeClr val="accent3">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75000"/>
                  </a:schemeClr>
                </a:solidFill>
                <a:latin typeface="Times New Roman" panose="02020603050405020304" pitchFamily="18" charset="0"/>
                <a:cs typeface="Times New Roman" panose="02020603050405020304" pitchFamily="18" charset="0"/>
              </a:rPr>
              <a:t>kê</a:t>
            </a:r>
            <a:r>
              <a:rPr lang="en-US" sz="2400" b="1" i="1" dirty="0">
                <a:solidFill>
                  <a:schemeClr val="accent3">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75000"/>
                  </a:schemeClr>
                </a:solidFill>
                <a:latin typeface="Times New Roman" panose="02020603050405020304" pitchFamily="18" charset="0"/>
                <a:cs typeface="Times New Roman" panose="02020603050405020304" pitchFamily="18" charset="0"/>
              </a:rPr>
              <a:t>những</a:t>
            </a:r>
            <a:r>
              <a:rPr lang="en-US" sz="2400" b="1" i="1" dirty="0">
                <a:solidFill>
                  <a:schemeClr val="accent3">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75000"/>
                  </a:schemeClr>
                </a:solidFill>
                <a:latin typeface="Times New Roman" panose="02020603050405020304" pitchFamily="18" charset="0"/>
                <a:cs typeface="Times New Roman" panose="02020603050405020304" pitchFamily="18" charset="0"/>
              </a:rPr>
              <a:t>thành</a:t>
            </a:r>
            <a:r>
              <a:rPr lang="en-US" sz="2400" b="1" i="1" dirty="0">
                <a:solidFill>
                  <a:schemeClr val="accent3">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75000"/>
                  </a:schemeClr>
                </a:solidFill>
                <a:latin typeface="Times New Roman" panose="02020603050405020304" pitchFamily="18" charset="0"/>
                <a:cs typeface="Times New Roman" panose="02020603050405020304" pitchFamily="18" charset="0"/>
              </a:rPr>
              <a:t>tựu</a:t>
            </a:r>
            <a:r>
              <a:rPr lang="en-US" sz="2400" b="1" i="1" dirty="0">
                <a:solidFill>
                  <a:schemeClr val="accent3">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75000"/>
                  </a:schemeClr>
                </a:solidFill>
                <a:latin typeface="Times New Roman" panose="02020603050405020304" pitchFamily="18" charset="0"/>
                <a:cs typeface="Times New Roman" panose="02020603050405020304" pitchFamily="18" charset="0"/>
              </a:rPr>
              <a:t>về</a:t>
            </a:r>
            <a:r>
              <a:rPr lang="en-US" sz="2400" b="1" i="1" dirty="0">
                <a:solidFill>
                  <a:schemeClr val="accent3">
                    <a:lumMod val="75000"/>
                  </a:schemeClr>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trúc</a:t>
            </a:r>
            <a:r>
              <a:rPr lang="vi-VN"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FFFF00"/>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Hội</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smtClean="0">
                <a:solidFill>
                  <a:schemeClr val="tx2"/>
                </a:solidFill>
                <a:latin typeface="Times New Roman" panose="02020603050405020304" pitchFamily="18" charset="0"/>
                <a:cs typeface="Times New Roman" panose="02020603050405020304" pitchFamily="18" charset="0"/>
              </a:rPr>
              <a:t>hoạ</a:t>
            </a:r>
            <a:r>
              <a:rPr lang="vi-VN" sz="2400" b="1" dirty="0" smtClean="0">
                <a:solidFill>
                  <a:schemeClr val="tx2"/>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Điêu</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smtClean="0">
                <a:solidFill>
                  <a:srgbClr val="FFC000"/>
                </a:solidFill>
                <a:latin typeface="Times New Roman" panose="02020603050405020304" pitchFamily="18" charset="0"/>
                <a:cs typeface="Times New Roman" panose="02020603050405020304" pitchFamily="18" charset="0"/>
              </a:rPr>
              <a:t>khắc</a:t>
            </a:r>
            <a:r>
              <a:rPr lang="vi-VN" sz="2400" b="1" dirty="0" smtClean="0">
                <a:solidFill>
                  <a:srgbClr val="FFC000"/>
                </a:solidFill>
                <a:latin typeface="Times New Roman" panose="02020603050405020304" pitchFamily="18" charset="0"/>
                <a:cs typeface="Times New Roman" panose="02020603050405020304" pitchFamily="18" charset="0"/>
              </a:rPr>
              <a:t> </a:t>
            </a:r>
            <a:r>
              <a:rPr lang="vi-VN" sz="2400" b="1" i="1" dirty="0" smtClean="0">
                <a:solidFill>
                  <a:schemeClr val="accent3">
                    <a:lumMod val="75000"/>
                  </a:schemeClr>
                </a:solidFill>
                <a:latin typeface="Times New Roman" panose="02020603050405020304" pitchFamily="18" charset="0"/>
                <a:cs typeface="Times New Roman" panose="02020603050405020304" pitchFamily="18" charset="0"/>
              </a:rPr>
              <a:t>của Trung Quốc</a:t>
            </a:r>
            <a:r>
              <a:rPr lang="en-US" sz="2400" b="1" i="1" dirty="0" smtClean="0">
                <a:solidFill>
                  <a:schemeClr val="accent3">
                    <a:lumMod val="75000"/>
                  </a:schemeClr>
                </a:solidFill>
                <a:latin typeface="Times New Roman" panose="02020603050405020304" pitchFamily="18" charset="0"/>
                <a:cs typeface="Times New Roman" panose="02020603050405020304" pitchFamily="18" charset="0"/>
              </a:rPr>
              <a:t>?</a:t>
            </a:r>
            <a:r>
              <a:rPr lang="vi-VN" sz="2400" b="1" i="1" dirty="0" smtClean="0">
                <a:solidFill>
                  <a:schemeClr val="accent3">
                    <a:lumMod val="75000"/>
                  </a:schemeClr>
                </a:solidFill>
                <a:latin typeface="Times New Roman" panose="02020603050405020304" pitchFamily="18" charset="0"/>
                <a:cs typeface="Times New Roman" panose="02020603050405020304" pitchFamily="18" charset="0"/>
              </a:rPr>
              <a:t> </a:t>
            </a:r>
            <a:endParaRPr lang="en-US" sz="2400" dirty="0">
              <a:solidFill>
                <a:schemeClr val="accent3">
                  <a:lumMod val="75000"/>
                </a:schemeClr>
              </a:solidFill>
              <a:latin typeface="Times New Roman" panose="02020603050405020304" pitchFamily="18" charset="0"/>
              <a:cs typeface="Times New Roman" panose="02020603050405020304" pitchFamily="18" charset="0"/>
            </a:endParaRPr>
          </a:p>
          <a:p>
            <a:pPr algn="ct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15476509"/>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11211" y="152400"/>
            <a:ext cx="8915400" cy="1477328"/>
          </a:xfrm>
          <a:prstGeom prst="rect">
            <a:avLst/>
          </a:prstGeom>
          <a:solidFill>
            <a:schemeClr val="bg1"/>
          </a:solidFill>
        </p:spPr>
        <p:txBody>
          <a:bodyPr wrap="square" rtlCol="0">
            <a:spAutoFit/>
          </a:bodyPr>
          <a:lstStyle/>
          <a:p>
            <a:r>
              <a:rPr lang="en-US" sz="3600" b="1" dirty="0">
                <a:solidFill>
                  <a:srgbClr val="C00000"/>
                </a:solidFill>
                <a:latin typeface="Times New Roman" panose="02020603050405020304" pitchFamily="18" charset="0"/>
                <a:cs typeface="Times New Roman" pitchFamily="18" charset="0"/>
              </a:rPr>
              <a:t>3 : </a:t>
            </a:r>
            <a:r>
              <a:rPr lang="en-US" sz="3600" b="1" dirty="0" err="1">
                <a:solidFill>
                  <a:srgbClr val="C00000"/>
                </a:solidFill>
                <a:latin typeface="Times New Roman" panose="02020603050405020304" pitchFamily="18" charset="0"/>
                <a:cs typeface="Times New Roman" panose="02020603050405020304" pitchFamily="18" charset="0"/>
              </a:rPr>
              <a:t>Kiến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trúc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điêu</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khắc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hội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họa</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b="1" dirty="0">
              <a:solidFill>
                <a:srgbClr val="FF0000"/>
              </a:solidFill>
              <a:latin typeface="Times New Roman" pitchFamily="18" charset="0"/>
              <a:cs typeface="Times New Roman" pitchFamily="18" charset="0"/>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05556214"/>
              </p:ext>
            </p:extLst>
          </p:nvPr>
        </p:nvGraphicFramePr>
        <p:xfrm>
          <a:off x="172318" y="977190"/>
          <a:ext cx="8880389" cy="5792757"/>
        </p:xfrm>
        <a:graphic>
          <a:graphicData uri="http://schemas.openxmlformats.org/drawingml/2006/table">
            <a:tbl>
              <a:tblPr firstRow="1" firstCol="1" bandRow="1">
                <a:tableStyleId>{5C22544A-7EE6-4342-B048-85BDC9FD1C3A}</a:tableStyleId>
              </a:tblPr>
              <a:tblGrid>
                <a:gridCol w="2098589">
                  <a:extLst>
                    <a:ext uri="{9D8B030D-6E8A-4147-A177-3AD203B41FA5}">
                      <a16:colId xmlns="" xmlns:a16="http://schemas.microsoft.com/office/drawing/2014/main" val="20000"/>
                    </a:ext>
                  </a:extLst>
                </a:gridCol>
                <a:gridCol w="6781800">
                  <a:extLst>
                    <a:ext uri="{9D8B030D-6E8A-4147-A177-3AD203B41FA5}">
                      <a16:colId xmlns="" xmlns:a16="http://schemas.microsoft.com/office/drawing/2014/main" val="20001"/>
                    </a:ext>
                  </a:extLst>
                </a:gridCol>
              </a:tblGrid>
              <a:tr h="914400">
                <a:tc>
                  <a:txBody>
                    <a:bodyPr/>
                    <a:lstStyle/>
                    <a:p>
                      <a:pPr indent="254000" algn="ctr">
                        <a:lnSpc>
                          <a:spcPct val="144000"/>
                        </a:lnSpc>
                        <a:spcBef>
                          <a:spcPts val="600"/>
                        </a:spcBef>
                        <a:spcAft>
                          <a:spcPts val="600"/>
                        </a:spcAft>
                        <a:tabLst>
                          <a:tab pos="442595" algn="l"/>
                        </a:tabLst>
                      </a:pP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Lĩnh</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vực</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ctr">
                        <a:lnSpc>
                          <a:spcPct val="144000"/>
                        </a:lnSpc>
                        <a:spcBef>
                          <a:spcPts val="600"/>
                        </a:spcBef>
                        <a:spcAft>
                          <a:spcPts val="600"/>
                        </a:spcAft>
                        <a:tabLst>
                          <a:tab pos="442595" algn="l"/>
                        </a:tabLst>
                      </a:pP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tựu</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văn</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hóa</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tiêu</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biểu</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388397">
                <a:tc>
                  <a:txBody>
                    <a:bodyPr/>
                    <a:lstStyle/>
                    <a:p>
                      <a:pPr indent="254000" algn="just">
                        <a:lnSpc>
                          <a:spcPct val="144000"/>
                        </a:lnSpc>
                        <a:spcBef>
                          <a:spcPts val="600"/>
                        </a:spcBef>
                        <a:spcAft>
                          <a:spcPts val="600"/>
                        </a:spcAft>
                        <a:tabLst>
                          <a:tab pos="442595" algn="l"/>
                        </a:tabLs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trúc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00000"/>
                        </a:lnSpc>
                        <a:spcBef>
                          <a:spcPts val="600"/>
                        </a:spcBef>
                        <a:spcAft>
                          <a:spcPts val="600"/>
                        </a:spcAft>
                        <a:tabLst>
                          <a:tab pos="442595" algn="l"/>
                        </a:tabLs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dirty="0"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905000">
                <a:tc>
                  <a:txBody>
                    <a:bodyPr/>
                    <a:lstStyle/>
                    <a:p>
                      <a:pPr indent="254000" algn="just">
                        <a:lnSpc>
                          <a:spcPct val="144000"/>
                        </a:lnSpc>
                        <a:spcBef>
                          <a:spcPts val="600"/>
                        </a:spcBef>
                        <a:spcAft>
                          <a:spcPts val="600"/>
                        </a:spcAft>
                        <a:tabLst>
                          <a:tab pos="442595" algn="l"/>
                        </a:tabLst>
                      </a:pPr>
                      <a:r>
                        <a:rPr lang="en-US" sz="2800" kern="1200" dirty="0" err="1" smtClean="0">
                          <a:solidFill>
                            <a:srgbClr val="FFFF00"/>
                          </a:solidFill>
                          <a:effectLst/>
                          <a:latin typeface="Times New Roman" panose="02020603050405020304" pitchFamily="18" charset="0"/>
                          <a:ea typeface="+mn-ea"/>
                          <a:cs typeface="Times New Roman" panose="02020603050405020304" pitchFamily="18" charset="0"/>
                        </a:rPr>
                        <a:t>Hội</a:t>
                      </a:r>
                      <a:r>
                        <a:rPr lang="en-US" sz="2800"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FF00"/>
                          </a:solidFill>
                          <a:effectLst/>
                          <a:latin typeface="Times New Roman" panose="02020603050405020304" pitchFamily="18" charset="0"/>
                          <a:ea typeface="+mn-ea"/>
                          <a:cs typeface="Times New Roman" panose="02020603050405020304" pitchFamily="18" charset="0"/>
                        </a:rPr>
                        <a:t>hoạ</a:t>
                      </a:r>
                      <a:r>
                        <a:rPr lang="en-US" sz="2800" kern="1200" dirty="0" smtClean="0">
                          <a:solidFill>
                            <a:srgbClr val="FFFF00"/>
                          </a:solidFill>
                          <a:effectLst/>
                          <a:latin typeface="Times New Roman" panose="02020603050405020304" pitchFamily="18" charset="0"/>
                          <a:ea typeface="+mn-ea"/>
                          <a:cs typeface="Times New Roman" panose="02020603050405020304" pitchFamily="18" charset="0"/>
                        </a:rPr>
                        <a:t>: </a:t>
                      </a:r>
                      <a:endParaRPr lang="en-US" sz="28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254000" algn="just" defTabSz="914400" rtl="0" eaLnBrk="1" fontAlgn="auto" latinLnBrk="0" hangingPunct="1">
                        <a:lnSpc>
                          <a:spcPct val="100000"/>
                        </a:lnSpc>
                        <a:spcBef>
                          <a:spcPts val="600"/>
                        </a:spcBef>
                        <a:spcAft>
                          <a:spcPts val="600"/>
                        </a:spcAft>
                        <a:buClrTx/>
                        <a:buSzTx/>
                        <a:buFontTx/>
                        <a:buNone/>
                        <a:tabLst>
                          <a:tab pos="442595" algn="l"/>
                        </a:tabLst>
                        <a:defRPr/>
                      </a:pPr>
                      <a:endParaRPr lang="en-US" sz="28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821403">
                <a:tc>
                  <a:txBody>
                    <a:bodyPr/>
                    <a:lstStyle/>
                    <a:p>
                      <a:pPr indent="254000" algn="just">
                        <a:lnSpc>
                          <a:spcPct val="144000"/>
                        </a:lnSpc>
                        <a:spcBef>
                          <a:spcPts val="600"/>
                        </a:spcBef>
                        <a:spcAft>
                          <a:spcPts val="600"/>
                        </a:spcAft>
                        <a:tabLst>
                          <a:tab pos="442595" algn="l"/>
                        </a:tabLst>
                      </a:pP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Điêu</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khắc</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00000"/>
                        </a:lnSpc>
                        <a:spcBef>
                          <a:spcPts val="600"/>
                        </a:spcBef>
                        <a:spcAft>
                          <a:spcPts val="600"/>
                        </a:spcAft>
                        <a:tabLst>
                          <a:tab pos="442595" algn="l"/>
                        </a:tabLst>
                      </a:pP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254000" algn="just">
                        <a:lnSpc>
                          <a:spcPct val="100000"/>
                        </a:lnSpc>
                        <a:spcBef>
                          <a:spcPts val="600"/>
                        </a:spcBef>
                        <a:spcAft>
                          <a:spcPts val="600"/>
                        </a:spcAft>
                        <a:tabLst>
                          <a:tab pos="442595" algn="l"/>
                        </a:tabLst>
                      </a:pP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254000" algn="just">
                        <a:lnSpc>
                          <a:spcPct val="100000"/>
                        </a:lnSpc>
                        <a:spcBef>
                          <a:spcPts val="600"/>
                        </a:spcBef>
                        <a:spcAft>
                          <a:spcPts val="600"/>
                        </a:spcAft>
                        <a:tabLst>
                          <a:tab pos="442595" algn="l"/>
                        </a:tabLst>
                      </a:pPr>
                      <a:r>
                        <a:rPr lang="en-US" sz="2800" dirty="0" smtClean="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2" name="Rectangle 1"/>
          <p:cNvSpPr/>
          <p:nvPr/>
        </p:nvSpPr>
        <p:spPr>
          <a:xfrm>
            <a:off x="2286000" y="1905000"/>
            <a:ext cx="6740611" cy="1371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vi-VN"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hú</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hơn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đa</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trúc</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hoành</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tráng</a:t>
            </a:r>
            <a:r>
              <a:rPr lang="vi-VN"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dirty="0"/>
          </a:p>
        </p:txBody>
      </p:sp>
      <p:sp>
        <p:nvSpPr>
          <p:cNvPr id="5" name="Rectangle 4"/>
          <p:cNvSpPr/>
          <p:nvPr/>
        </p:nvSpPr>
        <p:spPr>
          <a:xfrm>
            <a:off x="2285998" y="3276601"/>
            <a:ext cx="6740611" cy="19049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indent="254000" algn="just">
              <a:spcBef>
                <a:spcPts val="600"/>
              </a:spcBef>
              <a:spcAft>
                <a:spcPts val="600"/>
              </a:spcAft>
              <a:tabLst>
                <a:tab pos="442595" algn="l"/>
              </a:tabLst>
              <a:defRPr/>
            </a:pPr>
            <a:endParaRPr lang="vi-VN" sz="2800" dirty="0" smtClean="0">
              <a:latin typeface="Times New Roman" panose="02020603050405020304" pitchFamily="18" charset="0"/>
              <a:cs typeface="Times New Roman" panose="02020603050405020304" pitchFamily="18" charset="0"/>
            </a:endParaRPr>
          </a:p>
          <a:p>
            <a:pPr indent="254000" algn="just">
              <a:spcBef>
                <a:spcPts val="600"/>
              </a:spcBef>
              <a:spcAft>
                <a:spcPts val="600"/>
              </a:spcAft>
              <a:tabLst>
                <a:tab pos="442595" algn="l"/>
              </a:tabLst>
              <a:defRPr/>
            </a:pPr>
            <a:r>
              <a:rPr lang="vi-VN" sz="2800" dirty="0" smtClean="0">
                <a:latin typeface="Times New Roman" panose="02020603050405020304" pitchFamily="18" charset="0"/>
                <a:cs typeface="Times New Roman" panose="02020603050405020304" pitchFamily="18" charset="0"/>
              </a:rPr>
              <a:t>P</a:t>
            </a:r>
            <a:r>
              <a:rPr lang="en-US" sz="2800" dirty="0" err="1" smtClean="0">
                <a:latin typeface="Times New Roman" panose="02020603050405020304" pitchFamily="18" charset="0"/>
                <a:cs typeface="Times New Roman" panose="02020603050405020304" pitchFamily="18" charset="0"/>
              </a:rPr>
              <a:t>hong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p>
          <a:p>
            <a:pPr algn="ctr"/>
            <a:endParaRPr lang="en-US" dirty="0"/>
          </a:p>
        </p:txBody>
      </p:sp>
      <p:sp>
        <p:nvSpPr>
          <p:cNvPr id="6" name="Rectangle 5"/>
          <p:cNvSpPr/>
          <p:nvPr/>
        </p:nvSpPr>
        <p:spPr>
          <a:xfrm>
            <a:off x="2286000" y="5181599"/>
            <a:ext cx="6740611" cy="152400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4028946759"/>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1" y="152400"/>
            <a:ext cx="8642350" cy="3657600"/>
          </a:xfrm>
        </p:spPr>
      </p:pic>
      <p:sp>
        <p:nvSpPr>
          <p:cNvPr id="100" name="Text Box 99"/>
          <p:cNvSpPr txBox="1"/>
          <p:nvPr/>
        </p:nvSpPr>
        <p:spPr>
          <a:xfrm>
            <a:off x="304800" y="3810000"/>
            <a:ext cx="8642350" cy="30464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eaLnBrk="1" hangingPunct="1">
              <a:defRPr/>
            </a:pPr>
            <a:r>
              <a:rPr lang="en-US" sz="2400" b="1" dirty="0" err="1">
                <a:solidFill>
                  <a:prstClr val="black"/>
                </a:solidFill>
                <a:latin typeface="Times New Roman" panose="02020603050405020304" pitchFamily="18" charset="0"/>
                <a:cs typeface="Times New Roman" panose="02020603050405020304" pitchFamily="18" charset="0"/>
              </a:rPr>
              <a:t>Xây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dựng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vào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triều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đại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nhà</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Minh.Tử</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Cấm</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Thành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khởi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công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vào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tháng</a:t>
            </a:r>
            <a:r>
              <a:rPr lang="en-US" sz="2400" b="1" dirty="0">
                <a:solidFill>
                  <a:prstClr val="black"/>
                </a:solidFill>
                <a:latin typeface="Times New Roman" panose="02020603050405020304" pitchFamily="18" charset="0"/>
                <a:cs typeface="Times New Roman" panose="02020603050405020304" pitchFamily="18" charset="0"/>
              </a:rPr>
              <a:t> 7 </a:t>
            </a:r>
            <a:r>
              <a:rPr lang="en-US" sz="2400" b="1" dirty="0" err="1">
                <a:solidFill>
                  <a:prstClr val="black"/>
                </a:solidFill>
                <a:latin typeface="Times New Roman" panose="02020603050405020304" pitchFamily="18" charset="0"/>
                <a:cs typeface="Times New Roman" panose="02020603050405020304" pitchFamily="18" charset="0"/>
              </a:rPr>
              <a:t>năm</a:t>
            </a:r>
            <a:r>
              <a:rPr lang="en-US" sz="2400" b="1" dirty="0">
                <a:solidFill>
                  <a:prstClr val="black"/>
                </a:solidFill>
                <a:latin typeface="Times New Roman" panose="02020603050405020304" pitchFamily="18" charset="0"/>
                <a:cs typeface="Times New Roman" panose="02020603050405020304" pitchFamily="18" charset="0"/>
              </a:rPr>
              <a:t> 1406.</a:t>
            </a:r>
            <a:r>
              <a:rPr lang="vi-VN" sz="2400" b="1" dirty="0">
                <a:solidFill>
                  <a:prstClr val="black"/>
                </a:solidFill>
                <a:latin typeface="Times New Roman" panose="02020603050405020304" pitchFamily="18" charset="0"/>
              </a:rPr>
              <a:t>Quá trình xây dựng Tử Cấm Thành mất 14 năm, huy động tới hơn một triệu nhân công.Vật liệu được sử dụng bao gồm toàn bộ gỗ quý </a:t>
            </a:r>
            <a:r>
              <a:rPr lang="vi-VN" sz="2400" b="1" dirty="0">
                <a:solidFill>
                  <a:prstClr val="black"/>
                </a:solidFill>
                <a:latin typeface="Times New Roman" panose="02020603050405020304" pitchFamily="18" charset="0"/>
                <a:hlinkClick r:id="rId3" tooltip="Trinh nam"/>
              </a:rPr>
              <a:t>trinh nam</a:t>
            </a:r>
            <a:r>
              <a:rPr lang="vi-VN" sz="2400" b="1" dirty="0">
                <a:solidFill>
                  <a:prstClr val="black"/>
                </a:solidFill>
                <a:latin typeface="Times New Roman" panose="02020603050405020304" pitchFamily="18" charset="0"/>
              </a:rPr>
              <a:t> từ các khu rừng phía tây nam Trung Quốc và đá cẩm thạch lớn từ các mỏ đá gần Bắc Kinh.Các đại điện lớn được lát nền bằng "gạch vàng" loại gạch nung đặc biệt của </a:t>
            </a:r>
            <a:r>
              <a:rPr lang="vi-VN" sz="2400" b="1" dirty="0">
                <a:solidFill>
                  <a:prstClr val="black"/>
                </a:solidFill>
                <a:latin typeface="Times New Roman" panose="02020603050405020304" pitchFamily="18" charset="0"/>
                <a:hlinkClick r:id="rId4" tooltip="Tô Châu"/>
              </a:rPr>
              <a:t>Tô Châu</a:t>
            </a:r>
            <a:r>
              <a:rPr lang="vi-VN" sz="2400" b="1" dirty="0">
                <a:solidFill>
                  <a:prstClr val="black"/>
                </a:solidFill>
                <a:latin typeface="Times New Roman" panose="02020603050405020304" pitchFamily="18" charset="0"/>
              </a:rPr>
              <a:t>.Tháng 12 năm 1420, Tử Cấm Thành cơ bản hoàn thành.</a:t>
            </a:r>
          </a:p>
        </p:txBody>
      </p:sp>
    </p:spTree>
    <p:extLst>
      <p:ext uri="{BB962C8B-B14F-4D97-AF65-F5344CB8AC3E}">
        <p14:creationId xmlns:p14="http://schemas.microsoft.com/office/powerpoint/2010/main" val="1529450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0"/>
            <a:ext cx="8458200" cy="369332"/>
          </a:xfrm>
          <a:prstGeom prst="rect">
            <a:avLst/>
          </a:prstGeom>
          <a:noFill/>
        </p:spPr>
        <p:txBody>
          <a:bodyPr wrap="square" rtlCol="0">
            <a:spAutoFit/>
          </a:bodyPr>
          <a:lstStyle/>
          <a:p>
            <a:r>
              <a:rPr lang="en-GB" dirty="0"/>
              <a:t>	</a:t>
            </a:r>
            <a:endParaRPr lang="en-US" dirty="0"/>
          </a:p>
        </p:txBody>
      </p:sp>
      <p:sp>
        <p:nvSpPr>
          <p:cNvPr id="5" name="TextBox 4"/>
          <p:cNvSpPr txBox="1"/>
          <p:nvPr/>
        </p:nvSpPr>
        <p:spPr>
          <a:xfrm>
            <a:off x="990600" y="762000"/>
            <a:ext cx="72390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r>
              <a:rPr lang="vi-VN" sz="3600" b="1" i="1" dirty="0" smtClean="0">
                <a:solidFill>
                  <a:srgbClr val="002060"/>
                </a:solidFill>
                <a:latin typeface="Times New Roman" panose="02020603050405020304" pitchFamily="18" charset="0"/>
                <a:cs typeface="Times New Roman" panose="02020603050405020304" pitchFamily="18" charset="0"/>
              </a:rPr>
              <a:t>Nêu nhận </a:t>
            </a:r>
            <a:r>
              <a:rPr lang="vi-VN" sz="3600" b="1" i="1" dirty="0">
                <a:solidFill>
                  <a:srgbClr val="002060"/>
                </a:solidFill>
                <a:latin typeface="Times New Roman" panose="02020603050405020304" pitchFamily="18" charset="0"/>
                <a:cs typeface="Times New Roman" panose="02020603050405020304" pitchFamily="18" charset="0"/>
              </a:rPr>
              <a:t>xét của em về các thành tựu đó?</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9522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LUYỆN TẬP</a:t>
            </a:r>
            <a:endParaRPr lang="en-US" dirty="0">
              <a:latin typeface="Times New Roman" panose="02020603050405020304" pitchFamily="18" charset="0"/>
              <a:cs typeface="Times New Roman" panose="02020603050405020304" pitchFamily="18" charset="0"/>
            </a:endParaRPr>
          </a:p>
        </p:txBody>
      </p:sp>
      <p:sp>
        <p:nvSpPr>
          <p:cNvPr id="7" name="Cloud Callout 6"/>
          <p:cNvSpPr/>
          <p:nvPr/>
        </p:nvSpPr>
        <p:spPr>
          <a:xfrm>
            <a:off x="457200" y="1219200"/>
            <a:ext cx="7848600" cy="22098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indent="254000" algn="just">
              <a:spcBef>
                <a:spcPts val="600"/>
              </a:spcBef>
              <a:spcAft>
                <a:spcPts val="600"/>
              </a:spcAft>
              <a:tabLst>
                <a:tab pos="442595" algn="l"/>
              </a:tabLst>
            </a:pPr>
            <a:r>
              <a:rPr lang="en-GB" sz="2800" b="1" i="1" dirty="0" err="1">
                <a:solidFill>
                  <a:srgbClr val="000000"/>
                </a:solidFill>
                <a:latin typeface="Times New Roman" panose="02020603050405020304" pitchFamily="18" charset="0"/>
                <a:ea typeface="Arial" panose="020B0604020202020204" pitchFamily="34" charset="0"/>
              </a:rPr>
              <a:t>Hoàn</a:t>
            </a:r>
            <a:r>
              <a:rPr lang="en-GB" sz="2800" b="1" i="1" dirty="0">
                <a:solidFill>
                  <a:srgbClr val="000000"/>
                </a:solidFill>
                <a:latin typeface="Times New Roman" panose="02020603050405020304" pitchFamily="18" charset="0"/>
                <a:ea typeface="Arial" panose="020B0604020202020204" pitchFamily="34" charset="0"/>
              </a:rPr>
              <a:t> </a:t>
            </a:r>
            <a:r>
              <a:rPr lang="en-GB" sz="2800" b="1" i="1" dirty="0" err="1">
                <a:solidFill>
                  <a:srgbClr val="000000"/>
                </a:solidFill>
                <a:latin typeface="Times New Roman" panose="02020603050405020304" pitchFamily="18" charset="0"/>
                <a:ea typeface="Arial" panose="020B0604020202020204" pitchFamily="34" charset="0"/>
              </a:rPr>
              <a:t>thành</a:t>
            </a:r>
            <a:r>
              <a:rPr lang="en-GB" sz="2800" b="1" i="1" dirty="0">
                <a:solidFill>
                  <a:srgbClr val="000000"/>
                </a:solidFill>
                <a:latin typeface="Times New Roman" panose="02020603050405020304" pitchFamily="18" charset="0"/>
                <a:ea typeface="Arial" panose="020B0604020202020204" pitchFamily="34" charset="0"/>
              </a:rPr>
              <a:t> </a:t>
            </a:r>
            <a:r>
              <a:rPr lang="en-GB" sz="2800" b="1" i="1" dirty="0" err="1">
                <a:solidFill>
                  <a:srgbClr val="000000"/>
                </a:solidFill>
                <a:latin typeface="Times New Roman" panose="02020603050405020304" pitchFamily="18" charset="0"/>
                <a:ea typeface="Arial" panose="020B0604020202020204" pitchFamily="34" charset="0"/>
              </a:rPr>
              <a:t>bảng</a:t>
            </a:r>
            <a:r>
              <a:rPr lang="en-GB" sz="2800" b="1" i="1" dirty="0">
                <a:solidFill>
                  <a:srgbClr val="000000"/>
                </a:solidFill>
                <a:latin typeface="Times New Roman" panose="02020603050405020304" pitchFamily="18" charset="0"/>
                <a:ea typeface="Arial" panose="020B0604020202020204" pitchFamily="34" charset="0"/>
              </a:rPr>
              <a:t> </a:t>
            </a:r>
            <a:r>
              <a:rPr lang="en-GB" sz="2800" b="1" i="1" dirty="0" err="1">
                <a:solidFill>
                  <a:srgbClr val="000000"/>
                </a:solidFill>
                <a:latin typeface="Times New Roman" panose="02020603050405020304" pitchFamily="18" charset="0"/>
                <a:ea typeface="Arial" panose="020B0604020202020204" pitchFamily="34" charset="0"/>
              </a:rPr>
              <a:t>thống</a:t>
            </a:r>
            <a:r>
              <a:rPr lang="en-GB" sz="2800" b="1" i="1" dirty="0">
                <a:solidFill>
                  <a:srgbClr val="000000"/>
                </a:solidFill>
                <a:latin typeface="Times New Roman" panose="02020603050405020304" pitchFamily="18" charset="0"/>
                <a:ea typeface="Arial" panose="020B0604020202020204" pitchFamily="34" charset="0"/>
              </a:rPr>
              <a:t> </a:t>
            </a:r>
            <a:r>
              <a:rPr lang="en-GB" sz="2800" b="1" i="1" dirty="0" err="1">
                <a:solidFill>
                  <a:srgbClr val="000000"/>
                </a:solidFill>
                <a:latin typeface="Times New Roman" panose="02020603050405020304" pitchFamily="18" charset="0"/>
                <a:ea typeface="Arial" panose="020B0604020202020204" pitchFamily="34" charset="0"/>
              </a:rPr>
              <a:t>kê</a:t>
            </a:r>
            <a:r>
              <a:rPr lang="en-GB" sz="2800" b="1" i="1" dirty="0">
                <a:solidFill>
                  <a:srgbClr val="000000"/>
                </a:solidFill>
                <a:latin typeface="Times New Roman" panose="02020603050405020304" pitchFamily="18" charset="0"/>
                <a:ea typeface="Arial" panose="020B0604020202020204" pitchFamily="34" charset="0"/>
              </a:rPr>
              <a:t> </a:t>
            </a:r>
            <a:r>
              <a:rPr lang="en-GB" sz="2800" b="1" i="1" dirty="0" err="1">
                <a:solidFill>
                  <a:srgbClr val="000000"/>
                </a:solidFill>
                <a:latin typeface="Times New Roman" panose="02020603050405020304" pitchFamily="18" charset="0"/>
                <a:ea typeface="Arial" panose="020B0604020202020204" pitchFamily="34" charset="0"/>
              </a:rPr>
              <a:t>các</a:t>
            </a:r>
            <a:r>
              <a:rPr lang="en-GB" sz="2800" b="1" i="1" dirty="0">
                <a:solidFill>
                  <a:srgbClr val="000000"/>
                </a:solidFill>
                <a:latin typeface="Times New Roman" panose="02020603050405020304" pitchFamily="18" charset="0"/>
                <a:ea typeface="Arial" panose="020B0604020202020204" pitchFamily="34" charset="0"/>
              </a:rPr>
              <a:t> </a:t>
            </a:r>
            <a:r>
              <a:rPr lang="en-GB" sz="2800" b="1" i="1" dirty="0" err="1">
                <a:solidFill>
                  <a:srgbClr val="000000"/>
                </a:solidFill>
                <a:latin typeface="Times New Roman" panose="02020603050405020304" pitchFamily="18" charset="0"/>
                <a:ea typeface="Arial" panose="020B0604020202020204" pitchFamily="34" charset="0"/>
              </a:rPr>
              <a:t>thành</a:t>
            </a:r>
            <a:r>
              <a:rPr lang="en-GB" sz="2800" b="1" i="1" dirty="0">
                <a:solidFill>
                  <a:srgbClr val="000000"/>
                </a:solidFill>
                <a:latin typeface="Times New Roman" panose="02020603050405020304" pitchFamily="18" charset="0"/>
                <a:ea typeface="Arial" panose="020B0604020202020204" pitchFamily="34" charset="0"/>
              </a:rPr>
              <a:t> </a:t>
            </a:r>
            <a:r>
              <a:rPr lang="en-GB" sz="2800" b="1" i="1" dirty="0" err="1">
                <a:solidFill>
                  <a:srgbClr val="000000"/>
                </a:solidFill>
                <a:latin typeface="Times New Roman" panose="02020603050405020304" pitchFamily="18" charset="0"/>
                <a:ea typeface="Arial" panose="020B0604020202020204" pitchFamily="34" charset="0"/>
              </a:rPr>
              <a:t>tựu</a:t>
            </a:r>
            <a:r>
              <a:rPr lang="en-GB" sz="2800" b="1" i="1" dirty="0">
                <a:solidFill>
                  <a:srgbClr val="000000"/>
                </a:solidFill>
                <a:latin typeface="Times New Roman" panose="02020603050405020304" pitchFamily="18" charset="0"/>
                <a:ea typeface="Arial" panose="020B0604020202020204" pitchFamily="34" charset="0"/>
              </a:rPr>
              <a:t> </a:t>
            </a:r>
            <a:r>
              <a:rPr lang="en-GB" sz="2800" b="1" i="1" dirty="0" err="1">
                <a:solidFill>
                  <a:srgbClr val="000000"/>
                </a:solidFill>
                <a:latin typeface="Times New Roman" panose="02020603050405020304" pitchFamily="18" charset="0"/>
                <a:ea typeface="Arial" panose="020B0604020202020204" pitchFamily="34" charset="0"/>
              </a:rPr>
              <a:t>văn</a:t>
            </a:r>
            <a:r>
              <a:rPr lang="en-GB" sz="2800" b="1" i="1" dirty="0">
                <a:solidFill>
                  <a:srgbClr val="000000"/>
                </a:solidFill>
                <a:latin typeface="Times New Roman" panose="02020603050405020304" pitchFamily="18" charset="0"/>
                <a:ea typeface="Arial" panose="020B0604020202020204" pitchFamily="34" charset="0"/>
              </a:rPr>
              <a:t> </a:t>
            </a:r>
            <a:r>
              <a:rPr lang="en-GB" sz="2800" b="1" i="1" dirty="0" err="1">
                <a:solidFill>
                  <a:srgbClr val="000000"/>
                </a:solidFill>
                <a:latin typeface="Times New Roman" panose="02020603050405020304" pitchFamily="18" charset="0"/>
                <a:ea typeface="Arial" panose="020B0604020202020204" pitchFamily="34" charset="0"/>
              </a:rPr>
              <a:t>hóa</a:t>
            </a:r>
            <a:r>
              <a:rPr lang="en-GB" sz="2800" b="1" i="1" dirty="0">
                <a:solidFill>
                  <a:srgbClr val="000000"/>
                </a:solidFill>
                <a:latin typeface="Times New Roman" panose="02020603050405020304" pitchFamily="18" charset="0"/>
                <a:ea typeface="Arial" panose="020B0604020202020204" pitchFamily="34" charset="0"/>
              </a:rPr>
              <a:t> </a:t>
            </a:r>
            <a:r>
              <a:rPr lang="en-GB" sz="2800" b="1" i="1" dirty="0" err="1">
                <a:solidFill>
                  <a:srgbClr val="000000"/>
                </a:solidFill>
                <a:latin typeface="Times New Roman" panose="02020603050405020304" pitchFamily="18" charset="0"/>
                <a:ea typeface="Arial" panose="020B0604020202020204" pitchFamily="34" charset="0"/>
              </a:rPr>
              <a:t>chủ</a:t>
            </a:r>
            <a:r>
              <a:rPr lang="en-GB" sz="2800" b="1" i="1" dirty="0">
                <a:solidFill>
                  <a:srgbClr val="000000"/>
                </a:solidFill>
                <a:latin typeface="Times New Roman" panose="02020603050405020304" pitchFamily="18" charset="0"/>
                <a:ea typeface="Arial" panose="020B0604020202020204" pitchFamily="34" charset="0"/>
              </a:rPr>
              <a:t> </a:t>
            </a:r>
            <a:r>
              <a:rPr lang="en-GB" sz="2800" b="1" i="1" dirty="0" err="1">
                <a:solidFill>
                  <a:srgbClr val="000000"/>
                </a:solidFill>
                <a:latin typeface="Times New Roman" panose="02020603050405020304" pitchFamily="18" charset="0"/>
                <a:ea typeface="Arial" panose="020B0604020202020204" pitchFamily="34" charset="0"/>
              </a:rPr>
              <a:t>yếu</a:t>
            </a:r>
            <a:r>
              <a:rPr lang="en-GB" sz="2800" b="1" i="1" dirty="0">
                <a:solidFill>
                  <a:srgbClr val="000000"/>
                </a:solidFill>
                <a:latin typeface="Times New Roman" panose="02020603050405020304" pitchFamily="18" charset="0"/>
                <a:ea typeface="Arial" panose="020B0604020202020204" pitchFamily="34" charset="0"/>
              </a:rPr>
              <a:t> </a:t>
            </a:r>
            <a:r>
              <a:rPr lang="en-GB" sz="2800" b="1" i="1" dirty="0" err="1">
                <a:solidFill>
                  <a:srgbClr val="000000"/>
                </a:solidFill>
                <a:latin typeface="Times New Roman" panose="02020603050405020304" pitchFamily="18" charset="0"/>
                <a:ea typeface="Arial" panose="020B0604020202020204" pitchFamily="34" charset="0"/>
              </a:rPr>
              <a:t>của</a:t>
            </a:r>
            <a:r>
              <a:rPr lang="en-GB" sz="2800" b="1" i="1" dirty="0">
                <a:solidFill>
                  <a:srgbClr val="000000"/>
                </a:solidFill>
                <a:latin typeface="Times New Roman" panose="02020603050405020304" pitchFamily="18" charset="0"/>
                <a:ea typeface="Arial" panose="020B0604020202020204" pitchFamily="34" charset="0"/>
              </a:rPr>
              <a:t> </a:t>
            </a:r>
            <a:r>
              <a:rPr lang="en-GB" sz="2800" b="1" i="1" dirty="0" err="1">
                <a:solidFill>
                  <a:srgbClr val="000000"/>
                </a:solidFill>
                <a:latin typeface="Times New Roman" panose="02020603050405020304" pitchFamily="18" charset="0"/>
                <a:ea typeface="Arial" panose="020B0604020202020204" pitchFamily="34" charset="0"/>
              </a:rPr>
              <a:t>Trung</a:t>
            </a:r>
            <a:r>
              <a:rPr lang="en-GB" sz="2800" b="1" i="1" dirty="0">
                <a:solidFill>
                  <a:srgbClr val="000000"/>
                </a:solidFill>
                <a:latin typeface="Times New Roman" panose="02020603050405020304" pitchFamily="18" charset="0"/>
                <a:ea typeface="Arial" panose="020B0604020202020204" pitchFamily="34" charset="0"/>
              </a:rPr>
              <a:t> </a:t>
            </a:r>
            <a:r>
              <a:rPr lang="en-GB" sz="2800" b="1" i="1" dirty="0" err="1">
                <a:solidFill>
                  <a:srgbClr val="000000"/>
                </a:solidFill>
                <a:latin typeface="Times New Roman" panose="02020603050405020304" pitchFamily="18" charset="0"/>
                <a:ea typeface="Arial" panose="020B0604020202020204" pitchFamily="34" charset="0"/>
              </a:rPr>
              <a:t>Quốc</a:t>
            </a:r>
            <a:r>
              <a:rPr lang="en-GB" sz="2800" b="1" i="1" dirty="0">
                <a:solidFill>
                  <a:srgbClr val="000000"/>
                </a:solidFill>
                <a:latin typeface="Times New Roman" panose="02020603050405020304" pitchFamily="18" charset="0"/>
                <a:ea typeface="Arial" panose="020B0604020202020204" pitchFamily="34" charset="0"/>
              </a:rPr>
              <a:t> </a:t>
            </a:r>
            <a:r>
              <a:rPr lang="en-GB" sz="2800" b="1" i="1" dirty="0" err="1">
                <a:solidFill>
                  <a:srgbClr val="000000"/>
                </a:solidFill>
                <a:latin typeface="Times New Roman" panose="02020603050405020304" pitchFamily="18" charset="0"/>
                <a:ea typeface="Arial" panose="020B0604020202020204" pitchFamily="34" charset="0"/>
              </a:rPr>
              <a:t>theo</a:t>
            </a:r>
            <a:r>
              <a:rPr lang="en-GB" sz="2800" b="1" i="1" dirty="0">
                <a:solidFill>
                  <a:srgbClr val="000000"/>
                </a:solidFill>
                <a:latin typeface="Times New Roman" panose="02020603050405020304" pitchFamily="18" charset="0"/>
                <a:ea typeface="Arial" panose="020B0604020202020204" pitchFamily="34" charset="0"/>
              </a:rPr>
              <a:t> </a:t>
            </a:r>
            <a:r>
              <a:rPr lang="en-GB" sz="2800" b="1" i="1" dirty="0" err="1">
                <a:solidFill>
                  <a:srgbClr val="000000"/>
                </a:solidFill>
                <a:latin typeface="Times New Roman" panose="02020603050405020304" pitchFamily="18" charset="0"/>
                <a:ea typeface="Arial" panose="020B0604020202020204" pitchFamily="34" charset="0"/>
              </a:rPr>
              <a:t>mẫu</a:t>
            </a:r>
            <a:r>
              <a:rPr lang="en-GB" sz="2800" b="1" i="1" dirty="0">
                <a:solidFill>
                  <a:srgbClr val="000000"/>
                </a:solidFill>
                <a:latin typeface="Times New Roman" panose="02020603050405020304" pitchFamily="18" charset="0"/>
                <a:ea typeface="Arial" panose="020B0604020202020204" pitchFamily="34" charset="0"/>
              </a:rPr>
              <a:t> </a:t>
            </a:r>
            <a:r>
              <a:rPr lang="en-GB" sz="2800" b="1" i="1" dirty="0" err="1">
                <a:solidFill>
                  <a:srgbClr val="000000"/>
                </a:solidFill>
                <a:latin typeface="Times New Roman" panose="02020603050405020304" pitchFamily="18" charset="0"/>
                <a:ea typeface="Arial" panose="020B0604020202020204" pitchFamily="34" charset="0"/>
              </a:rPr>
              <a:t>dưới</a:t>
            </a:r>
            <a:r>
              <a:rPr lang="en-GB" sz="2800" b="1" i="1" dirty="0">
                <a:solidFill>
                  <a:srgbClr val="000000"/>
                </a:solidFill>
                <a:latin typeface="Times New Roman" panose="02020603050405020304" pitchFamily="18" charset="0"/>
                <a:ea typeface="Arial" panose="020B0604020202020204" pitchFamily="34" charset="0"/>
              </a:rPr>
              <a:t> </a:t>
            </a:r>
            <a:r>
              <a:rPr lang="en-GB" sz="2800" b="1" i="1" dirty="0" err="1">
                <a:solidFill>
                  <a:srgbClr val="000000"/>
                </a:solidFill>
                <a:latin typeface="Times New Roman" panose="02020603050405020304" pitchFamily="18" charset="0"/>
                <a:ea typeface="Arial" panose="020B0604020202020204" pitchFamily="34" charset="0"/>
              </a:rPr>
              <a:t>đây</a:t>
            </a:r>
            <a:r>
              <a:rPr lang="en-GB" sz="2800" b="1" i="1" dirty="0">
                <a:solidFill>
                  <a:srgbClr val="000000"/>
                </a:solidFill>
                <a:latin typeface="Times New Roman" panose="02020603050405020304" pitchFamily="18" charset="0"/>
                <a:ea typeface="Arial" panose="020B0604020202020204" pitchFamily="34" charset="0"/>
              </a:rPr>
              <a:t>:</a:t>
            </a:r>
            <a:endParaRPr lang="en-US" sz="2800" dirty="0">
              <a:effectLst/>
              <a:latin typeface="Arial" panose="020B0604020202020204" pitchFamily="34" charset="0"/>
              <a:ea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465007771"/>
              </p:ext>
            </p:extLst>
          </p:nvPr>
        </p:nvGraphicFramePr>
        <p:xfrm>
          <a:off x="457200" y="4038600"/>
          <a:ext cx="8416635" cy="2438400"/>
        </p:xfrm>
        <a:graphic>
          <a:graphicData uri="http://schemas.openxmlformats.org/drawingml/2006/table">
            <a:tbl>
              <a:tblPr firstRow="1" firstCol="1" bandRow="1"/>
              <a:tblGrid>
                <a:gridCol w="2805545">
                  <a:extLst>
                    <a:ext uri="{9D8B030D-6E8A-4147-A177-3AD203B41FA5}">
                      <a16:colId xmlns="" xmlns:a16="http://schemas.microsoft.com/office/drawing/2014/main" val="4201014595"/>
                    </a:ext>
                  </a:extLst>
                </a:gridCol>
                <a:gridCol w="2805545">
                  <a:extLst>
                    <a:ext uri="{9D8B030D-6E8A-4147-A177-3AD203B41FA5}">
                      <a16:colId xmlns="" xmlns:a16="http://schemas.microsoft.com/office/drawing/2014/main" val="537786918"/>
                    </a:ext>
                  </a:extLst>
                </a:gridCol>
                <a:gridCol w="2805545">
                  <a:extLst>
                    <a:ext uri="{9D8B030D-6E8A-4147-A177-3AD203B41FA5}">
                      <a16:colId xmlns="" xmlns:a16="http://schemas.microsoft.com/office/drawing/2014/main" val="255631067"/>
                    </a:ext>
                  </a:extLst>
                </a:gridCol>
              </a:tblGrid>
              <a:tr h="1219200">
                <a:tc>
                  <a:txBody>
                    <a:bodyPr/>
                    <a:lstStyle/>
                    <a:p>
                      <a:pPr indent="254000" algn="ctr">
                        <a:lnSpc>
                          <a:spcPct val="144000"/>
                        </a:lnSpc>
                        <a:spcBef>
                          <a:spcPts val="600"/>
                        </a:spcBef>
                        <a:spcAft>
                          <a:spcPts val="600"/>
                        </a:spcAft>
                        <a:tabLst>
                          <a:tab pos="442595" algn="l"/>
                        </a:tabLst>
                      </a:pPr>
                      <a:r>
                        <a:rPr lang="en-GB" sz="3200" dirty="0" err="1">
                          <a:solidFill>
                            <a:srgbClr val="000000"/>
                          </a:solidFill>
                          <a:effectLst/>
                          <a:latin typeface="Times New Roman" panose="02020603050405020304" pitchFamily="18" charset="0"/>
                          <a:ea typeface="Arial" panose="020B0604020202020204" pitchFamily="34" charset="0"/>
                        </a:rPr>
                        <a:t>Lĩnh</a:t>
                      </a:r>
                      <a:r>
                        <a:rPr lang="en-GB" sz="3200" dirty="0">
                          <a:solidFill>
                            <a:srgbClr val="000000"/>
                          </a:solidFill>
                          <a:effectLst/>
                          <a:latin typeface="Times New Roman" panose="02020603050405020304" pitchFamily="18" charset="0"/>
                          <a:ea typeface="Arial" panose="020B0604020202020204" pitchFamily="34" charset="0"/>
                        </a:rPr>
                        <a:t> </a:t>
                      </a:r>
                      <a:r>
                        <a:rPr lang="en-GB" sz="3200" dirty="0" err="1">
                          <a:solidFill>
                            <a:srgbClr val="000000"/>
                          </a:solidFill>
                          <a:effectLst/>
                          <a:latin typeface="Times New Roman" panose="02020603050405020304" pitchFamily="18" charset="0"/>
                          <a:ea typeface="Arial" panose="020B0604020202020204" pitchFamily="34" charset="0"/>
                        </a:rPr>
                        <a:t>vực</a:t>
                      </a:r>
                      <a:endParaRPr lang="en-US" sz="32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54000" algn="ctr">
                        <a:lnSpc>
                          <a:spcPct val="144000"/>
                        </a:lnSpc>
                        <a:spcBef>
                          <a:spcPts val="600"/>
                        </a:spcBef>
                        <a:spcAft>
                          <a:spcPts val="600"/>
                        </a:spcAft>
                        <a:tabLst>
                          <a:tab pos="442595" algn="l"/>
                        </a:tabLst>
                      </a:pPr>
                      <a:r>
                        <a:rPr lang="en-GB" sz="3200" dirty="0" err="1">
                          <a:solidFill>
                            <a:srgbClr val="000000"/>
                          </a:solidFill>
                          <a:effectLst/>
                          <a:latin typeface="Times New Roman" panose="02020603050405020304" pitchFamily="18" charset="0"/>
                          <a:ea typeface="Arial" panose="020B0604020202020204" pitchFamily="34" charset="0"/>
                        </a:rPr>
                        <a:t>Thành</a:t>
                      </a:r>
                      <a:r>
                        <a:rPr lang="en-GB" sz="3200" dirty="0">
                          <a:solidFill>
                            <a:srgbClr val="000000"/>
                          </a:solidFill>
                          <a:effectLst/>
                          <a:latin typeface="Times New Roman" panose="02020603050405020304" pitchFamily="18" charset="0"/>
                          <a:ea typeface="Arial" panose="020B0604020202020204" pitchFamily="34" charset="0"/>
                        </a:rPr>
                        <a:t> </a:t>
                      </a:r>
                      <a:r>
                        <a:rPr lang="en-GB" sz="3200" dirty="0" err="1">
                          <a:solidFill>
                            <a:srgbClr val="000000"/>
                          </a:solidFill>
                          <a:effectLst/>
                          <a:latin typeface="Times New Roman" panose="02020603050405020304" pitchFamily="18" charset="0"/>
                          <a:ea typeface="Arial" panose="020B0604020202020204" pitchFamily="34" charset="0"/>
                        </a:rPr>
                        <a:t>tựu</a:t>
                      </a:r>
                      <a:endParaRPr lang="en-US" sz="32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54000" algn="ctr">
                        <a:lnSpc>
                          <a:spcPct val="144000"/>
                        </a:lnSpc>
                        <a:spcBef>
                          <a:spcPts val="600"/>
                        </a:spcBef>
                        <a:spcAft>
                          <a:spcPts val="600"/>
                        </a:spcAft>
                        <a:tabLst>
                          <a:tab pos="442595" algn="l"/>
                        </a:tabLst>
                      </a:pPr>
                      <a:r>
                        <a:rPr lang="en-GB" sz="3200" dirty="0" err="1">
                          <a:solidFill>
                            <a:srgbClr val="000000"/>
                          </a:solidFill>
                          <a:effectLst/>
                          <a:latin typeface="Times New Roman" panose="02020603050405020304" pitchFamily="18" charset="0"/>
                          <a:ea typeface="Arial" panose="020B0604020202020204" pitchFamily="34" charset="0"/>
                        </a:rPr>
                        <a:t>Nhận</a:t>
                      </a:r>
                      <a:r>
                        <a:rPr lang="en-GB" sz="3200" dirty="0">
                          <a:solidFill>
                            <a:srgbClr val="000000"/>
                          </a:solidFill>
                          <a:effectLst/>
                          <a:latin typeface="Times New Roman" panose="02020603050405020304" pitchFamily="18" charset="0"/>
                          <a:ea typeface="Arial" panose="020B0604020202020204" pitchFamily="34" charset="0"/>
                        </a:rPr>
                        <a:t> </a:t>
                      </a:r>
                      <a:r>
                        <a:rPr lang="en-GB" sz="3200" dirty="0" err="1">
                          <a:solidFill>
                            <a:srgbClr val="000000"/>
                          </a:solidFill>
                          <a:effectLst/>
                          <a:latin typeface="Times New Roman" panose="02020603050405020304" pitchFamily="18" charset="0"/>
                          <a:ea typeface="Arial" panose="020B0604020202020204" pitchFamily="34" charset="0"/>
                        </a:rPr>
                        <a:t>xét</a:t>
                      </a:r>
                      <a:endParaRPr lang="en-US" sz="32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999570115"/>
                  </a:ext>
                </a:extLst>
              </a:tr>
              <a:tr h="1219200">
                <a:tc>
                  <a:txBody>
                    <a:bodyPr/>
                    <a:lstStyle/>
                    <a:p>
                      <a:pPr indent="254000" algn="ctr">
                        <a:lnSpc>
                          <a:spcPct val="144000"/>
                        </a:lnSpc>
                        <a:spcBef>
                          <a:spcPts val="600"/>
                        </a:spcBef>
                        <a:spcAft>
                          <a:spcPts val="600"/>
                        </a:spcAft>
                        <a:tabLst>
                          <a:tab pos="442595" algn="l"/>
                        </a:tabLst>
                      </a:pPr>
                      <a:r>
                        <a:rPr lang="en-GB" sz="3200">
                          <a:solidFill>
                            <a:srgbClr val="000000"/>
                          </a:solidFill>
                          <a:effectLst/>
                          <a:latin typeface="Times New Roman" panose="02020603050405020304" pitchFamily="18" charset="0"/>
                          <a:ea typeface="Arial" panose="020B0604020202020204" pitchFamily="34" charset="0"/>
                        </a:rPr>
                        <a:t>?</a:t>
                      </a:r>
                      <a:endParaRPr lang="en-US" sz="32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54000" algn="ctr">
                        <a:lnSpc>
                          <a:spcPct val="144000"/>
                        </a:lnSpc>
                        <a:spcBef>
                          <a:spcPts val="600"/>
                        </a:spcBef>
                        <a:spcAft>
                          <a:spcPts val="600"/>
                        </a:spcAft>
                        <a:tabLst>
                          <a:tab pos="442595" algn="l"/>
                        </a:tabLst>
                      </a:pPr>
                      <a:r>
                        <a:rPr lang="en-GB" sz="3200" dirty="0">
                          <a:solidFill>
                            <a:srgbClr val="000000"/>
                          </a:solidFill>
                          <a:effectLst/>
                          <a:latin typeface="Times New Roman" panose="02020603050405020304" pitchFamily="18" charset="0"/>
                          <a:ea typeface="Arial" panose="020B0604020202020204" pitchFamily="34" charset="0"/>
                        </a:rPr>
                        <a:t>?</a:t>
                      </a:r>
                      <a:endParaRPr lang="en-US" sz="32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54000" algn="ctr">
                        <a:lnSpc>
                          <a:spcPct val="144000"/>
                        </a:lnSpc>
                        <a:spcBef>
                          <a:spcPts val="600"/>
                        </a:spcBef>
                        <a:spcAft>
                          <a:spcPts val="600"/>
                        </a:spcAft>
                        <a:tabLst>
                          <a:tab pos="442595" algn="l"/>
                        </a:tabLst>
                      </a:pPr>
                      <a:r>
                        <a:rPr lang="en-GB" sz="3200" dirty="0">
                          <a:solidFill>
                            <a:srgbClr val="000000"/>
                          </a:solidFill>
                          <a:effectLst/>
                          <a:latin typeface="Times New Roman" panose="02020603050405020304" pitchFamily="18" charset="0"/>
                          <a:ea typeface="Arial" panose="020B0604020202020204" pitchFamily="34" charset="0"/>
                        </a:rPr>
                        <a:t>?</a:t>
                      </a:r>
                      <a:endParaRPr lang="en-US" sz="32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201576909"/>
                  </a:ext>
                </a:extLst>
              </a:tr>
            </a:tbl>
          </a:graphicData>
        </a:graphic>
      </p:graphicFrame>
    </p:spTree>
    <p:extLst>
      <p:ext uri="{BB962C8B-B14F-4D97-AF65-F5344CB8AC3E}">
        <p14:creationId xmlns:p14="http://schemas.microsoft.com/office/powerpoint/2010/main" val="96233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8915400" cy="762000"/>
          </a:xfrm>
        </p:spPr>
        <p:txBody>
          <a:bodyPr>
            <a:noAutofit/>
          </a:bodyPr>
          <a:lstStyle/>
          <a:p>
            <a:r>
              <a:rPr lang="en-US" sz="32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cs typeface="Times New Roman" panose="02020603050405020304" pitchFamily="18" charset="0"/>
              </a:rPr>
              <a:t>Những</a:t>
            </a:r>
            <a:r>
              <a:rPr lang="en-US" sz="3200" b="1" dirty="0">
                <a:solidFill>
                  <a:schemeClr val="accent3">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cs typeface="Times New Roman" panose="02020603050405020304" pitchFamily="18" charset="0"/>
              </a:rPr>
              <a:t>thành</a:t>
            </a:r>
            <a:r>
              <a:rPr lang="en-US" sz="3200" b="1" dirty="0">
                <a:solidFill>
                  <a:schemeClr val="accent3">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cs typeface="Times New Roman" panose="02020603050405020304" pitchFamily="18" charset="0"/>
              </a:rPr>
              <a:t>tựu</a:t>
            </a:r>
            <a:r>
              <a:rPr lang="en-US" sz="3200" b="1" dirty="0">
                <a:solidFill>
                  <a:schemeClr val="accent3">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cs typeface="Times New Roman" panose="02020603050405020304" pitchFamily="18" charset="0"/>
              </a:rPr>
              <a:t>chủ</a:t>
            </a:r>
            <a:r>
              <a:rPr lang="en-US" sz="3200" b="1" dirty="0">
                <a:solidFill>
                  <a:schemeClr val="accent3">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cs typeface="Times New Roman" panose="02020603050405020304" pitchFamily="18" charset="0"/>
              </a:rPr>
              <a:t>yếu</a:t>
            </a:r>
            <a:r>
              <a:rPr lang="en-US" sz="3200" b="1" dirty="0">
                <a:solidFill>
                  <a:schemeClr val="accent3">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cs typeface="Times New Roman" panose="02020603050405020304" pitchFamily="18" charset="0"/>
              </a:rPr>
              <a:t>của</a:t>
            </a:r>
            <a:r>
              <a:rPr lang="en-US" sz="3200" b="1" dirty="0">
                <a:solidFill>
                  <a:schemeClr val="accent3">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cs typeface="Times New Roman" panose="02020603050405020304" pitchFamily="18" charset="0"/>
              </a:rPr>
              <a:t>văn</a:t>
            </a:r>
            <a:r>
              <a:rPr lang="en-US" sz="3200" b="1" dirty="0">
                <a:solidFill>
                  <a:schemeClr val="accent3">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cs typeface="Times New Roman" panose="02020603050405020304" pitchFamily="18" charset="0"/>
              </a:rPr>
              <a:t>hóa</a:t>
            </a:r>
            <a:r>
              <a:rPr lang="en-US" sz="3200" b="1" dirty="0">
                <a:solidFill>
                  <a:schemeClr val="accent3">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cs typeface="Times New Roman" panose="02020603050405020304" pitchFamily="18" charset="0"/>
              </a:rPr>
              <a:t>Trung</a:t>
            </a:r>
            <a:r>
              <a:rPr lang="en-US" sz="3200" b="1" dirty="0">
                <a:solidFill>
                  <a:schemeClr val="accent3">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cs typeface="Times New Roman" panose="02020603050405020304" pitchFamily="18" charset="0"/>
              </a:rPr>
              <a:t>Quốc</a:t>
            </a:r>
            <a:r>
              <a:rPr lang="en-US" sz="3200" b="1" dirty="0">
                <a:solidFill>
                  <a:schemeClr val="accent3">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75000"/>
                  </a:schemeClr>
                </a:solidFill>
                <a:latin typeface="Times New Roman" panose="02020603050405020304" pitchFamily="18" charset="0"/>
                <a:cs typeface="Times New Roman" panose="02020603050405020304" pitchFamily="18" charset="0"/>
              </a:rPr>
              <a:t>từ</a:t>
            </a:r>
            <a:r>
              <a:rPr lang="en-US" sz="32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cs typeface="Times New Roman" panose="02020603050405020304" pitchFamily="18" charset="0"/>
              </a:rPr>
              <a:t>thế</a:t>
            </a:r>
            <a:r>
              <a:rPr lang="en-US" sz="3200" b="1" dirty="0">
                <a:solidFill>
                  <a:schemeClr val="accent3">
                    <a:lumMod val="75000"/>
                  </a:schemeClr>
                </a:solidFill>
                <a:latin typeface="Times New Roman" panose="02020603050405020304" pitchFamily="18" charset="0"/>
                <a:cs typeface="Times New Roman" panose="02020603050405020304" pitchFamily="18" charset="0"/>
              </a:rPr>
              <a:t> k</a:t>
            </a:r>
            <a:r>
              <a:rPr lang="vi-VN" sz="3200" b="1" dirty="0">
                <a:solidFill>
                  <a:schemeClr val="accent3">
                    <a:lumMod val="75000"/>
                  </a:schemeClr>
                </a:solidFill>
                <a:cs typeface="Times New Roman" panose="02020603050405020304" pitchFamily="18" charset="0"/>
              </a:rPr>
              <a:t>ỷ </a:t>
            </a:r>
            <a:r>
              <a:rPr lang="en-US" sz="3200" b="1" dirty="0">
                <a:solidFill>
                  <a:schemeClr val="accent3">
                    <a:lumMod val="75000"/>
                  </a:schemeClr>
                </a:solidFill>
                <a:latin typeface="Times New Roman" panose="02020603050405020304" pitchFamily="18" charset="0"/>
                <a:cs typeface="Times New Roman" panose="02020603050405020304" pitchFamily="18" charset="0"/>
              </a:rPr>
              <a:t>VII </a:t>
            </a:r>
            <a:r>
              <a:rPr lang="en-US" sz="3200" b="1" dirty="0" err="1">
                <a:solidFill>
                  <a:schemeClr val="accent3">
                    <a:lumMod val="75000"/>
                  </a:schemeClr>
                </a:solidFill>
                <a:latin typeface="Times New Roman" panose="02020603050405020304" pitchFamily="18" charset="0"/>
                <a:cs typeface="Times New Roman" panose="02020603050405020304" pitchFamily="18" charset="0"/>
              </a:rPr>
              <a:t>đến</a:t>
            </a:r>
            <a:r>
              <a:rPr lang="en-US" sz="3200" b="1" dirty="0">
                <a:solidFill>
                  <a:schemeClr val="accent3">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cs typeface="Times New Roman" panose="02020603050405020304" pitchFamily="18" charset="0"/>
              </a:rPr>
              <a:t>giữa</a:t>
            </a:r>
            <a:r>
              <a:rPr lang="en-US" sz="3200" b="1" dirty="0">
                <a:solidFill>
                  <a:schemeClr val="accent3">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cs typeface="Times New Roman" panose="02020603050405020304" pitchFamily="18" charset="0"/>
              </a:rPr>
              <a:t>thế</a:t>
            </a:r>
            <a:r>
              <a:rPr lang="en-US" sz="3200" b="1" dirty="0">
                <a:solidFill>
                  <a:schemeClr val="accent3">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cs typeface="Times New Roman" panose="02020603050405020304" pitchFamily="18" charset="0"/>
              </a:rPr>
              <a:t>kỷ</a:t>
            </a:r>
            <a:r>
              <a:rPr lang="en-US" sz="3200" b="1" dirty="0">
                <a:solidFill>
                  <a:schemeClr val="accent3">
                    <a:lumMod val="75000"/>
                  </a:schemeClr>
                </a:solidFill>
                <a:latin typeface="Times New Roman" panose="02020603050405020304" pitchFamily="18" charset="0"/>
                <a:cs typeface="Times New Roman" panose="02020603050405020304" pitchFamily="18" charset="0"/>
              </a:rPr>
              <a:t> XIX </a:t>
            </a:r>
          </a:p>
        </p:txBody>
      </p:sp>
      <p:graphicFrame>
        <p:nvGraphicFramePr>
          <p:cNvPr id="4" name="Table 3"/>
          <p:cNvGraphicFramePr>
            <a:graphicFrameLocks noGrp="1"/>
          </p:cNvGraphicFramePr>
          <p:nvPr>
            <p:extLst>
              <p:ext uri="{D42A27DB-BD31-4B8C-83A1-F6EECF244321}">
                <p14:modId xmlns:p14="http://schemas.microsoft.com/office/powerpoint/2010/main" val="531420203"/>
              </p:ext>
            </p:extLst>
          </p:nvPr>
        </p:nvGraphicFramePr>
        <p:xfrm>
          <a:off x="152400" y="1069914"/>
          <a:ext cx="8915400" cy="5325425"/>
        </p:xfrm>
        <a:graphic>
          <a:graphicData uri="http://schemas.openxmlformats.org/drawingml/2006/table">
            <a:tbl>
              <a:tblPr firstRow="1" firstCol="1" bandRow="1">
                <a:tableStyleId>{5C22544A-7EE6-4342-B048-85BDC9FD1C3A}</a:tableStyleId>
              </a:tblPr>
              <a:tblGrid>
                <a:gridCol w="2057400">
                  <a:extLst>
                    <a:ext uri="{9D8B030D-6E8A-4147-A177-3AD203B41FA5}">
                      <a16:colId xmlns="" xmlns:a16="http://schemas.microsoft.com/office/drawing/2014/main" val="20000"/>
                    </a:ext>
                  </a:extLst>
                </a:gridCol>
                <a:gridCol w="6858000">
                  <a:extLst>
                    <a:ext uri="{9D8B030D-6E8A-4147-A177-3AD203B41FA5}">
                      <a16:colId xmlns="" xmlns:a16="http://schemas.microsoft.com/office/drawing/2014/main" val="20001"/>
                    </a:ext>
                  </a:extLst>
                </a:gridCol>
              </a:tblGrid>
              <a:tr h="821403">
                <a:tc>
                  <a:txBody>
                    <a:bodyPr/>
                    <a:lstStyle/>
                    <a:p>
                      <a:pPr indent="254000" algn="ctr">
                        <a:lnSpc>
                          <a:spcPct val="144000"/>
                        </a:lnSpc>
                        <a:spcBef>
                          <a:spcPts val="600"/>
                        </a:spcBef>
                        <a:spcAft>
                          <a:spcPts val="600"/>
                        </a:spcAft>
                        <a:tabLst>
                          <a:tab pos="442595" algn="l"/>
                        </a:tabLst>
                      </a:pPr>
                      <a:r>
                        <a:rPr lang="en-US" sz="2800" b="1" dirty="0" err="1">
                          <a:effectLst/>
                          <a:latin typeface="Times New Roman" panose="02020603050405020304" pitchFamily="18" charset="0"/>
                          <a:ea typeface="Arial" panose="020B0604020202020204" pitchFamily="34" charset="0"/>
                        </a:rPr>
                        <a:t>Lĩnh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vực</a:t>
                      </a:r>
                      <a:endParaRPr lang="en-US" sz="28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ctr">
                        <a:lnSpc>
                          <a:spcPct val="144000"/>
                        </a:lnSpc>
                        <a:spcBef>
                          <a:spcPts val="600"/>
                        </a:spcBef>
                        <a:spcAft>
                          <a:spcPts val="600"/>
                        </a:spcAft>
                        <a:tabLst>
                          <a:tab pos="442595" algn="l"/>
                        </a:tabLst>
                      </a:pPr>
                      <a:r>
                        <a:rPr lang="en-US" sz="2800" b="1" dirty="0" err="1">
                          <a:effectLst/>
                          <a:latin typeface="Times New Roman" panose="02020603050405020304" pitchFamily="18" charset="0"/>
                          <a:ea typeface="Arial" panose="020B0604020202020204" pitchFamily="34" charset="0"/>
                        </a:rPr>
                        <a:t>Thành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tựu</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văn</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hóa</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tiêu</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biểu</a:t>
                      </a:r>
                      <a:endParaRPr lang="en-US" sz="28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821403">
                <a:tc>
                  <a:txBody>
                    <a:bodyPr/>
                    <a:lstStyle/>
                    <a:p>
                      <a:pPr indent="254000" algn="just">
                        <a:lnSpc>
                          <a:spcPct val="144000"/>
                        </a:lnSpc>
                        <a:spcBef>
                          <a:spcPts val="600"/>
                        </a:spcBef>
                        <a:spcAft>
                          <a:spcPts val="600"/>
                        </a:spcAft>
                        <a:tabLst>
                          <a:tab pos="442595" algn="l"/>
                        </a:tabLst>
                      </a:pPr>
                      <a:r>
                        <a:rPr lang="en-US" sz="2800" dirty="0" err="1">
                          <a:effectLst/>
                          <a:latin typeface="Times New Roman" panose="02020603050405020304" pitchFamily="18" charset="0"/>
                          <a:ea typeface="Arial" panose="020B0604020202020204" pitchFamily="34" charset="0"/>
                        </a:rPr>
                        <a:t>Tư</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tưởng</a:t>
                      </a:r>
                      <a:r>
                        <a:rPr lang="en-US" sz="2800" dirty="0">
                          <a:effectLst/>
                          <a:latin typeface="Times New Roman" panose="02020603050405020304" pitchFamily="18" charset="0"/>
                          <a:ea typeface="Arial" panose="020B0604020202020204" pitchFamily="34" charset="0"/>
                        </a:rPr>
                        <a:t> - </a:t>
                      </a:r>
                      <a:r>
                        <a:rPr lang="en-US" sz="2800" dirty="0" err="1">
                          <a:effectLst/>
                          <a:latin typeface="Times New Roman" panose="02020603050405020304" pitchFamily="18" charset="0"/>
                          <a:ea typeface="Arial" panose="020B0604020202020204" pitchFamily="34" charset="0"/>
                        </a:rPr>
                        <a:t>Tôn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giáo</a:t>
                      </a:r>
                      <a:endParaRPr lang="en-US" sz="28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Nho</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giáo</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đã</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trở</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thành</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hệ</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tư</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tưởng</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chính</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thống</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của</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chế</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độ</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phong</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kiến</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Trung</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Quốc</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a:t>
                      </a:r>
                    </a:p>
                    <a:p>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Phật</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giáo</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Tiếp</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tục</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thịnh</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hành</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nhất</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dưới</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thời</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Đường</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sz="1900" dirty="0">
                          <a:effectLst/>
                          <a:latin typeface="Times New Roman" panose="02020603050405020304" pitchFamily="18" charset="0"/>
                          <a:ea typeface="Arial" panose="020B060402020202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669003">
                <a:tc>
                  <a:txBody>
                    <a:bodyPr/>
                    <a:lstStyle/>
                    <a:p>
                      <a:pPr indent="254000" algn="just">
                        <a:lnSpc>
                          <a:spcPct val="144000"/>
                        </a:lnSpc>
                        <a:spcBef>
                          <a:spcPts val="600"/>
                        </a:spcBef>
                        <a:spcAft>
                          <a:spcPts val="600"/>
                        </a:spcAft>
                        <a:tabLst>
                          <a:tab pos="442595" algn="l"/>
                        </a:tabLst>
                      </a:pPr>
                      <a:r>
                        <a:rPr lang="en-US" sz="2800">
                          <a:effectLst/>
                          <a:latin typeface="Times New Roman" panose="02020603050405020304" pitchFamily="18" charset="0"/>
                          <a:ea typeface="Arial" panose="020B0604020202020204" pitchFamily="34" charset="0"/>
                        </a:rPr>
                        <a:t>Sử học</a:t>
                      </a:r>
                      <a:endParaRPr lang="en-US" sz="280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Từ</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thời</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Đường</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các</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cơ</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quan</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chép</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sử</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được</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thành</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lập</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nhiều</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bộ</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sử</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lớn</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được</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biên</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soạn</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821403">
                <a:tc>
                  <a:txBody>
                    <a:bodyPr/>
                    <a:lstStyle/>
                    <a:p>
                      <a:pPr indent="254000" algn="just">
                        <a:lnSpc>
                          <a:spcPct val="144000"/>
                        </a:lnSpc>
                        <a:spcBef>
                          <a:spcPts val="600"/>
                        </a:spcBef>
                        <a:spcAft>
                          <a:spcPts val="600"/>
                        </a:spcAft>
                        <a:tabLst>
                          <a:tab pos="442595" algn="l"/>
                        </a:tabLst>
                      </a:pPr>
                      <a:r>
                        <a:rPr lang="en-US" sz="2800" dirty="0" err="1">
                          <a:effectLst/>
                          <a:latin typeface="Times New Roman" panose="02020603050405020304" pitchFamily="18" charset="0"/>
                          <a:ea typeface="Arial" panose="020B0604020202020204" pitchFamily="34" charset="0"/>
                        </a:rPr>
                        <a:t>Văn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học</a:t>
                      </a:r>
                      <a:endParaRPr lang="en-US" sz="28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Thời</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Đường</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xuất</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hiện</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nhiều</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nhà</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thơ</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nổi</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tiếng</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như</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Lý</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Bạch</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Đỗ</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Phủ</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Bạch</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Cư</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Dị</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a:t>
                      </a:r>
                    </a:p>
                    <a:p>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Từ</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thời</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Nguyên</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đến</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thời</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Thanh</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xuất</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hiện</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nhiều</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tiểu</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thuyết</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đồ</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sộ</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có</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ảnh</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hưởng</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sâu</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sắc</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đến</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văn</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học</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các</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nước</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khác</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821403">
                <a:tc>
                  <a:txBody>
                    <a:bodyPr/>
                    <a:lstStyle/>
                    <a:p>
                      <a:pPr indent="254000" algn="just">
                        <a:lnSpc>
                          <a:spcPct val="144000"/>
                        </a:lnSpc>
                        <a:spcBef>
                          <a:spcPts val="600"/>
                        </a:spcBef>
                        <a:spcAft>
                          <a:spcPts val="600"/>
                        </a:spcAft>
                        <a:tabLst>
                          <a:tab pos="442595" algn="l"/>
                        </a:tabLst>
                      </a:pPr>
                      <a:r>
                        <a:rPr lang="en-US" sz="2800">
                          <a:effectLst/>
                          <a:latin typeface="Times New Roman" panose="02020603050405020304" pitchFamily="18" charset="0"/>
                          <a:ea typeface="Arial" panose="020B0604020202020204" pitchFamily="34" charset="0"/>
                        </a:rPr>
                        <a:t>Kiến trúc - Điêu khắc</a:t>
                      </a:r>
                      <a:endParaRPr lang="en-US" sz="280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9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Các</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triều</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đại</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phong</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kiến</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đã</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xây</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dựng</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nhiều</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cung</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điện</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cổ</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kính</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nổi</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tiếng</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với</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phong</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cách</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đặc</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sắc</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như</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Cố</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Cung</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Viên</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Minh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Viên</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Tử</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Cấm</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Thành</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a:t>
                      </a:r>
                    </a:p>
                    <a:p>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Những</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bức</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họa</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đạt</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tới</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đỉnh</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cao</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tượng</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Phật</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được</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chạm</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khắc</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tinh</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xảo</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sinh</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động</a:t>
                      </a:r>
                      <a:endParaRPr lang="en-US" sz="19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640045842"/>
      </p:ext>
    </p:extLst>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0"/>
            <a:ext cx="8458200" cy="369332"/>
          </a:xfrm>
          <a:prstGeom prst="rect">
            <a:avLst/>
          </a:prstGeom>
          <a:noFill/>
        </p:spPr>
        <p:txBody>
          <a:bodyPr wrap="square" rtlCol="0">
            <a:spAutoFit/>
          </a:bodyPr>
          <a:lstStyle/>
          <a:p>
            <a:r>
              <a:rPr lang="en-GB" dirty="0"/>
              <a:t>	</a:t>
            </a:r>
            <a:endParaRPr lang="en-US" dirty="0"/>
          </a:p>
        </p:txBody>
      </p:sp>
      <p:sp>
        <p:nvSpPr>
          <p:cNvPr id="5" name="TextBox 4"/>
          <p:cNvSpPr txBox="1"/>
          <p:nvPr/>
        </p:nvSpPr>
        <p:spPr>
          <a:xfrm>
            <a:off x="1568316" y="4419600"/>
            <a:ext cx="6921767" cy="646331"/>
          </a:xfrm>
          <a:prstGeom prst="rect">
            <a:avLst/>
          </a:prstGeom>
          <a:solidFill>
            <a:schemeClr val="accent3"/>
          </a:solidFill>
        </p:spPr>
        <p:txBody>
          <a:bodyPr wrap="none" rtlCol="0">
            <a:spAutoFit/>
          </a:bodyPr>
          <a:lstStyle/>
          <a:p>
            <a:pPr lvl="0"/>
            <a:r>
              <a:rPr lang="en-GB" sz="3600" dirty="0">
                <a:solidFill>
                  <a:prstClr val="black"/>
                </a:solidFill>
                <a:latin typeface="Times New Roman" panose="02020603050405020304" pitchFamily="18" charset="0"/>
                <a:cs typeface="Times New Roman" panose="02020603050405020304" pitchFamily="18" charset="0"/>
              </a:rPr>
              <a:t>GV </a:t>
            </a:r>
            <a:r>
              <a:rPr lang="en-GB" sz="3600" dirty="0" err="1">
                <a:solidFill>
                  <a:prstClr val="black"/>
                </a:solidFill>
                <a:latin typeface="Times New Roman" panose="02020603050405020304" pitchFamily="18" charset="0"/>
                <a:cs typeface="Times New Roman" panose="02020603050405020304" pitchFamily="18" charset="0"/>
              </a:rPr>
              <a:t>hướng</a:t>
            </a:r>
            <a:r>
              <a:rPr lang="en-GB" sz="3600" dirty="0">
                <a:solidFill>
                  <a:prstClr val="black"/>
                </a:solidFill>
                <a:latin typeface="Times New Roman" panose="02020603050405020304" pitchFamily="18" charset="0"/>
                <a:cs typeface="Times New Roman" panose="02020603050405020304" pitchFamily="18" charset="0"/>
              </a:rPr>
              <a:t> </a:t>
            </a:r>
            <a:r>
              <a:rPr lang="en-GB" sz="3600" dirty="0" err="1">
                <a:solidFill>
                  <a:prstClr val="black"/>
                </a:solidFill>
                <a:latin typeface="Times New Roman" panose="02020603050405020304" pitchFamily="18" charset="0"/>
                <a:cs typeface="Times New Roman" panose="02020603050405020304" pitchFamily="18" charset="0"/>
              </a:rPr>
              <a:t>dẫn</a:t>
            </a:r>
            <a:r>
              <a:rPr lang="en-GB" sz="3600" dirty="0">
                <a:solidFill>
                  <a:prstClr val="black"/>
                </a:solidFill>
                <a:latin typeface="Times New Roman" panose="02020603050405020304" pitchFamily="18" charset="0"/>
                <a:cs typeface="Times New Roman" panose="02020603050405020304" pitchFamily="18" charset="0"/>
              </a:rPr>
              <a:t> HS </a:t>
            </a:r>
            <a:r>
              <a:rPr lang="en-GB" sz="3600" dirty="0" err="1">
                <a:solidFill>
                  <a:prstClr val="black"/>
                </a:solidFill>
                <a:latin typeface="Times New Roman" panose="02020603050405020304" pitchFamily="18" charset="0"/>
                <a:cs typeface="Times New Roman" panose="02020603050405020304" pitchFamily="18" charset="0"/>
              </a:rPr>
              <a:t>về</a:t>
            </a:r>
            <a:r>
              <a:rPr lang="en-GB" sz="3600" dirty="0">
                <a:solidFill>
                  <a:prstClr val="black"/>
                </a:solidFill>
                <a:latin typeface="Times New Roman" panose="02020603050405020304" pitchFamily="18" charset="0"/>
                <a:cs typeface="Times New Roman" panose="02020603050405020304" pitchFamily="18" charset="0"/>
              </a:rPr>
              <a:t> </a:t>
            </a:r>
            <a:r>
              <a:rPr lang="en-GB" sz="3600" dirty="0" err="1">
                <a:solidFill>
                  <a:prstClr val="black"/>
                </a:solidFill>
                <a:latin typeface="Times New Roman" panose="02020603050405020304" pitchFamily="18" charset="0"/>
                <a:cs typeface="Times New Roman" panose="02020603050405020304" pitchFamily="18" charset="0"/>
              </a:rPr>
              <a:t>nhà</a:t>
            </a:r>
            <a:r>
              <a:rPr lang="en-GB" sz="3600" dirty="0">
                <a:solidFill>
                  <a:prstClr val="black"/>
                </a:solidFill>
                <a:latin typeface="Times New Roman" panose="02020603050405020304" pitchFamily="18" charset="0"/>
                <a:cs typeface="Times New Roman" panose="02020603050405020304" pitchFamily="18" charset="0"/>
              </a:rPr>
              <a:t> </a:t>
            </a:r>
            <a:r>
              <a:rPr lang="en-GB" sz="3600" dirty="0" err="1">
                <a:solidFill>
                  <a:prstClr val="black"/>
                </a:solidFill>
                <a:latin typeface="Times New Roman" panose="02020603050405020304" pitchFamily="18" charset="0"/>
                <a:cs typeface="Times New Roman" panose="02020603050405020304" pitchFamily="18" charset="0"/>
              </a:rPr>
              <a:t>thực</a:t>
            </a:r>
            <a:r>
              <a:rPr lang="en-GB" sz="3600" dirty="0">
                <a:solidFill>
                  <a:prstClr val="black"/>
                </a:solidFill>
                <a:latin typeface="Times New Roman" panose="02020603050405020304" pitchFamily="18" charset="0"/>
                <a:cs typeface="Times New Roman" panose="02020603050405020304" pitchFamily="18" charset="0"/>
              </a:rPr>
              <a:t> </a:t>
            </a:r>
            <a:r>
              <a:rPr lang="en-GB" sz="3600" dirty="0" err="1">
                <a:solidFill>
                  <a:prstClr val="black"/>
                </a:solidFill>
                <a:latin typeface="Times New Roman" panose="02020603050405020304" pitchFamily="18" charset="0"/>
                <a:cs typeface="Times New Roman" panose="02020603050405020304" pitchFamily="18" charset="0"/>
              </a:rPr>
              <a:t>hiện</a:t>
            </a:r>
            <a:r>
              <a:rPr lang="en-GB" sz="3600" dirty="0">
                <a:solidFill>
                  <a:prstClr val="black"/>
                </a:solidFill>
                <a:latin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1981200" y="152400"/>
            <a:ext cx="6096000" cy="32766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n-GB" sz="3200" i="1" dirty="0">
                <a:solidFill>
                  <a:prstClr val="black"/>
                </a:solidFill>
                <a:latin typeface="Times New Roman" panose="02020603050405020304" pitchFamily="18" charset="0"/>
                <a:cs typeface="Times New Roman" panose="02020603050405020304" pitchFamily="18" charset="0"/>
              </a:rPr>
              <a:t>? </a:t>
            </a:r>
            <a:r>
              <a:rPr lang="en-GB" sz="3200" i="1" dirty="0" err="1">
                <a:solidFill>
                  <a:prstClr val="black"/>
                </a:solidFill>
                <a:latin typeface="Times New Roman" panose="02020603050405020304" pitchFamily="18" charset="0"/>
                <a:cs typeface="Times New Roman" panose="02020603050405020304" pitchFamily="18" charset="0"/>
              </a:rPr>
              <a:t>Hãy</a:t>
            </a:r>
            <a:r>
              <a:rPr lang="en-GB" sz="3200" i="1" dirty="0">
                <a:solidFill>
                  <a:prstClr val="black"/>
                </a:solidFill>
                <a:latin typeface="Times New Roman" panose="02020603050405020304" pitchFamily="18" charset="0"/>
                <a:cs typeface="Times New Roman" panose="02020603050405020304" pitchFamily="18" charset="0"/>
              </a:rPr>
              <a:t> </a:t>
            </a:r>
            <a:r>
              <a:rPr lang="en-GB" sz="3200" i="1" dirty="0" err="1">
                <a:solidFill>
                  <a:prstClr val="black"/>
                </a:solidFill>
                <a:latin typeface="Times New Roman" panose="02020603050405020304" pitchFamily="18" charset="0"/>
                <a:cs typeface="Times New Roman" panose="02020603050405020304" pitchFamily="18" charset="0"/>
              </a:rPr>
              <a:t>tìm</a:t>
            </a:r>
            <a:r>
              <a:rPr lang="en-GB" sz="3200" i="1" dirty="0">
                <a:solidFill>
                  <a:prstClr val="black"/>
                </a:solidFill>
                <a:latin typeface="Times New Roman" panose="02020603050405020304" pitchFamily="18" charset="0"/>
                <a:cs typeface="Times New Roman" panose="02020603050405020304" pitchFamily="18" charset="0"/>
              </a:rPr>
              <a:t> </a:t>
            </a:r>
            <a:r>
              <a:rPr lang="en-GB" sz="3200" i="1" dirty="0" err="1">
                <a:solidFill>
                  <a:prstClr val="black"/>
                </a:solidFill>
                <a:latin typeface="Times New Roman" panose="02020603050405020304" pitchFamily="18" charset="0"/>
                <a:cs typeface="Times New Roman" panose="02020603050405020304" pitchFamily="18" charset="0"/>
              </a:rPr>
              <a:t>hiểu</a:t>
            </a:r>
            <a:r>
              <a:rPr lang="en-GB" sz="3200" i="1" dirty="0">
                <a:solidFill>
                  <a:prstClr val="black"/>
                </a:solidFill>
                <a:latin typeface="Times New Roman" panose="02020603050405020304" pitchFamily="18" charset="0"/>
                <a:cs typeface="Times New Roman" panose="02020603050405020304" pitchFamily="18" charset="0"/>
              </a:rPr>
              <a:t> </a:t>
            </a:r>
            <a:r>
              <a:rPr lang="en-GB" sz="3200" i="1" dirty="0" err="1">
                <a:solidFill>
                  <a:prstClr val="black"/>
                </a:solidFill>
                <a:latin typeface="Times New Roman" panose="02020603050405020304" pitchFamily="18" charset="0"/>
                <a:cs typeface="Times New Roman" panose="02020603050405020304" pitchFamily="18" charset="0"/>
              </a:rPr>
              <a:t>một</a:t>
            </a:r>
            <a:r>
              <a:rPr lang="en-GB" sz="3200" i="1" dirty="0">
                <a:solidFill>
                  <a:prstClr val="black"/>
                </a:solidFill>
                <a:latin typeface="Times New Roman" panose="02020603050405020304" pitchFamily="18" charset="0"/>
                <a:cs typeface="Times New Roman" panose="02020603050405020304" pitchFamily="18" charset="0"/>
              </a:rPr>
              <a:t> </a:t>
            </a:r>
            <a:r>
              <a:rPr lang="en-GB" sz="3200" i="1" dirty="0" err="1">
                <a:solidFill>
                  <a:prstClr val="black"/>
                </a:solidFill>
                <a:latin typeface="Times New Roman" panose="02020603050405020304" pitchFamily="18" charset="0"/>
                <a:cs typeface="Times New Roman" panose="02020603050405020304" pitchFamily="18" charset="0"/>
              </a:rPr>
              <a:t>số</a:t>
            </a:r>
            <a:r>
              <a:rPr lang="en-GB" sz="3200" i="1" dirty="0">
                <a:solidFill>
                  <a:prstClr val="black"/>
                </a:solidFill>
                <a:latin typeface="Times New Roman" panose="02020603050405020304" pitchFamily="18" charset="0"/>
                <a:cs typeface="Times New Roman" panose="02020603050405020304" pitchFamily="18" charset="0"/>
              </a:rPr>
              <a:t> </a:t>
            </a:r>
            <a:r>
              <a:rPr lang="en-GB" sz="3200" i="1" dirty="0" err="1">
                <a:solidFill>
                  <a:prstClr val="black"/>
                </a:solidFill>
                <a:latin typeface="Times New Roman" panose="02020603050405020304" pitchFamily="18" charset="0"/>
                <a:cs typeface="Times New Roman" panose="02020603050405020304" pitchFamily="18" charset="0"/>
              </a:rPr>
              <a:t>công</a:t>
            </a:r>
            <a:r>
              <a:rPr lang="en-GB" sz="3200" i="1" dirty="0">
                <a:solidFill>
                  <a:prstClr val="black"/>
                </a:solidFill>
                <a:latin typeface="Times New Roman" panose="02020603050405020304" pitchFamily="18" charset="0"/>
                <a:cs typeface="Times New Roman" panose="02020603050405020304" pitchFamily="18" charset="0"/>
              </a:rPr>
              <a:t> </a:t>
            </a:r>
            <a:r>
              <a:rPr lang="en-GB" sz="3200" i="1" dirty="0" err="1">
                <a:solidFill>
                  <a:prstClr val="black"/>
                </a:solidFill>
                <a:latin typeface="Times New Roman" panose="02020603050405020304" pitchFamily="18" charset="0"/>
                <a:cs typeface="Times New Roman" panose="02020603050405020304" pitchFamily="18" charset="0"/>
              </a:rPr>
              <a:t>trình</a:t>
            </a:r>
            <a:r>
              <a:rPr lang="en-GB" sz="3200" i="1" dirty="0">
                <a:solidFill>
                  <a:prstClr val="black"/>
                </a:solidFill>
                <a:latin typeface="Times New Roman" panose="02020603050405020304" pitchFamily="18" charset="0"/>
                <a:cs typeface="Times New Roman" panose="02020603050405020304" pitchFamily="18" charset="0"/>
              </a:rPr>
              <a:t> </a:t>
            </a:r>
            <a:r>
              <a:rPr lang="en-GB" sz="3200" i="1" dirty="0" err="1">
                <a:solidFill>
                  <a:prstClr val="black"/>
                </a:solidFill>
                <a:latin typeface="Times New Roman" panose="02020603050405020304" pitchFamily="18" charset="0"/>
                <a:cs typeface="Times New Roman" panose="02020603050405020304" pitchFamily="18" charset="0"/>
              </a:rPr>
              <a:t>kiến</a:t>
            </a:r>
            <a:r>
              <a:rPr lang="en-GB" sz="3200" i="1" dirty="0">
                <a:solidFill>
                  <a:prstClr val="black"/>
                </a:solidFill>
                <a:latin typeface="Times New Roman" panose="02020603050405020304" pitchFamily="18" charset="0"/>
                <a:cs typeface="Times New Roman" panose="02020603050405020304" pitchFamily="18" charset="0"/>
              </a:rPr>
              <a:t> </a:t>
            </a:r>
            <a:r>
              <a:rPr lang="en-GB" sz="3200" i="1" dirty="0" err="1">
                <a:solidFill>
                  <a:prstClr val="black"/>
                </a:solidFill>
                <a:latin typeface="Times New Roman" panose="02020603050405020304" pitchFamily="18" charset="0"/>
                <a:cs typeface="Times New Roman" panose="02020603050405020304" pitchFamily="18" charset="0"/>
              </a:rPr>
              <a:t>trúc</a:t>
            </a:r>
            <a:r>
              <a:rPr lang="en-GB" sz="3200" i="1" dirty="0">
                <a:solidFill>
                  <a:prstClr val="black"/>
                </a:solidFill>
                <a:latin typeface="Times New Roman" panose="02020603050405020304" pitchFamily="18" charset="0"/>
                <a:cs typeface="Times New Roman" panose="02020603050405020304" pitchFamily="18" charset="0"/>
              </a:rPr>
              <a:t> </a:t>
            </a:r>
            <a:r>
              <a:rPr lang="en-GB" sz="3200" i="1" dirty="0" err="1">
                <a:solidFill>
                  <a:prstClr val="black"/>
                </a:solidFill>
                <a:latin typeface="Times New Roman" panose="02020603050405020304" pitchFamily="18" charset="0"/>
                <a:cs typeface="Times New Roman" panose="02020603050405020304" pitchFamily="18" charset="0"/>
              </a:rPr>
              <a:t>của</a:t>
            </a:r>
            <a:r>
              <a:rPr lang="en-GB" sz="3200" i="1" dirty="0">
                <a:solidFill>
                  <a:prstClr val="black"/>
                </a:solidFill>
                <a:latin typeface="Times New Roman" panose="02020603050405020304" pitchFamily="18" charset="0"/>
                <a:cs typeface="Times New Roman" panose="02020603050405020304" pitchFamily="18" charset="0"/>
              </a:rPr>
              <a:t> </a:t>
            </a:r>
            <a:r>
              <a:rPr lang="en-GB" sz="3200" i="1" dirty="0" err="1">
                <a:solidFill>
                  <a:prstClr val="black"/>
                </a:solidFill>
                <a:latin typeface="Times New Roman" panose="02020603050405020304" pitchFamily="18" charset="0"/>
                <a:cs typeface="Times New Roman" panose="02020603050405020304" pitchFamily="18" charset="0"/>
              </a:rPr>
              <a:t>Trung</a:t>
            </a:r>
            <a:r>
              <a:rPr lang="en-GB" sz="3200" i="1" dirty="0">
                <a:solidFill>
                  <a:prstClr val="black"/>
                </a:solidFill>
                <a:latin typeface="Times New Roman" panose="02020603050405020304" pitchFamily="18" charset="0"/>
                <a:cs typeface="Times New Roman" panose="02020603050405020304" pitchFamily="18" charset="0"/>
              </a:rPr>
              <a:t> </a:t>
            </a:r>
            <a:r>
              <a:rPr lang="en-GB" sz="3200" i="1" dirty="0" err="1">
                <a:solidFill>
                  <a:prstClr val="black"/>
                </a:solidFill>
                <a:latin typeface="Times New Roman" panose="02020603050405020304" pitchFamily="18" charset="0"/>
                <a:cs typeface="Times New Roman" panose="02020603050405020304" pitchFamily="18" charset="0"/>
              </a:rPr>
              <a:t>Quốc</a:t>
            </a:r>
            <a:r>
              <a:rPr lang="en-GB" sz="3200" i="1" dirty="0">
                <a:solidFill>
                  <a:prstClr val="black"/>
                </a:solidFill>
                <a:latin typeface="Times New Roman" panose="02020603050405020304" pitchFamily="18" charset="0"/>
                <a:cs typeface="Times New Roman" panose="02020603050405020304" pitchFamily="18" charset="0"/>
              </a:rPr>
              <a:t> </a:t>
            </a:r>
            <a:r>
              <a:rPr lang="en-GB" sz="3200" i="1" dirty="0" err="1">
                <a:solidFill>
                  <a:prstClr val="black"/>
                </a:solidFill>
                <a:latin typeface="Times New Roman" panose="02020603050405020304" pitchFamily="18" charset="0"/>
                <a:cs typeface="Times New Roman" panose="02020603050405020304" pitchFamily="18" charset="0"/>
              </a:rPr>
              <a:t>thời</a:t>
            </a:r>
            <a:r>
              <a:rPr lang="en-GB" sz="3200" i="1" dirty="0">
                <a:solidFill>
                  <a:prstClr val="black"/>
                </a:solidFill>
                <a:latin typeface="Times New Roman" panose="02020603050405020304" pitchFamily="18" charset="0"/>
                <a:cs typeface="Times New Roman" panose="02020603050405020304" pitchFamily="18" charset="0"/>
              </a:rPr>
              <a:t> </a:t>
            </a:r>
            <a:r>
              <a:rPr lang="en-GB" sz="3200" i="1" dirty="0" err="1">
                <a:solidFill>
                  <a:prstClr val="black"/>
                </a:solidFill>
                <a:latin typeface="Times New Roman" panose="02020603050405020304" pitchFamily="18" charset="0"/>
                <a:cs typeface="Times New Roman" panose="02020603050405020304" pitchFamily="18" charset="0"/>
              </a:rPr>
              <a:t>phong</a:t>
            </a:r>
            <a:r>
              <a:rPr lang="en-GB" sz="3200" i="1" dirty="0">
                <a:solidFill>
                  <a:prstClr val="black"/>
                </a:solidFill>
                <a:latin typeface="Times New Roman" panose="02020603050405020304" pitchFamily="18" charset="0"/>
                <a:cs typeface="Times New Roman" panose="02020603050405020304" pitchFamily="18" charset="0"/>
              </a:rPr>
              <a:t> </a:t>
            </a:r>
            <a:r>
              <a:rPr lang="en-GB" sz="3200" i="1" dirty="0" err="1">
                <a:solidFill>
                  <a:prstClr val="black"/>
                </a:solidFill>
                <a:latin typeface="Times New Roman" panose="02020603050405020304" pitchFamily="18" charset="0"/>
                <a:cs typeface="Times New Roman" panose="02020603050405020304" pitchFamily="18" charset="0"/>
              </a:rPr>
              <a:t>kiến</a:t>
            </a:r>
            <a:r>
              <a:rPr lang="en-GB" sz="3200" i="1" dirty="0">
                <a:solidFill>
                  <a:prstClr val="black"/>
                </a:solidFill>
                <a:latin typeface="Times New Roman" panose="02020603050405020304" pitchFamily="18" charset="0"/>
                <a:cs typeface="Times New Roman" panose="02020603050405020304" pitchFamily="18" charset="0"/>
              </a:rPr>
              <a:t> </a:t>
            </a:r>
            <a:r>
              <a:rPr lang="en-GB" sz="3200" i="1" dirty="0" err="1">
                <a:solidFill>
                  <a:prstClr val="black"/>
                </a:solidFill>
                <a:latin typeface="Times New Roman" panose="02020603050405020304" pitchFamily="18" charset="0"/>
                <a:cs typeface="Times New Roman" panose="02020603050405020304" pitchFamily="18" charset="0"/>
              </a:rPr>
              <a:t>mà</a:t>
            </a:r>
            <a:r>
              <a:rPr lang="en-GB" sz="3200" i="1" dirty="0">
                <a:solidFill>
                  <a:prstClr val="black"/>
                </a:solidFill>
                <a:latin typeface="Times New Roman" panose="02020603050405020304" pitchFamily="18" charset="0"/>
                <a:cs typeface="Times New Roman" panose="02020603050405020304" pitchFamily="18" charset="0"/>
              </a:rPr>
              <a:t> </a:t>
            </a:r>
            <a:r>
              <a:rPr lang="en-GB" sz="3200" i="1" dirty="0" err="1">
                <a:solidFill>
                  <a:prstClr val="black"/>
                </a:solidFill>
                <a:latin typeface="Times New Roman" panose="02020603050405020304" pitchFamily="18" charset="0"/>
                <a:cs typeface="Times New Roman" panose="02020603050405020304" pitchFamily="18" charset="0"/>
              </a:rPr>
              <a:t>em</a:t>
            </a:r>
            <a:r>
              <a:rPr lang="en-GB" sz="3200" i="1" dirty="0">
                <a:solidFill>
                  <a:prstClr val="black"/>
                </a:solidFill>
                <a:latin typeface="Times New Roman" panose="02020603050405020304" pitchFamily="18" charset="0"/>
                <a:cs typeface="Times New Roman" panose="02020603050405020304" pitchFamily="18" charset="0"/>
              </a:rPr>
              <a:t> </a:t>
            </a:r>
            <a:r>
              <a:rPr lang="en-GB" sz="3200" i="1" dirty="0" err="1">
                <a:solidFill>
                  <a:prstClr val="black"/>
                </a:solidFill>
                <a:latin typeface="Times New Roman" panose="02020603050405020304" pitchFamily="18" charset="0"/>
                <a:cs typeface="Times New Roman" panose="02020603050405020304" pitchFamily="18" charset="0"/>
              </a:rPr>
              <a:t>yêu</a:t>
            </a:r>
            <a:r>
              <a:rPr lang="en-GB" sz="3200" i="1" dirty="0">
                <a:solidFill>
                  <a:prstClr val="black"/>
                </a:solidFill>
                <a:latin typeface="Times New Roman" panose="02020603050405020304" pitchFamily="18" charset="0"/>
                <a:cs typeface="Times New Roman" panose="02020603050405020304" pitchFamily="18" charset="0"/>
              </a:rPr>
              <a:t> </a:t>
            </a:r>
            <a:r>
              <a:rPr lang="en-GB" sz="3200" i="1" dirty="0" err="1">
                <a:solidFill>
                  <a:prstClr val="black"/>
                </a:solidFill>
                <a:latin typeface="Times New Roman" panose="02020603050405020304" pitchFamily="18" charset="0"/>
                <a:cs typeface="Times New Roman" panose="02020603050405020304" pitchFamily="18" charset="0"/>
              </a:rPr>
              <a:t>thích</a:t>
            </a:r>
            <a:r>
              <a:rPr lang="en-GB" sz="3200" i="1" dirty="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781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3ACD1">
                <a:shade val="30000"/>
                <a:satMod val="115000"/>
              </a:srgbClr>
            </a:gs>
            <a:gs pos="50000">
              <a:srgbClr val="43ACD1">
                <a:shade val="67500"/>
                <a:satMod val="115000"/>
              </a:srgbClr>
            </a:gs>
            <a:gs pos="100000">
              <a:srgbClr val="43ACD1">
                <a:shade val="100000"/>
                <a:satMod val="115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 xmlns:a16="http://schemas.microsoft.com/office/drawing/2014/main" id="{8CE3A617-C20A-4477-960D-1728A7D9DA44}"/>
              </a:ext>
            </a:extLst>
          </p:cNvPr>
          <p:cNvSpPr/>
          <p:nvPr/>
        </p:nvSpPr>
        <p:spPr>
          <a:xfrm>
            <a:off x="-29337" y="5090327"/>
            <a:ext cx="9164322" cy="1767675"/>
          </a:xfrm>
          <a:custGeom>
            <a:avLst/>
            <a:gdLst>
              <a:gd name="connsiteX0" fmla="*/ 0 w 12219096"/>
              <a:gd name="connsiteY0" fmla="*/ 0 h 1154358"/>
              <a:gd name="connsiteX1" fmla="*/ 12219096 w 12219096"/>
              <a:gd name="connsiteY1" fmla="*/ 0 h 1154358"/>
              <a:gd name="connsiteX2" fmla="*/ 12219096 w 12219096"/>
              <a:gd name="connsiteY2" fmla="*/ 1154358 h 1154358"/>
              <a:gd name="connsiteX3" fmla="*/ 0 w 12219096"/>
              <a:gd name="connsiteY3" fmla="*/ 1154358 h 1154358"/>
              <a:gd name="connsiteX4" fmla="*/ 0 w 12219096"/>
              <a:gd name="connsiteY4" fmla="*/ 0 h 1154358"/>
              <a:gd name="connsiteX0" fmla="*/ 0 w 12219096"/>
              <a:gd name="connsiteY0" fmla="*/ 217242 h 1371600"/>
              <a:gd name="connsiteX1" fmla="*/ 5641263 w 12219096"/>
              <a:gd name="connsiteY1" fmla="*/ 0 h 1371600"/>
              <a:gd name="connsiteX2" fmla="*/ 12219096 w 12219096"/>
              <a:gd name="connsiteY2" fmla="*/ 217242 h 1371600"/>
              <a:gd name="connsiteX3" fmla="*/ 12219096 w 12219096"/>
              <a:gd name="connsiteY3" fmla="*/ 1371600 h 1371600"/>
              <a:gd name="connsiteX4" fmla="*/ 0 w 12219096"/>
              <a:gd name="connsiteY4" fmla="*/ 1371600 h 1371600"/>
              <a:gd name="connsiteX5" fmla="*/ 0 w 12219096"/>
              <a:gd name="connsiteY5" fmla="*/ 217242 h 1371600"/>
              <a:gd name="connsiteX0" fmla="*/ 0 w 12219096"/>
              <a:gd name="connsiteY0" fmla="*/ 566926 h 1721284"/>
              <a:gd name="connsiteX1" fmla="*/ 1034539 w 12219096"/>
              <a:gd name="connsiteY1" fmla="*/ 2443 h 1721284"/>
              <a:gd name="connsiteX2" fmla="*/ 5641263 w 12219096"/>
              <a:gd name="connsiteY2" fmla="*/ 349684 h 1721284"/>
              <a:gd name="connsiteX3" fmla="*/ 12219096 w 12219096"/>
              <a:gd name="connsiteY3" fmla="*/ 566926 h 1721284"/>
              <a:gd name="connsiteX4" fmla="*/ 12219096 w 12219096"/>
              <a:gd name="connsiteY4" fmla="*/ 1721284 h 1721284"/>
              <a:gd name="connsiteX5" fmla="*/ 0 w 12219096"/>
              <a:gd name="connsiteY5" fmla="*/ 1721284 h 1721284"/>
              <a:gd name="connsiteX6" fmla="*/ 0 w 12219096"/>
              <a:gd name="connsiteY6" fmla="*/ 566926 h 1721284"/>
              <a:gd name="connsiteX0" fmla="*/ 0 w 12219096"/>
              <a:gd name="connsiteY0" fmla="*/ 590023 h 1744381"/>
              <a:gd name="connsiteX1" fmla="*/ 1034539 w 12219096"/>
              <a:gd name="connsiteY1" fmla="*/ 25540 h 1744381"/>
              <a:gd name="connsiteX2" fmla="*/ 3326326 w 12219096"/>
              <a:gd name="connsiteY2" fmla="*/ 71839 h 1744381"/>
              <a:gd name="connsiteX3" fmla="*/ 5641263 w 12219096"/>
              <a:gd name="connsiteY3" fmla="*/ 372781 h 1744381"/>
              <a:gd name="connsiteX4" fmla="*/ 12219096 w 12219096"/>
              <a:gd name="connsiteY4" fmla="*/ 590023 h 1744381"/>
              <a:gd name="connsiteX5" fmla="*/ 12219096 w 12219096"/>
              <a:gd name="connsiteY5" fmla="*/ 1744381 h 1744381"/>
              <a:gd name="connsiteX6" fmla="*/ 0 w 12219096"/>
              <a:gd name="connsiteY6" fmla="*/ 1744381 h 1744381"/>
              <a:gd name="connsiteX7" fmla="*/ 0 w 12219096"/>
              <a:gd name="connsiteY7" fmla="*/ 590023 h 1744381"/>
              <a:gd name="connsiteX0" fmla="*/ 0 w 12219096"/>
              <a:gd name="connsiteY0" fmla="*/ 613317 h 1767675"/>
              <a:gd name="connsiteX1" fmla="*/ 1034539 w 12219096"/>
              <a:gd name="connsiteY1" fmla="*/ 48834 h 1767675"/>
              <a:gd name="connsiteX2" fmla="*/ 3187430 w 12219096"/>
              <a:gd name="connsiteY2" fmla="*/ 37260 h 1767675"/>
              <a:gd name="connsiteX3" fmla="*/ 5641263 w 12219096"/>
              <a:gd name="connsiteY3" fmla="*/ 396075 h 1767675"/>
              <a:gd name="connsiteX4" fmla="*/ 12219096 w 12219096"/>
              <a:gd name="connsiteY4" fmla="*/ 613317 h 1767675"/>
              <a:gd name="connsiteX5" fmla="*/ 12219096 w 12219096"/>
              <a:gd name="connsiteY5" fmla="*/ 1767675 h 1767675"/>
              <a:gd name="connsiteX6" fmla="*/ 0 w 12219096"/>
              <a:gd name="connsiteY6" fmla="*/ 1767675 h 1767675"/>
              <a:gd name="connsiteX7" fmla="*/ 0 w 12219096"/>
              <a:gd name="connsiteY7" fmla="*/ 613317 h 1767675"/>
              <a:gd name="connsiteX0" fmla="*/ 0 w 12219096"/>
              <a:gd name="connsiteY0" fmla="*/ 613317 h 1767675"/>
              <a:gd name="connsiteX1" fmla="*/ 1034539 w 12219096"/>
              <a:gd name="connsiteY1" fmla="*/ 48834 h 1767675"/>
              <a:gd name="connsiteX2" fmla="*/ 3187430 w 12219096"/>
              <a:gd name="connsiteY2" fmla="*/ 37260 h 1767675"/>
              <a:gd name="connsiteX3" fmla="*/ 5641263 w 12219096"/>
              <a:gd name="connsiteY3" fmla="*/ 396075 h 1767675"/>
              <a:gd name="connsiteX4" fmla="*/ 12219096 w 12219096"/>
              <a:gd name="connsiteY4" fmla="*/ 613317 h 1767675"/>
              <a:gd name="connsiteX5" fmla="*/ 12219096 w 12219096"/>
              <a:gd name="connsiteY5" fmla="*/ 1767675 h 1767675"/>
              <a:gd name="connsiteX6" fmla="*/ 0 w 12219096"/>
              <a:gd name="connsiteY6" fmla="*/ 1767675 h 1767675"/>
              <a:gd name="connsiteX7" fmla="*/ 0 w 12219096"/>
              <a:gd name="connsiteY7" fmla="*/ 613317 h 176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9096" h="1767675">
                <a:moveTo>
                  <a:pt x="0" y="613317"/>
                </a:moveTo>
                <a:cubicBezTo>
                  <a:pt x="155061" y="415583"/>
                  <a:pt x="476292" y="247087"/>
                  <a:pt x="1034539" y="48834"/>
                </a:cubicBezTo>
                <a:cubicBezTo>
                  <a:pt x="1604360" y="-6664"/>
                  <a:pt x="2419643" y="-20613"/>
                  <a:pt x="3187430" y="37260"/>
                </a:cubicBezTo>
                <a:cubicBezTo>
                  <a:pt x="3955217" y="95133"/>
                  <a:pt x="4174568" y="340577"/>
                  <a:pt x="5641263" y="396075"/>
                </a:cubicBezTo>
                <a:lnTo>
                  <a:pt x="12219096" y="613317"/>
                </a:lnTo>
                <a:lnTo>
                  <a:pt x="12219096" y="1767675"/>
                </a:lnTo>
                <a:lnTo>
                  <a:pt x="0" y="1767675"/>
                </a:lnTo>
                <a:lnTo>
                  <a:pt x="0" y="613317"/>
                </a:lnTo>
                <a:close/>
              </a:path>
            </a:pathLst>
          </a:cu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descr="A close up of a logo&#10;&#10;Description automatically generated">
            <a:extLst>
              <a:ext uri="{FF2B5EF4-FFF2-40B4-BE49-F238E27FC236}">
                <a16:creationId xmlns="" xmlns:a16="http://schemas.microsoft.com/office/drawing/2014/main" id="{7FD97F5E-3F30-446F-A547-4BAE9DDDE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1404" y="2443687"/>
            <a:ext cx="253292" cy="3167604"/>
          </a:xfrm>
          <a:prstGeom prst="rect">
            <a:avLst/>
          </a:prstGeom>
        </p:spPr>
      </p:pic>
      <p:pic>
        <p:nvPicPr>
          <p:cNvPr id="5" name="Picture 4" descr="A close up of a logo&#10;&#10;Description automatically generated">
            <a:extLst>
              <a:ext uri="{FF2B5EF4-FFF2-40B4-BE49-F238E27FC236}">
                <a16:creationId xmlns="" xmlns:a16="http://schemas.microsoft.com/office/drawing/2014/main" id="{369B747D-C279-4573-A3FE-8EBB501F3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3788" y="1860276"/>
            <a:ext cx="229996" cy="2876263"/>
          </a:xfrm>
          <a:prstGeom prst="rect">
            <a:avLst/>
          </a:prstGeom>
        </p:spPr>
      </p:pic>
      <p:pic>
        <p:nvPicPr>
          <p:cNvPr id="7" name="Picture 6">
            <a:extLst>
              <a:ext uri="{FF2B5EF4-FFF2-40B4-BE49-F238E27FC236}">
                <a16:creationId xmlns="" xmlns:a16="http://schemas.microsoft.com/office/drawing/2014/main" id="{A8E75CF2-6AB7-4EA9-9057-6D9B3B92DF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828" y="1455771"/>
            <a:ext cx="1686773" cy="809004"/>
          </a:xfrm>
          <a:prstGeom prst="rect">
            <a:avLst/>
          </a:prstGeom>
        </p:spPr>
      </p:pic>
      <p:pic>
        <p:nvPicPr>
          <p:cNvPr id="9" name="Picture 8" descr="A picture containing bowed instrument, music&#10;&#10;Description automatically generated">
            <a:extLst>
              <a:ext uri="{FF2B5EF4-FFF2-40B4-BE49-F238E27FC236}">
                <a16:creationId xmlns="" xmlns:a16="http://schemas.microsoft.com/office/drawing/2014/main" id="{2DFBF69B-BED2-4CFB-A4C1-37D2C58A65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4739" y="1313622"/>
            <a:ext cx="1574091" cy="511276"/>
          </a:xfrm>
          <a:prstGeom prst="rect">
            <a:avLst/>
          </a:prstGeom>
        </p:spPr>
      </p:pic>
      <p:pic>
        <p:nvPicPr>
          <p:cNvPr id="22" name="Picture 21" descr="A picture containing animal, invertebrate, mollusk, indoor&#10;&#10;Description automatically generated">
            <a:extLst>
              <a:ext uri="{FF2B5EF4-FFF2-40B4-BE49-F238E27FC236}">
                <a16:creationId xmlns="" xmlns:a16="http://schemas.microsoft.com/office/drawing/2014/main" id="{2BE40F8A-2F96-498F-B986-7AF06EFE5C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486" y="1926374"/>
            <a:ext cx="421215" cy="948396"/>
          </a:xfrm>
          <a:prstGeom prst="rect">
            <a:avLst/>
          </a:prstGeom>
        </p:spPr>
      </p:pic>
      <p:pic>
        <p:nvPicPr>
          <p:cNvPr id="29" name="Picture 28" descr="A close up of an animal&#10;&#10;Description automatically generated">
            <a:extLst>
              <a:ext uri="{FF2B5EF4-FFF2-40B4-BE49-F238E27FC236}">
                <a16:creationId xmlns="" xmlns:a16="http://schemas.microsoft.com/office/drawing/2014/main" id="{C6D0AAA8-2DB6-400E-9FB2-8C75AD4F1F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2333" y="3298407"/>
            <a:ext cx="928463" cy="832803"/>
          </a:xfrm>
          <a:prstGeom prst="rect">
            <a:avLst/>
          </a:prstGeom>
        </p:spPr>
      </p:pic>
      <p:sp>
        <p:nvSpPr>
          <p:cNvPr id="38" name="Speech Bubble: Oval 37">
            <a:extLst>
              <a:ext uri="{FF2B5EF4-FFF2-40B4-BE49-F238E27FC236}">
                <a16:creationId xmlns="" xmlns:a16="http://schemas.microsoft.com/office/drawing/2014/main" id="{8E55607B-92BC-4CC0-BFBA-F5799450DC82}"/>
              </a:ext>
            </a:extLst>
          </p:cNvPr>
          <p:cNvSpPr/>
          <p:nvPr/>
        </p:nvSpPr>
        <p:spPr>
          <a:xfrm>
            <a:off x="2590800" y="239216"/>
            <a:ext cx="5105400" cy="2007032"/>
          </a:xfrm>
          <a:prstGeom prst="wedgeEllipseCallout">
            <a:avLst/>
          </a:prstGeom>
          <a:solidFill>
            <a:schemeClr val="bg1">
              <a:alpha val="4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CẢM </a:t>
            </a:r>
            <a:r>
              <a:rPr lang="vi-VN" sz="2800" dirty="0">
                <a:solidFill>
                  <a:prstClr val="white"/>
                </a:solidFill>
                <a:latin typeface="Tahoma" panose="020B0604030504040204" pitchFamily="34" charset="0"/>
                <a:ea typeface="Tahoma" panose="020B0604030504040204" pitchFamily="34" charset="0"/>
                <a:cs typeface="Tahoma" panose="020B0604030504040204" pitchFamily="34" charset="0"/>
              </a:rPr>
              <a:t>Ơ</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N CÁC BẠN THẬT NHIỀU. </a:t>
            </a:r>
          </a:p>
        </p:txBody>
      </p:sp>
      <p:pic>
        <p:nvPicPr>
          <p:cNvPr id="25" name="Picture 24" descr="A picture containing animal, invertebrate, arthropod&#10;&#10;Description automatically generated">
            <a:extLst>
              <a:ext uri="{FF2B5EF4-FFF2-40B4-BE49-F238E27FC236}">
                <a16:creationId xmlns="" xmlns:a16="http://schemas.microsoft.com/office/drawing/2014/main" id="{E617995A-FBE9-4F3F-A9A5-F9481D3533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0341" y="5325839"/>
            <a:ext cx="1219647" cy="755606"/>
          </a:xfrm>
          <a:prstGeom prst="rect">
            <a:avLst/>
          </a:prstGeom>
        </p:spPr>
      </p:pic>
      <p:pic>
        <p:nvPicPr>
          <p:cNvPr id="45" name="Picture 44" descr="A close up of a logo&#10;&#10;Description automatically generated">
            <a:extLst>
              <a:ext uri="{FF2B5EF4-FFF2-40B4-BE49-F238E27FC236}">
                <a16:creationId xmlns="" xmlns:a16="http://schemas.microsoft.com/office/drawing/2014/main" id="{CF4B5D40-890B-4F16-B67E-16B453C759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70394" y="2081875"/>
            <a:ext cx="2840644" cy="3067071"/>
          </a:xfrm>
          <a:prstGeom prst="rect">
            <a:avLst/>
          </a:prstGeom>
        </p:spPr>
      </p:pic>
      <p:pic>
        <p:nvPicPr>
          <p:cNvPr id="17" name="Picture 16">
            <a:extLst>
              <a:ext uri="{FF2B5EF4-FFF2-40B4-BE49-F238E27FC236}">
                <a16:creationId xmlns="" xmlns:a16="http://schemas.microsoft.com/office/drawing/2014/main" id="{DB6BABD7-C97B-476E-BC82-77B03B2A0F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9988" y="2400572"/>
            <a:ext cx="3456260" cy="3173086"/>
          </a:xfrm>
          <a:prstGeom prst="rect">
            <a:avLst/>
          </a:prstGeom>
        </p:spPr>
      </p:pic>
      <p:pic>
        <p:nvPicPr>
          <p:cNvPr id="33" name="Picture 32" descr="A close up of a logo&#10;&#10;Description automatically generated">
            <a:extLst>
              <a:ext uri="{FF2B5EF4-FFF2-40B4-BE49-F238E27FC236}">
                <a16:creationId xmlns="" xmlns:a16="http://schemas.microsoft.com/office/drawing/2014/main" id="{FE7A1902-699E-4C1C-9564-2C94E158F0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87623" y="1516285"/>
            <a:ext cx="4947362" cy="5341716"/>
          </a:xfrm>
          <a:prstGeom prst="rect">
            <a:avLst/>
          </a:prstGeom>
        </p:spPr>
      </p:pic>
      <p:pic>
        <p:nvPicPr>
          <p:cNvPr id="31" name="Picture 30" descr="A picture containing object&#10;&#10;Description automatically generated">
            <a:extLst>
              <a:ext uri="{FF2B5EF4-FFF2-40B4-BE49-F238E27FC236}">
                <a16:creationId xmlns="" xmlns:a16="http://schemas.microsoft.com/office/drawing/2014/main" id="{93721ED2-52CF-42A7-ACFB-0E164608DB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00595" y="5109895"/>
            <a:ext cx="957263" cy="971550"/>
          </a:xfrm>
          <a:prstGeom prst="rect">
            <a:avLst/>
          </a:prstGeom>
        </p:spPr>
      </p:pic>
    </p:spTree>
    <p:extLst>
      <p:ext uri="{BB962C8B-B14F-4D97-AF65-F5344CB8AC3E}">
        <p14:creationId xmlns:p14="http://schemas.microsoft.com/office/powerpoint/2010/main" val="71782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rcRect/>
          <a:stretch>
            <a:fillRect/>
          </a:stretch>
        </p:blipFill>
        <p:spPr bwMode="auto">
          <a:xfrm>
            <a:off x="0" y="533400"/>
            <a:ext cx="91440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28184" y="0"/>
            <a:ext cx="9072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Thời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cổ</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đại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Trung</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Quốc</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nhỏ</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hơn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ngày</a:t>
            </a:r>
            <a:r>
              <a:rPr lang="en-US" sz="3200" dirty="0">
                <a:solidFill>
                  <a:srgbClr val="000000"/>
                </a:solidFill>
                <a:latin typeface="Times New Roman" pitchFamily="18" charset="0"/>
                <a:cs typeface="Times New Roman" pitchFamily="18" charset="0"/>
              </a:rPr>
              <a:t> nay.</a:t>
            </a:r>
          </a:p>
        </p:txBody>
      </p:sp>
    </p:spTree>
    <p:extLst>
      <p:ext uri="{BB962C8B-B14F-4D97-AF65-F5344CB8AC3E}">
        <p14:creationId xmlns:p14="http://schemas.microsoft.com/office/powerpoint/2010/main" val="2300413545"/>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Top 16 công trình kiến trúc Trung Quốc nổi tiếng bậc nhất hiện n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267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
            <a:ext cx="4267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71463" y="4876800"/>
            <a:ext cx="4071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2400" b="1">
                <a:solidFill>
                  <a:srgbClr val="000000"/>
                </a:solidFill>
                <a:latin typeface="Times New Roman" pitchFamily="18" charset="0"/>
                <a:cs typeface="Times New Roman" pitchFamily="18" charset="0"/>
              </a:rPr>
              <a:t>Vạn lý trường thành- 1 trong 7 kì quan thế giới </a:t>
            </a:r>
          </a:p>
        </p:txBody>
      </p:sp>
      <p:sp>
        <p:nvSpPr>
          <p:cNvPr id="40965" name="TextBox 4"/>
          <p:cNvSpPr txBox="1">
            <a:spLocks noChangeArrowheads="1"/>
          </p:cNvSpPr>
          <p:nvPr/>
        </p:nvSpPr>
        <p:spPr bwMode="auto">
          <a:xfrm>
            <a:off x="4670425" y="4876800"/>
            <a:ext cx="4070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sz="2400" b="1">
              <a:solidFill>
                <a:srgbClr val="00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4800600" y="4789488"/>
            <a:ext cx="4071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400" b="1">
                <a:solidFill>
                  <a:srgbClr val="424242"/>
                </a:solidFill>
                <a:latin typeface="Times New Roman" pitchFamily="18" charset="0"/>
                <a:cs typeface="Times New Roman" pitchFamily="18" charset="0"/>
              </a:rPr>
              <a:t>Lăng mộ Tần Thuỷ Hoàng</a:t>
            </a:r>
          </a:p>
          <a:p>
            <a:pPr eaLnBrk="1" hangingPunct="1"/>
            <a:r>
              <a:rPr lang="vi-VN" sz="2400" b="1">
                <a:solidFill>
                  <a:srgbClr val="424242"/>
                </a:solidFill>
                <a:latin typeface="Times New Roman" pitchFamily="18" charset="0"/>
                <a:cs typeface="Times New Roman" pitchFamily="18" charset="0"/>
              </a:rPr>
              <a:t>Diện tích: 244 ha, vùng bảo vệ 3.425 h</a:t>
            </a:r>
            <a:r>
              <a:rPr lang="en-US" sz="2400" b="1">
                <a:solidFill>
                  <a:srgbClr val="424242"/>
                </a:solidFill>
                <a:latin typeface="Times New Roman" pitchFamily="18" charset="0"/>
                <a:cs typeface="Times New Roman" pitchFamily="18" charset="0"/>
              </a:rPr>
              <a:t>a</a:t>
            </a:r>
            <a:endParaRPr lang="vi-VN" sz="2400" b="1">
              <a:solidFill>
                <a:srgbClr val="424242"/>
              </a:solidFill>
              <a:latin typeface="Times New Roman" pitchFamily="18" charset="0"/>
              <a:cs typeface="Times New Roman" pitchFamily="18" charset="0"/>
            </a:endParaRPr>
          </a:p>
        </p:txBody>
      </p:sp>
    </p:spTree>
    <p:extLst>
      <p:ext uri="{BB962C8B-B14F-4D97-AF65-F5344CB8AC3E}">
        <p14:creationId xmlns:p14="http://schemas.microsoft.com/office/powerpoint/2010/main" val="1896740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b="25497"/>
          <a:stretch>
            <a:fillRect/>
          </a:stretch>
        </p:blipFill>
        <p:spPr bwMode="auto">
          <a:xfrm>
            <a:off x="0" y="1220788"/>
            <a:ext cx="9271000" cy="487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7" name="TextBox 1"/>
          <p:cNvSpPr txBox="1">
            <a:spLocks noChangeArrowheads="1"/>
          </p:cNvSpPr>
          <p:nvPr/>
        </p:nvSpPr>
        <p:spPr bwMode="auto">
          <a:xfrm>
            <a:off x="47624" y="533400"/>
            <a:ext cx="89693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tabLst>
                <a:tab pos="5689600" algn="l"/>
              </a:tabLst>
              <a:defRPr>
                <a:solidFill>
                  <a:schemeClr val="tx1"/>
                </a:solidFill>
                <a:latin typeface="Calibri" pitchFamily="34" charset="0"/>
              </a:defRPr>
            </a:lvl1pPr>
            <a:lvl2pPr marL="742950" indent="-285750" defTabSz="685800">
              <a:tabLst>
                <a:tab pos="5689600" algn="l"/>
              </a:tabLst>
              <a:defRPr>
                <a:solidFill>
                  <a:schemeClr val="tx1"/>
                </a:solidFill>
                <a:latin typeface="Calibri" pitchFamily="34" charset="0"/>
              </a:defRPr>
            </a:lvl2pPr>
            <a:lvl3pPr marL="1143000" indent="-228600" defTabSz="685800">
              <a:tabLst>
                <a:tab pos="5689600" algn="l"/>
              </a:tabLst>
              <a:defRPr>
                <a:solidFill>
                  <a:schemeClr val="tx1"/>
                </a:solidFill>
                <a:latin typeface="Calibri" pitchFamily="34" charset="0"/>
              </a:defRPr>
            </a:lvl3pPr>
            <a:lvl4pPr marL="1600200" indent="-228600" defTabSz="685800">
              <a:tabLst>
                <a:tab pos="5689600" algn="l"/>
              </a:tabLst>
              <a:defRPr>
                <a:solidFill>
                  <a:schemeClr val="tx1"/>
                </a:solidFill>
                <a:latin typeface="Calibri" pitchFamily="34" charset="0"/>
              </a:defRPr>
            </a:lvl4pPr>
            <a:lvl5pPr marL="2057400" indent="-228600" defTabSz="685800">
              <a:tabLst>
                <a:tab pos="5689600" algn="l"/>
              </a:tabLst>
              <a:defRPr>
                <a:solidFill>
                  <a:schemeClr val="tx1"/>
                </a:solidFill>
                <a:latin typeface="Calibri" pitchFamily="34" charset="0"/>
              </a:defRPr>
            </a:lvl5pPr>
            <a:lvl6pPr marL="2514600" indent="-228600" defTabSz="685800" eaLnBrk="0" fontAlgn="base" hangingPunct="0">
              <a:spcBef>
                <a:spcPct val="0"/>
              </a:spcBef>
              <a:spcAft>
                <a:spcPct val="0"/>
              </a:spcAft>
              <a:tabLst>
                <a:tab pos="5689600" algn="l"/>
              </a:tabLst>
              <a:defRPr>
                <a:solidFill>
                  <a:schemeClr val="tx1"/>
                </a:solidFill>
                <a:latin typeface="Calibri" pitchFamily="34" charset="0"/>
              </a:defRPr>
            </a:lvl6pPr>
            <a:lvl7pPr marL="2971800" indent="-228600" defTabSz="685800" eaLnBrk="0" fontAlgn="base" hangingPunct="0">
              <a:spcBef>
                <a:spcPct val="0"/>
              </a:spcBef>
              <a:spcAft>
                <a:spcPct val="0"/>
              </a:spcAft>
              <a:tabLst>
                <a:tab pos="5689600" algn="l"/>
              </a:tabLst>
              <a:defRPr>
                <a:solidFill>
                  <a:schemeClr val="tx1"/>
                </a:solidFill>
                <a:latin typeface="Calibri" pitchFamily="34" charset="0"/>
              </a:defRPr>
            </a:lvl7pPr>
            <a:lvl8pPr marL="3429000" indent="-228600" defTabSz="685800" eaLnBrk="0" fontAlgn="base" hangingPunct="0">
              <a:spcBef>
                <a:spcPct val="0"/>
              </a:spcBef>
              <a:spcAft>
                <a:spcPct val="0"/>
              </a:spcAft>
              <a:tabLst>
                <a:tab pos="5689600" algn="l"/>
              </a:tabLst>
              <a:defRPr>
                <a:solidFill>
                  <a:schemeClr val="tx1"/>
                </a:solidFill>
                <a:latin typeface="Calibri" pitchFamily="34" charset="0"/>
              </a:defRPr>
            </a:lvl8pPr>
            <a:lvl9pPr marL="3886200" indent="-228600" defTabSz="685800" eaLnBrk="0" fontAlgn="base" hangingPunct="0">
              <a:spcBef>
                <a:spcPct val="0"/>
              </a:spcBef>
              <a:spcAft>
                <a:spcPct val="0"/>
              </a:spcAft>
              <a:tabLst>
                <a:tab pos="5689600" algn="l"/>
              </a:tabLst>
              <a:defRPr>
                <a:solidFill>
                  <a:schemeClr val="tx1"/>
                </a:solidFill>
                <a:latin typeface="Calibri" pitchFamily="34" charset="0"/>
              </a:defRPr>
            </a:lvl9pPr>
          </a:lstStyle>
          <a:p>
            <a:pPr algn="ctr" eaLnBrk="1" hangingPunct="1"/>
            <a:r>
              <a:rPr lang="en-US" sz="2700" b="1" dirty="0" err="1" smtClean="0">
                <a:solidFill>
                  <a:srgbClr val="0070C0"/>
                </a:solidFill>
                <a:latin typeface="Times New Roman" pitchFamily="18" charset="0"/>
                <a:cs typeface="Times New Roman" pitchFamily="18" charset="0"/>
              </a:rPr>
              <a:t>Tiến</a:t>
            </a:r>
            <a:r>
              <a:rPr lang="en-US" sz="2700" b="1" dirty="0" smtClean="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trình</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phát</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triển</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của</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lịch</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sử</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Trung</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Quốc</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từ</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thế</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kỷ</a:t>
            </a:r>
            <a:r>
              <a:rPr lang="en-US" sz="2700" b="1" dirty="0">
                <a:solidFill>
                  <a:srgbClr val="0070C0"/>
                </a:solidFill>
                <a:latin typeface="Times New Roman" pitchFamily="18" charset="0"/>
                <a:cs typeface="Times New Roman" pitchFamily="18" charset="0"/>
              </a:rPr>
              <a:t> VII </a:t>
            </a:r>
            <a:r>
              <a:rPr lang="en-US" sz="2700" b="1" dirty="0" err="1">
                <a:solidFill>
                  <a:srgbClr val="0070C0"/>
                </a:solidFill>
                <a:latin typeface="Times New Roman" pitchFamily="18" charset="0"/>
                <a:cs typeface="Times New Roman" pitchFamily="18" charset="0"/>
              </a:rPr>
              <a:t>đến</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giữa</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thế</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kỷ</a:t>
            </a:r>
            <a:r>
              <a:rPr lang="en-US" sz="2700" b="1" dirty="0">
                <a:solidFill>
                  <a:srgbClr val="0070C0"/>
                </a:solidFill>
                <a:latin typeface="Times New Roman" pitchFamily="18" charset="0"/>
                <a:cs typeface="Times New Roman" pitchFamily="18" charset="0"/>
              </a:rPr>
              <a:t> XIX</a:t>
            </a:r>
          </a:p>
        </p:txBody>
      </p:sp>
      <p:sp>
        <p:nvSpPr>
          <p:cNvPr id="3" name="Right Arrow 2"/>
          <p:cNvSpPr/>
          <p:nvPr/>
        </p:nvSpPr>
        <p:spPr>
          <a:xfrm>
            <a:off x="104775" y="2698750"/>
            <a:ext cx="8855075" cy="96838"/>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685800" eaLnBrk="1" fontAlgn="auto" hangingPunct="1">
              <a:spcBef>
                <a:spcPts val="0"/>
              </a:spcBef>
              <a:spcAft>
                <a:spcPts val="0"/>
              </a:spcAft>
              <a:defRPr/>
            </a:pPr>
            <a:endParaRPr lang="x-none" sz="1350">
              <a:solidFill>
                <a:prstClr val="white"/>
              </a:solidFill>
            </a:endParaRPr>
          </a:p>
        </p:txBody>
      </p:sp>
      <p:sp>
        <p:nvSpPr>
          <p:cNvPr id="4" name="Oval 3"/>
          <p:cNvSpPr/>
          <p:nvPr/>
        </p:nvSpPr>
        <p:spPr>
          <a:xfrm>
            <a:off x="915988" y="2678113"/>
            <a:ext cx="141287" cy="11112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x-none" sz="1350">
              <a:solidFill>
                <a:prstClr val="white"/>
              </a:solidFill>
            </a:endParaRPr>
          </a:p>
        </p:txBody>
      </p:sp>
      <p:sp>
        <p:nvSpPr>
          <p:cNvPr id="17" name="Oval 16"/>
          <p:cNvSpPr/>
          <p:nvPr/>
        </p:nvSpPr>
        <p:spPr>
          <a:xfrm>
            <a:off x="2379663" y="2678113"/>
            <a:ext cx="141287" cy="11112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x-none" sz="1350">
              <a:solidFill>
                <a:prstClr val="white"/>
              </a:solidFill>
            </a:endParaRPr>
          </a:p>
        </p:txBody>
      </p:sp>
      <p:sp>
        <p:nvSpPr>
          <p:cNvPr id="19" name="Oval 18"/>
          <p:cNvSpPr/>
          <p:nvPr/>
        </p:nvSpPr>
        <p:spPr>
          <a:xfrm>
            <a:off x="3844925" y="2678113"/>
            <a:ext cx="141288" cy="11112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x-none" sz="1350">
              <a:solidFill>
                <a:prstClr val="white"/>
              </a:solidFill>
            </a:endParaRPr>
          </a:p>
        </p:txBody>
      </p:sp>
      <p:sp>
        <p:nvSpPr>
          <p:cNvPr id="20" name="Oval 19"/>
          <p:cNvSpPr/>
          <p:nvPr/>
        </p:nvSpPr>
        <p:spPr>
          <a:xfrm>
            <a:off x="5308600" y="2678113"/>
            <a:ext cx="141288" cy="11112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x-none" sz="1350">
              <a:solidFill>
                <a:prstClr val="white"/>
              </a:solidFill>
            </a:endParaRPr>
          </a:p>
        </p:txBody>
      </p:sp>
      <p:sp>
        <p:nvSpPr>
          <p:cNvPr id="21" name="Oval 20"/>
          <p:cNvSpPr/>
          <p:nvPr/>
        </p:nvSpPr>
        <p:spPr>
          <a:xfrm>
            <a:off x="6773863" y="2678113"/>
            <a:ext cx="139700" cy="11112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x-none" sz="1350">
              <a:solidFill>
                <a:prstClr val="white"/>
              </a:solidFill>
            </a:endParaRPr>
          </a:p>
        </p:txBody>
      </p:sp>
      <p:sp>
        <p:nvSpPr>
          <p:cNvPr id="22" name="Oval 21"/>
          <p:cNvSpPr/>
          <p:nvPr/>
        </p:nvSpPr>
        <p:spPr>
          <a:xfrm>
            <a:off x="8237538" y="2678113"/>
            <a:ext cx="141287" cy="11112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x-none" sz="1350">
              <a:solidFill>
                <a:prstClr val="white"/>
              </a:solidFill>
            </a:endParaRPr>
          </a:p>
        </p:txBody>
      </p:sp>
      <p:sp>
        <p:nvSpPr>
          <p:cNvPr id="47115" name="TextBox 4"/>
          <p:cNvSpPr txBox="1">
            <a:spLocks noChangeArrowheads="1"/>
          </p:cNvSpPr>
          <p:nvPr/>
        </p:nvSpPr>
        <p:spPr bwMode="auto">
          <a:xfrm>
            <a:off x="477838" y="2262188"/>
            <a:ext cx="1100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itchFamily="34" charset="0"/>
              </a:defRPr>
            </a:lvl1pPr>
            <a:lvl2pPr marL="742950" indent="-285750" defTabSz="685800">
              <a:defRPr>
                <a:solidFill>
                  <a:schemeClr val="tx1"/>
                </a:solidFill>
                <a:latin typeface="Calibri" pitchFamily="34" charset="0"/>
              </a:defRPr>
            </a:lvl2pPr>
            <a:lvl3pPr marL="1143000" indent="-228600" defTabSz="685800">
              <a:defRPr>
                <a:solidFill>
                  <a:schemeClr val="tx1"/>
                </a:solidFill>
                <a:latin typeface="Calibri" pitchFamily="34" charset="0"/>
              </a:defRPr>
            </a:lvl3pPr>
            <a:lvl4pPr marL="1600200" indent="-228600" defTabSz="685800">
              <a:defRPr>
                <a:solidFill>
                  <a:schemeClr val="tx1"/>
                </a:solidFill>
                <a:latin typeface="Calibri" pitchFamily="34" charset="0"/>
              </a:defRPr>
            </a:lvl4pPr>
            <a:lvl5pPr marL="2057400" indent="-228600" defTabSz="685800">
              <a:defRPr>
                <a:solidFill>
                  <a:schemeClr val="tx1"/>
                </a:solidFill>
                <a:latin typeface="Calibri" pitchFamily="34" charset="0"/>
              </a:defRPr>
            </a:lvl5pPr>
            <a:lvl6pPr marL="2514600" indent="-228600" defTabSz="685800" eaLnBrk="0" fontAlgn="base" hangingPunct="0">
              <a:spcBef>
                <a:spcPct val="0"/>
              </a:spcBef>
              <a:spcAft>
                <a:spcPct val="0"/>
              </a:spcAft>
              <a:defRPr>
                <a:solidFill>
                  <a:schemeClr val="tx1"/>
                </a:solidFill>
                <a:latin typeface="Calibri" pitchFamily="34" charset="0"/>
              </a:defRPr>
            </a:lvl6pPr>
            <a:lvl7pPr marL="2971800" indent="-228600" defTabSz="685800" eaLnBrk="0" fontAlgn="base" hangingPunct="0">
              <a:spcBef>
                <a:spcPct val="0"/>
              </a:spcBef>
              <a:spcAft>
                <a:spcPct val="0"/>
              </a:spcAft>
              <a:defRPr>
                <a:solidFill>
                  <a:schemeClr val="tx1"/>
                </a:solidFill>
                <a:latin typeface="Calibri" pitchFamily="34" charset="0"/>
              </a:defRPr>
            </a:lvl7pPr>
            <a:lvl8pPr marL="3429000" indent="-228600" defTabSz="685800" eaLnBrk="0" fontAlgn="base" hangingPunct="0">
              <a:spcBef>
                <a:spcPct val="0"/>
              </a:spcBef>
              <a:spcAft>
                <a:spcPct val="0"/>
              </a:spcAft>
              <a:defRPr>
                <a:solidFill>
                  <a:schemeClr val="tx1"/>
                </a:solidFill>
                <a:latin typeface="Calibri" pitchFamily="34" charset="0"/>
              </a:defRPr>
            </a:lvl8pPr>
            <a:lvl9pPr marL="3886200" indent="-228600" defTabSz="685800" eaLnBrk="0" fontAlgn="base" hangingPunct="0">
              <a:spcBef>
                <a:spcPct val="0"/>
              </a:spcBef>
              <a:spcAft>
                <a:spcPct val="0"/>
              </a:spcAft>
              <a:defRPr>
                <a:solidFill>
                  <a:schemeClr val="tx1"/>
                </a:solidFill>
                <a:latin typeface="Calibri" pitchFamily="34" charset="0"/>
              </a:defRPr>
            </a:lvl9pPr>
          </a:lstStyle>
          <a:p>
            <a:pPr eaLnBrk="1" hangingPunct="1"/>
            <a:r>
              <a:rPr lang="en-US" b="1">
                <a:solidFill>
                  <a:srgbClr val="C00000"/>
                </a:solidFill>
                <a:latin typeface="Times New Roman" pitchFamily="18" charset="0"/>
                <a:cs typeface="Times New Roman" pitchFamily="18" charset="0"/>
              </a:rPr>
              <a:t>618 - 907</a:t>
            </a:r>
          </a:p>
        </p:txBody>
      </p:sp>
      <p:sp>
        <p:nvSpPr>
          <p:cNvPr id="47116" name="TextBox 22"/>
          <p:cNvSpPr txBox="1">
            <a:spLocks noChangeArrowheads="1"/>
          </p:cNvSpPr>
          <p:nvPr/>
        </p:nvSpPr>
        <p:spPr bwMode="auto">
          <a:xfrm>
            <a:off x="2038350" y="2262188"/>
            <a:ext cx="1225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itchFamily="34" charset="0"/>
              </a:defRPr>
            </a:lvl1pPr>
            <a:lvl2pPr marL="742950" indent="-285750" defTabSz="685800">
              <a:defRPr>
                <a:solidFill>
                  <a:schemeClr val="tx1"/>
                </a:solidFill>
                <a:latin typeface="Calibri" pitchFamily="34" charset="0"/>
              </a:defRPr>
            </a:lvl2pPr>
            <a:lvl3pPr marL="1143000" indent="-228600" defTabSz="685800">
              <a:defRPr>
                <a:solidFill>
                  <a:schemeClr val="tx1"/>
                </a:solidFill>
                <a:latin typeface="Calibri" pitchFamily="34" charset="0"/>
              </a:defRPr>
            </a:lvl3pPr>
            <a:lvl4pPr marL="1600200" indent="-228600" defTabSz="685800">
              <a:defRPr>
                <a:solidFill>
                  <a:schemeClr val="tx1"/>
                </a:solidFill>
                <a:latin typeface="Calibri" pitchFamily="34" charset="0"/>
              </a:defRPr>
            </a:lvl4pPr>
            <a:lvl5pPr marL="2057400" indent="-228600" defTabSz="685800">
              <a:defRPr>
                <a:solidFill>
                  <a:schemeClr val="tx1"/>
                </a:solidFill>
                <a:latin typeface="Calibri" pitchFamily="34" charset="0"/>
              </a:defRPr>
            </a:lvl5pPr>
            <a:lvl6pPr marL="2514600" indent="-228600" defTabSz="685800" eaLnBrk="0" fontAlgn="base" hangingPunct="0">
              <a:spcBef>
                <a:spcPct val="0"/>
              </a:spcBef>
              <a:spcAft>
                <a:spcPct val="0"/>
              </a:spcAft>
              <a:defRPr>
                <a:solidFill>
                  <a:schemeClr val="tx1"/>
                </a:solidFill>
                <a:latin typeface="Calibri" pitchFamily="34" charset="0"/>
              </a:defRPr>
            </a:lvl6pPr>
            <a:lvl7pPr marL="2971800" indent="-228600" defTabSz="685800" eaLnBrk="0" fontAlgn="base" hangingPunct="0">
              <a:spcBef>
                <a:spcPct val="0"/>
              </a:spcBef>
              <a:spcAft>
                <a:spcPct val="0"/>
              </a:spcAft>
              <a:defRPr>
                <a:solidFill>
                  <a:schemeClr val="tx1"/>
                </a:solidFill>
                <a:latin typeface="Calibri" pitchFamily="34" charset="0"/>
              </a:defRPr>
            </a:lvl7pPr>
            <a:lvl8pPr marL="3429000" indent="-228600" defTabSz="685800" eaLnBrk="0" fontAlgn="base" hangingPunct="0">
              <a:spcBef>
                <a:spcPct val="0"/>
              </a:spcBef>
              <a:spcAft>
                <a:spcPct val="0"/>
              </a:spcAft>
              <a:defRPr>
                <a:solidFill>
                  <a:schemeClr val="tx1"/>
                </a:solidFill>
                <a:latin typeface="Calibri" pitchFamily="34" charset="0"/>
              </a:defRPr>
            </a:lvl8pPr>
            <a:lvl9pPr marL="3886200" indent="-228600" defTabSz="685800" eaLnBrk="0" fontAlgn="base" hangingPunct="0">
              <a:spcBef>
                <a:spcPct val="0"/>
              </a:spcBef>
              <a:spcAft>
                <a:spcPct val="0"/>
              </a:spcAft>
              <a:defRPr>
                <a:solidFill>
                  <a:schemeClr val="tx1"/>
                </a:solidFill>
                <a:latin typeface="Calibri" pitchFamily="34" charset="0"/>
              </a:defRPr>
            </a:lvl9pPr>
          </a:lstStyle>
          <a:p>
            <a:pPr eaLnBrk="1" hangingPunct="1"/>
            <a:r>
              <a:rPr lang="en-US" b="1">
                <a:solidFill>
                  <a:srgbClr val="0070C0"/>
                </a:solidFill>
                <a:latin typeface="Times New Roman" pitchFamily="18" charset="0"/>
                <a:cs typeface="Times New Roman" pitchFamily="18" charset="0"/>
              </a:rPr>
              <a:t>907 -  960</a:t>
            </a:r>
          </a:p>
        </p:txBody>
      </p:sp>
      <p:sp>
        <p:nvSpPr>
          <p:cNvPr id="47117" name="TextBox 23"/>
          <p:cNvSpPr txBox="1">
            <a:spLocks noChangeArrowheads="1"/>
          </p:cNvSpPr>
          <p:nvPr/>
        </p:nvSpPr>
        <p:spPr bwMode="auto">
          <a:xfrm>
            <a:off x="3435350" y="2262188"/>
            <a:ext cx="1189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itchFamily="34" charset="0"/>
              </a:defRPr>
            </a:lvl1pPr>
            <a:lvl2pPr marL="742950" indent="-285750" defTabSz="685800">
              <a:defRPr>
                <a:solidFill>
                  <a:schemeClr val="tx1"/>
                </a:solidFill>
                <a:latin typeface="Calibri" pitchFamily="34" charset="0"/>
              </a:defRPr>
            </a:lvl2pPr>
            <a:lvl3pPr marL="1143000" indent="-228600" defTabSz="685800">
              <a:defRPr>
                <a:solidFill>
                  <a:schemeClr val="tx1"/>
                </a:solidFill>
                <a:latin typeface="Calibri" pitchFamily="34" charset="0"/>
              </a:defRPr>
            </a:lvl3pPr>
            <a:lvl4pPr marL="1600200" indent="-228600" defTabSz="685800">
              <a:defRPr>
                <a:solidFill>
                  <a:schemeClr val="tx1"/>
                </a:solidFill>
                <a:latin typeface="Calibri" pitchFamily="34" charset="0"/>
              </a:defRPr>
            </a:lvl4pPr>
            <a:lvl5pPr marL="2057400" indent="-228600" defTabSz="685800">
              <a:defRPr>
                <a:solidFill>
                  <a:schemeClr val="tx1"/>
                </a:solidFill>
                <a:latin typeface="Calibri" pitchFamily="34" charset="0"/>
              </a:defRPr>
            </a:lvl5pPr>
            <a:lvl6pPr marL="2514600" indent="-228600" defTabSz="685800" eaLnBrk="0" fontAlgn="base" hangingPunct="0">
              <a:spcBef>
                <a:spcPct val="0"/>
              </a:spcBef>
              <a:spcAft>
                <a:spcPct val="0"/>
              </a:spcAft>
              <a:defRPr>
                <a:solidFill>
                  <a:schemeClr val="tx1"/>
                </a:solidFill>
                <a:latin typeface="Calibri" pitchFamily="34" charset="0"/>
              </a:defRPr>
            </a:lvl6pPr>
            <a:lvl7pPr marL="2971800" indent="-228600" defTabSz="685800" eaLnBrk="0" fontAlgn="base" hangingPunct="0">
              <a:spcBef>
                <a:spcPct val="0"/>
              </a:spcBef>
              <a:spcAft>
                <a:spcPct val="0"/>
              </a:spcAft>
              <a:defRPr>
                <a:solidFill>
                  <a:schemeClr val="tx1"/>
                </a:solidFill>
                <a:latin typeface="Calibri" pitchFamily="34" charset="0"/>
              </a:defRPr>
            </a:lvl7pPr>
            <a:lvl8pPr marL="3429000" indent="-228600" defTabSz="685800" eaLnBrk="0" fontAlgn="base" hangingPunct="0">
              <a:spcBef>
                <a:spcPct val="0"/>
              </a:spcBef>
              <a:spcAft>
                <a:spcPct val="0"/>
              </a:spcAft>
              <a:defRPr>
                <a:solidFill>
                  <a:schemeClr val="tx1"/>
                </a:solidFill>
                <a:latin typeface="Calibri" pitchFamily="34" charset="0"/>
              </a:defRPr>
            </a:lvl8pPr>
            <a:lvl9pPr marL="3886200" indent="-228600" defTabSz="685800" eaLnBrk="0" fontAlgn="base" hangingPunct="0">
              <a:spcBef>
                <a:spcPct val="0"/>
              </a:spcBef>
              <a:spcAft>
                <a:spcPct val="0"/>
              </a:spcAft>
              <a:defRPr>
                <a:solidFill>
                  <a:schemeClr val="tx1"/>
                </a:solidFill>
                <a:latin typeface="Calibri" pitchFamily="34" charset="0"/>
              </a:defRPr>
            </a:lvl9pPr>
          </a:lstStyle>
          <a:p>
            <a:pPr eaLnBrk="1" hangingPunct="1"/>
            <a:r>
              <a:rPr lang="en-US" b="1">
                <a:solidFill>
                  <a:srgbClr val="C00000"/>
                </a:solidFill>
                <a:latin typeface="Times New Roman" pitchFamily="18" charset="0"/>
                <a:cs typeface="Times New Roman" pitchFamily="18" charset="0"/>
              </a:rPr>
              <a:t>960 - 1279</a:t>
            </a:r>
          </a:p>
        </p:txBody>
      </p:sp>
      <p:sp>
        <p:nvSpPr>
          <p:cNvPr id="47118" name="TextBox 24"/>
          <p:cNvSpPr txBox="1">
            <a:spLocks noChangeArrowheads="1"/>
          </p:cNvSpPr>
          <p:nvPr/>
        </p:nvSpPr>
        <p:spPr bwMode="auto">
          <a:xfrm>
            <a:off x="4776788" y="2262188"/>
            <a:ext cx="143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itchFamily="34" charset="0"/>
              </a:defRPr>
            </a:lvl1pPr>
            <a:lvl2pPr marL="742950" indent="-285750" defTabSz="685800">
              <a:defRPr>
                <a:solidFill>
                  <a:schemeClr val="tx1"/>
                </a:solidFill>
                <a:latin typeface="Calibri" pitchFamily="34" charset="0"/>
              </a:defRPr>
            </a:lvl2pPr>
            <a:lvl3pPr marL="1143000" indent="-228600" defTabSz="685800">
              <a:defRPr>
                <a:solidFill>
                  <a:schemeClr val="tx1"/>
                </a:solidFill>
                <a:latin typeface="Calibri" pitchFamily="34" charset="0"/>
              </a:defRPr>
            </a:lvl3pPr>
            <a:lvl4pPr marL="1600200" indent="-228600" defTabSz="685800">
              <a:defRPr>
                <a:solidFill>
                  <a:schemeClr val="tx1"/>
                </a:solidFill>
                <a:latin typeface="Calibri" pitchFamily="34" charset="0"/>
              </a:defRPr>
            </a:lvl4pPr>
            <a:lvl5pPr marL="2057400" indent="-228600" defTabSz="685800">
              <a:defRPr>
                <a:solidFill>
                  <a:schemeClr val="tx1"/>
                </a:solidFill>
                <a:latin typeface="Calibri" pitchFamily="34" charset="0"/>
              </a:defRPr>
            </a:lvl5pPr>
            <a:lvl6pPr marL="2514600" indent="-228600" defTabSz="685800" eaLnBrk="0" fontAlgn="base" hangingPunct="0">
              <a:spcBef>
                <a:spcPct val="0"/>
              </a:spcBef>
              <a:spcAft>
                <a:spcPct val="0"/>
              </a:spcAft>
              <a:defRPr>
                <a:solidFill>
                  <a:schemeClr val="tx1"/>
                </a:solidFill>
                <a:latin typeface="Calibri" pitchFamily="34" charset="0"/>
              </a:defRPr>
            </a:lvl6pPr>
            <a:lvl7pPr marL="2971800" indent="-228600" defTabSz="685800" eaLnBrk="0" fontAlgn="base" hangingPunct="0">
              <a:spcBef>
                <a:spcPct val="0"/>
              </a:spcBef>
              <a:spcAft>
                <a:spcPct val="0"/>
              </a:spcAft>
              <a:defRPr>
                <a:solidFill>
                  <a:schemeClr val="tx1"/>
                </a:solidFill>
                <a:latin typeface="Calibri" pitchFamily="34" charset="0"/>
              </a:defRPr>
            </a:lvl7pPr>
            <a:lvl8pPr marL="3429000" indent="-228600" defTabSz="685800" eaLnBrk="0" fontAlgn="base" hangingPunct="0">
              <a:spcBef>
                <a:spcPct val="0"/>
              </a:spcBef>
              <a:spcAft>
                <a:spcPct val="0"/>
              </a:spcAft>
              <a:defRPr>
                <a:solidFill>
                  <a:schemeClr val="tx1"/>
                </a:solidFill>
                <a:latin typeface="Calibri" pitchFamily="34" charset="0"/>
              </a:defRPr>
            </a:lvl8pPr>
            <a:lvl9pPr marL="3886200" indent="-228600" defTabSz="685800" eaLnBrk="0" fontAlgn="base" hangingPunct="0">
              <a:spcBef>
                <a:spcPct val="0"/>
              </a:spcBef>
              <a:spcAft>
                <a:spcPct val="0"/>
              </a:spcAft>
              <a:defRPr>
                <a:solidFill>
                  <a:schemeClr val="tx1"/>
                </a:solidFill>
                <a:latin typeface="Calibri" pitchFamily="34" charset="0"/>
              </a:defRPr>
            </a:lvl9pPr>
          </a:lstStyle>
          <a:p>
            <a:pPr eaLnBrk="1" hangingPunct="1"/>
            <a:r>
              <a:rPr lang="en-US" b="1">
                <a:solidFill>
                  <a:srgbClr val="0070C0"/>
                </a:solidFill>
                <a:latin typeface="Times New Roman" pitchFamily="18" charset="0"/>
                <a:cs typeface="Times New Roman" pitchFamily="18" charset="0"/>
              </a:rPr>
              <a:t>1271 - 1368</a:t>
            </a:r>
          </a:p>
        </p:txBody>
      </p:sp>
      <p:sp>
        <p:nvSpPr>
          <p:cNvPr id="47119" name="TextBox 25"/>
          <p:cNvSpPr txBox="1">
            <a:spLocks noChangeArrowheads="1"/>
          </p:cNvSpPr>
          <p:nvPr/>
        </p:nvSpPr>
        <p:spPr bwMode="auto">
          <a:xfrm>
            <a:off x="6261100" y="2262188"/>
            <a:ext cx="1379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itchFamily="34" charset="0"/>
              </a:defRPr>
            </a:lvl1pPr>
            <a:lvl2pPr marL="742950" indent="-285750" defTabSz="685800">
              <a:defRPr>
                <a:solidFill>
                  <a:schemeClr val="tx1"/>
                </a:solidFill>
                <a:latin typeface="Calibri" pitchFamily="34" charset="0"/>
              </a:defRPr>
            </a:lvl2pPr>
            <a:lvl3pPr marL="1143000" indent="-228600" defTabSz="685800">
              <a:defRPr>
                <a:solidFill>
                  <a:schemeClr val="tx1"/>
                </a:solidFill>
                <a:latin typeface="Calibri" pitchFamily="34" charset="0"/>
              </a:defRPr>
            </a:lvl3pPr>
            <a:lvl4pPr marL="1600200" indent="-228600" defTabSz="685800">
              <a:defRPr>
                <a:solidFill>
                  <a:schemeClr val="tx1"/>
                </a:solidFill>
                <a:latin typeface="Calibri" pitchFamily="34" charset="0"/>
              </a:defRPr>
            </a:lvl4pPr>
            <a:lvl5pPr marL="2057400" indent="-228600" defTabSz="685800">
              <a:defRPr>
                <a:solidFill>
                  <a:schemeClr val="tx1"/>
                </a:solidFill>
                <a:latin typeface="Calibri" pitchFamily="34" charset="0"/>
              </a:defRPr>
            </a:lvl5pPr>
            <a:lvl6pPr marL="2514600" indent="-228600" defTabSz="685800" eaLnBrk="0" fontAlgn="base" hangingPunct="0">
              <a:spcBef>
                <a:spcPct val="0"/>
              </a:spcBef>
              <a:spcAft>
                <a:spcPct val="0"/>
              </a:spcAft>
              <a:defRPr>
                <a:solidFill>
                  <a:schemeClr val="tx1"/>
                </a:solidFill>
                <a:latin typeface="Calibri" pitchFamily="34" charset="0"/>
              </a:defRPr>
            </a:lvl6pPr>
            <a:lvl7pPr marL="2971800" indent="-228600" defTabSz="685800" eaLnBrk="0" fontAlgn="base" hangingPunct="0">
              <a:spcBef>
                <a:spcPct val="0"/>
              </a:spcBef>
              <a:spcAft>
                <a:spcPct val="0"/>
              </a:spcAft>
              <a:defRPr>
                <a:solidFill>
                  <a:schemeClr val="tx1"/>
                </a:solidFill>
                <a:latin typeface="Calibri" pitchFamily="34" charset="0"/>
              </a:defRPr>
            </a:lvl7pPr>
            <a:lvl8pPr marL="3429000" indent="-228600" defTabSz="685800" eaLnBrk="0" fontAlgn="base" hangingPunct="0">
              <a:spcBef>
                <a:spcPct val="0"/>
              </a:spcBef>
              <a:spcAft>
                <a:spcPct val="0"/>
              </a:spcAft>
              <a:defRPr>
                <a:solidFill>
                  <a:schemeClr val="tx1"/>
                </a:solidFill>
                <a:latin typeface="Calibri" pitchFamily="34" charset="0"/>
              </a:defRPr>
            </a:lvl8pPr>
            <a:lvl9pPr marL="3886200" indent="-228600" defTabSz="685800" eaLnBrk="0" fontAlgn="base" hangingPunct="0">
              <a:spcBef>
                <a:spcPct val="0"/>
              </a:spcBef>
              <a:spcAft>
                <a:spcPct val="0"/>
              </a:spcAft>
              <a:defRPr>
                <a:solidFill>
                  <a:schemeClr val="tx1"/>
                </a:solidFill>
                <a:latin typeface="Calibri" pitchFamily="34" charset="0"/>
              </a:defRPr>
            </a:lvl9pPr>
          </a:lstStyle>
          <a:p>
            <a:pPr eaLnBrk="1" hangingPunct="1"/>
            <a:r>
              <a:rPr lang="en-US" b="1">
                <a:solidFill>
                  <a:srgbClr val="C00000"/>
                </a:solidFill>
                <a:latin typeface="Times New Roman" pitchFamily="18" charset="0"/>
                <a:cs typeface="Times New Roman" pitchFamily="18" charset="0"/>
              </a:rPr>
              <a:t>1368 - 1644</a:t>
            </a:r>
          </a:p>
        </p:txBody>
      </p:sp>
      <p:sp>
        <p:nvSpPr>
          <p:cNvPr id="47120" name="TextBox 26"/>
          <p:cNvSpPr txBox="1">
            <a:spLocks noChangeArrowheads="1"/>
          </p:cNvSpPr>
          <p:nvPr/>
        </p:nvSpPr>
        <p:spPr bwMode="auto">
          <a:xfrm>
            <a:off x="7686675" y="2262188"/>
            <a:ext cx="1384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itchFamily="34" charset="0"/>
              </a:defRPr>
            </a:lvl1pPr>
            <a:lvl2pPr marL="742950" indent="-285750" defTabSz="685800">
              <a:defRPr>
                <a:solidFill>
                  <a:schemeClr val="tx1"/>
                </a:solidFill>
                <a:latin typeface="Calibri" pitchFamily="34" charset="0"/>
              </a:defRPr>
            </a:lvl2pPr>
            <a:lvl3pPr marL="1143000" indent="-228600" defTabSz="685800">
              <a:defRPr>
                <a:solidFill>
                  <a:schemeClr val="tx1"/>
                </a:solidFill>
                <a:latin typeface="Calibri" pitchFamily="34" charset="0"/>
              </a:defRPr>
            </a:lvl3pPr>
            <a:lvl4pPr marL="1600200" indent="-228600" defTabSz="685800">
              <a:defRPr>
                <a:solidFill>
                  <a:schemeClr val="tx1"/>
                </a:solidFill>
                <a:latin typeface="Calibri" pitchFamily="34" charset="0"/>
              </a:defRPr>
            </a:lvl4pPr>
            <a:lvl5pPr marL="2057400" indent="-228600" defTabSz="685800">
              <a:defRPr>
                <a:solidFill>
                  <a:schemeClr val="tx1"/>
                </a:solidFill>
                <a:latin typeface="Calibri" pitchFamily="34" charset="0"/>
              </a:defRPr>
            </a:lvl5pPr>
            <a:lvl6pPr marL="2514600" indent="-228600" defTabSz="685800" eaLnBrk="0" fontAlgn="base" hangingPunct="0">
              <a:spcBef>
                <a:spcPct val="0"/>
              </a:spcBef>
              <a:spcAft>
                <a:spcPct val="0"/>
              </a:spcAft>
              <a:defRPr>
                <a:solidFill>
                  <a:schemeClr val="tx1"/>
                </a:solidFill>
                <a:latin typeface="Calibri" pitchFamily="34" charset="0"/>
              </a:defRPr>
            </a:lvl6pPr>
            <a:lvl7pPr marL="2971800" indent="-228600" defTabSz="685800" eaLnBrk="0" fontAlgn="base" hangingPunct="0">
              <a:spcBef>
                <a:spcPct val="0"/>
              </a:spcBef>
              <a:spcAft>
                <a:spcPct val="0"/>
              </a:spcAft>
              <a:defRPr>
                <a:solidFill>
                  <a:schemeClr val="tx1"/>
                </a:solidFill>
                <a:latin typeface="Calibri" pitchFamily="34" charset="0"/>
              </a:defRPr>
            </a:lvl7pPr>
            <a:lvl8pPr marL="3429000" indent="-228600" defTabSz="685800" eaLnBrk="0" fontAlgn="base" hangingPunct="0">
              <a:spcBef>
                <a:spcPct val="0"/>
              </a:spcBef>
              <a:spcAft>
                <a:spcPct val="0"/>
              </a:spcAft>
              <a:defRPr>
                <a:solidFill>
                  <a:schemeClr val="tx1"/>
                </a:solidFill>
                <a:latin typeface="Calibri" pitchFamily="34" charset="0"/>
              </a:defRPr>
            </a:lvl8pPr>
            <a:lvl9pPr marL="3886200" indent="-228600" defTabSz="685800" eaLnBrk="0" fontAlgn="base" hangingPunct="0">
              <a:spcBef>
                <a:spcPct val="0"/>
              </a:spcBef>
              <a:spcAft>
                <a:spcPct val="0"/>
              </a:spcAft>
              <a:defRPr>
                <a:solidFill>
                  <a:schemeClr val="tx1"/>
                </a:solidFill>
                <a:latin typeface="Calibri" pitchFamily="34" charset="0"/>
              </a:defRPr>
            </a:lvl9pPr>
          </a:lstStyle>
          <a:p>
            <a:pPr eaLnBrk="1" hangingPunct="1"/>
            <a:r>
              <a:rPr lang="en-US" b="1">
                <a:solidFill>
                  <a:srgbClr val="0070C0"/>
                </a:solidFill>
                <a:latin typeface="Times New Roman" pitchFamily="18" charset="0"/>
                <a:cs typeface="Times New Roman" pitchFamily="18" charset="0"/>
              </a:rPr>
              <a:t>1644 - 1911</a:t>
            </a:r>
          </a:p>
        </p:txBody>
      </p:sp>
      <p:sp>
        <p:nvSpPr>
          <p:cNvPr id="13" name="Rectangle 12"/>
          <p:cNvSpPr/>
          <p:nvPr/>
        </p:nvSpPr>
        <p:spPr>
          <a:xfrm>
            <a:off x="149225" y="2954338"/>
            <a:ext cx="1328738" cy="369887"/>
          </a:xfrm>
          <a:prstGeom prst="rect">
            <a:avLst/>
          </a:prstGeom>
        </p:spPr>
        <p:txBody>
          <a:bodyPr wrap="none">
            <a:spAutoFit/>
          </a:bodyPr>
          <a:lstStyle/>
          <a:p>
            <a:pPr defTabSz="685800" eaLnBrk="1" fontAlgn="auto" hangingPunct="1">
              <a:spcBef>
                <a:spcPts val="0"/>
              </a:spcBef>
              <a:spcAft>
                <a:spcPts val="0"/>
              </a:spcAft>
              <a:defRPr/>
            </a:pPr>
            <a:r>
              <a:rPr lang="en-US" b="1" kern="0" dirty="0" err="1">
                <a:solidFill>
                  <a:srgbClr val="00B050"/>
                </a:solidFill>
                <a:latin typeface="Times New Roman" panose="02020603050405020304" pitchFamily="18" charset="0"/>
                <a:cs typeface="Times New Roman" panose="02020603050405020304" pitchFamily="18" charset="0"/>
                <a:sym typeface="Arial"/>
              </a:rPr>
              <a:t>Nhà</a:t>
            </a:r>
            <a:r>
              <a:rPr lang="en-US" b="1" kern="0" dirty="0">
                <a:solidFill>
                  <a:srgbClr val="00B050"/>
                </a:solidFill>
                <a:latin typeface="Times New Roman" panose="02020603050405020304" pitchFamily="18" charset="0"/>
                <a:cs typeface="Times New Roman" panose="02020603050405020304" pitchFamily="18" charset="0"/>
                <a:sym typeface="Arial"/>
              </a:rPr>
              <a:t> </a:t>
            </a:r>
            <a:r>
              <a:rPr lang="en-US" b="1" kern="0" dirty="0" err="1">
                <a:solidFill>
                  <a:srgbClr val="00B050"/>
                </a:solidFill>
                <a:latin typeface="Times New Roman" panose="02020603050405020304" pitchFamily="18" charset="0"/>
                <a:cs typeface="Times New Roman" panose="02020603050405020304" pitchFamily="18" charset="0"/>
                <a:sym typeface="Arial"/>
              </a:rPr>
              <a:t>Đường</a:t>
            </a:r>
            <a:endParaRPr lang="x-none" b="1" dirty="0">
              <a:solidFill>
                <a:srgbClr val="00B050"/>
              </a:solidFill>
              <a:latin typeface="Times New Roman" panose="02020603050405020304" pitchFamily="18" charset="0"/>
              <a:cs typeface="Times New Roman" panose="02020603050405020304" pitchFamily="18" charset="0"/>
            </a:endParaRPr>
          </a:p>
        </p:txBody>
      </p:sp>
      <p:sp>
        <p:nvSpPr>
          <p:cNvPr id="15" name="Rectangle 14"/>
          <p:cNvSpPr>
            <a:spLocks noChangeArrowheads="1"/>
          </p:cNvSpPr>
          <p:nvPr/>
        </p:nvSpPr>
        <p:spPr bwMode="auto">
          <a:xfrm>
            <a:off x="1963738" y="2936875"/>
            <a:ext cx="960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eaLnBrk="1" hangingPunct="1"/>
            <a:r>
              <a:rPr lang="en-US" b="1">
                <a:solidFill>
                  <a:srgbClr val="C00000"/>
                </a:solidFill>
                <a:latin typeface="Times New Roman" pitchFamily="18" charset="0"/>
                <a:cs typeface="Times New Roman" pitchFamily="18" charset="0"/>
              </a:rPr>
              <a:t>Ngũ đại</a:t>
            </a:r>
          </a:p>
        </p:txBody>
      </p:sp>
      <p:sp>
        <p:nvSpPr>
          <p:cNvPr id="29" name="Rectangle 28"/>
          <p:cNvSpPr>
            <a:spLocks noChangeArrowheads="1"/>
          </p:cNvSpPr>
          <p:nvPr/>
        </p:nvSpPr>
        <p:spPr bwMode="auto">
          <a:xfrm>
            <a:off x="3705225" y="295433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eaLnBrk="1" hangingPunct="1"/>
            <a:r>
              <a:rPr lang="en-US" b="1">
                <a:solidFill>
                  <a:srgbClr val="00B050"/>
                </a:solidFill>
                <a:latin typeface="Times New Roman" pitchFamily="18" charset="0"/>
                <a:cs typeface="Times New Roman" pitchFamily="18" charset="0"/>
              </a:rPr>
              <a:t>Tống</a:t>
            </a:r>
          </a:p>
        </p:txBody>
      </p:sp>
      <p:sp>
        <p:nvSpPr>
          <p:cNvPr id="30" name="Rectangle 29"/>
          <p:cNvSpPr>
            <a:spLocks noChangeArrowheads="1"/>
          </p:cNvSpPr>
          <p:nvPr/>
        </p:nvSpPr>
        <p:spPr bwMode="auto">
          <a:xfrm>
            <a:off x="4887913" y="2927350"/>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eaLnBrk="1" hangingPunct="1"/>
            <a:r>
              <a:rPr lang="en-US" b="1">
                <a:solidFill>
                  <a:srgbClr val="C00000"/>
                </a:solidFill>
                <a:latin typeface="Times New Roman" pitchFamily="18" charset="0"/>
                <a:cs typeface="Times New Roman" pitchFamily="18" charset="0"/>
              </a:rPr>
              <a:t>Nguyên</a:t>
            </a:r>
          </a:p>
        </p:txBody>
      </p:sp>
      <p:sp>
        <p:nvSpPr>
          <p:cNvPr id="31" name="Rectangle 30"/>
          <p:cNvSpPr>
            <a:spLocks noChangeArrowheads="1"/>
          </p:cNvSpPr>
          <p:nvPr/>
        </p:nvSpPr>
        <p:spPr bwMode="auto">
          <a:xfrm>
            <a:off x="6610350" y="2954338"/>
            <a:ext cx="722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eaLnBrk="1" hangingPunct="1"/>
            <a:r>
              <a:rPr lang="en-US" b="1">
                <a:solidFill>
                  <a:srgbClr val="00B050"/>
                </a:solidFill>
                <a:latin typeface="Times New Roman" pitchFamily="18" charset="0"/>
                <a:cs typeface="Times New Roman" pitchFamily="18" charset="0"/>
              </a:rPr>
              <a:t>Minh</a:t>
            </a:r>
          </a:p>
        </p:txBody>
      </p:sp>
      <p:sp>
        <p:nvSpPr>
          <p:cNvPr id="32" name="Rectangle 31"/>
          <p:cNvSpPr>
            <a:spLocks noChangeArrowheads="1"/>
          </p:cNvSpPr>
          <p:nvPr/>
        </p:nvSpPr>
        <p:spPr bwMode="auto">
          <a:xfrm>
            <a:off x="7951788" y="2954338"/>
            <a:ext cx="839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eaLnBrk="1" hangingPunct="1"/>
            <a:r>
              <a:rPr lang="en-US" b="1">
                <a:solidFill>
                  <a:srgbClr val="C00000"/>
                </a:solidFill>
                <a:latin typeface="Times New Roman" pitchFamily="18" charset="0"/>
                <a:cs typeface="Times New Roman" pitchFamily="18" charset="0"/>
              </a:rPr>
              <a:t>Thanh</a:t>
            </a:r>
          </a:p>
        </p:txBody>
      </p:sp>
      <p:pic>
        <p:nvPicPr>
          <p:cNvPr id="33"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888" y="3549650"/>
            <a:ext cx="159702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noChangeArrowheads="1"/>
          </p:cNvPicPr>
          <p:nvPr/>
        </p:nvPicPr>
        <p:blipFill>
          <a:blip r:embed="rId5">
            <a:extLst>
              <a:ext uri="{28A0092B-C50C-407E-A947-70E740481C1C}">
                <a14:useLocalDpi xmlns:a14="http://schemas.microsoft.com/office/drawing/2010/main" val="0"/>
              </a:ext>
            </a:extLst>
          </a:blip>
          <a:srcRect l="17284" r="16664"/>
          <a:stretch>
            <a:fillRect/>
          </a:stretch>
        </p:blipFill>
        <p:spPr bwMode="auto">
          <a:xfrm>
            <a:off x="7504113" y="3409950"/>
            <a:ext cx="15509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l="11646" r="53008" b="18446"/>
          <a:stretch>
            <a:fillRect/>
          </a:stretch>
        </p:blipFill>
        <p:spPr bwMode="auto">
          <a:xfrm>
            <a:off x="104775" y="3409950"/>
            <a:ext cx="1220788"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3125788" y="5324475"/>
            <a:ext cx="1544637" cy="300038"/>
          </a:xfrm>
          <a:prstGeom prst="rect">
            <a:avLst/>
          </a:prstGeom>
        </p:spPr>
        <p:txBody>
          <a:bodyPr wrap="none">
            <a:spAutoFit/>
          </a:bodyPr>
          <a:lstStyle/>
          <a:p>
            <a:pPr algn="ctr" defTabSz="685800" eaLnBrk="1" fontAlgn="auto" hangingPunct="1">
              <a:spcBef>
                <a:spcPts val="0"/>
              </a:spcBef>
              <a:spcAft>
                <a:spcPts val="0"/>
              </a:spcAft>
              <a:defRPr/>
            </a:pPr>
            <a:r>
              <a:rPr lang="x-none" sz="1350" b="1" i="1" dirty="0">
                <a:solidFill>
                  <a:srgbClr val="FF0000"/>
                </a:solidFill>
                <a:latin typeface="Times New Roman" panose="02020603050405020304" pitchFamily="18" charset="0"/>
                <a:cs typeface="Times New Roman" panose="02020603050405020304" pitchFamily="18" charset="0"/>
              </a:rPr>
              <a:t>Triệu Khuông Dẫn</a:t>
            </a:r>
          </a:p>
        </p:txBody>
      </p:sp>
      <p:sp>
        <p:nvSpPr>
          <p:cNvPr id="37" name="Rectangle 36"/>
          <p:cNvSpPr/>
          <p:nvPr/>
        </p:nvSpPr>
        <p:spPr>
          <a:xfrm>
            <a:off x="225425" y="5314950"/>
            <a:ext cx="785813" cy="300038"/>
          </a:xfrm>
          <a:prstGeom prst="rect">
            <a:avLst/>
          </a:prstGeom>
        </p:spPr>
        <p:txBody>
          <a:bodyPr wrap="none">
            <a:spAutoFit/>
          </a:bodyPr>
          <a:lstStyle/>
          <a:p>
            <a:pPr algn="ctr" defTabSz="685800" eaLnBrk="1" fontAlgn="auto" hangingPunct="1">
              <a:spcBef>
                <a:spcPts val="0"/>
              </a:spcBef>
              <a:spcAft>
                <a:spcPts val="0"/>
              </a:spcAft>
              <a:defRPr/>
            </a:pPr>
            <a:r>
              <a:rPr lang="x-none" sz="1350" b="1" i="1" dirty="0">
                <a:solidFill>
                  <a:srgbClr val="FF0000"/>
                </a:solidFill>
                <a:latin typeface="Times New Roman" panose="02020603050405020304" pitchFamily="18" charset="0"/>
                <a:cs typeface="Times New Roman" panose="02020603050405020304" pitchFamily="18" charset="0"/>
              </a:rPr>
              <a:t>Lý Uyên</a:t>
            </a:r>
          </a:p>
        </p:txBody>
      </p:sp>
      <p:pic>
        <p:nvPicPr>
          <p:cNvPr id="36" name="Picture 35"/>
          <p:cNvPicPr>
            <a:picLocks noChangeAspect="1" noChangeArrowheads="1"/>
          </p:cNvPicPr>
          <p:nvPr/>
        </p:nvPicPr>
        <p:blipFill>
          <a:blip r:embed="rId7">
            <a:extLst>
              <a:ext uri="{28A0092B-C50C-407E-A947-70E740481C1C}">
                <a14:useLocalDpi xmlns:a14="http://schemas.microsoft.com/office/drawing/2010/main" val="0"/>
              </a:ext>
            </a:extLst>
          </a:blip>
          <a:srcRect l="33159" t="4681" r="29131" b="28851"/>
          <a:stretch>
            <a:fillRect/>
          </a:stretch>
        </p:blipFill>
        <p:spPr bwMode="auto">
          <a:xfrm>
            <a:off x="3268663" y="3367088"/>
            <a:ext cx="1477962"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t="30476"/>
          <a:stretch>
            <a:fillRect/>
          </a:stretch>
        </p:blipFill>
        <p:spPr bwMode="auto">
          <a:xfrm>
            <a:off x="4670425" y="3409950"/>
            <a:ext cx="1449388"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4792663" y="5314950"/>
            <a:ext cx="1058862" cy="300038"/>
          </a:xfrm>
          <a:prstGeom prst="rect">
            <a:avLst/>
          </a:prstGeom>
        </p:spPr>
        <p:txBody>
          <a:bodyPr wrap="none">
            <a:spAutoFit/>
          </a:bodyPr>
          <a:lstStyle/>
          <a:p>
            <a:pPr algn="ctr" defTabSz="685800" eaLnBrk="1" fontAlgn="auto" hangingPunct="1">
              <a:spcBef>
                <a:spcPts val="0"/>
              </a:spcBef>
              <a:spcAft>
                <a:spcPts val="0"/>
              </a:spcAft>
              <a:defRPr/>
            </a:pPr>
            <a:r>
              <a:rPr lang="x-none" sz="1350" b="1" i="1" dirty="0">
                <a:solidFill>
                  <a:srgbClr val="FF0000"/>
                </a:solidFill>
                <a:latin typeface="Times New Roman" panose="02020603050405020304" pitchFamily="18" charset="0"/>
                <a:cs typeface="Times New Roman" panose="02020603050405020304" pitchFamily="18" charset="0"/>
              </a:rPr>
              <a:t>Hốt Tất Liệt</a:t>
            </a:r>
          </a:p>
        </p:txBody>
      </p:sp>
      <p:sp>
        <p:nvSpPr>
          <p:cNvPr id="42" name="Rectangle 41"/>
          <p:cNvSpPr/>
          <p:nvPr/>
        </p:nvSpPr>
        <p:spPr>
          <a:xfrm>
            <a:off x="5949950" y="5321300"/>
            <a:ext cx="1728788" cy="300038"/>
          </a:xfrm>
          <a:prstGeom prst="rect">
            <a:avLst/>
          </a:prstGeom>
        </p:spPr>
        <p:txBody>
          <a:bodyPr wrap="none">
            <a:spAutoFit/>
          </a:bodyPr>
          <a:lstStyle/>
          <a:p>
            <a:pPr algn="ctr" defTabSz="685800" eaLnBrk="1" fontAlgn="auto" hangingPunct="1">
              <a:spcBef>
                <a:spcPts val="0"/>
              </a:spcBef>
              <a:spcAft>
                <a:spcPts val="0"/>
              </a:spcAft>
              <a:defRPr/>
            </a:pPr>
            <a:r>
              <a:rPr lang="en-US" sz="1350" b="1" i="1" dirty="0">
                <a:solidFill>
                  <a:srgbClr val="FF0000"/>
                </a:solidFill>
                <a:latin typeface="Times New Roman" panose="02020603050405020304" pitchFamily="18" charset="0"/>
                <a:cs typeface="Times New Roman" panose="02020603050405020304" pitchFamily="18" charset="0"/>
              </a:rPr>
              <a:t>Chu </a:t>
            </a:r>
            <a:r>
              <a:rPr lang="en-US" sz="1350" b="1" i="1" dirty="0" err="1">
                <a:solidFill>
                  <a:srgbClr val="FF0000"/>
                </a:solidFill>
                <a:latin typeface="Times New Roman" panose="02020603050405020304" pitchFamily="18" charset="0"/>
                <a:cs typeface="Times New Roman" panose="02020603050405020304" pitchFamily="18" charset="0"/>
              </a:rPr>
              <a:t>Nguyên</a:t>
            </a:r>
            <a:r>
              <a:rPr lang="en-US" sz="1350" b="1" i="1" dirty="0">
                <a:solidFill>
                  <a:srgbClr val="FF0000"/>
                </a:solidFill>
                <a:latin typeface="Times New Roman" panose="02020603050405020304" pitchFamily="18" charset="0"/>
                <a:cs typeface="Times New Roman" panose="02020603050405020304" pitchFamily="18" charset="0"/>
              </a:rPr>
              <a:t> </a:t>
            </a:r>
            <a:r>
              <a:rPr lang="en-US" sz="1350" b="1" i="1" dirty="0" err="1">
                <a:solidFill>
                  <a:srgbClr val="FF0000"/>
                </a:solidFill>
                <a:latin typeface="Times New Roman" panose="02020603050405020304" pitchFamily="18" charset="0"/>
                <a:cs typeface="Times New Roman" panose="02020603050405020304" pitchFamily="18" charset="0"/>
              </a:rPr>
              <a:t>Chương</a:t>
            </a:r>
            <a:endParaRPr lang="en-US" sz="1350" b="1" i="1" dirty="0">
              <a:solidFill>
                <a:srgbClr val="FF0000"/>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7642225" y="5337175"/>
            <a:ext cx="1420813" cy="300038"/>
          </a:xfrm>
          <a:prstGeom prst="rect">
            <a:avLst/>
          </a:prstGeom>
        </p:spPr>
        <p:txBody>
          <a:bodyPr wrap="none">
            <a:spAutoFit/>
          </a:bodyPr>
          <a:lstStyle/>
          <a:p>
            <a:pPr algn="ctr" defTabSz="685800" eaLnBrk="1" fontAlgn="auto" hangingPunct="1">
              <a:spcBef>
                <a:spcPts val="0"/>
              </a:spcBef>
              <a:spcAft>
                <a:spcPts val="0"/>
              </a:spcAft>
              <a:defRPr/>
            </a:pPr>
            <a:r>
              <a:rPr lang="en-US" sz="1350" b="1" i="1" dirty="0" err="1">
                <a:solidFill>
                  <a:srgbClr val="FF0000"/>
                </a:solidFill>
                <a:latin typeface="Times New Roman" panose="02020603050405020304" pitchFamily="18" charset="0"/>
                <a:cs typeface="Times New Roman" panose="02020603050405020304" pitchFamily="18" charset="0"/>
              </a:rPr>
              <a:t>Nỗ</a:t>
            </a:r>
            <a:r>
              <a:rPr lang="en-US" sz="1350" b="1" i="1" dirty="0">
                <a:solidFill>
                  <a:srgbClr val="FF0000"/>
                </a:solidFill>
                <a:latin typeface="Times New Roman" panose="02020603050405020304" pitchFamily="18" charset="0"/>
                <a:cs typeface="Times New Roman" panose="02020603050405020304" pitchFamily="18" charset="0"/>
              </a:rPr>
              <a:t> </a:t>
            </a:r>
            <a:r>
              <a:rPr lang="en-US" sz="1350" b="1" i="1" dirty="0" err="1">
                <a:solidFill>
                  <a:srgbClr val="FF0000"/>
                </a:solidFill>
                <a:latin typeface="Times New Roman" panose="02020603050405020304" pitchFamily="18" charset="0"/>
                <a:cs typeface="Times New Roman" panose="02020603050405020304" pitchFamily="18" charset="0"/>
              </a:rPr>
              <a:t>Nhĩ</a:t>
            </a:r>
            <a:r>
              <a:rPr lang="en-US" sz="1350" b="1" i="1" dirty="0">
                <a:solidFill>
                  <a:srgbClr val="FF0000"/>
                </a:solidFill>
                <a:latin typeface="Times New Roman" panose="02020603050405020304" pitchFamily="18" charset="0"/>
                <a:cs typeface="Times New Roman" panose="02020603050405020304" pitchFamily="18" charset="0"/>
              </a:rPr>
              <a:t> </a:t>
            </a:r>
            <a:r>
              <a:rPr lang="en-US" sz="1350" b="1" i="1" dirty="0" err="1">
                <a:solidFill>
                  <a:srgbClr val="FF0000"/>
                </a:solidFill>
                <a:latin typeface="Times New Roman" panose="02020603050405020304" pitchFamily="18" charset="0"/>
                <a:cs typeface="Times New Roman" panose="02020603050405020304" pitchFamily="18" charset="0"/>
              </a:rPr>
              <a:t>Cáp</a:t>
            </a:r>
            <a:r>
              <a:rPr lang="en-US" sz="1350" b="1" i="1" dirty="0">
                <a:solidFill>
                  <a:srgbClr val="FF0000"/>
                </a:solidFill>
                <a:latin typeface="Times New Roman" panose="02020603050405020304" pitchFamily="18" charset="0"/>
                <a:cs typeface="Times New Roman" panose="02020603050405020304" pitchFamily="18" charset="0"/>
              </a:rPr>
              <a:t> </a:t>
            </a:r>
            <a:r>
              <a:rPr lang="en-US" sz="1350" b="1" i="1" dirty="0" err="1">
                <a:solidFill>
                  <a:srgbClr val="FF0000"/>
                </a:solidFill>
                <a:latin typeface="Times New Roman" panose="02020603050405020304" pitchFamily="18" charset="0"/>
                <a:cs typeface="Times New Roman" panose="02020603050405020304" pitchFamily="18" charset="0"/>
              </a:rPr>
              <a:t>Xích</a:t>
            </a:r>
            <a:endParaRPr lang="en-US" sz="1350" b="1" i="1" dirty="0">
              <a:solidFill>
                <a:srgbClr val="FF0000"/>
              </a:solidFill>
              <a:latin typeface="Times New Roman" panose="02020603050405020304" pitchFamily="18" charset="0"/>
              <a:cs typeface="Times New Roman" panose="02020603050405020304" pitchFamily="18" charset="0"/>
            </a:endParaRPr>
          </a:p>
        </p:txBody>
      </p:sp>
      <p:pic>
        <p:nvPicPr>
          <p:cNvPr id="45" name="Picture 44"/>
          <p:cNvPicPr>
            <a:picLocks noChangeAspect="1" noChangeArrowheads="1"/>
          </p:cNvPicPr>
          <p:nvPr/>
        </p:nvPicPr>
        <p:blipFill>
          <a:blip r:embed="rId9">
            <a:extLst>
              <a:ext uri="{28A0092B-C50C-407E-A947-70E740481C1C}">
                <a14:useLocalDpi xmlns:a14="http://schemas.microsoft.com/office/drawing/2010/main" val="0"/>
              </a:ext>
            </a:extLst>
          </a:blip>
          <a:srcRect t="8411" r="8862" b="14748"/>
          <a:stretch>
            <a:fillRect/>
          </a:stretch>
        </p:blipFill>
        <p:spPr bwMode="auto">
          <a:xfrm>
            <a:off x="1433513" y="3363913"/>
            <a:ext cx="17494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13696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ppt_x"/>
                                          </p:val>
                                        </p:tav>
                                        <p:tav tm="100000">
                                          <p:val>
                                            <p:strVal val="#ppt_x"/>
                                          </p:val>
                                        </p:tav>
                                      </p:tavLst>
                                    </p:anim>
                                    <p:anim calcmode="lin" valueType="num">
                                      <p:cBhvr additive="base">
                                        <p:cTn id="8" dur="2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accel="5000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2000" fill="hold"/>
                                        <p:tgtEl>
                                          <p:spTgt spid="1026"/>
                                        </p:tgtEl>
                                        <p:attrNameLst>
                                          <p:attrName>ppt_x</p:attrName>
                                        </p:attrNameLst>
                                      </p:cBhvr>
                                      <p:tavLst>
                                        <p:tav tm="0">
                                          <p:val>
                                            <p:strVal val="#ppt_x"/>
                                          </p:val>
                                        </p:tav>
                                        <p:tav tm="100000">
                                          <p:val>
                                            <p:strVal val="#ppt_x"/>
                                          </p:val>
                                        </p:tav>
                                      </p:tavLst>
                                    </p:anim>
                                    <p:anim calcmode="lin" valueType="num">
                                      <p:cBhvr additive="base">
                                        <p:cTn id="12" dur="20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accel="5000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2000" fill="hold"/>
                                        <p:tgtEl>
                                          <p:spTgt spid="37"/>
                                        </p:tgtEl>
                                        <p:attrNameLst>
                                          <p:attrName>ppt_x</p:attrName>
                                        </p:attrNameLst>
                                      </p:cBhvr>
                                      <p:tavLst>
                                        <p:tav tm="0">
                                          <p:val>
                                            <p:strVal val="#ppt_x"/>
                                          </p:val>
                                        </p:tav>
                                        <p:tav tm="100000">
                                          <p:val>
                                            <p:strVal val="#ppt_x"/>
                                          </p:val>
                                        </p:tav>
                                      </p:tavLst>
                                    </p:anim>
                                    <p:anim calcmode="lin" valueType="num">
                                      <p:cBhvr additive="base">
                                        <p:cTn id="16" dur="2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accel="5000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000" fill="hold"/>
                                        <p:tgtEl>
                                          <p:spTgt spid="15"/>
                                        </p:tgtEl>
                                        <p:attrNameLst>
                                          <p:attrName>ppt_x</p:attrName>
                                        </p:attrNameLst>
                                      </p:cBhvr>
                                      <p:tavLst>
                                        <p:tav tm="0">
                                          <p:val>
                                            <p:strVal val="#ppt_x"/>
                                          </p:val>
                                        </p:tav>
                                        <p:tav tm="100000">
                                          <p:val>
                                            <p:strVal val="#ppt_x"/>
                                          </p:val>
                                        </p:tav>
                                      </p:tavLst>
                                    </p:anim>
                                    <p:anim calcmode="lin" valueType="num">
                                      <p:cBhvr additive="base">
                                        <p:cTn id="22" dur="20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accel="5000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2000" fill="hold"/>
                                        <p:tgtEl>
                                          <p:spTgt spid="45"/>
                                        </p:tgtEl>
                                        <p:attrNameLst>
                                          <p:attrName>ppt_x</p:attrName>
                                        </p:attrNameLst>
                                      </p:cBhvr>
                                      <p:tavLst>
                                        <p:tav tm="0">
                                          <p:val>
                                            <p:strVal val="#ppt_x"/>
                                          </p:val>
                                        </p:tav>
                                        <p:tav tm="100000">
                                          <p:val>
                                            <p:strVal val="#ppt_x"/>
                                          </p:val>
                                        </p:tav>
                                      </p:tavLst>
                                    </p:anim>
                                    <p:anim calcmode="lin" valueType="num">
                                      <p:cBhvr additive="base">
                                        <p:cTn id="26" dur="20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2000" fill="hold"/>
                                        <p:tgtEl>
                                          <p:spTgt spid="29"/>
                                        </p:tgtEl>
                                        <p:attrNameLst>
                                          <p:attrName>ppt_x</p:attrName>
                                        </p:attrNameLst>
                                      </p:cBhvr>
                                      <p:tavLst>
                                        <p:tav tm="0">
                                          <p:val>
                                            <p:strVal val="#ppt_x"/>
                                          </p:val>
                                        </p:tav>
                                        <p:tav tm="100000">
                                          <p:val>
                                            <p:strVal val="#ppt_x"/>
                                          </p:val>
                                        </p:tav>
                                      </p:tavLst>
                                    </p:anim>
                                    <p:anim calcmode="lin" valueType="num">
                                      <p:cBhvr additive="base">
                                        <p:cTn id="32" dur="20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accel="5000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2000" fill="hold"/>
                                        <p:tgtEl>
                                          <p:spTgt spid="36"/>
                                        </p:tgtEl>
                                        <p:attrNameLst>
                                          <p:attrName>ppt_x</p:attrName>
                                        </p:attrNameLst>
                                      </p:cBhvr>
                                      <p:tavLst>
                                        <p:tav tm="0">
                                          <p:val>
                                            <p:strVal val="#ppt_x"/>
                                          </p:val>
                                        </p:tav>
                                        <p:tav tm="100000">
                                          <p:val>
                                            <p:strVal val="#ppt_x"/>
                                          </p:val>
                                        </p:tav>
                                      </p:tavLst>
                                    </p:anim>
                                    <p:anim calcmode="lin" valueType="num">
                                      <p:cBhvr additive="base">
                                        <p:cTn id="36" dur="20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accel="5000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2000" fill="hold"/>
                                        <p:tgtEl>
                                          <p:spTgt spid="28"/>
                                        </p:tgtEl>
                                        <p:attrNameLst>
                                          <p:attrName>ppt_x</p:attrName>
                                        </p:attrNameLst>
                                      </p:cBhvr>
                                      <p:tavLst>
                                        <p:tav tm="0">
                                          <p:val>
                                            <p:strVal val="#ppt_x"/>
                                          </p:val>
                                        </p:tav>
                                        <p:tav tm="100000">
                                          <p:val>
                                            <p:strVal val="#ppt_x"/>
                                          </p:val>
                                        </p:tav>
                                      </p:tavLst>
                                    </p:anim>
                                    <p:anim calcmode="lin" valueType="num">
                                      <p:cBhvr additive="base">
                                        <p:cTn id="40" dur="2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accel="5000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2000" fill="hold"/>
                                        <p:tgtEl>
                                          <p:spTgt spid="30"/>
                                        </p:tgtEl>
                                        <p:attrNameLst>
                                          <p:attrName>ppt_x</p:attrName>
                                        </p:attrNameLst>
                                      </p:cBhvr>
                                      <p:tavLst>
                                        <p:tav tm="0">
                                          <p:val>
                                            <p:strVal val="#ppt_x"/>
                                          </p:val>
                                        </p:tav>
                                        <p:tav tm="100000">
                                          <p:val>
                                            <p:strVal val="#ppt_x"/>
                                          </p:val>
                                        </p:tav>
                                      </p:tavLst>
                                    </p:anim>
                                    <p:anim calcmode="lin" valueType="num">
                                      <p:cBhvr additive="base">
                                        <p:cTn id="46" dur="2000" fill="hold"/>
                                        <p:tgtEl>
                                          <p:spTgt spid="30"/>
                                        </p:tgtEl>
                                        <p:attrNameLst>
                                          <p:attrName>ppt_y</p:attrName>
                                        </p:attrNameLst>
                                      </p:cBhvr>
                                      <p:tavLst>
                                        <p:tav tm="0">
                                          <p:val>
                                            <p:strVal val="1+#ppt_h/2"/>
                                          </p:val>
                                        </p:tav>
                                        <p:tav tm="100000">
                                          <p:val>
                                            <p:strVal val="#ppt_y"/>
                                          </p:val>
                                        </p:tav>
                                      </p:tavLst>
                                    </p:anim>
                                  </p:childTnLst>
                                </p:cTn>
                              </p:par>
                              <p:par>
                                <p:cTn id="47" presetID="2" presetClass="entr" presetSubtype="4" accel="50000" fill="hold" nodeType="withEffect">
                                  <p:stCondLst>
                                    <p:cond delay="0"/>
                                  </p:stCondLst>
                                  <p:childTnLst>
                                    <p:set>
                                      <p:cBhvr>
                                        <p:cTn id="48" dur="1" fill="hold">
                                          <p:stCondLst>
                                            <p:cond delay="0"/>
                                          </p:stCondLst>
                                        </p:cTn>
                                        <p:tgtEl>
                                          <p:spTgt spid="1028"/>
                                        </p:tgtEl>
                                        <p:attrNameLst>
                                          <p:attrName>style.visibility</p:attrName>
                                        </p:attrNameLst>
                                      </p:cBhvr>
                                      <p:to>
                                        <p:strVal val="visible"/>
                                      </p:to>
                                    </p:set>
                                    <p:anim calcmode="lin" valueType="num">
                                      <p:cBhvr additive="base">
                                        <p:cTn id="49" dur="2000" fill="hold"/>
                                        <p:tgtEl>
                                          <p:spTgt spid="1028"/>
                                        </p:tgtEl>
                                        <p:attrNameLst>
                                          <p:attrName>ppt_x</p:attrName>
                                        </p:attrNameLst>
                                      </p:cBhvr>
                                      <p:tavLst>
                                        <p:tav tm="0">
                                          <p:val>
                                            <p:strVal val="#ppt_x"/>
                                          </p:val>
                                        </p:tav>
                                        <p:tav tm="100000">
                                          <p:val>
                                            <p:strVal val="#ppt_x"/>
                                          </p:val>
                                        </p:tav>
                                      </p:tavLst>
                                    </p:anim>
                                    <p:anim calcmode="lin" valueType="num">
                                      <p:cBhvr additive="base">
                                        <p:cTn id="50" dur="2000" fill="hold"/>
                                        <p:tgtEl>
                                          <p:spTgt spid="1028"/>
                                        </p:tgtEl>
                                        <p:attrNameLst>
                                          <p:attrName>ppt_y</p:attrName>
                                        </p:attrNameLst>
                                      </p:cBhvr>
                                      <p:tavLst>
                                        <p:tav tm="0">
                                          <p:val>
                                            <p:strVal val="1+#ppt_h/2"/>
                                          </p:val>
                                        </p:tav>
                                        <p:tav tm="100000">
                                          <p:val>
                                            <p:strVal val="#ppt_y"/>
                                          </p:val>
                                        </p:tav>
                                      </p:tavLst>
                                    </p:anim>
                                  </p:childTnLst>
                                </p:cTn>
                              </p:par>
                              <p:par>
                                <p:cTn id="51" presetID="2" presetClass="entr" presetSubtype="4" accel="5000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2000" fill="hold"/>
                                        <p:tgtEl>
                                          <p:spTgt spid="41"/>
                                        </p:tgtEl>
                                        <p:attrNameLst>
                                          <p:attrName>ppt_x</p:attrName>
                                        </p:attrNameLst>
                                      </p:cBhvr>
                                      <p:tavLst>
                                        <p:tav tm="0">
                                          <p:val>
                                            <p:strVal val="#ppt_x"/>
                                          </p:val>
                                        </p:tav>
                                        <p:tav tm="100000">
                                          <p:val>
                                            <p:strVal val="#ppt_x"/>
                                          </p:val>
                                        </p:tav>
                                      </p:tavLst>
                                    </p:anim>
                                    <p:anim calcmode="lin" valueType="num">
                                      <p:cBhvr additive="base">
                                        <p:cTn id="54" dur="2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accel="5000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2000" fill="hold"/>
                                        <p:tgtEl>
                                          <p:spTgt spid="31"/>
                                        </p:tgtEl>
                                        <p:attrNameLst>
                                          <p:attrName>ppt_x</p:attrName>
                                        </p:attrNameLst>
                                      </p:cBhvr>
                                      <p:tavLst>
                                        <p:tav tm="0">
                                          <p:val>
                                            <p:strVal val="#ppt_x"/>
                                          </p:val>
                                        </p:tav>
                                        <p:tav tm="100000">
                                          <p:val>
                                            <p:strVal val="#ppt_x"/>
                                          </p:val>
                                        </p:tav>
                                      </p:tavLst>
                                    </p:anim>
                                    <p:anim calcmode="lin" valueType="num">
                                      <p:cBhvr additive="base">
                                        <p:cTn id="60" dur="2000" fill="hold"/>
                                        <p:tgtEl>
                                          <p:spTgt spid="31"/>
                                        </p:tgtEl>
                                        <p:attrNameLst>
                                          <p:attrName>ppt_y</p:attrName>
                                        </p:attrNameLst>
                                      </p:cBhvr>
                                      <p:tavLst>
                                        <p:tav tm="0">
                                          <p:val>
                                            <p:strVal val="1+#ppt_h/2"/>
                                          </p:val>
                                        </p:tav>
                                        <p:tav tm="100000">
                                          <p:val>
                                            <p:strVal val="#ppt_y"/>
                                          </p:val>
                                        </p:tav>
                                      </p:tavLst>
                                    </p:anim>
                                  </p:childTnLst>
                                </p:cTn>
                              </p:par>
                              <p:par>
                                <p:cTn id="61" presetID="2" presetClass="entr" presetSubtype="4" accel="5000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2000" fill="hold"/>
                                        <p:tgtEl>
                                          <p:spTgt spid="33"/>
                                        </p:tgtEl>
                                        <p:attrNameLst>
                                          <p:attrName>ppt_x</p:attrName>
                                        </p:attrNameLst>
                                      </p:cBhvr>
                                      <p:tavLst>
                                        <p:tav tm="0">
                                          <p:val>
                                            <p:strVal val="#ppt_x"/>
                                          </p:val>
                                        </p:tav>
                                        <p:tav tm="100000">
                                          <p:val>
                                            <p:strVal val="#ppt_x"/>
                                          </p:val>
                                        </p:tav>
                                      </p:tavLst>
                                    </p:anim>
                                    <p:anim calcmode="lin" valueType="num">
                                      <p:cBhvr additive="base">
                                        <p:cTn id="64" dur="200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accel="5000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2000" fill="hold"/>
                                        <p:tgtEl>
                                          <p:spTgt spid="42"/>
                                        </p:tgtEl>
                                        <p:attrNameLst>
                                          <p:attrName>ppt_x</p:attrName>
                                        </p:attrNameLst>
                                      </p:cBhvr>
                                      <p:tavLst>
                                        <p:tav tm="0">
                                          <p:val>
                                            <p:strVal val="#ppt_x"/>
                                          </p:val>
                                        </p:tav>
                                        <p:tav tm="100000">
                                          <p:val>
                                            <p:strVal val="#ppt_x"/>
                                          </p:val>
                                        </p:tav>
                                      </p:tavLst>
                                    </p:anim>
                                    <p:anim calcmode="lin" valueType="num">
                                      <p:cBhvr additive="base">
                                        <p:cTn id="68" dur="2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accel="5000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2000" fill="hold"/>
                                        <p:tgtEl>
                                          <p:spTgt spid="32"/>
                                        </p:tgtEl>
                                        <p:attrNameLst>
                                          <p:attrName>ppt_x</p:attrName>
                                        </p:attrNameLst>
                                      </p:cBhvr>
                                      <p:tavLst>
                                        <p:tav tm="0">
                                          <p:val>
                                            <p:strVal val="#ppt_x"/>
                                          </p:val>
                                        </p:tav>
                                        <p:tav tm="100000">
                                          <p:val>
                                            <p:strVal val="#ppt_x"/>
                                          </p:val>
                                        </p:tav>
                                      </p:tavLst>
                                    </p:anim>
                                    <p:anim calcmode="lin" valueType="num">
                                      <p:cBhvr additive="base">
                                        <p:cTn id="74" dur="2000" fill="hold"/>
                                        <p:tgtEl>
                                          <p:spTgt spid="32"/>
                                        </p:tgtEl>
                                        <p:attrNameLst>
                                          <p:attrName>ppt_y</p:attrName>
                                        </p:attrNameLst>
                                      </p:cBhvr>
                                      <p:tavLst>
                                        <p:tav tm="0">
                                          <p:val>
                                            <p:strVal val="1+#ppt_h/2"/>
                                          </p:val>
                                        </p:tav>
                                        <p:tav tm="100000">
                                          <p:val>
                                            <p:strVal val="#ppt_y"/>
                                          </p:val>
                                        </p:tav>
                                      </p:tavLst>
                                    </p:anim>
                                  </p:childTnLst>
                                </p:cTn>
                              </p:par>
                              <p:par>
                                <p:cTn id="75" presetID="2" presetClass="entr" presetSubtype="4" accel="5000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2000" fill="hold"/>
                                        <p:tgtEl>
                                          <p:spTgt spid="34"/>
                                        </p:tgtEl>
                                        <p:attrNameLst>
                                          <p:attrName>ppt_x</p:attrName>
                                        </p:attrNameLst>
                                      </p:cBhvr>
                                      <p:tavLst>
                                        <p:tav tm="0">
                                          <p:val>
                                            <p:strVal val="#ppt_x"/>
                                          </p:val>
                                        </p:tav>
                                        <p:tav tm="100000">
                                          <p:val>
                                            <p:strVal val="#ppt_x"/>
                                          </p:val>
                                        </p:tav>
                                      </p:tavLst>
                                    </p:anim>
                                    <p:anim calcmode="lin" valueType="num">
                                      <p:cBhvr additive="base">
                                        <p:cTn id="78" dur="2000" fill="hold"/>
                                        <p:tgtEl>
                                          <p:spTgt spid="34"/>
                                        </p:tgtEl>
                                        <p:attrNameLst>
                                          <p:attrName>ppt_y</p:attrName>
                                        </p:attrNameLst>
                                      </p:cBhvr>
                                      <p:tavLst>
                                        <p:tav tm="0">
                                          <p:val>
                                            <p:strVal val="1+#ppt_h/2"/>
                                          </p:val>
                                        </p:tav>
                                        <p:tav tm="100000">
                                          <p:val>
                                            <p:strVal val="#ppt_y"/>
                                          </p:val>
                                        </p:tav>
                                      </p:tavLst>
                                    </p:anim>
                                  </p:childTnLst>
                                </p:cTn>
                              </p:par>
                              <p:par>
                                <p:cTn id="79" presetID="2" presetClass="entr" presetSubtype="4" accel="5000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2000" fill="hold"/>
                                        <p:tgtEl>
                                          <p:spTgt spid="38"/>
                                        </p:tgtEl>
                                        <p:attrNameLst>
                                          <p:attrName>ppt_x</p:attrName>
                                        </p:attrNameLst>
                                      </p:cBhvr>
                                      <p:tavLst>
                                        <p:tav tm="0">
                                          <p:val>
                                            <p:strVal val="#ppt_x"/>
                                          </p:val>
                                        </p:tav>
                                        <p:tav tm="100000">
                                          <p:val>
                                            <p:strVal val="#ppt_x"/>
                                          </p:val>
                                        </p:tav>
                                      </p:tavLst>
                                    </p:anim>
                                    <p:anim calcmode="lin" valueType="num">
                                      <p:cBhvr additive="base">
                                        <p:cTn id="82" dur="20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9" grpId="0"/>
      <p:bldP spid="30" grpId="0"/>
      <p:bldP spid="31" grpId="0"/>
      <p:bldP spid="32" grpId="0"/>
      <p:bldP spid="28" grpId="0"/>
      <p:bldP spid="37" grpId="0"/>
      <p:bldP spid="41" grpId="0"/>
      <p:bldP spid="42"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450" y="4549775"/>
            <a:ext cx="8470900" cy="2308225"/>
          </a:xfrm>
          <a:prstGeom prst="rect">
            <a:avLst/>
          </a:prstGeom>
          <a:noFill/>
        </p:spPr>
        <p:txBody>
          <a:bodyPr>
            <a:spAutoFit/>
          </a:bodyPr>
          <a:lstStyle/>
          <a:p>
            <a:pPr algn="just" eaLnBrk="1" fontAlgn="auto" hangingPunct="1">
              <a:spcBef>
                <a:spcPts val="0"/>
              </a:spcBef>
              <a:spcAft>
                <a:spcPts val="0"/>
              </a:spcAft>
              <a:defRPr/>
            </a:pPr>
            <a:r>
              <a:rPr lang="vi-VN" sz="2400" b="1" dirty="0">
                <a:solidFill>
                  <a:srgbClr val="C00000"/>
                </a:solidFill>
                <a:latin typeface="+mj-lt"/>
              </a:rPr>
              <a:t>Trung tâm Tài chính Thế giới Thượng Hải là tòa tháp cao chọc trời ở Trung Quốc. Tầng 1 và tầng 2 dành cho hoạt động buôn bán thương mại. Tầng 3, 4, 5 phục vụ hoạt động Trung tâm hội nghị. Tầng 7 đến tầng 77 là văn phòng cho thuê. Tầng 79 đến tầng 93 là khu khách sạn Park Hyatt. Tầng 94 – 100 là nơi có thể quan sát toàn cảnh Thượng Hải.</a:t>
            </a:r>
            <a:endParaRPr lang="en-US" sz="2400" b="1" dirty="0">
              <a:solidFill>
                <a:srgbClr val="C00000"/>
              </a:solidFill>
              <a:latin typeface="+mj-lt"/>
              <a:cs typeface="Times New Roman" pitchFamily="18" charset="0"/>
            </a:endParaRPr>
          </a:p>
        </p:txBody>
      </p:sp>
      <p:sp>
        <p:nvSpPr>
          <p:cNvPr id="41987" name="TextBox 4"/>
          <p:cNvSpPr txBox="1">
            <a:spLocks noChangeArrowheads="1"/>
          </p:cNvSpPr>
          <p:nvPr/>
        </p:nvSpPr>
        <p:spPr bwMode="auto">
          <a:xfrm>
            <a:off x="4670425" y="4876800"/>
            <a:ext cx="4070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sz="2400" b="1">
              <a:solidFill>
                <a:srgbClr val="000000"/>
              </a:solidFill>
              <a:latin typeface="Times New Roman" pitchFamily="18" charset="0"/>
              <a:cs typeface="Times New Roman" pitchFamily="18" charset="0"/>
            </a:endParaRPr>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153400"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332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219200"/>
            <a:ext cx="8915400" cy="762000"/>
          </a:xfrm>
        </p:spPr>
        <p:txBody>
          <a:bodyPr>
            <a:noAutofit/>
          </a:bodyPr>
          <a:lstStyle/>
          <a:p>
            <a:pPr>
              <a:spcBef>
                <a:spcPts val="600"/>
              </a:spcBef>
            </a:pPr>
            <a:r>
              <a:rPr lang="en-US" sz="2800" b="1" dirty="0">
                <a:solidFill>
                  <a:srgbClr val="FA151E"/>
                </a:solidFill>
                <a:latin typeface="Times New Roman" panose="02020603050405020304" pitchFamily="18" charset="0"/>
                <a:ea typeface="Arial" panose="020B0604020202020204" pitchFamily="34" charset="0"/>
                <a:cs typeface="Times New Roman" panose="02020603050405020304" pitchFamily="18" charset="0"/>
              </a:rPr>
              <a:t>BÀI 7. </a:t>
            </a:r>
            <a:r>
              <a:rPr lang="en-US" sz="2800" b="1" dirty="0" smtClean="0">
                <a:solidFill>
                  <a:srgbClr val="FA151E"/>
                </a:solidFill>
                <a:latin typeface="Times New Roman" panose="02020603050405020304" pitchFamily="18" charset="0"/>
                <a:ea typeface="Arial" panose="020B0604020202020204" pitchFamily="34" charset="0"/>
                <a:cs typeface="Times New Roman" panose="02020603050405020304" pitchFamily="18" charset="0"/>
              </a:rPr>
              <a:t/>
            </a:r>
            <a:br>
              <a:rPr lang="en-US" sz="2800" b="1" dirty="0" smtClean="0">
                <a:solidFill>
                  <a:srgbClr val="FA151E"/>
                </a:solidFill>
                <a:latin typeface="Times New Roman" panose="02020603050405020304" pitchFamily="18" charset="0"/>
                <a:ea typeface="Arial" panose="020B0604020202020204" pitchFamily="34" charset="0"/>
                <a:cs typeface="Times New Roman" panose="02020603050405020304" pitchFamily="18" charset="0"/>
              </a:rPr>
            </a:br>
            <a:r>
              <a:rPr lang="en-US" sz="2800" b="1" dirty="0" smtClean="0">
                <a:solidFill>
                  <a:srgbClr val="FA151E"/>
                </a:solidFill>
                <a:latin typeface="Times New Roman" panose="02020603050405020304" pitchFamily="18" charset="0"/>
                <a:ea typeface="Arial" panose="020B0604020202020204" pitchFamily="34" charset="0"/>
                <a:cs typeface="Times New Roman" panose="02020603050405020304" pitchFamily="18" charset="0"/>
              </a:rPr>
              <a:t>CÁC </a:t>
            </a:r>
            <a:r>
              <a:rPr lang="en-US" sz="2800" b="1" dirty="0">
                <a:solidFill>
                  <a:srgbClr val="FA151E"/>
                </a:solidFill>
                <a:latin typeface="Times New Roman" panose="02020603050405020304" pitchFamily="18" charset="0"/>
                <a:ea typeface="Arial" panose="020B0604020202020204" pitchFamily="34" charset="0"/>
                <a:cs typeface="Times New Roman" panose="02020603050405020304" pitchFamily="18" charset="0"/>
              </a:rPr>
              <a:t>THÀNH TỰU VĂN</a:t>
            </a:r>
            <a:r>
              <a:rPr lang="en-US" sz="2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HÓA</a:t>
            </a:r>
            <a:r>
              <a:rPr lang="en-US" sz="2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CHỦ YẾU CỦA</a:t>
            </a:r>
            <a:r>
              <a:rPr lang="en-US" sz="2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TRUNG </a:t>
            </a:r>
            <a:r>
              <a:rPr lang="en-US" sz="2800" b="1" dirty="0" smtClean="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QUỐC</a:t>
            </a:r>
            <a:r>
              <a:rPr lang="en-US" sz="28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smtClean="0">
                <a:solidFill>
                  <a:schemeClr val="tx2">
                    <a:lumMod val="75000"/>
                  </a:schemeClr>
                </a:solidFill>
                <a:latin typeface="Times New Roman" panose="02020603050405020304" pitchFamily="18" charset="0"/>
                <a:ea typeface="Arial" panose="020B0604020202020204" pitchFamily="34" charset="0"/>
                <a:cs typeface="Times New Roman" panose="02020603050405020304" pitchFamily="18" charset="0"/>
              </a:rPr>
              <a:t>TỪ </a:t>
            </a:r>
            <a:r>
              <a:rPr lang="en-US" sz="2800" b="1" dirty="0">
                <a:solidFill>
                  <a:schemeClr val="tx2">
                    <a:lumMod val="75000"/>
                  </a:schemeClr>
                </a:solidFill>
                <a:latin typeface="Times New Roman" panose="02020603050405020304" pitchFamily="18" charset="0"/>
                <a:ea typeface="Arial" panose="020B0604020202020204" pitchFamily="34" charset="0"/>
                <a:cs typeface="Times New Roman" panose="02020603050405020304" pitchFamily="18" charset="0"/>
              </a:rPr>
              <a:t>THẾ KỈ VII </a:t>
            </a:r>
            <a:r>
              <a:rPr lang="en-US" sz="28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ĐẾN GIỮA THẾ KỈ XIX</a:t>
            </a:r>
            <a:br>
              <a:rPr lang="en-US" sz="28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br>
            <a:r>
              <a:rPr lang="en-US" b="1" dirty="0"/>
              <a:t/>
            </a:r>
            <a:br>
              <a:rPr lang="en-US" b="1" dirty="0"/>
            </a:br>
            <a:r>
              <a:rPr lang="en-US" sz="3000" b="1" dirty="0" smtClean="0">
                <a:solidFill>
                  <a:srgbClr val="FF0000"/>
                </a:solidFill>
                <a:latin typeface="Times New Roman" pitchFamily="18" charset="0"/>
                <a:cs typeface="Times New Roman" pitchFamily="18" charset="0"/>
              </a:rPr>
              <a:t> </a:t>
            </a:r>
            <a:endParaRPr lang="en-US" sz="3000" dirty="0">
              <a:solidFill>
                <a:srgbClr val="FF0000"/>
              </a:solidFill>
              <a:latin typeface="Times New Roman" pitchFamily="18" charset="0"/>
              <a:cs typeface="Times New Roman" pitchFamily="18" charset="0"/>
            </a:endParaRPr>
          </a:p>
        </p:txBody>
      </p:sp>
      <p:sp>
        <p:nvSpPr>
          <p:cNvPr id="2" name="TextBox 1"/>
          <p:cNvSpPr txBox="1">
            <a:spLocks noChangeArrowheads="1"/>
          </p:cNvSpPr>
          <p:nvPr/>
        </p:nvSpPr>
        <p:spPr bwMode="auto">
          <a:xfrm>
            <a:off x="228600" y="1981200"/>
            <a:ext cx="8763000" cy="399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C00000"/>
                </a:solidFill>
                <a:latin typeface="Times New Roman" pitchFamily="18" charset="0"/>
                <a:cs typeface="Times New Roman" pitchFamily="18" charset="0"/>
              </a:rPr>
              <a:t>MỤC TIÊU CẦN ĐẠT</a:t>
            </a:r>
            <a:endParaRPr lang="en-US" sz="3200" dirty="0">
              <a:solidFill>
                <a:srgbClr val="C00000"/>
              </a:solidFill>
              <a:latin typeface="Times New Roman" pitchFamily="18" charset="0"/>
              <a:cs typeface="Times New Roman" pitchFamily="18" charset="0"/>
            </a:endParaRPr>
          </a:p>
          <a:p>
            <a:pPr marL="355600" algn="just">
              <a:lnSpc>
                <a:spcPct val="135000"/>
              </a:lnSpc>
              <a:spcBef>
                <a:spcPts val="600"/>
              </a:spcBef>
              <a:spcAft>
                <a:spcPts val="0"/>
              </a:spcAft>
            </a:pP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Giới</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thiệu</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được</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những</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thành</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tựu</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chủ</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yếu</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của</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văn</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hóa</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Trung</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Quốc</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từ</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thế</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kỷ</a:t>
            </a:r>
            <a:r>
              <a:rPr lang="en-US" sz="3200" i="1" dirty="0">
                <a:solidFill>
                  <a:schemeClr val="accent3">
                    <a:lumMod val="75000"/>
                  </a:schemeClr>
                </a:solidFill>
                <a:latin typeface="Times New Roman" panose="02020603050405020304" pitchFamily="18" charset="0"/>
                <a:ea typeface="Arial" panose="020B0604020202020204" pitchFamily="34" charset="0"/>
              </a:rPr>
              <a:t> VII </a:t>
            </a:r>
            <a:r>
              <a:rPr lang="en-US" sz="3200" i="1" dirty="0" err="1">
                <a:solidFill>
                  <a:schemeClr val="accent3">
                    <a:lumMod val="75000"/>
                  </a:schemeClr>
                </a:solidFill>
                <a:latin typeface="Times New Roman" panose="02020603050405020304" pitchFamily="18" charset="0"/>
                <a:ea typeface="Arial" panose="020B0604020202020204" pitchFamily="34" charset="0"/>
              </a:rPr>
              <a:t>đến</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giữa</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thế</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kỷ</a:t>
            </a:r>
            <a:r>
              <a:rPr lang="en-US" sz="3200" i="1" dirty="0">
                <a:solidFill>
                  <a:schemeClr val="accent3">
                    <a:lumMod val="75000"/>
                  </a:schemeClr>
                </a:solidFill>
                <a:latin typeface="Times New Roman" panose="02020603050405020304" pitchFamily="18" charset="0"/>
                <a:ea typeface="Arial" panose="020B0604020202020204" pitchFamily="34" charset="0"/>
              </a:rPr>
              <a:t> XIX (</a:t>
            </a:r>
            <a:r>
              <a:rPr lang="en-US" sz="3200" i="1" dirty="0" err="1">
                <a:solidFill>
                  <a:schemeClr val="accent3">
                    <a:lumMod val="75000"/>
                  </a:schemeClr>
                </a:solidFill>
                <a:latin typeface="Times New Roman" panose="02020603050405020304" pitchFamily="18" charset="0"/>
                <a:ea typeface="Arial" panose="020B0604020202020204" pitchFamily="34" charset="0"/>
              </a:rPr>
              <a:t>Nho</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giáo</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sử</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học</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kiến</a:t>
            </a:r>
            <a:r>
              <a:rPr lang="en-US" sz="3200" i="1" dirty="0">
                <a:solidFill>
                  <a:schemeClr val="accent3">
                    <a:lumMod val="75000"/>
                  </a:schemeClr>
                </a:solidFill>
                <a:latin typeface="Times New Roman" panose="02020603050405020304" pitchFamily="18" charset="0"/>
                <a:ea typeface="Arial" panose="020B0604020202020204" pitchFamily="34" charset="0"/>
              </a:rPr>
              <a:t> </a:t>
            </a:r>
            <a:r>
              <a:rPr lang="en-US" sz="3200" i="1" dirty="0" err="1">
                <a:solidFill>
                  <a:schemeClr val="accent3">
                    <a:lumMod val="75000"/>
                  </a:schemeClr>
                </a:solidFill>
                <a:latin typeface="Times New Roman" panose="02020603050405020304" pitchFamily="18" charset="0"/>
                <a:ea typeface="Arial" panose="020B0604020202020204" pitchFamily="34" charset="0"/>
              </a:rPr>
              <a:t>trúc</a:t>
            </a:r>
            <a:r>
              <a:rPr lang="en-US" sz="3200" i="1" dirty="0">
                <a:solidFill>
                  <a:schemeClr val="accent3">
                    <a:lumMod val="75000"/>
                  </a:schemeClr>
                </a:solidFill>
                <a:latin typeface="Times New Roman" panose="02020603050405020304" pitchFamily="18" charset="0"/>
                <a:ea typeface="Arial" panose="020B0604020202020204" pitchFamily="34" charset="0"/>
              </a:rPr>
              <a:t>,…).</a:t>
            </a:r>
            <a:endParaRPr lang="en-US" sz="2400" i="1" dirty="0">
              <a:solidFill>
                <a:schemeClr val="accent3">
                  <a:lumMod val="75000"/>
                </a:schemeClr>
              </a:solidFill>
              <a:latin typeface="Arial" panose="020B0604020202020204" pitchFamily="34" charset="0"/>
              <a:ea typeface="Arial" panose="020B0604020202020204" pitchFamily="34" charset="0"/>
            </a:endParaRPr>
          </a:p>
          <a:p>
            <a:pPr indent="292100" algn="just">
              <a:spcBef>
                <a:spcPts val="600"/>
              </a:spcBef>
              <a:spcAft>
                <a:spcPts val="0"/>
              </a:spcAft>
              <a:tabLst>
                <a:tab pos="228600" algn="l"/>
              </a:tabLst>
            </a:pPr>
            <a:r>
              <a:rPr lang="en-US" sz="3200" i="1" dirty="0" smtClean="0">
                <a:solidFill>
                  <a:schemeClr val="accent6">
                    <a:lumMod val="75000"/>
                  </a:schemeClr>
                </a:solidFill>
                <a:latin typeface="Times New Roman" panose="02020603050405020304" pitchFamily="18" charset="0"/>
                <a:ea typeface="Tahoma" panose="020B0604030504040204" pitchFamily="34" charset="0"/>
              </a:rPr>
              <a:t>- </a:t>
            </a:r>
            <a:r>
              <a:rPr lang="en-US" sz="3200" i="1" dirty="0" err="1">
                <a:solidFill>
                  <a:schemeClr val="accent6">
                    <a:lumMod val="75000"/>
                  </a:schemeClr>
                </a:solidFill>
                <a:latin typeface="Times New Roman" panose="02020603050405020304" pitchFamily="18" charset="0"/>
                <a:ea typeface="Tahoma" panose="020B0604030504040204" pitchFamily="34" charset="0"/>
              </a:rPr>
              <a:t>Nhận</a:t>
            </a:r>
            <a:r>
              <a:rPr lang="en-US" sz="3200" i="1" dirty="0">
                <a:solidFill>
                  <a:schemeClr val="accent6">
                    <a:lumMod val="75000"/>
                  </a:schemeClr>
                </a:solidFill>
                <a:latin typeface="Times New Roman" panose="02020603050405020304" pitchFamily="18" charset="0"/>
                <a:ea typeface="Tahoma" panose="020B0604030504040204" pitchFamily="34" charset="0"/>
              </a:rPr>
              <a:t> </a:t>
            </a:r>
            <a:r>
              <a:rPr lang="en-US" sz="3200" i="1" dirty="0" err="1">
                <a:solidFill>
                  <a:schemeClr val="accent6">
                    <a:lumMod val="75000"/>
                  </a:schemeClr>
                </a:solidFill>
                <a:latin typeface="Times New Roman" panose="02020603050405020304" pitchFamily="18" charset="0"/>
                <a:ea typeface="Tahoma" panose="020B0604030504040204" pitchFamily="34" charset="0"/>
              </a:rPr>
              <a:t>xét</a:t>
            </a:r>
            <a:r>
              <a:rPr lang="en-US" sz="3200" i="1" dirty="0">
                <a:solidFill>
                  <a:schemeClr val="accent6">
                    <a:lumMod val="75000"/>
                  </a:schemeClr>
                </a:solidFill>
                <a:latin typeface="Times New Roman" panose="02020603050405020304" pitchFamily="18" charset="0"/>
                <a:ea typeface="Tahoma" panose="020B0604030504040204" pitchFamily="34" charset="0"/>
              </a:rPr>
              <a:t> </a:t>
            </a:r>
            <a:r>
              <a:rPr lang="en-US" sz="3200" i="1" dirty="0" err="1">
                <a:solidFill>
                  <a:schemeClr val="accent6">
                    <a:lumMod val="75000"/>
                  </a:schemeClr>
                </a:solidFill>
                <a:latin typeface="Times New Roman" panose="02020603050405020304" pitchFamily="18" charset="0"/>
                <a:ea typeface="Tahoma" panose="020B0604030504040204" pitchFamily="34" charset="0"/>
              </a:rPr>
              <a:t>được</a:t>
            </a:r>
            <a:r>
              <a:rPr lang="en-US" sz="3200" i="1" dirty="0">
                <a:solidFill>
                  <a:schemeClr val="accent6">
                    <a:lumMod val="75000"/>
                  </a:schemeClr>
                </a:solidFill>
                <a:latin typeface="Times New Roman" panose="02020603050405020304" pitchFamily="18" charset="0"/>
                <a:ea typeface="Tahoma" panose="020B0604030504040204" pitchFamily="34" charset="0"/>
              </a:rPr>
              <a:t> </a:t>
            </a:r>
            <a:r>
              <a:rPr lang="en-US" sz="3200" i="1" dirty="0" err="1">
                <a:solidFill>
                  <a:schemeClr val="accent6">
                    <a:lumMod val="75000"/>
                  </a:schemeClr>
                </a:solidFill>
                <a:latin typeface="Times New Roman" panose="02020603050405020304" pitchFamily="18" charset="0"/>
                <a:ea typeface="Tahoma" panose="020B0604030504040204" pitchFamily="34" charset="0"/>
              </a:rPr>
              <a:t>những</a:t>
            </a:r>
            <a:r>
              <a:rPr lang="en-US" sz="3200" i="1" dirty="0">
                <a:solidFill>
                  <a:schemeClr val="accent6">
                    <a:lumMod val="75000"/>
                  </a:schemeClr>
                </a:solidFill>
                <a:latin typeface="Times New Roman" panose="02020603050405020304" pitchFamily="18" charset="0"/>
                <a:ea typeface="Tahoma" panose="020B0604030504040204" pitchFamily="34" charset="0"/>
              </a:rPr>
              <a:t> </a:t>
            </a:r>
            <a:r>
              <a:rPr lang="en-US" sz="3200" i="1" dirty="0" err="1">
                <a:solidFill>
                  <a:schemeClr val="accent6">
                    <a:lumMod val="75000"/>
                  </a:schemeClr>
                </a:solidFill>
                <a:latin typeface="Times New Roman" panose="02020603050405020304" pitchFamily="18" charset="0"/>
                <a:ea typeface="Tahoma" panose="020B0604030504040204" pitchFamily="34" charset="0"/>
              </a:rPr>
              <a:t>thành</a:t>
            </a:r>
            <a:r>
              <a:rPr lang="en-US" sz="3200" i="1" dirty="0">
                <a:solidFill>
                  <a:schemeClr val="accent6">
                    <a:lumMod val="75000"/>
                  </a:schemeClr>
                </a:solidFill>
                <a:latin typeface="Times New Roman" panose="02020603050405020304" pitchFamily="18" charset="0"/>
                <a:ea typeface="Tahoma" panose="020B0604030504040204" pitchFamily="34" charset="0"/>
              </a:rPr>
              <a:t> </a:t>
            </a:r>
            <a:r>
              <a:rPr lang="en-US" sz="3200" i="1" dirty="0" err="1">
                <a:solidFill>
                  <a:schemeClr val="accent6">
                    <a:lumMod val="75000"/>
                  </a:schemeClr>
                </a:solidFill>
                <a:latin typeface="Times New Roman" panose="02020603050405020304" pitchFamily="18" charset="0"/>
                <a:ea typeface="Tahoma" panose="020B0604030504040204" pitchFamily="34" charset="0"/>
              </a:rPr>
              <a:t>tựu</a:t>
            </a:r>
            <a:r>
              <a:rPr lang="en-US" sz="3200" i="1" dirty="0">
                <a:solidFill>
                  <a:schemeClr val="accent6">
                    <a:lumMod val="75000"/>
                  </a:schemeClr>
                </a:solidFill>
                <a:latin typeface="Times New Roman" panose="02020603050405020304" pitchFamily="18" charset="0"/>
                <a:ea typeface="Tahoma" panose="020B0604030504040204" pitchFamily="34" charset="0"/>
              </a:rPr>
              <a:t> </a:t>
            </a:r>
            <a:r>
              <a:rPr lang="en-US" sz="3200" i="1" dirty="0" err="1">
                <a:solidFill>
                  <a:schemeClr val="accent6">
                    <a:lumMod val="75000"/>
                  </a:schemeClr>
                </a:solidFill>
                <a:latin typeface="Times New Roman" panose="02020603050405020304" pitchFamily="18" charset="0"/>
                <a:ea typeface="Tahoma" panose="020B0604030504040204" pitchFamily="34" charset="0"/>
              </a:rPr>
              <a:t>chủ</a:t>
            </a:r>
            <a:r>
              <a:rPr lang="en-US" sz="3200" i="1" dirty="0">
                <a:solidFill>
                  <a:schemeClr val="accent6">
                    <a:lumMod val="75000"/>
                  </a:schemeClr>
                </a:solidFill>
                <a:latin typeface="Times New Roman" panose="02020603050405020304" pitchFamily="18" charset="0"/>
                <a:ea typeface="Tahoma" panose="020B0604030504040204" pitchFamily="34" charset="0"/>
              </a:rPr>
              <a:t> </a:t>
            </a:r>
            <a:r>
              <a:rPr lang="en-US" sz="3200" i="1" dirty="0" err="1">
                <a:solidFill>
                  <a:schemeClr val="accent6">
                    <a:lumMod val="75000"/>
                  </a:schemeClr>
                </a:solidFill>
                <a:latin typeface="Times New Roman" panose="02020603050405020304" pitchFamily="18" charset="0"/>
                <a:ea typeface="Tahoma" panose="020B0604030504040204" pitchFamily="34" charset="0"/>
              </a:rPr>
              <a:t>yếu</a:t>
            </a:r>
            <a:r>
              <a:rPr lang="en-US" sz="3200" i="1" dirty="0">
                <a:solidFill>
                  <a:schemeClr val="accent6">
                    <a:lumMod val="75000"/>
                  </a:schemeClr>
                </a:solidFill>
                <a:latin typeface="Times New Roman" panose="02020603050405020304" pitchFamily="18" charset="0"/>
                <a:ea typeface="Tahoma" panose="020B0604030504040204" pitchFamily="34" charset="0"/>
              </a:rPr>
              <a:t> </a:t>
            </a:r>
            <a:r>
              <a:rPr lang="en-US" sz="3200" i="1" dirty="0" err="1">
                <a:solidFill>
                  <a:schemeClr val="accent6">
                    <a:lumMod val="75000"/>
                  </a:schemeClr>
                </a:solidFill>
                <a:latin typeface="Times New Roman" panose="02020603050405020304" pitchFamily="18" charset="0"/>
                <a:ea typeface="Tahoma" panose="020B0604030504040204" pitchFamily="34" charset="0"/>
              </a:rPr>
              <a:t>của</a:t>
            </a:r>
            <a:r>
              <a:rPr lang="en-US" sz="3200" i="1" dirty="0">
                <a:solidFill>
                  <a:schemeClr val="accent6">
                    <a:lumMod val="75000"/>
                  </a:schemeClr>
                </a:solidFill>
                <a:latin typeface="Times New Roman" panose="02020603050405020304" pitchFamily="18" charset="0"/>
                <a:ea typeface="Tahoma" panose="020B0604030504040204" pitchFamily="34" charset="0"/>
              </a:rPr>
              <a:t> </a:t>
            </a:r>
            <a:r>
              <a:rPr lang="en-US" sz="3200" i="1" dirty="0" err="1">
                <a:solidFill>
                  <a:schemeClr val="accent6">
                    <a:lumMod val="75000"/>
                  </a:schemeClr>
                </a:solidFill>
                <a:latin typeface="Times New Roman" panose="02020603050405020304" pitchFamily="18" charset="0"/>
                <a:ea typeface="Tahoma" panose="020B0604030504040204" pitchFamily="34" charset="0"/>
              </a:rPr>
              <a:t>văn</a:t>
            </a:r>
            <a:r>
              <a:rPr lang="en-US" sz="3200" i="1" dirty="0">
                <a:solidFill>
                  <a:schemeClr val="accent6">
                    <a:lumMod val="75000"/>
                  </a:schemeClr>
                </a:solidFill>
                <a:latin typeface="Times New Roman" panose="02020603050405020304" pitchFamily="18" charset="0"/>
                <a:ea typeface="Tahoma" panose="020B0604030504040204" pitchFamily="34" charset="0"/>
              </a:rPr>
              <a:t> </a:t>
            </a:r>
            <a:r>
              <a:rPr lang="en-US" sz="3200" i="1" dirty="0" err="1">
                <a:solidFill>
                  <a:schemeClr val="accent6">
                    <a:lumMod val="75000"/>
                  </a:schemeClr>
                </a:solidFill>
                <a:latin typeface="Times New Roman" panose="02020603050405020304" pitchFamily="18" charset="0"/>
                <a:ea typeface="Tahoma" panose="020B0604030504040204" pitchFamily="34" charset="0"/>
              </a:rPr>
              <a:t>hóa</a:t>
            </a:r>
            <a:r>
              <a:rPr lang="en-US" sz="3200" i="1" dirty="0">
                <a:solidFill>
                  <a:schemeClr val="accent6">
                    <a:lumMod val="75000"/>
                  </a:schemeClr>
                </a:solidFill>
                <a:latin typeface="Times New Roman" panose="02020603050405020304" pitchFamily="18" charset="0"/>
                <a:ea typeface="Tahoma" panose="020B0604030504040204" pitchFamily="34" charset="0"/>
              </a:rPr>
              <a:t> </a:t>
            </a:r>
            <a:r>
              <a:rPr lang="en-US" sz="3200" i="1" dirty="0" err="1">
                <a:solidFill>
                  <a:schemeClr val="accent6">
                    <a:lumMod val="75000"/>
                  </a:schemeClr>
                </a:solidFill>
                <a:latin typeface="Times New Roman" panose="02020603050405020304" pitchFamily="18" charset="0"/>
                <a:ea typeface="Tahoma" panose="020B0604030504040204" pitchFamily="34" charset="0"/>
              </a:rPr>
              <a:t>Trung</a:t>
            </a:r>
            <a:r>
              <a:rPr lang="en-US" sz="3200" i="1" dirty="0">
                <a:solidFill>
                  <a:schemeClr val="accent6">
                    <a:lumMod val="75000"/>
                  </a:schemeClr>
                </a:solidFill>
                <a:latin typeface="Times New Roman" panose="02020603050405020304" pitchFamily="18" charset="0"/>
                <a:ea typeface="Tahoma" panose="020B0604030504040204" pitchFamily="34" charset="0"/>
              </a:rPr>
              <a:t> </a:t>
            </a:r>
            <a:r>
              <a:rPr lang="en-US" sz="3200" i="1" dirty="0" err="1">
                <a:solidFill>
                  <a:schemeClr val="accent6">
                    <a:lumMod val="75000"/>
                  </a:schemeClr>
                </a:solidFill>
                <a:latin typeface="Times New Roman" panose="02020603050405020304" pitchFamily="18" charset="0"/>
                <a:ea typeface="Tahoma" panose="020B0604030504040204" pitchFamily="34" charset="0"/>
              </a:rPr>
              <a:t>Quốc</a:t>
            </a:r>
            <a:r>
              <a:rPr lang="en-US" sz="3200" i="1" dirty="0">
                <a:solidFill>
                  <a:schemeClr val="accent6">
                    <a:lumMod val="75000"/>
                  </a:schemeClr>
                </a:solidFill>
                <a:latin typeface="Times New Roman" panose="02020603050405020304" pitchFamily="18" charset="0"/>
                <a:ea typeface="Tahoma" panose="020B0604030504040204" pitchFamily="34" charset="0"/>
              </a:rPr>
              <a:t> </a:t>
            </a:r>
            <a:r>
              <a:rPr lang="en-US" sz="3200" i="1" dirty="0" err="1">
                <a:solidFill>
                  <a:schemeClr val="accent6">
                    <a:lumMod val="75000"/>
                  </a:schemeClr>
                </a:solidFill>
                <a:latin typeface="Times New Roman" panose="02020603050405020304" pitchFamily="18" charset="0"/>
                <a:ea typeface="Tahoma" panose="020B0604030504040204" pitchFamily="34" charset="0"/>
              </a:rPr>
              <a:t>từ</a:t>
            </a:r>
            <a:r>
              <a:rPr lang="en-US" sz="3200" i="1" dirty="0">
                <a:solidFill>
                  <a:schemeClr val="accent6">
                    <a:lumMod val="75000"/>
                  </a:schemeClr>
                </a:solidFill>
                <a:latin typeface="Times New Roman" panose="02020603050405020304" pitchFamily="18" charset="0"/>
                <a:ea typeface="Tahoma" panose="020B0604030504040204" pitchFamily="34" charset="0"/>
              </a:rPr>
              <a:t> </a:t>
            </a:r>
            <a:r>
              <a:rPr lang="en-US" sz="3200" i="1" dirty="0" err="1">
                <a:solidFill>
                  <a:schemeClr val="accent6">
                    <a:lumMod val="75000"/>
                  </a:schemeClr>
                </a:solidFill>
                <a:latin typeface="Times New Roman" panose="02020603050405020304" pitchFamily="18" charset="0"/>
                <a:ea typeface="Tahoma" panose="020B0604030504040204" pitchFamily="34" charset="0"/>
              </a:rPr>
              <a:t>thế</a:t>
            </a:r>
            <a:r>
              <a:rPr lang="en-US" sz="3200" i="1" dirty="0">
                <a:solidFill>
                  <a:schemeClr val="accent6">
                    <a:lumMod val="75000"/>
                  </a:schemeClr>
                </a:solidFill>
                <a:latin typeface="Times New Roman" panose="02020603050405020304" pitchFamily="18" charset="0"/>
                <a:ea typeface="Tahoma" panose="020B0604030504040204" pitchFamily="34" charset="0"/>
              </a:rPr>
              <a:t> </a:t>
            </a:r>
            <a:r>
              <a:rPr lang="en-US" sz="3200" i="1" dirty="0" err="1">
                <a:solidFill>
                  <a:schemeClr val="accent6">
                    <a:lumMod val="75000"/>
                  </a:schemeClr>
                </a:solidFill>
                <a:latin typeface="Times New Roman" panose="02020603050405020304" pitchFamily="18" charset="0"/>
                <a:ea typeface="Tahoma" panose="020B0604030504040204" pitchFamily="34" charset="0"/>
              </a:rPr>
              <a:t>kỷ</a:t>
            </a:r>
            <a:r>
              <a:rPr lang="en-US" sz="3200" i="1" dirty="0">
                <a:solidFill>
                  <a:schemeClr val="accent6">
                    <a:lumMod val="75000"/>
                  </a:schemeClr>
                </a:solidFill>
                <a:latin typeface="Times New Roman" panose="02020603050405020304" pitchFamily="18" charset="0"/>
                <a:ea typeface="Tahoma" panose="020B0604030504040204" pitchFamily="34" charset="0"/>
              </a:rPr>
              <a:t> VII </a:t>
            </a:r>
            <a:r>
              <a:rPr lang="en-US" sz="3200" i="1" dirty="0" err="1">
                <a:solidFill>
                  <a:schemeClr val="accent6">
                    <a:lumMod val="75000"/>
                  </a:schemeClr>
                </a:solidFill>
                <a:latin typeface="Times New Roman" panose="02020603050405020304" pitchFamily="18" charset="0"/>
                <a:ea typeface="Tahoma" panose="020B0604030504040204" pitchFamily="34" charset="0"/>
              </a:rPr>
              <a:t>đến</a:t>
            </a:r>
            <a:r>
              <a:rPr lang="en-US" sz="3200" i="1" dirty="0">
                <a:solidFill>
                  <a:schemeClr val="accent6">
                    <a:lumMod val="75000"/>
                  </a:schemeClr>
                </a:solidFill>
                <a:latin typeface="Times New Roman" panose="02020603050405020304" pitchFamily="18" charset="0"/>
                <a:ea typeface="Tahoma" panose="020B0604030504040204" pitchFamily="34" charset="0"/>
              </a:rPr>
              <a:t> </a:t>
            </a:r>
            <a:r>
              <a:rPr lang="en-US" sz="3200" i="1" dirty="0" err="1">
                <a:solidFill>
                  <a:schemeClr val="accent6">
                    <a:lumMod val="75000"/>
                  </a:schemeClr>
                </a:solidFill>
                <a:latin typeface="Times New Roman" panose="02020603050405020304" pitchFamily="18" charset="0"/>
                <a:ea typeface="Tahoma" panose="020B0604030504040204" pitchFamily="34" charset="0"/>
              </a:rPr>
              <a:t>giữa</a:t>
            </a:r>
            <a:r>
              <a:rPr lang="en-US" sz="3200" i="1" dirty="0">
                <a:solidFill>
                  <a:schemeClr val="accent6">
                    <a:lumMod val="75000"/>
                  </a:schemeClr>
                </a:solidFill>
                <a:latin typeface="Times New Roman" panose="02020603050405020304" pitchFamily="18" charset="0"/>
                <a:ea typeface="Tahoma" panose="020B0604030504040204" pitchFamily="34" charset="0"/>
              </a:rPr>
              <a:t> </a:t>
            </a:r>
            <a:r>
              <a:rPr lang="en-US" sz="3200" i="1" dirty="0" err="1">
                <a:solidFill>
                  <a:schemeClr val="accent6">
                    <a:lumMod val="75000"/>
                  </a:schemeClr>
                </a:solidFill>
                <a:latin typeface="Times New Roman" panose="02020603050405020304" pitchFamily="18" charset="0"/>
                <a:ea typeface="Tahoma" panose="020B0604030504040204" pitchFamily="34" charset="0"/>
              </a:rPr>
              <a:t>thế</a:t>
            </a:r>
            <a:r>
              <a:rPr lang="en-US" sz="3200" i="1" dirty="0">
                <a:solidFill>
                  <a:schemeClr val="accent6">
                    <a:lumMod val="75000"/>
                  </a:schemeClr>
                </a:solidFill>
                <a:latin typeface="Times New Roman" panose="02020603050405020304" pitchFamily="18" charset="0"/>
                <a:ea typeface="Tahoma" panose="020B0604030504040204" pitchFamily="34" charset="0"/>
              </a:rPr>
              <a:t> </a:t>
            </a:r>
            <a:r>
              <a:rPr lang="en-US" sz="3200" i="1" dirty="0" err="1">
                <a:solidFill>
                  <a:schemeClr val="accent6">
                    <a:lumMod val="75000"/>
                  </a:schemeClr>
                </a:solidFill>
                <a:latin typeface="Times New Roman" panose="02020603050405020304" pitchFamily="18" charset="0"/>
                <a:ea typeface="Tahoma" panose="020B0604030504040204" pitchFamily="34" charset="0"/>
              </a:rPr>
              <a:t>kỷ</a:t>
            </a:r>
            <a:r>
              <a:rPr lang="en-US" sz="3200" i="1" dirty="0">
                <a:solidFill>
                  <a:schemeClr val="accent6">
                    <a:lumMod val="75000"/>
                  </a:schemeClr>
                </a:solidFill>
                <a:latin typeface="Times New Roman" panose="02020603050405020304" pitchFamily="18" charset="0"/>
                <a:ea typeface="Tahoma" panose="020B0604030504040204" pitchFamily="34" charset="0"/>
              </a:rPr>
              <a:t> XIX.</a:t>
            </a:r>
            <a:endParaRPr lang="en-US" i="1" dirty="0">
              <a:solidFill>
                <a:schemeClr val="accent6">
                  <a:lumMod val="75000"/>
                </a:schemeClr>
              </a:solidFill>
              <a:latin typeface="Tahoma" panose="020B0604030504040204" pitchFamily="34" charset="0"/>
              <a:ea typeface="Tahoma" panose="020B0604030504040204" pitchFamily="34" charset="0"/>
            </a:endParaRPr>
          </a:p>
          <a:p>
            <a:pPr eaLnBrk="1" hangingPunct="1"/>
            <a:endParaRPr lang="en-US" dirty="0"/>
          </a:p>
        </p:txBody>
      </p:sp>
    </p:spTree>
    <p:extLst>
      <p:ext uri="{BB962C8B-B14F-4D97-AF65-F5344CB8AC3E}">
        <p14:creationId xmlns:p14="http://schemas.microsoft.com/office/powerpoint/2010/main" val="2549891767"/>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3"/>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0"/>
            <a:ext cx="5334000"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cs typeface="Times New Roman" panose="02020603050405020304" pitchFamily="18" charset="0"/>
              </a:rPr>
              <a:t>Nho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giáo</a:t>
            </a:r>
            <a:endParaRPr lang="en-US" sz="3600" dirty="0">
              <a:latin typeface="Times New Roman" panose="02020603050405020304" pitchFamily="18" charset="0"/>
              <a:cs typeface="Times New Roman" panose="02020603050405020304" pitchFamily="18" charset="0"/>
            </a:endParaRPr>
          </a:p>
        </p:txBody>
      </p:sp>
      <p:pic>
        <p:nvPicPr>
          <p:cNvPr id="1026" name="Picture 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86200" y="646330"/>
            <a:ext cx="5257800" cy="583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Callout 3"/>
          <p:cNvSpPr/>
          <p:nvPr/>
        </p:nvSpPr>
        <p:spPr>
          <a:xfrm>
            <a:off x="0" y="646330"/>
            <a:ext cx="3886200" cy="5449670"/>
          </a:xfrm>
          <a:prstGeom prst="cloudCallout">
            <a:avLst>
              <a:gd name="adj1" fmla="val 50892"/>
              <a:gd name="adj2" fmla="val 30142"/>
            </a:avLst>
          </a:prstGeom>
        </p:spPr>
        <p:style>
          <a:lnRef idx="1">
            <a:schemeClr val="accent3"/>
          </a:lnRef>
          <a:fillRef idx="2">
            <a:schemeClr val="accent3"/>
          </a:fillRef>
          <a:effectRef idx="1">
            <a:schemeClr val="accent3"/>
          </a:effectRef>
          <a:fontRef idx="minor">
            <a:schemeClr val="dk1"/>
          </a:fontRef>
        </p:style>
        <p:txBody>
          <a:bodyPr rtlCol="0" anchor="ctr"/>
          <a:lstStyle/>
          <a:p>
            <a:pPr indent="254000" algn="just">
              <a:spcBef>
                <a:spcPts val="600"/>
              </a:spcBef>
              <a:spcAft>
                <a:spcPts val="0"/>
              </a:spcAft>
              <a:tabLst>
                <a:tab pos="442595" algn="l"/>
              </a:tabLst>
            </a:pPr>
            <a:r>
              <a:rPr lang="vi-VN" sz="2000" b="1" dirty="0" smtClean="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Thảo luận cặp đôi</a:t>
            </a:r>
          </a:p>
          <a:p>
            <a:pPr indent="254000" algn="just">
              <a:spcBef>
                <a:spcPts val="600"/>
              </a:spcBef>
              <a:spcAft>
                <a:spcPts val="0"/>
              </a:spcAft>
              <a:tabLst>
                <a:tab pos="442595" algn="l"/>
              </a:tabLst>
            </a:pPr>
            <a:r>
              <a:rPr lang="en-US" sz="2000" b="1" i="1" dirty="0" smtClean="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Quan</a:t>
            </a:r>
            <a:r>
              <a:rPr lang="en-US" sz="20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sát</a:t>
            </a:r>
            <a:r>
              <a:rPr lang="en-US" sz="20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và</a:t>
            </a:r>
            <a:r>
              <a:rPr lang="en-US" sz="20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mô</a:t>
            </a:r>
            <a:r>
              <a:rPr lang="en-US" sz="20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tả</a:t>
            </a:r>
            <a:r>
              <a:rPr lang="en-US" sz="20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những</a:t>
            </a:r>
            <a:r>
              <a:rPr lang="en-US" sz="20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điều</a:t>
            </a:r>
            <a:r>
              <a:rPr lang="en-US" sz="20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em</a:t>
            </a:r>
            <a:r>
              <a:rPr lang="en-US" sz="20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trông</a:t>
            </a:r>
            <a:r>
              <a:rPr lang="en-US" sz="20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thấy</a:t>
            </a:r>
            <a:r>
              <a:rPr lang="en-US" sz="20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trong</a:t>
            </a:r>
            <a:r>
              <a:rPr lang="en-US" sz="20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bức</a:t>
            </a:r>
            <a:r>
              <a:rPr lang="en-US" sz="20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smtClean="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tranh</a:t>
            </a:r>
            <a:r>
              <a:rPr lang="en-US" sz="2000" b="1" i="1" dirty="0" smtClean="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Từ</a:t>
            </a:r>
            <a:r>
              <a:rPr lang="en-US" sz="20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đó</a:t>
            </a:r>
            <a:r>
              <a:rPr lang="en-US" sz="20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rút</a:t>
            </a:r>
            <a:r>
              <a:rPr lang="en-US" sz="20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ra</a:t>
            </a:r>
            <a:r>
              <a:rPr lang="en-US" sz="20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kết</a:t>
            </a:r>
            <a:r>
              <a:rPr lang="en-US" sz="20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luận</a:t>
            </a:r>
            <a:r>
              <a:rPr lang="en-US" sz="20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gì</a:t>
            </a:r>
            <a:r>
              <a:rPr lang="en-US" sz="20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20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indent="254000" algn="just">
              <a:spcBef>
                <a:spcPts val="600"/>
              </a:spcBef>
              <a:spcAft>
                <a:spcPts val="0"/>
              </a:spcAft>
              <a:tabLst>
                <a:tab pos="442595" algn="l"/>
              </a:tabLst>
            </a:pP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Nêu</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những</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nội</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dung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cơ</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bản</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của</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Nho</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smtClean="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giáo</a:t>
            </a:r>
            <a:r>
              <a:rPr lang="en-US" sz="2000" b="1" i="1" dirty="0" smtClean="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Vì</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sao</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Nho</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giáo</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lại</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trở</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thành</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hệ</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tư</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tưởng</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và</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đạo</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đức</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của</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giai</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cấp</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phong</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kiến</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Trung</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Quốc</a:t>
            </a:r>
            <a:r>
              <a:rPr lang="en-US" sz="2000" b="1" i="1" dirty="0">
                <a:solidFill>
                  <a:schemeClr val="accent1">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2000" dirty="0">
              <a:solidFill>
                <a:schemeClr val="accent1">
                  <a:lumMod val="50000"/>
                </a:schemeClr>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4719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66800"/>
            <a:ext cx="8534400" cy="4031873"/>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457200" indent="-457200">
              <a:buFontTx/>
              <a:buChar char="-"/>
            </a:pPr>
            <a:r>
              <a:rPr lang="vi-VN" sz="3200" dirty="0" smtClean="0">
                <a:solidFill>
                  <a:schemeClr val="accent3">
                    <a:lumMod val="50000"/>
                  </a:schemeClr>
                </a:solidFill>
                <a:latin typeface="Times New Roman" panose="02020603050405020304" pitchFamily="18" charset="0"/>
                <a:cs typeface="Times New Roman" panose="02020603050405020304" pitchFamily="18" charset="0"/>
              </a:rPr>
              <a:t>Nội dung: </a:t>
            </a:r>
            <a:r>
              <a:rPr lang="en-US" sz="3200" dirty="0" err="1" smtClean="0">
                <a:solidFill>
                  <a:schemeClr val="accent3">
                    <a:lumMod val="50000"/>
                  </a:schemeClr>
                </a:solidFill>
                <a:latin typeface="Times New Roman" panose="02020603050405020304" pitchFamily="18" charset="0"/>
                <a:cs typeface="Times New Roman" panose="02020603050405020304" pitchFamily="18" charset="0"/>
              </a:rPr>
              <a:t>Nho</a:t>
            </a:r>
            <a:r>
              <a:rPr lang="en-US" sz="3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giáo</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chủ</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trương</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dùng</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đạo</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đức</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để</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cai</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trị</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và</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duy</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trì</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tôn</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ti</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trật</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tự</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xã</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hội</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trên</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cơ</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sở</a:t>
            </a:r>
            <a:r>
              <a:rPr lang="en-US" sz="3200" dirty="0">
                <a:solidFill>
                  <a:schemeClr val="accent3">
                    <a:lumMod val="50000"/>
                  </a:schemeClr>
                </a:solidFill>
                <a:latin typeface="Times New Roman" panose="02020603050405020304" pitchFamily="18" charset="0"/>
                <a:cs typeface="Times New Roman" panose="02020603050405020304" pitchFamily="18" charset="0"/>
              </a:rPr>
              <a:t> Tam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cương</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Ngũ</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thường</a:t>
            </a:r>
            <a:r>
              <a:rPr lang="en-US" sz="3200" dirty="0">
                <a:solidFill>
                  <a:schemeClr val="accent3">
                    <a:lumMod val="50000"/>
                  </a:schemeClr>
                </a:solidFill>
                <a:latin typeface="Times New Roman" panose="02020603050405020304" pitchFamily="18" charset="0"/>
                <a:cs typeface="Times New Roman" panose="02020603050405020304" pitchFamily="18" charset="0"/>
              </a:rPr>
              <a:t>, Tam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tòng</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Tứ</a:t>
            </a:r>
            <a:r>
              <a:rPr lang="en-US" sz="3200" dirty="0">
                <a:solidFill>
                  <a:schemeClr val="accent3">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3">
                    <a:lumMod val="50000"/>
                  </a:schemeClr>
                </a:solidFill>
                <a:latin typeface="Times New Roman" panose="02020603050405020304" pitchFamily="18" charset="0"/>
                <a:cs typeface="Times New Roman" panose="02020603050405020304" pitchFamily="18" charset="0"/>
              </a:rPr>
              <a:t>đức</a:t>
            </a:r>
            <a:r>
              <a:rPr lang="en-US" sz="3200" dirty="0">
                <a:solidFill>
                  <a:schemeClr val="accent3">
                    <a:lumMod val="50000"/>
                  </a:schemeClr>
                </a:solidFill>
                <a:latin typeface="Times New Roman" panose="02020603050405020304" pitchFamily="18" charset="0"/>
                <a:cs typeface="Times New Roman" panose="02020603050405020304" pitchFamily="18" charset="0"/>
              </a:rPr>
              <a:t>.</a:t>
            </a:r>
          </a:p>
          <a:p>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giáo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trở</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thành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hệ</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tư</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tưởng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đạo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đức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của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giai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cấp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phong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kiến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Trung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Quốc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bởi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giúp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ổn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định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trật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tự</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xã</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hội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trên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cơ</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sở</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những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nguyên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tắc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bắt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buộc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mọi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tầng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lớp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trong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xã</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hội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phải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tuân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theo</a:t>
            </a:r>
            <a:r>
              <a:rPr lang="en-US" sz="3200" dirty="0">
                <a:solidFill>
                  <a:srgbClr val="0070C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457200" y="152400"/>
            <a:ext cx="548640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cs typeface="Times New Roman" panose="02020603050405020304" pitchFamily="18" charset="0"/>
              </a:rPr>
              <a:t>Nho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giáo</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162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184" y="-13855"/>
            <a:ext cx="6124184" cy="762000"/>
          </a:xfrm>
        </p:spPr>
        <p:txBody>
          <a:bodyPr>
            <a:noAutofit/>
          </a:bodyPr>
          <a:lstStyle/>
          <a:p>
            <a:pPr lvl="0" algn="l">
              <a:spcBef>
                <a:spcPts val="0"/>
              </a:spcBef>
            </a:pPr>
            <a:r>
              <a:rPr lang="en-US" sz="3600" dirty="0">
                <a:solidFill>
                  <a:schemeClr val="accent2"/>
                </a:solidFill>
                <a:latin typeface="Times New Roman" panose="02020603050405020304" pitchFamily="18" charset="0"/>
                <a:ea typeface="Times New Roman" panose="02020603050405020304" pitchFamily="18" charset="0"/>
                <a:cs typeface="+mn-cs"/>
              </a:rPr>
              <a:t>2</a:t>
            </a:r>
            <a:r>
              <a:rPr lang="en-US" sz="3600" b="1" dirty="0">
                <a:solidFill>
                  <a:schemeClr val="accent2"/>
                </a:solidFill>
                <a:latin typeface="Times New Roman" panose="02020603050405020304" pitchFamily="18" charset="0"/>
                <a:ea typeface="Times New Roman" panose="02020603050405020304" pitchFamily="18" charset="0"/>
                <a:cs typeface="+mn-cs"/>
              </a:rPr>
              <a:t>: </a:t>
            </a:r>
            <a:r>
              <a:rPr lang="en-US" sz="3600" b="1" dirty="0" err="1">
                <a:solidFill>
                  <a:schemeClr val="accent2"/>
                </a:solidFill>
                <a:latin typeface="Times New Roman" panose="02020603050405020304" pitchFamily="18" charset="0"/>
                <a:ea typeface="Times New Roman" panose="02020603050405020304" pitchFamily="18" charset="0"/>
                <a:cs typeface="+mn-cs"/>
              </a:rPr>
              <a:t>Văn</a:t>
            </a:r>
            <a:r>
              <a:rPr lang="en-US" sz="3600" b="1" dirty="0">
                <a:solidFill>
                  <a:schemeClr val="accent2"/>
                </a:solidFill>
                <a:latin typeface="Times New Roman" panose="02020603050405020304" pitchFamily="18" charset="0"/>
                <a:ea typeface="Times New Roman" panose="02020603050405020304" pitchFamily="18" charset="0"/>
                <a:cs typeface="+mn-cs"/>
              </a:rPr>
              <a:t> </a:t>
            </a:r>
            <a:r>
              <a:rPr lang="en-US" sz="3600" b="1" dirty="0" err="1">
                <a:solidFill>
                  <a:schemeClr val="accent2"/>
                </a:solidFill>
                <a:latin typeface="Times New Roman" panose="02020603050405020304" pitchFamily="18" charset="0"/>
                <a:ea typeface="Times New Roman" panose="02020603050405020304" pitchFamily="18" charset="0"/>
                <a:cs typeface="+mn-cs"/>
              </a:rPr>
              <a:t>học</a:t>
            </a:r>
            <a:r>
              <a:rPr lang="en-US" sz="3600" b="1" dirty="0">
                <a:solidFill>
                  <a:schemeClr val="accent2"/>
                </a:solidFill>
                <a:latin typeface="Times New Roman" panose="02020603050405020304" pitchFamily="18" charset="0"/>
                <a:ea typeface="Times New Roman" panose="02020603050405020304" pitchFamily="18" charset="0"/>
                <a:cs typeface="+mn-cs"/>
              </a:rPr>
              <a:t>, </a:t>
            </a:r>
            <a:r>
              <a:rPr lang="en-US" sz="3600" b="1" dirty="0" err="1">
                <a:solidFill>
                  <a:schemeClr val="accent2"/>
                </a:solidFill>
                <a:latin typeface="Times New Roman" panose="02020603050405020304" pitchFamily="18" charset="0"/>
                <a:ea typeface="Times New Roman" panose="02020603050405020304" pitchFamily="18" charset="0"/>
                <a:cs typeface="+mn-cs"/>
              </a:rPr>
              <a:t>sử</a:t>
            </a:r>
            <a:r>
              <a:rPr lang="en-US" sz="3600" b="1" dirty="0">
                <a:solidFill>
                  <a:schemeClr val="accent2"/>
                </a:solidFill>
                <a:latin typeface="Times New Roman" panose="02020603050405020304" pitchFamily="18" charset="0"/>
                <a:ea typeface="Times New Roman" panose="02020603050405020304" pitchFamily="18" charset="0"/>
                <a:cs typeface="+mn-cs"/>
              </a:rPr>
              <a:t> </a:t>
            </a:r>
            <a:r>
              <a:rPr lang="en-US" sz="3600" b="1" dirty="0" err="1">
                <a:solidFill>
                  <a:schemeClr val="accent2"/>
                </a:solidFill>
                <a:latin typeface="Times New Roman" panose="02020603050405020304" pitchFamily="18" charset="0"/>
                <a:ea typeface="Times New Roman" panose="02020603050405020304" pitchFamily="18" charset="0"/>
                <a:cs typeface="+mn-cs"/>
              </a:rPr>
              <a:t>học</a:t>
            </a:r>
            <a:endParaRPr lang="en-US" sz="3600" dirty="0">
              <a:solidFill>
                <a:schemeClr val="accent2"/>
              </a:solidFill>
              <a:ea typeface="+mn-ea"/>
              <a:cs typeface="+mn-cs"/>
            </a:endParaRPr>
          </a:p>
        </p:txBody>
      </p:sp>
      <p:sp>
        <p:nvSpPr>
          <p:cNvPr id="2" name="TextBox 1"/>
          <p:cNvSpPr txBox="1">
            <a:spLocks noChangeArrowheads="1"/>
          </p:cNvSpPr>
          <p:nvPr/>
        </p:nvSpPr>
        <p:spPr bwMode="auto">
          <a:xfrm>
            <a:off x="228600" y="765607"/>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Hãy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thống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kê</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thành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tựu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về</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văn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b="1" i="1" dirty="0" err="1" smtClean="0">
                <a:latin typeface="Times New Roman" panose="02020603050405020304" pitchFamily="18" charset="0"/>
                <a:cs typeface="Times New Roman" panose="02020603050405020304" pitchFamily="18" charset="0"/>
              </a:rPr>
              <a:t>triển</a:t>
            </a:r>
            <a:r>
              <a:rPr lang="en-US" sz="2800" b="1" i="1" dirty="0" smtClean="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tế</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dưới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thời</a:t>
            </a:r>
            <a:r>
              <a:rPr lang="en-US" sz="2800" b="1" i="1" dirty="0">
                <a:latin typeface="Times New Roman" panose="02020603050405020304" pitchFamily="18" charset="0"/>
                <a:cs typeface="Times New Roman" panose="02020603050405020304" pitchFamily="18" charset="0"/>
              </a:rPr>
              <a:t> Minh - </a:t>
            </a:r>
            <a:r>
              <a:rPr lang="en-US" sz="2800" b="1" i="1" dirty="0" err="1">
                <a:latin typeface="Times New Roman" panose="02020603050405020304" pitchFamily="18" charset="0"/>
                <a:cs typeface="Times New Roman" panose="02020603050405020304" pitchFamily="18" charset="0"/>
              </a:rPr>
              <a:t>Thanh</a:t>
            </a:r>
            <a:r>
              <a:rPr lang="en-US" sz="2800" b="1"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8184" y="1905000"/>
            <a:ext cx="8915400" cy="1231106"/>
          </a:xfrm>
          <a:prstGeom prst="rect">
            <a:avLst/>
          </a:prstGeom>
          <a:solidFill>
            <a:schemeClr val="bg1"/>
          </a:solid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Phiếu</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endParaRPr lang="en-US" sz="2800" b="1" dirty="0" smtClean="0">
              <a:solidFill>
                <a:srgbClr val="FF0000"/>
              </a:solidFill>
              <a:latin typeface="Times New Roman" pitchFamily="18" charset="0"/>
              <a:cs typeface="Times New Roman" pitchFamily="18" charset="0"/>
            </a:endParaRPr>
          </a:p>
          <a:p>
            <a:pPr algn="ctr"/>
            <a:endParaRPr lang="en-US" sz="2800" b="1" dirty="0">
              <a:solidFill>
                <a:srgbClr val="FF0000"/>
              </a:solidFill>
              <a:latin typeface="Times New Roman" pitchFamily="18" charset="0"/>
              <a:cs typeface="Times New Roman" pitchFamily="18" charset="0"/>
            </a:endParaRP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44882086"/>
              </p:ext>
            </p:extLst>
          </p:nvPr>
        </p:nvGraphicFramePr>
        <p:xfrm>
          <a:off x="228600" y="2667000"/>
          <a:ext cx="8610600" cy="3352800"/>
        </p:xfrm>
        <a:graphic>
          <a:graphicData uri="http://schemas.openxmlformats.org/drawingml/2006/table">
            <a:tbl>
              <a:tblPr firstRow="1" firstCol="1" bandRow="1">
                <a:tableStyleId>{5C22544A-7EE6-4342-B048-85BDC9FD1C3A}</a:tableStyleId>
              </a:tblPr>
              <a:tblGrid>
                <a:gridCol w="3124200">
                  <a:extLst>
                    <a:ext uri="{9D8B030D-6E8A-4147-A177-3AD203B41FA5}">
                      <a16:colId xmlns="" xmlns:a16="http://schemas.microsoft.com/office/drawing/2014/main" val="20000"/>
                    </a:ext>
                  </a:extLst>
                </a:gridCol>
                <a:gridCol w="5486400">
                  <a:extLst>
                    <a:ext uri="{9D8B030D-6E8A-4147-A177-3AD203B41FA5}">
                      <a16:colId xmlns="" xmlns:a16="http://schemas.microsoft.com/office/drawing/2014/main" val="20001"/>
                    </a:ext>
                  </a:extLst>
                </a:gridCol>
              </a:tblGrid>
              <a:tr h="1044048">
                <a:tc>
                  <a:txBody>
                    <a:bodyPr/>
                    <a:lstStyle/>
                    <a:p>
                      <a:pPr indent="254000" algn="ctr">
                        <a:lnSpc>
                          <a:spcPct val="144000"/>
                        </a:lnSpc>
                        <a:spcBef>
                          <a:spcPts val="600"/>
                        </a:spcBef>
                        <a:spcAft>
                          <a:spcPts val="0"/>
                        </a:spcAft>
                        <a:tabLst>
                          <a:tab pos="442595" algn="l"/>
                        </a:tabLst>
                      </a:pPr>
                      <a:r>
                        <a:rPr lang="en-US" sz="3200" dirty="0" err="1">
                          <a:solidFill>
                            <a:srgbClr val="FFFF00"/>
                          </a:solidFill>
                          <a:effectLst/>
                          <a:latin typeface="Times New Roman" panose="02020603050405020304" pitchFamily="18" charset="0"/>
                          <a:ea typeface="Arial" panose="020B0604020202020204" pitchFamily="34" charset="0"/>
                        </a:rPr>
                        <a:t>Lĩnh</a:t>
                      </a:r>
                      <a:r>
                        <a:rPr lang="en-US" sz="3200" dirty="0">
                          <a:solidFill>
                            <a:srgbClr val="FFFF00"/>
                          </a:solidFill>
                          <a:effectLst/>
                          <a:latin typeface="Times New Roman" panose="02020603050405020304" pitchFamily="18" charset="0"/>
                          <a:ea typeface="Arial" panose="020B0604020202020204" pitchFamily="34" charset="0"/>
                        </a:rPr>
                        <a:t> </a:t>
                      </a:r>
                      <a:r>
                        <a:rPr lang="en-US" sz="3200" dirty="0" err="1">
                          <a:solidFill>
                            <a:srgbClr val="FFFF00"/>
                          </a:solidFill>
                          <a:effectLst/>
                          <a:latin typeface="Times New Roman" panose="02020603050405020304" pitchFamily="18" charset="0"/>
                          <a:ea typeface="Arial" panose="020B0604020202020204" pitchFamily="34" charset="0"/>
                        </a:rPr>
                        <a:t>vực</a:t>
                      </a:r>
                      <a:endParaRPr lang="en-US" sz="3200" dirty="0">
                        <a:solidFill>
                          <a:srgbClr val="FFFF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ctr">
                        <a:lnSpc>
                          <a:spcPct val="144000"/>
                        </a:lnSpc>
                        <a:spcBef>
                          <a:spcPts val="600"/>
                        </a:spcBef>
                        <a:spcAft>
                          <a:spcPts val="0"/>
                        </a:spcAft>
                        <a:tabLst>
                          <a:tab pos="442595" algn="l"/>
                        </a:tabLst>
                      </a:pPr>
                      <a:r>
                        <a:rPr lang="en-US" sz="3200" dirty="0" err="1">
                          <a:solidFill>
                            <a:srgbClr val="FFFF00"/>
                          </a:solidFill>
                          <a:effectLst/>
                          <a:latin typeface="Times New Roman" panose="02020603050405020304" pitchFamily="18" charset="0"/>
                          <a:ea typeface="Arial" panose="020B0604020202020204" pitchFamily="34" charset="0"/>
                        </a:rPr>
                        <a:t>Thành</a:t>
                      </a:r>
                      <a:r>
                        <a:rPr lang="en-US" sz="3200" dirty="0">
                          <a:solidFill>
                            <a:srgbClr val="FFFF00"/>
                          </a:solidFill>
                          <a:effectLst/>
                          <a:latin typeface="Times New Roman" panose="02020603050405020304" pitchFamily="18" charset="0"/>
                          <a:ea typeface="Arial" panose="020B0604020202020204" pitchFamily="34" charset="0"/>
                        </a:rPr>
                        <a:t> </a:t>
                      </a:r>
                      <a:r>
                        <a:rPr lang="en-US" sz="3200" dirty="0" err="1">
                          <a:solidFill>
                            <a:srgbClr val="FFFF00"/>
                          </a:solidFill>
                          <a:effectLst/>
                          <a:latin typeface="Times New Roman" panose="02020603050405020304" pitchFamily="18" charset="0"/>
                          <a:ea typeface="Arial" panose="020B0604020202020204" pitchFamily="34" charset="0"/>
                        </a:rPr>
                        <a:t>tựu</a:t>
                      </a:r>
                      <a:endParaRPr lang="en-US" sz="3200" dirty="0">
                        <a:solidFill>
                          <a:srgbClr val="FFFF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154376">
                <a:tc>
                  <a:txBody>
                    <a:bodyPr/>
                    <a:lstStyle/>
                    <a:p>
                      <a:pPr indent="254000" algn="ctr">
                        <a:lnSpc>
                          <a:spcPct val="144000"/>
                        </a:lnSpc>
                        <a:spcBef>
                          <a:spcPts val="600"/>
                        </a:spcBef>
                        <a:spcAft>
                          <a:spcPts val="0"/>
                        </a:spcAft>
                        <a:tabLst>
                          <a:tab pos="442595" algn="l"/>
                        </a:tabLst>
                      </a:pPr>
                      <a:r>
                        <a:rPr lang="en-US" sz="3200" dirty="0" err="1">
                          <a:solidFill>
                            <a:srgbClr val="FFFF00"/>
                          </a:solidFill>
                          <a:effectLst/>
                          <a:latin typeface="Times New Roman" panose="02020603050405020304" pitchFamily="18" charset="0"/>
                          <a:ea typeface="Arial" panose="020B0604020202020204" pitchFamily="34" charset="0"/>
                        </a:rPr>
                        <a:t>Văn</a:t>
                      </a:r>
                      <a:r>
                        <a:rPr lang="en-US" sz="3200" dirty="0">
                          <a:solidFill>
                            <a:srgbClr val="FFFF00"/>
                          </a:solidFill>
                          <a:effectLst/>
                          <a:latin typeface="Times New Roman" panose="02020603050405020304" pitchFamily="18" charset="0"/>
                          <a:ea typeface="Arial" panose="020B0604020202020204" pitchFamily="34" charset="0"/>
                        </a:rPr>
                        <a:t> </a:t>
                      </a:r>
                      <a:r>
                        <a:rPr lang="en-US" sz="3200" dirty="0" err="1">
                          <a:solidFill>
                            <a:srgbClr val="FFFF00"/>
                          </a:solidFill>
                          <a:effectLst/>
                          <a:latin typeface="Times New Roman" panose="02020603050405020304" pitchFamily="18" charset="0"/>
                          <a:ea typeface="Arial" panose="020B0604020202020204" pitchFamily="34" charset="0"/>
                        </a:rPr>
                        <a:t>học</a:t>
                      </a:r>
                      <a:endParaRPr lang="en-US" sz="3200" dirty="0">
                        <a:solidFill>
                          <a:srgbClr val="FFFF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ctr">
                        <a:lnSpc>
                          <a:spcPct val="144000"/>
                        </a:lnSpc>
                        <a:spcBef>
                          <a:spcPts val="600"/>
                        </a:spcBef>
                        <a:spcAft>
                          <a:spcPts val="0"/>
                        </a:spcAft>
                        <a:tabLst>
                          <a:tab pos="442595" algn="l"/>
                        </a:tabLst>
                      </a:pPr>
                      <a:r>
                        <a:rPr lang="en-US" sz="3200" dirty="0">
                          <a:solidFill>
                            <a:srgbClr val="000000"/>
                          </a:solidFill>
                          <a:effectLst/>
                          <a:latin typeface="Times New Roman" panose="02020603050405020304" pitchFamily="18" charset="0"/>
                          <a:ea typeface="Arial" panose="020B0604020202020204" pitchFamily="34" charset="0"/>
                        </a:rPr>
                        <a:t>?</a:t>
                      </a:r>
                      <a:endParaRPr lang="en-US" sz="32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154376">
                <a:tc>
                  <a:txBody>
                    <a:bodyPr/>
                    <a:lstStyle/>
                    <a:p>
                      <a:pPr indent="254000" algn="ctr">
                        <a:lnSpc>
                          <a:spcPct val="144000"/>
                        </a:lnSpc>
                        <a:spcBef>
                          <a:spcPts val="600"/>
                        </a:spcBef>
                        <a:spcAft>
                          <a:spcPts val="0"/>
                        </a:spcAft>
                        <a:tabLst>
                          <a:tab pos="442595" algn="l"/>
                        </a:tabLst>
                      </a:pPr>
                      <a:r>
                        <a:rPr lang="en-US" sz="3200" dirty="0" err="1">
                          <a:solidFill>
                            <a:srgbClr val="FFFF00"/>
                          </a:solidFill>
                          <a:effectLst/>
                          <a:latin typeface="Times New Roman" panose="02020603050405020304" pitchFamily="18" charset="0"/>
                          <a:ea typeface="Arial" panose="020B0604020202020204" pitchFamily="34" charset="0"/>
                        </a:rPr>
                        <a:t>Sử</a:t>
                      </a:r>
                      <a:r>
                        <a:rPr lang="en-US" sz="3200" dirty="0">
                          <a:solidFill>
                            <a:srgbClr val="FFFF00"/>
                          </a:solidFill>
                          <a:effectLst/>
                          <a:latin typeface="Times New Roman" panose="02020603050405020304" pitchFamily="18" charset="0"/>
                          <a:ea typeface="Arial" panose="020B0604020202020204" pitchFamily="34" charset="0"/>
                        </a:rPr>
                        <a:t> </a:t>
                      </a:r>
                      <a:r>
                        <a:rPr lang="en-US" sz="3200" dirty="0" err="1">
                          <a:solidFill>
                            <a:srgbClr val="FFFF00"/>
                          </a:solidFill>
                          <a:effectLst/>
                          <a:latin typeface="Times New Roman" panose="02020603050405020304" pitchFamily="18" charset="0"/>
                          <a:ea typeface="Arial" panose="020B0604020202020204" pitchFamily="34" charset="0"/>
                        </a:rPr>
                        <a:t>học</a:t>
                      </a:r>
                      <a:endParaRPr lang="en-US" sz="3200" dirty="0">
                        <a:solidFill>
                          <a:srgbClr val="FFFF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ctr">
                        <a:lnSpc>
                          <a:spcPct val="144000"/>
                        </a:lnSpc>
                        <a:spcBef>
                          <a:spcPts val="600"/>
                        </a:spcBef>
                        <a:spcAft>
                          <a:spcPts val="0"/>
                        </a:spcAft>
                        <a:tabLst>
                          <a:tab pos="442595" algn="l"/>
                        </a:tabLst>
                      </a:pPr>
                      <a:r>
                        <a:rPr lang="en-US" sz="3200" dirty="0">
                          <a:solidFill>
                            <a:srgbClr val="000000"/>
                          </a:solidFill>
                          <a:effectLst/>
                          <a:latin typeface="Times New Roman" panose="02020603050405020304" pitchFamily="18" charset="0"/>
                          <a:ea typeface="Arial" panose="020B0604020202020204" pitchFamily="34" charset="0"/>
                        </a:rPr>
                        <a:t>?</a:t>
                      </a:r>
                      <a:endParaRPr lang="en-US" sz="32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14025559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1168</TotalTime>
  <Words>1051</Words>
  <Application>Microsoft Office PowerPoint</Application>
  <PresentationFormat>On-screen Show (4:3)</PresentationFormat>
  <Paragraphs>120</Paragraphs>
  <Slides>19</Slides>
  <Notes>1</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6_Office Theme</vt:lpstr>
      <vt:lpstr>PowerPoint Presentation</vt:lpstr>
      <vt:lpstr>PowerPoint Presentation</vt:lpstr>
      <vt:lpstr>PowerPoint Presentation</vt:lpstr>
      <vt:lpstr>PowerPoint Presentation</vt:lpstr>
      <vt:lpstr>PowerPoint Presentation</vt:lpstr>
      <vt:lpstr>BÀI 7.  CÁC THÀNH TỰU VĂN HÓA CHỦ YẾU CỦA TRUNG QUỐC TỪ THẾ KỈ VII ĐẾN GIỮA THẾ KỈ XIX   </vt:lpstr>
      <vt:lpstr>PowerPoint Presentation</vt:lpstr>
      <vt:lpstr>PowerPoint Presentation</vt:lpstr>
      <vt:lpstr>2: Văn học, sử học</vt:lpstr>
      <vt:lpstr>2: Văn học, sử học</vt:lpstr>
      <vt:lpstr> 3: Kiến trúc, điêu khắc, hội họa </vt:lpstr>
      <vt:lpstr>PowerPoint Presentation</vt:lpstr>
      <vt:lpstr>PowerPoint Presentation</vt:lpstr>
      <vt:lpstr>PowerPoint Presentation</vt:lpstr>
      <vt:lpstr>PowerPoint Presentation</vt:lpstr>
      <vt:lpstr>LUYỆN TẬP</vt:lpstr>
      <vt:lpstr> Những thành tựu chủ yếu của văn hóa Trung Quốc từ thế kỷ VII đến giữa thế kỷ XIX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72</cp:revision>
  <dcterms:created xsi:type="dcterms:W3CDTF">2021-07-19T08:13:53Z</dcterms:created>
  <dcterms:modified xsi:type="dcterms:W3CDTF">2022-11-01T15:27:31Z</dcterms:modified>
</cp:coreProperties>
</file>