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1" r:id="rId7"/>
    <p:sldId id="263" r:id="rId8"/>
    <p:sldId id="265" r:id="rId9"/>
    <p:sldId id="285" r:id="rId10"/>
    <p:sldId id="266" r:id="rId11"/>
    <p:sldId id="281" r:id="rId12"/>
    <p:sldId id="282" r:id="rId13"/>
    <p:sldId id="283" r:id="rId14"/>
    <p:sldId id="28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icrosoft PhagsPa" panose="020B0502040204020203" pitchFamily="34" charset="0"/>
      <p:regular r:id="rId22"/>
      <p:bold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ไอติม" panose="020B0604020202020204" charset="-3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D876-A449-4E61-9203-A1BC2F005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67507-6CCC-46F5-A623-21888E5B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6EF0F-8FB1-4791-A0BB-E6B0CF4A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9B10-2102-4C0F-99B6-481CE533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E6C10-D217-46EB-A363-E2BFA617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DF24-9134-4CCD-A5B4-BFD37DC4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ED063-0F80-4027-963D-61181A3CB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45C9-DA58-4354-953C-09C80120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FF34-AAE2-424A-BAC7-ADA3CEB5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842E-3075-4666-98D0-2397B697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5090B-D25A-400A-80BB-B5169E4D2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A1DBA-C07E-4D23-97BA-0A761B6C0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1E5E-FEBD-40D5-8755-079AFF57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CC39-C089-4602-996E-695343F6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164E-B33F-4462-ACEA-3756A294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0748-8DDB-49ED-9775-B78B0C6F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6D5D-3910-4EB7-A23F-F793988B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EBE1-63DF-4B5A-912A-9E3421B1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F9668-5F70-4170-955B-75F01FE0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89BF-4468-40FA-B45D-17944604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B8F1-61A4-4E71-804A-BF02511F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BD49-2054-4071-B623-84C5AF98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29E0-5DD4-4525-B4C2-67B27D06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FD85-A3F5-4D8B-A59E-F36BF67A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7E79-FB5A-44AC-AB24-69F11FA6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DB19-B4DF-4408-BCB8-482408A4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227C-8B78-4337-998B-29B7BE88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1E4C-89D5-4115-A428-D5D47DA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CE43-E5C4-49A5-906B-4F1E9281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624AD-2AED-4220-B514-63BE30E9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9B4A0-8F68-439C-9A97-55395B5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5D08-C73E-4ABF-99D4-B29F2CF0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9950C-6D63-4484-BC8A-CC3B9480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9F397-8400-4988-833A-D355127EB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8FFB0-5297-4C7A-856E-DDF2F452C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9E735-DB80-4C6A-BEA4-EE027660C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0CE45-501E-405C-8E77-8D882B1C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FEF62-FD81-4895-9157-1CF17716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5C6F3-3DAB-423F-BA66-218BB59E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DDCA-37F2-4C6E-BB05-D3AA364E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AC922-ED03-419F-BF03-0762F511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7564-8FAE-4403-803A-6C14A154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9B775-2EA7-429D-9698-2A921D21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568A2-55F2-4B9C-B418-E918C7E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1629F-874A-4F7B-A945-D0123A36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3B53A-685E-4ABD-B03A-A2B66C0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D819-1D57-4DBF-9830-006EB582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1F43-7A08-49C7-A2FC-7884627B6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7B132-791E-4788-9ADB-A10001F45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32012-3BA6-4822-A576-9B9D73B4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F17EA-EE25-4738-9D3D-565E226C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FC282-BB60-45D1-A245-E006D5A1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C89-3A48-4F3B-8BE1-50E57B9F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639F7-9313-4E1F-AF58-9827CC733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82E66-3665-48AE-A73A-F8C1937CF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39499-3A7D-46C0-8D08-1F95B872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DDD0B-1A66-462F-A8DB-3C10DFC5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D7C67-5A9E-4FFC-8B13-0790ED25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B9200-AB3F-40FA-8E8B-C07C7573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F1E8-663D-4E63-A93C-585FE2D8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6127-CD5B-485A-AF27-8E97A71B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FAF87-4C98-4E04-B5A0-8A75121FB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7B1C-FA06-4E91-AFA2-FFB085F71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493" y="740864"/>
            <a:ext cx="2241479" cy="2213933"/>
            <a:chOff x="0" y="0"/>
            <a:chExt cx="2988639" cy="2951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625484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25484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663865" y="1847830"/>
            <a:ext cx="2405921" cy="652952"/>
          </a:xfrm>
          <a:custGeom>
            <a:avLst/>
            <a:gdLst/>
            <a:ahLst/>
            <a:cxnLst/>
            <a:rect l="l" t="t" r="r" b="b"/>
            <a:pathLst>
              <a:path w="2405921" h="652952">
                <a:moveTo>
                  <a:pt x="0" y="0"/>
                </a:moveTo>
                <a:lnTo>
                  <a:pt x="2405921" y="0"/>
                </a:lnTo>
                <a:lnTo>
                  <a:pt x="2405921" y="652952"/>
                </a:lnTo>
                <a:lnTo>
                  <a:pt x="0" y="652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44520" y="8866068"/>
            <a:ext cx="6569687" cy="1718813"/>
          </a:xfrm>
          <a:custGeom>
            <a:avLst/>
            <a:gdLst/>
            <a:ahLst/>
            <a:cxnLst/>
            <a:rect l="l" t="t" r="r" b="b"/>
            <a:pathLst>
              <a:path w="6569687" h="1718813">
                <a:moveTo>
                  <a:pt x="0" y="0"/>
                </a:moveTo>
                <a:lnTo>
                  <a:pt x="6569687" y="0"/>
                </a:lnTo>
                <a:lnTo>
                  <a:pt x="6569687" y="1718813"/>
                </a:lnTo>
                <a:lnTo>
                  <a:pt x="0" y="171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679" y="7555361"/>
            <a:ext cx="1265628" cy="1553785"/>
          </a:xfrm>
          <a:custGeom>
            <a:avLst/>
            <a:gdLst/>
            <a:ahLst/>
            <a:cxnLst/>
            <a:rect l="l" t="t" r="r" b="b"/>
            <a:pathLst>
              <a:path w="1265628" h="1553785">
                <a:moveTo>
                  <a:pt x="0" y="0"/>
                </a:moveTo>
                <a:lnTo>
                  <a:pt x="1265628" y="0"/>
                </a:lnTo>
                <a:lnTo>
                  <a:pt x="1265628" y="1553785"/>
                </a:lnTo>
                <a:lnTo>
                  <a:pt x="0" y="155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90220">
            <a:off x="15585512" y="-379009"/>
            <a:ext cx="3629892" cy="3914590"/>
          </a:xfrm>
          <a:custGeom>
            <a:avLst/>
            <a:gdLst/>
            <a:ahLst/>
            <a:cxnLst/>
            <a:rect l="l" t="t" r="r" b="b"/>
            <a:pathLst>
              <a:path w="3629892" h="3914590">
                <a:moveTo>
                  <a:pt x="0" y="0"/>
                </a:moveTo>
                <a:lnTo>
                  <a:pt x="3629892" y="0"/>
                </a:lnTo>
                <a:lnTo>
                  <a:pt x="3629892" y="3914590"/>
                </a:lnTo>
                <a:lnTo>
                  <a:pt x="0" y="3914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49259" y="3332307"/>
            <a:ext cx="13078478" cy="42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9"/>
              </a:lnSpc>
            </a:pPr>
            <a:r>
              <a:rPr lang="en-US" sz="15999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TRÒ CHƠI </a:t>
            </a:r>
          </a:p>
          <a:p>
            <a:pPr algn="ctr">
              <a:lnSpc>
                <a:spcPts val="16159"/>
              </a:lnSpc>
            </a:pPr>
            <a:r>
              <a:rPr lang="en-US" sz="15999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KHỞI ĐỘNG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456100" y="7929249"/>
            <a:ext cx="3375800" cy="806009"/>
            <a:chOff x="0" y="0"/>
            <a:chExt cx="4501066" cy="10746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501066" cy="1074678"/>
              <a:chOff x="0" y="0"/>
              <a:chExt cx="2532509" cy="660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3250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532509" h="660400">
                    <a:moveTo>
                      <a:pt x="240804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08049" y="0"/>
                    </a:lnTo>
                    <a:cubicBezTo>
                      <a:pt x="2476629" y="0"/>
                      <a:pt x="2532509" y="55880"/>
                      <a:pt x="2532509" y="124460"/>
                    </a:cubicBezTo>
                    <a:lnTo>
                      <a:pt x="2532509" y="535940"/>
                    </a:lnTo>
                    <a:cubicBezTo>
                      <a:pt x="2532509" y="604520"/>
                      <a:pt x="2476629" y="660400"/>
                      <a:pt x="2408049" y="660400"/>
                    </a:cubicBezTo>
                    <a:close/>
                  </a:path>
                </a:pathLst>
              </a:custGeom>
              <a:solidFill>
                <a:srgbClr val="F7B2B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49675" y="170733"/>
              <a:ext cx="3801719" cy="68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 u="none" dirty="0">
                  <a:solidFill>
                    <a:srgbClr val="FFFFFF"/>
                  </a:solidFill>
                  <a:latin typeface="Microsoft PhagsPa" panose="020B0502040204020203" pitchFamily="34" charset="0"/>
                </a:rPr>
                <a:t>BẮT ĐẦU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NHIỆT ĐỘ, ĐỘ MUỐI CỦA BIỂN VÀ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74D13-3416-405A-9A32-F575F1C807DA}"/>
              </a:ext>
            </a:extLst>
          </p:cNvPr>
          <p:cNvSpPr txBox="1"/>
          <p:nvPr/>
        </p:nvSpPr>
        <p:spPr>
          <a:xfrm>
            <a:off x="1068380" y="2718749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Nước ở biển và đại dương có vị mặn. Độ muối trung bình của nước biển và đại dương là 35</a:t>
            </a:r>
            <a:r>
              <a:rPr lang="nl-NL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trung bình của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khoảng 17°C.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62800-8707-4606-ABD2-B265DF3EC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77" y="435787"/>
            <a:ext cx="2228003" cy="20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12A6FA3A-0C11-4074-BC92-539297C3C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235"/>
              </p:ext>
            </p:extLst>
          </p:nvPr>
        </p:nvGraphicFramePr>
        <p:xfrm>
          <a:off x="5216245" y="3682332"/>
          <a:ext cx="11640515" cy="5719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033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EF5870F-F04A-4D93-9E2E-EC7B7C757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31592"/>
              </p:ext>
            </p:extLst>
          </p:nvPr>
        </p:nvGraphicFramePr>
        <p:xfrm>
          <a:off x="5092887" y="3666865"/>
          <a:ext cx="11640515" cy="57312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1495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678341" y="158718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1627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</a:p>
          <a:p>
            <a:pPr marL="857250" indent="-857250">
              <a:buAutoNum type="romanUcPeriod"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A98219B3-3BA7-4EEF-AF8F-BBE82CACC8AF}"/>
              </a:ext>
            </a:extLst>
          </p:cNvPr>
          <p:cNvSpPr/>
          <p:nvPr/>
        </p:nvSpPr>
        <p:spPr>
          <a:xfrm>
            <a:off x="2953620" y="1722911"/>
            <a:ext cx="12192000" cy="141310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363A6-145F-456D-BD01-3A7F2608D935}"/>
              </a:ext>
            </a:extLst>
          </p:cNvPr>
          <p:cNvSpPr txBox="1"/>
          <p:nvPr/>
        </p:nvSpPr>
        <p:spPr>
          <a:xfrm>
            <a:off x="1091163" y="4111837"/>
            <a:ext cx="377190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B0DF18E0-1D6A-447F-ADB8-D9E808E37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14355"/>
              </p:ext>
            </p:extLst>
          </p:nvPr>
        </p:nvGraphicFramePr>
        <p:xfrm>
          <a:off x="5181482" y="3666865"/>
          <a:ext cx="12008305" cy="5719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589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033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1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12A6FA3A-0C11-4074-BC92-539297C3C8F6}"/>
              </a:ext>
            </a:extLst>
          </p:cNvPr>
          <p:cNvGraphicFramePr>
            <a:graphicFrameLocks noGrp="1"/>
          </p:cNvGraphicFramePr>
          <p:nvPr/>
        </p:nvGraphicFramePr>
        <p:xfrm>
          <a:off x="5216245" y="3682332"/>
          <a:ext cx="11640515" cy="5719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033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EF5870F-F04A-4D93-9E2E-EC7B7C7578CF}"/>
              </a:ext>
            </a:extLst>
          </p:cNvPr>
          <p:cNvGraphicFramePr>
            <a:graphicFrameLocks noGrp="1"/>
          </p:cNvGraphicFramePr>
          <p:nvPr/>
        </p:nvGraphicFramePr>
        <p:xfrm>
          <a:off x="5092887" y="3666865"/>
          <a:ext cx="11640515" cy="57312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1495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678341" y="158718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A98219B3-3BA7-4EEF-AF8F-BBE82CACC8AF}"/>
              </a:ext>
            </a:extLst>
          </p:cNvPr>
          <p:cNvSpPr/>
          <p:nvPr/>
        </p:nvSpPr>
        <p:spPr>
          <a:xfrm>
            <a:off x="3087680" y="1756435"/>
            <a:ext cx="12192000" cy="141310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363A6-145F-456D-BD01-3A7F2608D935}"/>
              </a:ext>
            </a:extLst>
          </p:cNvPr>
          <p:cNvSpPr txBox="1"/>
          <p:nvPr/>
        </p:nvSpPr>
        <p:spPr>
          <a:xfrm>
            <a:off x="1091163" y="4111837"/>
            <a:ext cx="377190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B0DF18E0-1D6A-447F-ADB8-D9E808E37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58549"/>
              </p:ext>
            </p:extLst>
          </p:nvPr>
        </p:nvGraphicFramePr>
        <p:xfrm>
          <a:off x="5181482" y="3666865"/>
          <a:ext cx="11640515" cy="6191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0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Á-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Á-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TBD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 địa Phi, Đại Tây Dương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 Băng Dương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Phi,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Á-</a:t>
                      </a:r>
                      <a:r>
                        <a:rPr lang="en-US" sz="24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Á-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7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ĐTD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12A6FA3A-0C11-4074-BC92-539297C3C8F6}"/>
              </a:ext>
            </a:extLst>
          </p:cNvPr>
          <p:cNvGraphicFramePr>
            <a:graphicFrameLocks noGrp="1"/>
          </p:cNvGraphicFramePr>
          <p:nvPr/>
        </p:nvGraphicFramePr>
        <p:xfrm>
          <a:off x="5216245" y="3682332"/>
          <a:ext cx="11640515" cy="5719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033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EF5870F-F04A-4D93-9E2E-EC7B7C7578CF}"/>
              </a:ext>
            </a:extLst>
          </p:cNvPr>
          <p:cNvGraphicFramePr>
            <a:graphicFrameLocks noGrp="1"/>
          </p:cNvGraphicFramePr>
          <p:nvPr/>
        </p:nvGraphicFramePr>
        <p:xfrm>
          <a:off x="5092887" y="3666865"/>
          <a:ext cx="11640515" cy="57312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8103">
                  <a:extLst>
                    <a:ext uri="{9D8B030D-6E8A-4147-A177-3AD203B41FA5}">
                      <a16:colId xmlns:a16="http://schemas.microsoft.com/office/drawing/2014/main" val="16393582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990652748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1273260924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2346184819"/>
                    </a:ext>
                  </a:extLst>
                </a:gridCol>
                <a:gridCol w="2328103">
                  <a:extLst>
                    <a:ext uri="{9D8B030D-6E8A-4147-A177-3AD203B41FA5}">
                      <a16:colId xmlns:a16="http://schemas.microsoft.com/office/drawing/2014/main" val="3649313179"/>
                    </a:ext>
                  </a:extLst>
                </a:gridCol>
              </a:tblGrid>
              <a:tr h="91495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Đại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</a:t>
                      </a:r>
                      <a:r>
                        <a:rPr lang="vi-V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Bắc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Đông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Phía</a:t>
                      </a:r>
                      <a:r>
                        <a:rPr lang="en-US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Tây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9153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Thái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Bình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91390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Ấn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Độ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62947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Đại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Tây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01786"/>
                  </a:ext>
                </a:extLst>
              </a:tr>
              <a:tr h="1204072">
                <a:tc>
                  <a:txBody>
                    <a:bodyPr/>
                    <a:lstStyle/>
                    <a:p>
                      <a:r>
                        <a:rPr lang="en-US" b="1" dirty="0" err="1"/>
                        <a:t>Bắc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Băng</a:t>
                      </a:r>
                      <a:r>
                        <a:rPr lang="en-US" b="1" dirty="0"/>
                        <a:t> D</a:t>
                      </a:r>
                      <a:r>
                        <a:rPr lang="vi-VN" b="1" dirty="0"/>
                        <a:t>ư</a:t>
                      </a:r>
                      <a:r>
                        <a:rPr lang="en-US" b="1" dirty="0" err="1"/>
                        <a:t>ơng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3586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678341" y="158718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A98219B3-3BA7-4EEF-AF8F-BBE82CACC8AF}"/>
              </a:ext>
            </a:extLst>
          </p:cNvPr>
          <p:cNvSpPr/>
          <p:nvPr/>
        </p:nvSpPr>
        <p:spPr>
          <a:xfrm>
            <a:off x="3087680" y="1756435"/>
            <a:ext cx="12192000" cy="141310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VẬN DỤNG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363A6-145F-456D-BD01-3A7F2608D935}"/>
              </a:ext>
            </a:extLst>
          </p:cNvPr>
          <p:cNvSpPr txBox="1"/>
          <p:nvPr/>
        </p:nvSpPr>
        <p:spPr>
          <a:xfrm>
            <a:off x="1091163" y="3338791"/>
            <a:ext cx="866073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AB819-9A67-4022-9C6D-C1FBB98DF3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287900"/>
            <a:ext cx="8272991" cy="6994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1C830-4907-451A-8618-7B24873B9A4C}"/>
              </a:ext>
            </a:extLst>
          </p:cNvPr>
          <p:cNvSpPr txBox="1"/>
          <p:nvPr/>
        </p:nvSpPr>
        <p:spPr>
          <a:xfrm>
            <a:off x="2140552" y="5712187"/>
            <a:ext cx="781800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13610-D137-4E84-91BD-2B28A608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14A00-FBFC-44A5-B5F7-23F559C2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23900"/>
            <a:ext cx="75262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1143474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10496" y="5258274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9"/>
                </a:lnTo>
                <a:lnTo>
                  <a:pt x="0" y="1915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95400" y="1421972"/>
            <a:ext cx="14602972" cy="7378762"/>
            <a:chOff x="-731727" y="-85725"/>
            <a:chExt cx="19470629" cy="9838349"/>
          </a:xfrm>
        </p:grpSpPr>
        <p:sp>
          <p:nvSpPr>
            <p:cNvPr id="9" name="TextBox 9"/>
            <p:cNvSpPr txBox="1"/>
            <p:nvPr/>
          </p:nvSpPr>
          <p:spPr>
            <a:xfrm>
              <a:off x="39565" y="-85725"/>
              <a:ext cx="16737964" cy="2232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8"/>
                </a:lnSpc>
              </a:pP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cọc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ngầm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0" lvl="0" indent="0" algn="ctr">
                <a:lnSpc>
                  <a:spcPts val="8975"/>
                </a:lnSpc>
                <a:spcBef>
                  <a:spcPct val="0"/>
                </a:spcBef>
              </a:pPr>
              <a:endParaRPr lang="en-US" sz="3863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706755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0813186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9513717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225005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922711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489595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2112654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3412122" y="912299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-263632" y="2010258"/>
              <a:ext cx="18092152" cy="2232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8"/>
                </a:lnSpc>
              </a:pP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0" lvl="0" indent="0" algn="ctr">
                <a:lnSpc>
                  <a:spcPts val="8975"/>
                </a:lnSpc>
                <a:spcBef>
                  <a:spcPct val="0"/>
                </a:spcBef>
              </a:pPr>
              <a:endParaRPr lang="en-US" sz="3863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706755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0813185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513717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8225005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922711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489595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2112653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122" y="301777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-263634" y="4032356"/>
              <a:ext cx="19002536" cy="3241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8"/>
                </a:lnSpc>
              </a:pP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tai ở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khùng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khiếp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thảm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3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863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0" lvl="0" indent="0" algn="ctr">
                <a:lnSpc>
                  <a:spcPts val="8975"/>
                </a:lnSpc>
                <a:spcBef>
                  <a:spcPct val="0"/>
                </a:spcBef>
              </a:pPr>
              <a:endParaRPr lang="en-US" sz="3863" dirty="0">
                <a:solidFill>
                  <a:srgbClr val="1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706755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0813185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513717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8225005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6922711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4489595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112653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3412122" y="6155767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2"/>
                  </a:lnTo>
                  <a:lnTo>
                    <a:pt x="0" y="1017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-731727" y="7481353"/>
              <a:ext cx="19286048" cy="869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404"/>
                </a:lnSpc>
                <a:spcBef>
                  <a:spcPct val="0"/>
                </a:spcBef>
              </a:pP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60" dirty="0" err="1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860" dirty="0">
                  <a:solidFill>
                    <a:srgbClr val="1414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2571041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677470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6378002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5089291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3786996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353881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8976939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0276407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2737856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5250824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3953811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3" y="0"/>
                  </a:lnTo>
                  <a:lnTo>
                    <a:pt x="1017613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1520696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6547837" y="8735011"/>
              <a:ext cx="1017613" cy="1017613"/>
            </a:xfrm>
            <a:custGeom>
              <a:avLst/>
              <a:gdLst/>
              <a:ahLst/>
              <a:cxnLst/>
              <a:rect l="l" t="t" r="r" b="b"/>
              <a:pathLst>
                <a:path w="1017613" h="1017613">
                  <a:moveTo>
                    <a:pt x="0" y="0"/>
                  </a:moveTo>
                  <a:lnTo>
                    <a:pt x="1017612" y="0"/>
                  </a:lnTo>
                  <a:lnTo>
                    <a:pt x="1017612" y="1017613"/>
                  </a:lnTo>
                  <a:lnTo>
                    <a:pt x="0" y="1017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A1B9A91-6CAE-4F9C-A304-3DF272217CCB}"/>
              </a:ext>
            </a:extLst>
          </p:cNvPr>
          <p:cNvGrpSpPr/>
          <p:nvPr/>
        </p:nvGrpSpPr>
        <p:grpSpPr>
          <a:xfrm>
            <a:off x="5378485" y="2174493"/>
            <a:ext cx="7060109" cy="683007"/>
            <a:chOff x="5422703" y="2562394"/>
            <a:chExt cx="7060109" cy="683007"/>
          </a:xfrm>
        </p:grpSpPr>
        <p:sp>
          <p:nvSpPr>
            <p:cNvPr id="50" name="TextBox 50"/>
            <p:cNvSpPr txBox="1"/>
            <p:nvPr/>
          </p:nvSpPr>
          <p:spPr>
            <a:xfrm>
              <a:off x="5422703" y="2562394"/>
              <a:ext cx="34170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337550" y="2562394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177204" y="2562394"/>
              <a:ext cx="35956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230891" y="2562394"/>
              <a:ext cx="340072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216877" y="2562394"/>
              <a:ext cx="365968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0171362" y="2562394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2117885" y="2562394"/>
              <a:ext cx="364927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1141945" y="2562394"/>
              <a:ext cx="35703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F2EA78-92D6-49C7-9CB5-E221EEFA211C}"/>
              </a:ext>
            </a:extLst>
          </p:cNvPr>
          <p:cNvGrpSpPr/>
          <p:nvPr/>
        </p:nvGrpSpPr>
        <p:grpSpPr>
          <a:xfrm>
            <a:off x="5408888" y="3771175"/>
            <a:ext cx="7060109" cy="691343"/>
            <a:chOff x="5422703" y="2316992"/>
            <a:chExt cx="7060109" cy="691343"/>
          </a:xfrm>
        </p:grpSpPr>
        <p:sp>
          <p:nvSpPr>
            <p:cNvPr id="60" name="TextBox 50">
              <a:extLst>
                <a:ext uri="{FF2B5EF4-FFF2-40B4-BE49-F238E27FC236}">
                  <a16:creationId xmlns:a16="http://schemas.microsoft.com/office/drawing/2014/main" id="{16396E94-AE12-4EB6-8CA2-EE33CE5A8BF7}"/>
                </a:ext>
              </a:extLst>
            </p:cNvPr>
            <p:cNvSpPr txBox="1"/>
            <p:nvPr/>
          </p:nvSpPr>
          <p:spPr>
            <a:xfrm>
              <a:off x="5422703" y="2316992"/>
              <a:ext cx="341709" cy="691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TextBox 51">
              <a:extLst>
                <a:ext uri="{FF2B5EF4-FFF2-40B4-BE49-F238E27FC236}">
                  <a16:creationId xmlns:a16="http://schemas.microsoft.com/office/drawing/2014/main" id="{81E7D88C-3090-4ED8-83D3-DA912C4A0BAE}"/>
                </a:ext>
              </a:extLst>
            </p:cNvPr>
            <p:cNvSpPr txBox="1"/>
            <p:nvPr/>
          </p:nvSpPr>
          <p:spPr>
            <a:xfrm>
              <a:off x="6337550" y="2316992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2" name="TextBox 52">
              <a:extLst>
                <a:ext uri="{FF2B5EF4-FFF2-40B4-BE49-F238E27FC236}">
                  <a16:creationId xmlns:a16="http://schemas.microsoft.com/office/drawing/2014/main" id="{414A2DEA-FF53-47D1-8FA7-7856CFECEF01}"/>
                </a:ext>
              </a:extLst>
            </p:cNvPr>
            <p:cNvSpPr txBox="1"/>
            <p:nvPr/>
          </p:nvSpPr>
          <p:spPr>
            <a:xfrm>
              <a:off x="9177204" y="2316992"/>
              <a:ext cx="35956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3" name="TextBox 53">
              <a:extLst>
                <a:ext uri="{FF2B5EF4-FFF2-40B4-BE49-F238E27FC236}">
                  <a16:creationId xmlns:a16="http://schemas.microsoft.com/office/drawing/2014/main" id="{33C2727E-1A53-4FF2-ADD5-F2481130252F}"/>
                </a:ext>
              </a:extLst>
            </p:cNvPr>
            <p:cNvSpPr txBox="1"/>
            <p:nvPr/>
          </p:nvSpPr>
          <p:spPr>
            <a:xfrm>
              <a:off x="7230891" y="2316992"/>
              <a:ext cx="340072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Ể</a:t>
              </a:r>
            </a:p>
          </p:txBody>
        </p:sp>
        <p:sp>
          <p:nvSpPr>
            <p:cNvPr id="64" name="TextBox 54">
              <a:extLst>
                <a:ext uri="{FF2B5EF4-FFF2-40B4-BE49-F238E27FC236}">
                  <a16:creationId xmlns:a16="http://schemas.microsoft.com/office/drawing/2014/main" id="{520AFCC3-D3EA-461B-977F-DE7F2D0FCCBF}"/>
                </a:ext>
              </a:extLst>
            </p:cNvPr>
            <p:cNvSpPr txBox="1"/>
            <p:nvPr/>
          </p:nvSpPr>
          <p:spPr>
            <a:xfrm>
              <a:off x="8216877" y="2316992"/>
              <a:ext cx="365968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65" name="TextBox 55">
              <a:extLst>
                <a:ext uri="{FF2B5EF4-FFF2-40B4-BE49-F238E27FC236}">
                  <a16:creationId xmlns:a16="http://schemas.microsoft.com/office/drawing/2014/main" id="{05007E7F-E28C-4BAE-A7D4-87E2CE2744C1}"/>
                </a:ext>
              </a:extLst>
            </p:cNvPr>
            <p:cNvSpPr txBox="1"/>
            <p:nvPr/>
          </p:nvSpPr>
          <p:spPr>
            <a:xfrm>
              <a:off x="10171362" y="2316992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" name="TextBox 56">
              <a:extLst>
                <a:ext uri="{FF2B5EF4-FFF2-40B4-BE49-F238E27FC236}">
                  <a16:creationId xmlns:a16="http://schemas.microsoft.com/office/drawing/2014/main" id="{89AF6034-B42A-4A27-83DC-C9D8A24A18F7}"/>
                </a:ext>
              </a:extLst>
            </p:cNvPr>
            <p:cNvSpPr txBox="1"/>
            <p:nvPr/>
          </p:nvSpPr>
          <p:spPr>
            <a:xfrm>
              <a:off x="12117885" y="2316992"/>
              <a:ext cx="364927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67" name="TextBox 57">
              <a:extLst>
                <a:ext uri="{FF2B5EF4-FFF2-40B4-BE49-F238E27FC236}">
                  <a16:creationId xmlns:a16="http://schemas.microsoft.com/office/drawing/2014/main" id="{B8E1D470-CD02-493F-815A-5C49099D8A72}"/>
                </a:ext>
              </a:extLst>
            </p:cNvPr>
            <p:cNvSpPr txBox="1"/>
            <p:nvPr/>
          </p:nvSpPr>
          <p:spPr>
            <a:xfrm>
              <a:off x="11141945" y="2316992"/>
              <a:ext cx="35703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B62AD8-A6A3-4558-8C98-15FF84C47474}"/>
              </a:ext>
            </a:extLst>
          </p:cNvPr>
          <p:cNvGrpSpPr/>
          <p:nvPr/>
        </p:nvGrpSpPr>
        <p:grpSpPr>
          <a:xfrm>
            <a:off x="5408888" y="6095690"/>
            <a:ext cx="7060109" cy="691343"/>
            <a:chOff x="5422703" y="2316992"/>
            <a:chExt cx="7060109" cy="691343"/>
          </a:xfrm>
        </p:grpSpPr>
        <p:sp>
          <p:nvSpPr>
            <p:cNvPr id="69" name="TextBox 50">
              <a:extLst>
                <a:ext uri="{FF2B5EF4-FFF2-40B4-BE49-F238E27FC236}">
                  <a16:creationId xmlns:a16="http://schemas.microsoft.com/office/drawing/2014/main" id="{9FF88BD6-7D66-40AD-A394-5CDF3B49007C}"/>
                </a:ext>
              </a:extLst>
            </p:cNvPr>
            <p:cNvSpPr txBox="1"/>
            <p:nvPr/>
          </p:nvSpPr>
          <p:spPr>
            <a:xfrm>
              <a:off x="5422703" y="2316992"/>
              <a:ext cx="341709" cy="691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70" name="TextBox 51">
              <a:extLst>
                <a:ext uri="{FF2B5EF4-FFF2-40B4-BE49-F238E27FC236}">
                  <a16:creationId xmlns:a16="http://schemas.microsoft.com/office/drawing/2014/main" id="{62E5BB3A-276E-4FE1-8D07-B947A1437713}"/>
                </a:ext>
              </a:extLst>
            </p:cNvPr>
            <p:cNvSpPr txBox="1"/>
            <p:nvPr/>
          </p:nvSpPr>
          <p:spPr>
            <a:xfrm>
              <a:off x="6337550" y="2316992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</a:t>
              </a:r>
            </a:p>
          </p:txBody>
        </p:sp>
        <p:sp>
          <p:nvSpPr>
            <p:cNvPr id="71" name="TextBox 52">
              <a:extLst>
                <a:ext uri="{FF2B5EF4-FFF2-40B4-BE49-F238E27FC236}">
                  <a16:creationId xmlns:a16="http://schemas.microsoft.com/office/drawing/2014/main" id="{8821F02F-2A13-4635-BC05-2A73AF09A6CC}"/>
                </a:ext>
              </a:extLst>
            </p:cNvPr>
            <p:cNvSpPr txBox="1"/>
            <p:nvPr/>
          </p:nvSpPr>
          <p:spPr>
            <a:xfrm>
              <a:off x="9177204" y="2316992"/>
              <a:ext cx="35956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72" name="TextBox 53">
              <a:extLst>
                <a:ext uri="{FF2B5EF4-FFF2-40B4-BE49-F238E27FC236}">
                  <a16:creationId xmlns:a16="http://schemas.microsoft.com/office/drawing/2014/main" id="{BFE3EA63-3D4A-499D-B695-6EBD084B8CA9}"/>
                </a:ext>
              </a:extLst>
            </p:cNvPr>
            <p:cNvSpPr txBox="1"/>
            <p:nvPr/>
          </p:nvSpPr>
          <p:spPr>
            <a:xfrm>
              <a:off x="7230891" y="2316992"/>
              <a:ext cx="340072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3" name="TextBox 54">
              <a:extLst>
                <a:ext uri="{FF2B5EF4-FFF2-40B4-BE49-F238E27FC236}">
                  <a16:creationId xmlns:a16="http://schemas.microsoft.com/office/drawing/2014/main" id="{CCFA05D1-C49E-47F8-AA79-E77D3BA5C5FB}"/>
                </a:ext>
              </a:extLst>
            </p:cNvPr>
            <p:cNvSpPr txBox="1"/>
            <p:nvPr/>
          </p:nvSpPr>
          <p:spPr>
            <a:xfrm>
              <a:off x="8216877" y="2316992"/>
              <a:ext cx="365968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74" name="TextBox 55">
              <a:extLst>
                <a:ext uri="{FF2B5EF4-FFF2-40B4-BE49-F238E27FC236}">
                  <a16:creationId xmlns:a16="http://schemas.microsoft.com/office/drawing/2014/main" id="{172E7B8B-6BC5-4F6A-8C45-1598F3261E8F}"/>
                </a:ext>
              </a:extLst>
            </p:cNvPr>
            <p:cNvSpPr txBox="1"/>
            <p:nvPr/>
          </p:nvSpPr>
          <p:spPr>
            <a:xfrm>
              <a:off x="10171362" y="2316992"/>
              <a:ext cx="338435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75" name="TextBox 56">
              <a:extLst>
                <a:ext uri="{FF2B5EF4-FFF2-40B4-BE49-F238E27FC236}">
                  <a16:creationId xmlns:a16="http://schemas.microsoft.com/office/drawing/2014/main" id="{9072EF99-006E-4480-8B7E-E4ACBB67AFF1}"/>
                </a:ext>
              </a:extLst>
            </p:cNvPr>
            <p:cNvSpPr txBox="1"/>
            <p:nvPr/>
          </p:nvSpPr>
          <p:spPr>
            <a:xfrm>
              <a:off x="12117885" y="2316992"/>
              <a:ext cx="364927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6" name="TextBox 57">
              <a:extLst>
                <a:ext uri="{FF2B5EF4-FFF2-40B4-BE49-F238E27FC236}">
                  <a16:creationId xmlns:a16="http://schemas.microsoft.com/office/drawing/2014/main" id="{98A31509-BCAE-4342-9037-1BC3D0535DBB}"/>
                </a:ext>
              </a:extLst>
            </p:cNvPr>
            <p:cNvSpPr txBox="1"/>
            <p:nvPr/>
          </p:nvSpPr>
          <p:spPr>
            <a:xfrm>
              <a:off x="11141945" y="2316992"/>
              <a:ext cx="357039" cy="683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28"/>
                </a:lnSpc>
                <a:spcBef>
                  <a:spcPct val="0"/>
                </a:spcBef>
              </a:pPr>
              <a:r>
                <a:rPr lang="en-US" sz="416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832BCC7-A100-4D40-8644-9C16B8F320F3}"/>
              </a:ext>
            </a:extLst>
          </p:cNvPr>
          <p:cNvGrpSpPr/>
          <p:nvPr/>
        </p:nvGrpSpPr>
        <p:grpSpPr>
          <a:xfrm>
            <a:off x="3037731" y="8051400"/>
            <a:ext cx="14695219" cy="713400"/>
            <a:chOff x="3037731" y="8051400"/>
            <a:chExt cx="14695219" cy="71340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9ADBA55-5BBC-4EE2-9705-237DB74A8FDD}"/>
                </a:ext>
              </a:extLst>
            </p:cNvPr>
            <p:cNvGrpSpPr/>
            <p:nvPr/>
          </p:nvGrpSpPr>
          <p:grpSpPr>
            <a:xfrm>
              <a:off x="3037731" y="8062429"/>
              <a:ext cx="7060109" cy="691343"/>
              <a:chOff x="5422703" y="2316992"/>
              <a:chExt cx="7060109" cy="691343"/>
            </a:xfrm>
          </p:grpSpPr>
          <p:sp>
            <p:nvSpPr>
              <p:cNvPr id="78" name="TextBox 50">
                <a:extLst>
                  <a:ext uri="{FF2B5EF4-FFF2-40B4-BE49-F238E27FC236}">
                    <a16:creationId xmlns:a16="http://schemas.microsoft.com/office/drawing/2014/main" id="{7A99B8F6-F1E9-4CF1-BCB2-3F73ADCE6BFC}"/>
                  </a:ext>
                </a:extLst>
              </p:cNvPr>
              <p:cNvSpPr txBox="1"/>
              <p:nvPr/>
            </p:nvSpPr>
            <p:spPr>
              <a:xfrm>
                <a:off x="5422703" y="2316992"/>
                <a:ext cx="341709" cy="6913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79" name="TextBox 51">
                <a:extLst>
                  <a:ext uri="{FF2B5EF4-FFF2-40B4-BE49-F238E27FC236}">
                    <a16:creationId xmlns:a16="http://schemas.microsoft.com/office/drawing/2014/main" id="{1D85F862-7253-49D5-9BAF-ECE7B6000C9A}"/>
                  </a:ext>
                </a:extLst>
              </p:cNvPr>
              <p:cNvSpPr txBox="1"/>
              <p:nvPr/>
            </p:nvSpPr>
            <p:spPr>
              <a:xfrm>
                <a:off x="6337550" y="2316992"/>
                <a:ext cx="338435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0" name="TextBox 52">
                <a:extLst>
                  <a:ext uri="{FF2B5EF4-FFF2-40B4-BE49-F238E27FC236}">
                    <a16:creationId xmlns:a16="http://schemas.microsoft.com/office/drawing/2014/main" id="{82FE79BF-D975-42B3-AFE8-E24B2A09F3A5}"/>
                  </a:ext>
                </a:extLst>
              </p:cNvPr>
              <p:cNvSpPr txBox="1"/>
              <p:nvPr/>
            </p:nvSpPr>
            <p:spPr>
              <a:xfrm>
                <a:off x="9177204" y="2316992"/>
                <a:ext cx="359569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1" name="TextBox 53">
                <a:extLst>
                  <a:ext uri="{FF2B5EF4-FFF2-40B4-BE49-F238E27FC236}">
                    <a16:creationId xmlns:a16="http://schemas.microsoft.com/office/drawing/2014/main" id="{BC00328E-3E19-48E1-B56B-689FF2C253E4}"/>
                  </a:ext>
                </a:extLst>
              </p:cNvPr>
              <p:cNvSpPr txBox="1"/>
              <p:nvPr/>
            </p:nvSpPr>
            <p:spPr>
              <a:xfrm>
                <a:off x="7230891" y="2316992"/>
                <a:ext cx="340072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</a:t>
                </a:r>
              </a:p>
            </p:txBody>
          </p:sp>
          <p:sp>
            <p:nvSpPr>
              <p:cNvPr id="82" name="TextBox 54">
                <a:extLst>
                  <a:ext uri="{FF2B5EF4-FFF2-40B4-BE49-F238E27FC236}">
                    <a16:creationId xmlns:a16="http://schemas.microsoft.com/office/drawing/2014/main" id="{E9F0947A-296F-438A-979C-5750FF798011}"/>
                  </a:ext>
                </a:extLst>
              </p:cNvPr>
              <p:cNvSpPr txBox="1"/>
              <p:nvPr/>
            </p:nvSpPr>
            <p:spPr>
              <a:xfrm>
                <a:off x="8216877" y="2316992"/>
                <a:ext cx="365968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83" name="TextBox 55">
                <a:extLst>
                  <a:ext uri="{FF2B5EF4-FFF2-40B4-BE49-F238E27FC236}">
                    <a16:creationId xmlns:a16="http://schemas.microsoft.com/office/drawing/2014/main" id="{3F7CEC9B-346D-42DD-B4F4-10589AE07239}"/>
                  </a:ext>
                </a:extLst>
              </p:cNvPr>
              <p:cNvSpPr txBox="1"/>
              <p:nvPr/>
            </p:nvSpPr>
            <p:spPr>
              <a:xfrm>
                <a:off x="10171362" y="2316992"/>
                <a:ext cx="338435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</a:t>
                </a:r>
              </a:p>
            </p:txBody>
          </p:sp>
          <p:sp>
            <p:nvSpPr>
              <p:cNvPr id="84" name="TextBox 56">
                <a:extLst>
                  <a:ext uri="{FF2B5EF4-FFF2-40B4-BE49-F238E27FC236}">
                    <a16:creationId xmlns:a16="http://schemas.microsoft.com/office/drawing/2014/main" id="{15C65170-3C67-41D4-832B-5DF4B5843D7D}"/>
                  </a:ext>
                </a:extLst>
              </p:cNvPr>
              <p:cNvSpPr txBox="1"/>
              <p:nvPr/>
            </p:nvSpPr>
            <p:spPr>
              <a:xfrm>
                <a:off x="12117885" y="2316992"/>
                <a:ext cx="364927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5" name="TextBox 57">
                <a:extLst>
                  <a:ext uri="{FF2B5EF4-FFF2-40B4-BE49-F238E27FC236}">
                    <a16:creationId xmlns:a16="http://schemas.microsoft.com/office/drawing/2014/main" id="{006EA5D8-9E7E-48F9-9827-0FF313DC7FA5}"/>
                  </a:ext>
                </a:extLst>
              </p:cNvPr>
              <p:cNvSpPr txBox="1"/>
              <p:nvPr/>
            </p:nvSpPr>
            <p:spPr>
              <a:xfrm>
                <a:off x="11141945" y="2316992"/>
                <a:ext cx="357039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99B4C43-C9C1-40D2-84B7-1BE00ACC221A}"/>
                </a:ext>
              </a:extLst>
            </p:cNvPr>
            <p:cNvGrpSpPr/>
            <p:nvPr/>
          </p:nvGrpSpPr>
          <p:grpSpPr>
            <a:xfrm>
              <a:off x="10672841" y="8051400"/>
              <a:ext cx="7060109" cy="713400"/>
              <a:chOff x="5422703" y="2316992"/>
              <a:chExt cx="7060109" cy="713400"/>
            </a:xfrm>
          </p:grpSpPr>
          <p:sp>
            <p:nvSpPr>
              <p:cNvPr id="87" name="TextBox 50">
                <a:extLst>
                  <a:ext uri="{FF2B5EF4-FFF2-40B4-BE49-F238E27FC236}">
                    <a16:creationId xmlns:a16="http://schemas.microsoft.com/office/drawing/2014/main" id="{1ADC26A3-AF88-49A2-BD4C-4D8E4BD28038}"/>
                  </a:ext>
                </a:extLst>
              </p:cNvPr>
              <p:cNvSpPr txBox="1"/>
              <p:nvPr/>
            </p:nvSpPr>
            <p:spPr>
              <a:xfrm>
                <a:off x="5422703" y="2316992"/>
                <a:ext cx="341709" cy="6913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88" name="TextBox 51">
                <a:extLst>
                  <a:ext uri="{FF2B5EF4-FFF2-40B4-BE49-F238E27FC236}">
                    <a16:creationId xmlns:a16="http://schemas.microsoft.com/office/drawing/2014/main" id="{3EF5FA3A-162B-46BB-A7B8-A644AAD820E0}"/>
                  </a:ext>
                </a:extLst>
              </p:cNvPr>
              <p:cNvSpPr txBox="1"/>
              <p:nvPr/>
            </p:nvSpPr>
            <p:spPr>
              <a:xfrm>
                <a:off x="6337550" y="2316992"/>
                <a:ext cx="338435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</a:p>
            </p:txBody>
          </p:sp>
          <p:sp>
            <p:nvSpPr>
              <p:cNvPr id="89" name="TextBox 52">
                <a:extLst>
                  <a:ext uri="{FF2B5EF4-FFF2-40B4-BE49-F238E27FC236}">
                    <a16:creationId xmlns:a16="http://schemas.microsoft.com/office/drawing/2014/main" id="{5EBFAD0D-7947-49EF-9A75-747150AEBC30}"/>
                  </a:ext>
                </a:extLst>
              </p:cNvPr>
              <p:cNvSpPr txBox="1"/>
              <p:nvPr/>
            </p:nvSpPr>
            <p:spPr>
              <a:xfrm>
                <a:off x="9177204" y="2316992"/>
                <a:ext cx="359569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90" name="TextBox 53">
                <a:extLst>
                  <a:ext uri="{FF2B5EF4-FFF2-40B4-BE49-F238E27FC236}">
                    <a16:creationId xmlns:a16="http://schemas.microsoft.com/office/drawing/2014/main" id="{B64AD602-35B7-4313-BE48-DC1DDCB31089}"/>
                  </a:ext>
                </a:extLst>
              </p:cNvPr>
              <p:cNvSpPr txBox="1"/>
              <p:nvPr/>
            </p:nvSpPr>
            <p:spPr>
              <a:xfrm>
                <a:off x="7230891" y="2316992"/>
                <a:ext cx="340072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</a:p>
            </p:txBody>
          </p:sp>
          <p:sp>
            <p:nvSpPr>
              <p:cNvPr id="91" name="TextBox 54">
                <a:extLst>
                  <a:ext uri="{FF2B5EF4-FFF2-40B4-BE49-F238E27FC236}">
                    <a16:creationId xmlns:a16="http://schemas.microsoft.com/office/drawing/2014/main" id="{FCF0AD48-CE83-4ED6-AD19-022F3BBA5B3A}"/>
                  </a:ext>
                </a:extLst>
              </p:cNvPr>
              <p:cNvSpPr txBox="1"/>
              <p:nvPr/>
            </p:nvSpPr>
            <p:spPr>
              <a:xfrm>
                <a:off x="8216877" y="2316992"/>
                <a:ext cx="365968" cy="6830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r>
                  <a:rPr lang="en-US" sz="416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92" name="TextBox 55">
                <a:extLst>
                  <a:ext uri="{FF2B5EF4-FFF2-40B4-BE49-F238E27FC236}">
                    <a16:creationId xmlns:a16="http://schemas.microsoft.com/office/drawing/2014/main" id="{3532F9EF-13F6-4963-A8AA-259D120129E8}"/>
                  </a:ext>
                </a:extLst>
              </p:cNvPr>
              <p:cNvSpPr txBox="1"/>
              <p:nvPr/>
            </p:nvSpPr>
            <p:spPr>
              <a:xfrm>
                <a:off x="10171362" y="2316992"/>
                <a:ext cx="338435" cy="7134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endParaRPr lang="en-US" sz="4163" dirty="0">
                  <a:solidFill>
                    <a:srgbClr val="141414"/>
                  </a:solidFill>
                  <a:latin typeface="ไอติม"/>
                </a:endParaRPr>
              </a:p>
            </p:txBody>
          </p:sp>
          <p:sp>
            <p:nvSpPr>
              <p:cNvPr id="93" name="TextBox 56">
                <a:extLst>
                  <a:ext uri="{FF2B5EF4-FFF2-40B4-BE49-F238E27FC236}">
                    <a16:creationId xmlns:a16="http://schemas.microsoft.com/office/drawing/2014/main" id="{5B7CF2FA-7D54-46DE-9F08-593AE3A7CB6E}"/>
                  </a:ext>
                </a:extLst>
              </p:cNvPr>
              <p:cNvSpPr txBox="1"/>
              <p:nvPr/>
            </p:nvSpPr>
            <p:spPr>
              <a:xfrm>
                <a:off x="12117885" y="2316992"/>
                <a:ext cx="364927" cy="7134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828"/>
                  </a:lnSpc>
                  <a:spcBef>
                    <a:spcPct val="0"/>
                  </a:spcBef>
                </a:pPr>
                <a:endParaRPr lang="en-US" sz="4163" dirty="0">
                  <a:solidFill>
                    <a:srgbClr val="141414"/>
                  </a:solidFill>
                  <a:latin typeface="ไอติม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13610-D137-4E84-91BD-2B28A608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B381D-9F60-45F5-916A-F633115C3803}"/>
              </a:ext>
            </a:extLst>
          </p:cNvPr>
          <p:cNvSpPr txBox="1"/>
          <p:nvPr/>
        </p:nvSpPr>
        <p:spPr>
          <a:xfrm>
            <a:off x="1600200" y="1257300"/>
            <a:ext cx="1554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5: NƯỚC TRÊN TRÁI ĐẤT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0A8BE-7F12-410D-B74C-278407C84D6B}"/>
              </a:ext>
            </a:extLst>
          </p:cNvPr>
          <p:cNvSpPr txBox="1"/>
          <p:nvPr/>
        </p:nvSpPr>
        <p:spPr>
          <a:xfrm>
            <a:off x="2286000" y="2552700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18: BIỂN VÀ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5730893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7ED81-0FCB-4B8E-884B-C83EC9A20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5D2FCE-04B0-4432-BB0C-829BACB4E8A0}"/>
              </a:ext>
            </a:extLst>
          </p:cNvPr>
          <p:cNvSpPr txBox="1"/>
          <p:nvPr/>
        </p:nvSpPr>
        <p:spPr>
          <a:xfrm>
            <a:off x="0" y="419100"/>
            <a:ext cx="182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24E87-00D7-4708-A79A-5272B4555E44}"/>
              </a:ext>
            </a:extLst>
          </p:cNvPr>
          <p:cNvSpPr/>
          <p:nvPr/>
        </p:nvSpPr>
        <p:spPr>
          <a:xfrm>
            <a:off x="990600" y="1342430"/>
            <a:ext cx="16230600" cy="8373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7149A-36FD-4EA5-B223-91C77EA70083}"/>
              </a:ext>
            </a:extLst>
          </p:cNvPr>
          <p:cNvSpPr txBox="1"/>
          <p:nvPr/>
        </p:nvSpPr>
        <p:spPr>
          <a:xfrm>
            <a:off x="1371600" y="1943100"/>
            <a:ext cx="1584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7ED81-0FCB-4B8E-884B-C83EC9A20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5D2FCE-04B0-4432-BB0C-829BACB4E8A0}"/>
              </a:ext>
            </a:extLst>
          </p:cNvPr>
          <p:cNvSpPr txBox="1"/>
          <p:nvPr/>
        </p:nvSpPr>
        <p:spPr>
          <a:xfrm>
            <a:off x="0" y="419100"/>
            <a:ext cx="182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24E87-00D7-4708-A79A-5272B4555E44}"/>
              </a:ext>
            </a:extLst>
          </p:cNvPr>
          <p:cNvSpPr/>
          <p:nvPr/>
        </p:nvSpPr>
        <p:spPr>
          <a:xfrm>
            <a:off x="990600" y="1344970"/>
            <a:ext cx="16230600" cy="8373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7149A-36FD-4EA5-B223-91C77EA70083}"/>
              </a:ext>
            </a:extLst>
          </p:cNvPr>
          <p:cNvSpPr txBox="1"/>
          <p:nvPr/>
        </p:nvSpPr>
        <p:spPr>
          <a:xfrm>
            <a:off x="1181100" y="1911817"/>
            <a:ext cx="158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B145E-2BC8-4D29-B6BE-B6E16AF9EA9C}"/>
              </a:ext>
            </a:extLst>
          </p:cNvPr>
          <p:cNvSpPr txBox="1"/>
          <p:nvPr/>
        </p:nvSpPr>
        <p:spPr>
          <a:xfrm>
            <a:off x="2209800" y="3467100"/>
            <a:ext cx="13258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0050">
              <a:lnSpc>
                <a:spcPct val="150000"/>
              </a:lnSpc>
              <a:buAutoNum type="roman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TRÊN THẾ GIỚI</a:t>
            </a:r>
          </a:p>
          <a:p>
            <a:pPr indent="-400050">
              <a:lnSpc>
                <a:spcPct val="150000"/>
              </a:lnSpc>
              <a:buAutoNum type="roman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ĐỘ, ĐỘ MUỐI CỦA BIỂN VÀ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indent="-400050">
              <a:lnSpc>
                <a:spcPct val="150000"/>
              </a:lnSpc>
              <a:buAutoNum type="romanU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DỘNG CỦA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BIỂN VÀ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</p:spTree>
    <p:extLst>
      <p:ext uri="{BB962C8B-B14F-4D97-AF65-F5344CB8AC3E}">
        <p14:creationId xmlns:p14="http://schemas.microsoft.com/office/powerpoint/2010/main" val="35725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672908" y="155924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4706600" y="7429500"/>
            <a:ext cx="3697395" cy="2715011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71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TRÊN TRÁI ĐẤT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E80055-FA2E-4EC1-81EF-2F965B3E5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7" y="2469919"/>
            <a:ext cx="9320705" cy="671218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83DD2796-5D6A-4497-91E5-BF6428F14E3B}"/>
              </a:ext>
            </a:extLst>
          </p:cNvPr>
          <p:cNvSpPr/>
          <p:nvPr/>
        </p:nvSpPr>
        <p:spPr>
          <a:xfrm>
            <a:off x="10145768" y="3368249"/>
            <a:ext cx="1121526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9D3AFD-D8E7-44A7-AA8C-7C579D0C9D6B}"/>
              </a:ext>
            </a:extLst>
          </p:cNvPr>
          <p:cNvSpPr txBox="1"/>
          <p:nvPr/>
        </p:nvSpPr>
        <p:spPr>
          <a:xfrm>
            <a:off x="11271134" y="2958585"/>
            <a:ext cx="602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C603C-68F2-474C-9F01-BFDEBCBA9D3D}"/>
              </a:ext>
            </a:extLst>
          </p:cNvPr>
          <p:cNvSpPr txBox="1"/>
          <p:nvPr/>
        </p:nvSpPr>
        <p:spPr>
          <a:xfrm>
            <a:off x="11271134" y="4967031"/>
            <a:ext cx="6023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DB497E3-17C9-41DE-B65A-6DD6EA4D48D2}"/>
              </a:ext>
            </a:extLst>
          </p:cNvPr>
          <p:cNvSpPr/>
          <p:nvPr/>
        </p:nvSpPr>
        <p:spPr>
          <a:xfrm>
            <a:off x="10627937" y="5242245"/>
            <a:ext cx="537020" cy="324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7234C9-D27D-4262-9F17-B1A1D59D7206}"/>
              </a:ext>
            </a:extLst>
          </p:cNvPr>
          <p:cNvSpPr txBox="1"/>
          <p:nvPr/>
        </p:nvSpPr>
        <p:spPr>
          <a:xfrm>
            <a:off x="8835274" y="7658100"/>
            <a:ext cx="602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9E0853B5-5BFF-459C-9CEC-6EFC623EF31E}"/>
              </a:ext>
            </a:extLst>
          </p:cNvPr>
          <p:cNvSpPr/>
          <p:nvPr/>
        </p:nvSpPr>
        <p:spPr>
          <a:xfrm>
            <a:off x="6477000" y="3162300"/>
            <a:ext cx="3124200" cy="586949"/>
          </a:xfrm>
          <a:prstGeom prst="wedgeRectCallout">
            <a:avLst>
              <a:gd name="adj1" fmla="val 53964"/>
              <a:gd name="adj2" fmla="val 206165"/>
            </a:avLst>
          </a:prstGeom>
          <a:solidFill>
            <a:srgbClr val="09EB0E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B1151ECA-BF84-49FF-81F9-E7211E28B327}"/>
              </a:ext>
            </a:extLst>
          </p:cNvPr>
          <p:cNvSpPr/>
          <p:nvPr/>
        </p:nvSpPr>
        <p:spPr>
          <a:xfrm>
            <a:off x="6054400" y="6057349"/>
            <a:ext cx="3124200" cy="586949"/>
          </a:xfrm>
          <a:prstGeom prst="wedgeRectCallout">
            <a:avLst>
              <a:gd name="adj1" fmla="val -670"/>
              <a:gd name="adj2" fmla="val -198885"/>
            </a:avLst>
          </a:prstGeom>
          <a:solidFill>
            <a:srgbClr val="09EB0E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F7D92868-3B33-45B7-866C-D693DC37BDF2}"/>
              </a:ext>
            </a:extLst>
          </p:cNvPr>
          <p:cNvSpPr/>
          <p:nvPr/>
        </p:nvSpPr>
        <p:spPr>
          <a:xfrm>
            <a:off x="2531369" y="3743819"/>
            <a:ext cx="3124200" cy="586949"/>
          </a:xfrm>
          <a:prstGeom prst="wedgeRectCallout">
            <a:avLst>
              <a:gd name="adj1" fmla="val 30550"/>
              <a:gd name="adj2" fmla="val 157698"/>
            </a:avLst>
          </a:prstGeom>
          <a:solidFill>
            <a:srgbClr val="09EB0E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F5B956F9-A477-4E47-8871-698F1E8AC7E1}"/>
              </a:ext>
            </a:extLst>
          </p:cNvPr>
          <p:cNvSpPr/>
          <p:nvPr/>
        </p:nvSpPr>
        <p:spPr>
          <a:xfrm>
            <a:off x="1788780" y="2818294"/>
            <a:ext cx="3124200" cy="586949"/>
          </a:xfrm>
          <a:prstGeom prst="wedgeRectCallout">
            <a:avLst>
              <a:gd name="adj1" fmla="val 83883"/>
              <a:gd name="adj2" fmla="val -53482"/>
            </a:avLst>
          </a:prstGeom>
          <a:solidFill>
            <a:srgbClr val="09EB0E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023FB5B-043A-413F-BA71-380791E47036}"/>
              </a:ext>
            </a:extLst>
          </p:cNvPr>
          <p:cNvSpPr/>
          <p:nvPr/>
        </p:nvSpPr>
        <p:spPr>
          <a:xfrm>
            <a:off x="1013460" y="6392800"/>
            <a:ext cx="3124200" cy="586949"/>
          </a:xfrm>
          <a:prstGeom prst="wedgeRectCallout">
            <a:avLst>
              <a:gd name="adj1" fmla="val -670"/>
              <a:gd name="adj2" fmla="val -250815"/>
            </a:avLst>
          </a:prstGeom>
          <a:solidFill>
            <a:srgbClr val="09EB0E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13A488BB-D511-4B21-968A-BB225B2D4517}"/>
              </a:ext>
            </a:extLst>
          </p:cNvPr>
          <p:cNvSpPr/>
          <p:nvPr/>
        </p:nvSpPr>
        <p:spPr>
          <a:xfrm>
            <a:off x="3429000" y="7523606"/>
            <a:ext cx="3124200" cy="586949"/>
          </a:xfrm>
          <a:prstGeom prst="wedgeRectCallout">
            <a:avLst>
              <a:gd name="adj1" fmla="val 7135"/>
              <a:gd name="adj2" fmla="val -219657"/>
            </a:avLst>
          </a:prstGeom>
          <a:solidFill>
            <a:srgbClr val="FFFF00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FAFA517-0A4D-4A25-AC0C-B581E33F78C0}"/>
              </a:ext>
            </a:extLst>
          </p:cNvPr>
          <p:cNvSpPr/>
          <p:nvPr/>
        </p:nvSpPr>
        <p:spPr>
          <a:xfrm>
            <a:off x="6862274" y="7703679"/>
            <a:ext cx="1121526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7E037-F381-4FD1-8F1C-4E6E7898D54C}"/>
              </a:ext>
            </a:extLst>
          </p:cNvPr>
          <p:cNvSpPr txBox="1"/>
          <p:nvPr/>
        </p:nvSpPr>
        <p:spPr>
          <a:xfrm>
            <a:off x="8039100" y="7359307"/>
            <a:ext cx="883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dương thứ 5 được Hiệp hội địa lý quốc gia Mỹ công nhận vào ngày 8/6/2021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3214C2A8-7833-44EC-9C64-D2A09DA10DC4}"/>
              </a:ext>
            </a:extLst>
          </p:cNvPr>
          <p:cNvSpPr/>
          <p:nvPr/>
        </p:nvSpPr>
        <p:spPr>
          <a:xfrm>
            <a:off x="1786652" y="2818294"/>
            <a:ext cx="3124200" cy="586949"/>
          </a:xfrm>
          <a:prstGeom prst="wedgeRectCallout">
            <a:avLst>
              <a:gd name="adj1" fmla="val 83883"/>
              <a:gd name="adj2" fmla="val -5348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3F3F1EB1-25FB-4BE8-A4F6-6CAC8E2CD8F1}"/>
              </a:ext>
            </a:extLst>
          </p:cNvPr>
          <p:cNvSpPr/>
          <p:nvPr/>
        </p:nvSpPr>
        <p:spPr>
          <a:xfrm>
            <a:off x="6477000" y="3162300"/>
            <a:ext cx="3124200" cy="586949"/>
          </a:xfrm>
          <a:prstGeom prst="wedgeRectCallout">
            <a:avLst>
              <a:gd name="adj1" fmla="val 53964"/>
              <a:gd name="adj2" fmla="val 206165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268E5412-5374-4DE4-A993-AFA1FB967542}"/>
              </a:ext>
            </a:extLst>
          </p:cNvPr>
          <p:cNvSpPr/>
          <p:nvPr/>
        </p:nvSpPr>
        <p:spPr>
          <a:xfrm>
            <a:off x="1013460" y="6392800"/>
            <a:ext cx="3124200" cy="586949"/>
          </a:xfrm>
          <a:prstGeom prst="wedgeRectCallout">
            <a:avLst>
              <a:gd name="adj1" fmla="val -670"/>
              <a:gd name="adj2" fmla="val -250815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672908" y="155924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TRÊN TRÁI ĐẤT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383E67-3550-43C2-BF43-4FBA4246A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70" y="2383427"/>
            <a:ext cx="6580325" cy="473873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CECA3-75F0-422C-BC58-B898C4732069}"/>
              </a:ext>
            </a:extLst>
          </p:cNvPr>
          <p:cNvSpPr txBox="1"/>
          <p:nvPr/>
        </p:nvSpPr>
        <p:spPr>
          <a:xfrm>
            <a:off x="1028700" y="2857500"/>
            <a:ext cx="9167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lớp nước liên tục, bao phủ hơn 70% diện tích bề mặt Trái Đất.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gồm: Thái Bình Dương, Đại Tây Dương, Ấn Độ Dương và Bắc Băng Dương</a:t>
            </a:r>
          </a:p>
          <a:p>
            <a:endParaRPr lang="nl-N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dương có diện tích lớn nhất là Thái Bình Dương, nhỏ nhất là Bắc Băng Dương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DB798-65AD-4F03-AA3E-F09F96931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77" y="435787"/>
            <a:ext cx="2228003" cy="20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NHIỆT ĐỘ, ĐỘ MUỐI CỦA BIỂN VÀ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07DBE2-58CC-4BDF-916E-78B7598D0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5" y="4314702"/>
            <a:ext cx="6505379" cy="4684761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2DD449E-61DF-47DF-BB0B-806481F554E2}"/>
              </a:ext>
            </a:extLst>
          </p:cNvPr>
          <p:cNvSpPr/>
          <p:nvPr/>
        </p:nvSpPr>
        <p:spPr>
          <a:xfrm>
            <a:off x="8113112" y="2262143"/>
            <a:ext cx="9146188" cy="7300957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just"/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 muối ở vùng biển nhiệt đới ............. vùng biển ôn đới.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Nhiệt độ trung bình của vùng biển nhiệt đới .................. vùng biển ôn đới.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độ muối và nhiệt độ: điền từ “tăng”, “giảm” vào chỗ trống: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..........., lượng bốc hơi của nước biển ..........., độ muối ........... Nhiệt độ ..........., lượng bốc hơi ..........., độ muối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3731E-1858-4A94-9DE2-8E4013271902}"/>
              </a:ext>
            </a:extLst>
          </p:cNvPr>
          <p:cNvSpPr/>
          <p:nvPr/>
        </p:nvSpPr>
        <p:spPr>
          <a:xfrm>
            <a:off x="11111406" y="6605975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0ED03-1C9F-44BA-AF0E-880BD3A2637A}"/>
              </a:ext>
            </a:extLst>
          </p:cNvPr>
          <p:cNvSpPr/>
          <p:nvPr/>
        </p:nvSpPr>
        <p:spPr>
          <a:xfrm>
            <a:off x="9055445" y="5171334"/>
            <a:ext cx="1904999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243298-58CF-4FFE-BAA4-21E4571951F1}"/>
              </a:ext>
            </a:extLst>
          </p:cNvPr>
          <p:cNvSpPr/>
          <p:nvPr/>
        </p:nvSpPr>
        <p:spPr>
          <a:xfrm>
            <a:off x="9968406" y="7123570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AD76AF-7BC1-406C-948A-B9FA86804C6C}"/>
              </a:ext>
            </a:extLst>
          </p:cNvPr>
          <p:cNvSpPr/>
          <p:nvPr/>
        </p:nvSpPr>
        <p:spPr>
          <a:xfrm>
            <a:off x="12686206" y="7123570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751DEF-6699-4770-94BF-02C6A58E76F2}"/>
              </a:ext>
            </a:extLst>
          </p:cNvPr>
          <p:cNvSpPr/>
          <p:nvPr/>
        </p:nvSpPr>
        <p:spPr>
          <a:xfrm>
            <a:off x="15247964" y="3678998"/>
            <a:ext cx="1904999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AF1B83-23D1-4476-880A-8649083058FD}"/>
              </a:ext>
            </a:extLst>
          </p:cNvPr>
          <p:cNvSpPr/>
          <p:nvPr/>
        </p:nvSpPr>
        <p:spPr>
          <a:xfrm>
            <a:off x="15468600" y="7112000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03732-19FC-484F-9E25-9F2AC897E45A}"/>
              </a:ext>
            </a:extLst>
          </p:cNvPr>
          <p:cNvSpPr/>
          <p:nvPr/>
        </p:nvSpPr>
        <p:spPr>
          <a:xfrm>
            <a:off x="11512554" y="7658100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253FE-D0BE-4946-8AB0-F50D19137F64}"/>
              </a:ext>
            </a:extLst>
          </p:cNvPr>
          <p:cNvSpPr/>
          <p:nvPr/>
        </p:nvSpPr>
        <p:spPr>
          <a:xfrm>
            <a:off x="14270681" y="7669670"/>
            <a:ext cx="1080594" cy="54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7FD14-6DD9-41DC-9AEA-41F18850A199}"/>
              </a:ext>
            </a:extLst>
          </p:cNvPr>
          <p:cNvSpPr txBox="1"/>
          <p:nvPr/>
        </p:nvSpPr>
        <p:spPr>
          <a:xfrm>
            <a:off x="1028700" y="25527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A3A8-0BF6-4707-B74A-47B3F65DB025}"/>
              </a:ext>
            </a:extLst>
          </p:cNvPr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26ED-BC6F-4110-8DA5-6514A4F914A4}"/>
              </a:ext>
            </a:extLst>
          </p:cNvPr>
          <p:cNvSpPr/>
          <p:nvPr/>
        </p:nvSpPr>
        <p:spPr>
          <a:xfrm>
            <a:off x="2709867" y="477751"/>
            <a:ext cx="128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46 - BÀI 18: BIỂN VÀ ĐẠI DƯƠNG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3EC8B-AE95-4714-818A-3A413D100B24}"/>
              </a:ext>
            </a:extLst>
          </p:cNvPr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NHIỆT ĐỘ, ĐỘ MUỐI CỦA BIỂN VÀ ĐẠI D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09E7-332B-4FA1-AB8B-9A6DBEA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822280"/>
            <a:ext cx="3657607" cy="365760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07DBE2-58CC-4BDF-916E-78B7598D0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2786401"/>
            <a:ext cx="7598951" cy="5760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819D3-E816-4C4E-86F1-1B151C9CC922}"/>
              </a:ext>
            </a:extLst>
          </p:cNvPr>
          <p:cNvSpPr txBox="1"/>
          <p:nvPr/>
        </p:nvSpPr>
        <p:spPr>
          <a:xfrm>
            <a:off x="9721884" y="2939965"/>
            <a:ext cx="7716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E9BA9-AAAC-49C4-B77E-8AC95363C595}"/>
              </a:ext>
            </a:extLst>
          </p:cNvPr>
          <p:cNvSpPr txBox="1"/>
          <p:nvPr/>
        </p:nvSpPr>
        <p:spPr>
          <a:xfrm>
            <a:off x="9721884" y="5295940"/>
            <a:ext cx="7777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so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9A826B4A-39DB-4316-97CA-07D2EBC0A599}"/>
              </a:ext>
            </a:extLst>
          </p:cNvPr>
          <p:cNvSpPr/>
          <p:nvPr/>
        </p:nvSpPr>
        <p:spPr>
          <a:xfrm>
            <a:off x="8843888" y="3783474"/>
            <a:ext cx="828499" cy="1911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1224</Words>
  <Application>Microsoft Office PowerPoint</Application>
  <PresentationFormat>Custom</PresentationFormat>
  <Paragraphs>206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PhagsPa</vt:lpstr>
      <vt:lpstr>Segoe UI Black</vt:lpstr>
      <vt:lpstr>ไอติม</vt:lpstr>
      <vt:lpstr>Calibri Light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ô chữ</dc:title>
  <dc:creator>Admin</dc:creator>
  <cp:lastModifiedBy>Admin</cp:lastModifiedBy>
  <cp:revision>48</cp:revision>
  <dcterms:created xsi:type="dcterms:W3CDTF">2006-08-16T00:00:00Z</dcterms:created>
  <dcterms:modified xsi:type="dcterms:W3CDTF">2024-04-07T14:59:51Z</dcterms:modified>
  <dc:identifier>DAGAmh_fiuU</dc:identifier>
</cp:coreProperties>
</file>