
<file path=[Content_Types].xml><?xml version="1.0" encoding="utf-8"?>
<Types xmlns="http://schemas.openxmlformats.org/package/2006/content-types">
  <Default Extension="crdownload" ContentType="image/jpeg"/>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1" r:id="rId2"/>
  </p:sldMasterIdLst>
  <p:notesMasterIdLst>
    <p:notesMasterId r:id="rId31"/>
  </p:notesMasterIdLst>
  <p:sldIdLst>
    <p:sldId id="529" r:id="rId3"/>
    <p:sldId id="506" r:id="rId4"/>
    <p:sldId id="507" r:id="rId5"/>
    <p:sldId id="486" r:id="rId6"/>
    <p:sldId id="508" r:id="rId7"/>
    <p:sldId id="510" r:id="rId8"/>
    <p:sldId id="509" r:id="rId9"/>
    <p:sldId id="518" r:id="rId10"/>
    <p:sldId id="516" r:id="rId11"/>
    <p:sldId id="519" r:id="rId12"/>
    <p:sldId id="489" r:id="rId13"/>
    <p:sldId id="514" r:id="rId14"/>
    <p:sldId id="515" r:id="rId15"/>
    <p:sldId id="520" r:id="rId16"/>
    <p:sldId id="521" r:id="rId17"/>
    <p:sldId id="522" r:id="rId18"/>
    <p:sldId id="534" r:id="rId19"/>
    <p:sldId id="535" r:id="rId20"/>
    <p:sldId id="523" r:id="rId21"/>
    <p:sldId id="495" r:id="rId22"/>
    <p:sldId id="539" r:id="rId23"/>
    <p:sldId id="526" r:id="rId24"/>
    <p:sldId id="537" r:id="rId25"/>
    <p:sldId id="527" r:id="rId26"/>
    <p:sldId id="536" r:id="rId27"/>
    <p:sldId id="528" r:id="rId28"/>
    <p:sldId id="504" r:id="rId29"/>
    <p:sldId id="470" r:id="rId30"/>
  </p:sldIdLst>
  <p:sldSz cx="18288000" cy="10287000"/>
  <p:notesSz cx="18288000" cy="10287000"/>
  <p:embeddedFontLst>
    <p:embeddedFont>
      <p:font typeface="#9Slide01 Noi dung ngan" panose="020B0604020202020204" charset="0"/>
      <p:regular r:id="rId32"/>
    </p:embeddedFont>
    <p:embeddedFont>
      <p:font typeface="#9Slide01 Tieu de ngan" panose="020B0604020202020204" charset="0"/>
      <p:bold r:id="rId33"/>
    </p:embeddedFont>
    <p:embeddedFont>
      <p:font typeface="#9Slide05 Claudia" panose="020B0604020202020204" charset="0"/>
      <p:regular r:id="rId34"/>
    </p:embeddedFont>
    <p:embeddedFont>
      <p:font typeface=".VnTime" panose="020B7200000000000000"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CC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Kiểu Sáng 3 - Màu chủ đề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p:cViewPr varScale="1">
        <p:scale>
          <a:sx n="50" d="100"/>
          <a:sy n="50" d="100"/>
        </p:scale>
        <p:origin x="534"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C785982D-B826-47CA-9F30-7174C72E0E94}" type="datetimeFigureOut">
              <a:rPr lang="en-US" smtClean="0"/>
              <a:t>2/23/2025</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F3DEC808-CEDB-4AA0-AEBA-88A82C3D1D87}" type="slidenum">
              <a:rPr lang="en-US" smtClean="0"/>
              <a:t>‹#›</a:t>
            </a:fld>
            <a:endParaRPr lang="en-US"/>
          </a:p>
        </p:txBody>
      </p:sp>
    </p:spTree>
    <p:extLst>
      <p:ext uri="{BB962C8B-B14F-4D97-AF65-F5344CB8AC3E}">
        <p14:creationId xmlns:p14="http://schemas.microsoft.com/office/powerpoint/2010/main" val="229000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Thiên tai là gì? Vì sao phải phòng tránh thiên tai và ứng phó với biến đổi khí hậu</a:t>
            </a:r>
          </a:p>
          <a:p>
            <a:r>
              <a:rPr lang="en-US"/>
              <a:t>Thiên tai th</a:t>
            </a:r>
            <a:r>
              <a:rPr lang="vi-VN"/>
              <a:t>ư</a:t>
            </a:r>
            <a:r>
              <a:rPr lang="en-US"/>
              <a:t>ờng gây ra nhiều thiệt hại về ng</a:t>
            </a:r>
            <a:r>
              <a:rPr lang="vi-VN"/>
              <a:t>ư</a:t>
            </a:r>
            <a:r>
              <a:rPr lang="en-US"/>
              <a:t>ời và tài sản, làm ảnh h</a:t>
            </a:r>
            <a:r>
              <a:rPr lang="vi-VN"/>
              <a:t>ư</a:t>
            </a:r>
            <a:r>
              <a:rPr lang="en-US"/>
              <a:t>ởng đến hoạt động kinh tế xã hội…Trong điều kiện </a:t>
            </a:r>
          </a:p>
          <a:p>
            <a:r>
              <a:rPr lang="en-US"/>
              <a:t>Biến đổi khí hậu nh</a:t>
            </a:r>
            <a:r>
              <a:rPr lang="vi-VN"/>
              <a:t>ư</a:t>
            </a:r>
            <a:r>
              <a:rPr lang="en-US"/>
              <a:t> hiện nay, thiên tai th</a:t>
            </a:r>
            <a:r>
              <a:rPr lang="vi-VN"/>
              <a:t>ư</a:t>
            </a:r>
            <a:r>
              <a:rPr lang="en-US"/>
              <a:t>ờng diễn biến phức tạp, khó l</a:t>
            </a:r>
            <a:r>
              <a:rPr lang="vi-VN"/>
              <a:t>ư</a:t>
            </a:r>
            <a:r>
              <a:rPr lang="en-US"/>
              <a:t>ờng…</a:t>
            </a:r>
          </a:p>
        </p:txBody>
      </p:sp>
      <p:sp>
        <p:nvSpPr>
          <p:cNvPr id="4" name="Slide Number Placeholder 3"/>
          <p:cNvSpPr>
            <a:spLocks noGrp="1"/>
          </p:cNvSpPr>
          <p:nvPr>
            <p:ph type="sldNum" sz="quarter" idx="5"/>
          </p:nvPr>
        </p:nvSpPr>
        <p:spPr/>
        <p:txBody>
          <a:bodyPr/>
          <a:lstStyle/>
          <a:p>
            <a:fld id="{5E6AB591-05F4-4954-80C1-BA81BA8BB9AD}" type="slidenum">
              <a:rPr lang="en-US" smtClean="0"/>
              <a:t>20</a:t>
            </a:fld>
            <a:endParaRPr lang="en-US"/>
          </a:p>
        </p:txBody>
      </p:sp>
    </p:spTree>
    <p:extLst>
      <p:ext uri="{BB962C8B-B14F-4D97-AF65-F5344CB8AC3E}">
        <p14:creationId xmlns:p14="http://schemas.microsoft.com/office/powerpoint/2010/main" val="281547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điều kiện biến đổi khí hậu nh</a:t>
            </a:r>
            <a:r>
              <a:rPr lang="vi-VN"/>
              <a:t>ư</a:t>
            </a:r>
            <a:r>
              <a:rPr lang="en-US"/>
              <a:t> hiện nay, thiên tai th</a:t>
            </a:r>
            <a:r>
              <a:rPr lang="vi-VN"/>
              <a:t>ư</a:t>
            </a:r>
            <a:r>
              <a:rPr lang="en-US"/>
              <a:t>ờng diễn biến phức tạp, khó l</a:t>
            </a:r>
            <a:r>
              <a:rPr lang="vi-VN"/>
              <a:t>ư</a:t>
            </a:r>
            <a:r>
              <a:rPr lang="en-US"/>
              <a:t>ờng…Do đó bên cạnh các biện pháp phòng tránh thiên tai, con ng</a:t>
            </a:r>
            <a:r>
              <a:rPr lang="vi-VN"/>
              <a:t>ư</a:t>
            </a:r>
            <a:r>
              <a:rPr lang="en-US"/>
              <a:t>ời cần biết ứng phó với BĐKH</a:t>
            </a:r>
          </a:p>
          <a:p>
            <a:endParaRPr lang="en-US"/>
          </a:p>
        </p:txBody>
      </p:sp>
      <p:sp>
        <p:nvSpPr>
          <p:cNvPr id="4" name="Slide Number Placeholder 3"/>
          <p:cNvSpPr>
            <a:spLocks noGrp="1"/>
          </p:cNvSpPr>
          <p:nvPr>
            <p:ph type="sldNum" sz="quarter" idx="5"/>
          </p:nvPr>
        </p:nvSpPr>
        <p:spPr/>
        <p:txBody>
          <a:bodyPr/>
          <a:lstStyle/>
          <a:p>
            <a:fld id="{5E6AB591-05F4-4954-80C1-BA81BA8BB9AD}" type="slidenum">
              <a:rPr lang="en-US" smtClean="0"/>
              <a:t>26</a:t>
            </a:fld>
            <a:endParaRPr lang="en-US"/>
          </a:p>
        </p:txBody>
      </p:sp>
    </p:spTree>
    <p:extLst>
      <p:ext uri="{BB962C8B-B14F-4D97-AF65-F5344CB8AC3E}">
        <p14:creationId xmlns:p14="http://schemas.microsoft.com/office/powerpoint/2010/main" val="393221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27</a:t>
            </a:fld>
            <a:endParaRPr lang="en-US"/>
          </a:p>
        </p:txBody>
      </p:sp>
    </p:spTree>
    <p:extLst>
      <p:ext uri="{BB962C8B-B14F-4D97-AF65-F5344CB8AC3E}">
        <p14:creationId xmlns:p14="http://schemas.microsoft.com/office/powerpoint/2010/main" val="132944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174504" y="3749518"/>
            <a:ext cx="11938991" cy="1778000"/>
          </a:xfrm>
          <a:prstGeom prst="rect">
            <a:avLst/>
          </a:prstGeom>
        </p:spPr>
        <p:txBody>
          <a:bodyPr wrap="square" lIns="0" tIns="0" rIns="0" bIns="0">
            <a:spAutoFit/>
          </a:bodyPr>
          <a:lstStyle>
            <a:lvl1pPr>
              <a:defRPr sz="11500" b="0" i="0">
                <a:solidFill>
                  <a:srgbClr val="152969"/>
                </a:solidFill>
                <a:latin typeface="Arimo"/>
                <a:cs typeface="Arimo"/>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a:extLst>
              <a:ext uri="{FF2B5EF4-FFF2-40B4-BE49-F238E27FC236}">
                <a16:creationId xmlns:a16="http://schemas.microsoft.com/office/drawing/2014/main" id="{A25370BB-E263-40F3-9640-BC238496AAF6}"/>
              </a:ext>
            </a:extLst>
          </p:cNvPr>
          <p:cNvSpPr>
            <a:spLocks noGrp="1"/>
          </p:cNvSpPr>
          <p:nvPr>
            <p:ph type="dt" sz="half" idx="10"/>
          </p:nvPr>
        </p:nvSpPr>
        <p:spPr/>
        <p:txBody>
          <a:bodyPr/>
          <a:lstStyle>
            <a:lvl1pPr>
              <a:defRPr/>
            </a:lvl1pPr>
          </a:lstStyle>
          <a:p>
            <a:pPr>
              <a:defRPr/>
            </a:pPr>
            <a:fld id="{9265816F-E396-469A-A718-EC55E40C7355}" type="datetimeFigureOut">
              <a:rPr lang="en-US"/>
              <a:pPr>
                <a:defRPr/>
              </a:pPr>
              <a:t>2/23/2025</a:t>
            </a:fld>
            <a:endParaRPr lang="en-US"/>
          </a:p>
        </p:txBody>
      </p:sp>
      <p:sp>
        <p:nvSpPr>
          <p:cNvPr id="5" name="Footer Placeholder 4">
            <a:extLst>
              <a:ext uri="{FF2B5EF4-FFF2-40B4-BE49-F238E27FC236}">
                <a16:creationId xmlns:a16="http://schemas.microsoft.com/office/drawing/2014/main" id="{6E0C5DFF-0C1F-41B6-A1C3-6207D688E2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19D905-58AC-4268-8142-AEB67EEB007F}"/>
              </a:ext>
            </a:extLst>
          </p:cNvPr>
          <p:cNvSpPr>
            <a:spLocks noGrp="1"/>
          </p:cNvSpPr>
          <p:nvPr>
            <p:ph type="sldNum" sz="quarter" idx="12"/>
          </p:nvPr>
        </p:nvSpPr>
        <p:spPr/>
        <p:txBody>
          <a:bodyPr/>
          <a:lstStyle>
            <a:lvl1pPr>
              <a:defRPr/>
            </a:lvl1pPr>
          </a:lstStyle>
          <a:p>
            <a:pPr>
              <a:defRPr/>
            </a:pPr>
            <a:fld id="{97193E4A-DDB1-43D1-A3A1-C8D0449D541B}" type="slidenum">
              <a:rPr lang="en-US"/>
              <a:pPr>
                <a:defRPr/>
              </a:pPr>
              <a:t>‹#›</a:t>
            </a:fld>
            <a:endParaRPr lang="en-US"/>
          </a:p>
        </p:txBody>
      </p:sp>
    </p:spTree>
    <p:extLst>
      <p:ext uri="{BB962C8B-B14F-4D97-AF65-F5344CB8AC3E}">
        <p14:creationId xmlns:p14="http://schemas.microsoft.com/office/powerpoint/2010/main" val="2356484734"/>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vi-VN"/>
              <a:t>Bấm để sửa kiểu tiêu đề Bản cái</a:t>
            </a:r>
            <a:endParaRPr lang="en-US"/>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CDEB48B2-9A34-49B8-A4B1-5799131BE179}"/>
              </a:ext>
            </a:extLst>
          </p:cNvPr>
          <p:cNvSpPr>
            <a:spLocks noGrp="1"/>
          </p:cNvSpPr>
          <p:nvPr>
            <p:ph type="dt" sz="half" idx="10"/>
          </p:nvPr>
        </p:nvSpPr>
        <p:spPr/>
        <p:txBody>
          <a:bodyPr/>
          <a:lstStyle>
            <a:lvl1pPr>
              <a:defRPr/>
            </a:lvl1pPr>
          </a:lstStyle>
          <a:p>
            <a:pPr>
              <a:defRPr/>
            </a:pPr>
            <a:fld id="{EC6F59DC-7377-48EA-BA35-9A02529F1289}" type="datetimeFigureOut">
              <a:rPr lang="en-US"/>
              <a:pPr>
                <a:defRPr/>
              </a:pPr>
              <a:t>2/23/2025</a:t>
            </a:fld>
            <a:endParaRPr lang="en-US"/>
          </a:p>
        </p:txBody>
      </p:sp>
      <p:sp>
        <p:nvSpPr>
          <p:cNvPr id="5" name="Footer Placeholder 4">
            <a:extLst>
              <a:ext uri="{FF2B5EF4-FFF2-40B4-BE49-F238E27FC236}">
                <a16:creationId xmlns:a16="http://schemas.microsoft.com/office/drawing/2014/main" id="{68BBD315-A49C-48B1-A4FF-EC26EC9722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E22DD1-CE79-4981-9F6A-2A9E9DABB317}"/>
              </a:ext>
            </a:extLst>
          </p:cNvPr>
          <p:cNvSpPr>
            <a:spLocks noGrp="1"/>
          </p:cNvSpPr>
          <p:nvPr>
            <p:ph type="sldNum" sz="quarter" idx="12"/>
          </p:nvPr>
        </p:nvSpPr>
        <p:spPr/>
        <p:txBody>
          <a:bodyPr/>
          <a:lstStyle>
            <a:lvl1pPr>
              <a:defRPr/>
            </a:lvl1pPr>
          </a:lstStyle>
          <a:p>
            <a:pPr>
              <a:defRPr/>
            </a:pPr>
            <a:fld id="{4F3DB8C1-8CB9-4743-8943-8EFFDB83939E}" type="slidenum">
              <a:rPr lang="en-US"/>
              <a:pPr>
                <a:defRPr/>
              </a:pPr>
              <a:t>‹#›</a:t>
            </a:fld>
            <a:endParaRPr lang="en-US"/>
          </a:p>
        </p:txBody>
      </p:sp>
    </p:spTree>
    <p:extLst>
      <p:ext uri="{BB962C8B-B14F-4D97-AF65-F5344CB8AC3E}">
        <p14:creationId xmlns:p14="http://schemas.microsoft.com/office/powerpoint/2010/main" val="1338421663"/>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a:p>
        </p:txBody>
      </p:sp>
      <p:sp>
        <p:nvSpPr>
          <p:cNvPr id="3" name="Content Placeholder 2"/>
          <p:cNvSpPr>
            <a:spLocks noGrp="1"/>
          </p:cNvSpPr>
          <p:nvPr>
            <p:ph sz="half" idx="1"/>
          </p:nvPr>
        </p:nvSpPr>
        <p:spPr>
          <a:xfrm>
            <a:off x="1257300" y="2738438"/>
            <a:ext cx="7772400" cy="652700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ontent Placeholder 3"/>
          <p:cNvSpPr>
            <a:spLocks noGrp="1"/>
          </p:cNvSpPr>
          <p:nvPr>
            <p:ph sz="half" idx="2"/>
          </p:nvPr>
        </p:nvSpPr>
        <p:spPr>
          <a:xfrm>
            <a:off x="9258300" y="2738438"/>
            <a:ext cx="7772400" cy="652700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Date Placeholder 3">
            <a:extLst>
              <a:ext uri="{FF2B5EF4-FFF2-40B4-BE49-F238E27FC236}">
                <a16:creationId xmlns:a16="http://schemas.microsoft.com/office/drawing/2014/main" id="{256E60AF-F74D-4FA6-A0D4-EB4C18CEC56A}"/>
              </a:ext>
            </a:extLst>
          </p:cNvPr>
          <p:cNvSpPr>
            <a:spLocks noGrp="1"/>
          </p:cNvSpPr>
          <p:nvPr>
            <p:ph type="dt" sz="half" idx="10"/>
          </p:nvPr>
        </p:nvSpPr>
        <p:spPr/>
        <p:txBody>
          <a:bodyPr/>
          <a:lstStyle>
            <a:lvl1pPr>
              <a:defRPr/>
            </a:lvl1pPr>
          </a:lstStyle>
          <a:p>
            <a:pPr>
              <a:defRPr/>
            </a:pPr>
            <a:fld id="{01CE100B-F124-4998-9DED-8BB4DF914CDF}" type="datetimeFigureOut">
              <a:rPr lang="en-US"/>
              <a:pPr>
                <a:defRPr/>
              </a:pPr>
              <a:t>2/23/2025</a:t>
            </a:fld>
            <a:endParaRPr lang="en-US"/>
          </a:p>
        </p:txBody>
      </p:sp>
      <p:sp>
        <p:nvSpPr>
          <p:cNvPr id="6" name="Footer Placeholder 4">
            <a:extLst>
              <a:ext uri="{FF2B5EF4-FFF2-40B4-BE49-F238E27FC236}">
                <a16:creationId xmlns:a16="http://schemas.microsoft.com/office/drawing/2014/main" id="{E3619211-EE0D-4910-86B9-E3D607D072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64A549F-EE46-430B-96D7-9A716F84BBB6}"/>
              </a:ext>
            </a:extLst>
          </p:cNvPr>
          <p:cNvSpPr>
            <a:spLocks noGrp="1"/>
          </p:cNvSpPr>
          <p:nvPr>
            <p:ph type="sldNum" sz="quarter" idx="12"/>
          </p:nvPr>
        </p:nvSpPr>
        <p:spPr/>
        <p:txBody>
          <a:bodyPr/>
          <a:lstStyle>
            <a:lvl1pPr>
              <a:defRPr/>
            </a:lvl1pPr>
          </a:lstStyle>
          <a:p>
            <a:pPr>
              <a:defRPr/>
            </a:pPr>
            <a:fld id="{12263A11-6FBE-4E57-A027-9BDD43456A3D}" type="slidenum">
              <a:rPr lang="en-US"/>
              <a:pPr>
                <a:defRPr/>
              </a:pPr>
              <a:t>‹#›</a:t>
            </a:fld>
            <a:endParaRPr lang="en-US"/>
          </a:p>
        </p:txBody>
      </p:sp>
    </p:spTree>
    <p:extLst>
      <p:ext uri="{BB962C8B-B14F-4D97-AF65-F5344CB8AC3E}">
        <p14:creationId xmlns:p14="http://schemas.microsoft.com/office/powerpoint/2010/main" val="2504327283"/>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vi-VN"/>
              <a:t>Bấm để sửa kiểu tiêu đề Bản cái</a:t>
            </a:r>
            <a:endParaRPr lang="en-US"/>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vi-VN"/>
              <a:t>Bấm để chỉnh sửa kiểu văn bản của Bản cái</a:t>
            </a:r>
          </a:p>
        </p:txBody>
      </p:sp>
      <p:sp>
        <p:nvSpPr>
          <p:cNvPr id="4" name="Content Placeholder 3"/>
          <p:cNvSpPr>
            <a:spLocks noGrp="1"/>
          </p:cNvSpPr>
          <p:nvPr>
            <p:ph sz="half" idx="2"/>
          </p:nvPr>
        </p:nvSpPr>
        <p:spPr>
          <a:xfrm>
            <a:off x="1259683" y="3757613"/>
            <a:ext cx="7736681" cy="552688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vi-VN"/>
              <a:t>Bấm để chỉnh sửa kiểu văn bản của Bản cái</a:t>
            </a:r>
          </a:p>
        </p:txBody>
      </p:sp>
      <p:sp>
        <p:nvSpPr>
          <p:cNvPr id="6" name="Content Placeholder 5"/>
          <p:cNvSpPr>
            <a:spLocks noGrp="1"/>
          </p:cNvSpPr>
          <p:nvPr>
            <p:ph sz="quarter" idx="4"/>
          </p:nvPr>
        </p:nvSpPr>
        <p:spPr>
          <a:xfrm>
            <a:off x="9258300" y="3757613"/>
            <a:ext cx="7774782" cy="552688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Date Placeholder 3">
            <a:extLst>
              <a:ext uri="{FF2B5EF4-FFF2-40B4-BE49-F238E27FC236}">
                <a16:creationId xmlns:a16="http://schemas.microsoft.com/office/drawing/2014/main" id="{4F40B41F-DA6D-4B6F-9EBC-64E21B4F3653}"/>
              </a:ext>
            </a:extLst>
          </p:cNvPr>
          <p:cNvSpPr>
            <a:spLocks noGrp="1"/>
          </p:cNvSpPr>
          <p:nvPr>
            <p:ph type="dt" sz="half" idx="10"/>
          </p:nvPr>
        </p:nvSpPr>
        <p:spPr/>
        <p:txBody>
          <a:bodyPr/>
          <a:lstStyle>
            <a:lvl1pPr>
              <a:defRPr/>
            </a:lvl1pPr>
          </a:lstStyle>
          <a:p>
            <a:pPr>
              <a:defRPr/>
            </a:pPr>
            <a:fld id="{171F53D3-23E8-41ED-A1AE-05542402F5AA}" type="datetimeFigureOut">
              <a:rPr lang="en-US"/>
              <a:pPr>
                <a:defRPr/>
              </a:pPr>
              <a:t>2/23/2025</a:t>
            </a:fld>
            <a:endParaRPr lang="en-US"/>
          </a:p>
        </p:txBody>
      </p:sp>
      <p:sp>
        <p:nvSpPr>
          <p:cNvPr id="8" name="Footer Placeholder 4">
            <a:extLst>
              <a:ext uri="{FF2B5EF4-FFF2-40B4-BE49-F238E27FC236}">
                <a16:creationId xmlns:a16="http://schemas.microsoft.com/office/drawing/2014/main" id="{F07333CE-AAB3-4829-A53C-856B0AAAFB3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2E8E46E-940D-4387-B182-F51D58564D16}"/>
              </a:ext>
            </a:extLst>
          </p:cNvPr>
          <p:cNvSpPr>
            <a:spLocks noGrp="1"/>
          </p:cNvSpPr>
          <p:nvPr>
            <p:ph type="sldNum" sz="quarter" idx="12"/>
          </p:nvPr>
        </p:nvSpPr>
        <p:spPr/>
        <p:txBody>
          <a:bodyPr/>
          <a:lstStyle>
            <a:lvl1pPr>
              <a:defRPr/>
            </a:lvl1pPr>
          </a:lstStyle>
          <a:p>
            <a:pPr>
              <a:defRPr/>
            </a:pPr>
            <a:fld id="{76417089-13CF-43F3-AFC4-B0BCB8F4A82E}" type="slidenum">
              <a:rPr lang="en-US"/>
              <a:pPr>
                <a:defRPr/>
              </a:pPr>
              <a:t>‹#›</a:t>
            </a:fld>
            <a:endParaRPr lang="en-US"/>
          </a:p>
        </p:txBody>
      </p:sp>
    </p:spTree>
    <p:extLst>
      <p:ext uri="{BB962C8B-B14F-4D97-AF65-F5344CB8AC3E}">
        <p14:creationId xmlns:p14="http://schemas.microsoft.com/office/powerpoint/2010/main" val="3763102731"/>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a:p>
        </p:txBody>
      </p:sp>
      <p:sp>
        <p:nvSpPr>
          <p:cNvPr id="3" name="Date Placeholder 3">
            <a:extLst>
              <a:ext uri="{FF2B5EF4-FFF2-40B4-BE49-F238E27FC236}">
                <a16:creationId xmlns:a16="http://schemas.microsoft.com/office/drawing/2014/main" id="{D6EADB22-9D96-4734-BD38-6DAFF367375E}"/>
              </a:ext>
            </a:extLst>
          </p:cNvPr>
          <p:cNvSpPr>
            <a:spLocks noGrp="1"/>
          </p:cNvSpPr>
          <p:nvPr>
            <p:ph type="dt" sz="half" idx="10"/>
          </p:nvPr>
        </p:nvSpPr>
        <p:spPr/>
        <p:txBody>
          <a:bodyPr/>
          <a:lstStyle>
            <a:lvl1pPr>
              <a:defRPr/>
            </a:lvl1pPr>
          </a:lstStyle>
          <a:p>
            <a:pPr>
              <a:defRPr/>
            </a:pPr>
            <a:fld id="{73104963-4368-4C48-9A22-CF074569EE9E}" type="datetimeFigureOut">
              <a:rPr lang="en-US"/>
              <a:pPr>
                <a:defRPr/>
              </a:pPr>
              <a:t>2/23/2025</a:t>
            </a:fld>
            <a:endParaRPr lang="en-US"/>
          </a:p>
        </p:txBody>
      </p:sp>
      <p:sp>
        <p:nvSpPr>
          <p:cNvPr id="4" name="Footer Placeholder 4">
            <a:extLst>
              <a:ext uri="{FF2B5EF4-FFF2-40B4-BE49-F238E27FC236}">
                <a16:creationId xmlns:a16="http://schemas.microsoft.com/office/drawing/2014/main" id="{65C7220E-B9E5-4EB6-9B87-C75029241FB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DBA336B-6A3B-4D86-AEA7-F72BCE06FEB8}"/>
              </a:ext>
            </a:extLst>
          </p:cNvPr>
          <p:cNvSpPr>
            <a:spLocks noGrp="1"/>
          </p:cNvSpPr>
          <p:nvPr>
            <p:ph type="sldNum" sz="quarter" idx="12"/>
          </p:nvPr>
        </p:nvSpPr>
        <p:spPr/>
        <p:txBody>
          <a:bodyPr/>
          <a:lstStyle>
            <a:lvl1pPr>
              <a:defRPr/>
            </a:lvl1pPr>
          </a:lstStyle>
          <a:p>
            <a:pPr>
              <a:defRPr/>
            </a:pPr>
            <a:fld id="{36061271-5624-452E-826C-AA23CDBBCFE7}" type="slidenum">
              <a:rPr lang="en-US"/>
              <a:pPr>
                <a:defRPr/>
              </a:pPr>
              <a:t>‹#›</a:t>
            </a:fld>
            <a:endParaRPr lang="en-US"/>
          </a:p>
        </p:txBody>
      </p:sp>
    </p:spTree>
    <p:extLst>
      <p:ext uri="{BB962C8B-B14F-4D97-AF65-F5344CB8AC3E}">
        <p14:creationId xmlns:p14="http://schemas.microsoft.com/office/powerpoint/2010/main" val="3591665719"/>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vi-VN"/>
              <a:t>Bấm để sửa kiểu tiêu đề Bản cái</a:t>
            </a:r>
            <a:endParaRPr lang="en-US"/>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00ECE2AB-3866-4DD0-8B43-BDCFD4E7961B}"/>
              </a:ext>
            </a:extLst>
          </p:cNvPr>
          <p:cNvSpPr>
            <a:spLocks noGrp="1"/>
          </p:cNvSpPr>
          <p:nvPr>
            <p:ph type="dt" sz="half" idx="10"/>
          </p:nvPr>
        </p:nvSpPr>
        <p:spPr/>
        <p:txBody>
          <a:bodyPr/>
          <a:lstStyle>
            <a:lvl1pPr>
              <a:defRPr/>
            </a:lvl1pPr>
          </a:lstStyle>
          <a:p>
            <a:pPr>
              <a:defRPr/>
            </a:pPr>
            <a:fld id="{B81DE352-3DF2-472A-B13F-F5FE73BA6053}" type="datetimeFigureOut">
              <a:rPr lang="en-US"/>
              <a:pPr>
                <a:defRPr/>
              </a:pPr>
              <a:t>2/23/2025</a:t>
            </a:fld>
            <a:endParaRPr lang="en-US"/>
          </a:p>
        </p:txBody>
      </p:sp>
      <p:sp>
        <p:nvSpPr>
          <p:cNvPr id="6" name="Footer Placeholder 4">
            <a:extLst>
              <a:ext uri="{FF2B5EF4-FFF2-40B4-BE49-F238E27FC236}">
                <a16:creationId xmlns:a16="http://schemas.microsoft.com/office/drawing/2014/main" id="{61A9FB48-A27D-48B2-83B0-9A715B609C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5EFE9C-F2EE-43A7-A5DA-E1C193BD15F4}"/>
              </a:ext>
            </a:extLst>
          </p:cNvPr>
          <p:cNvSpPr>
            <a:spLocks noGrp="1"/>
          </p:cNvSpPr>
          <p:nvPr>
            <p:ph type="sldNum" sz="quarter" idx="12"/>
          </p:nvPr>
        </p:nvSpPr>
        <p:spPr/>
        <p:txBody>
          <a:bodyPr/>
          <a:lstStyle>
            <a:lvl1pPr>
              <a:defRPr/>
            </a:lvl1pPr>
          </a:lstStyle>
          <a:p>
            <a:pPr>
              <a:defRPr/>
            </a:pPr>
            <a:fld id="{1B1CEC79-8AE9-41FC-8576-F186887BDE21}" type="slidenum">
              <a:rPr lang="en-US"/>
              <a:pPr>
                <a:defRPr/>
              </a:pPr>
              <a:t>‹#›</a:t>
            </a:fld>
            <a:endParaRPr lang="en-US"/>
          </a:p>
        </p:txBody>
      </p:sp>
    </p:spTree>
    <p:extLst>
      <p:ext uri="{BB962C8B-B14F-4D97-AF65-F5344CB8AC3E}">
        <p14:creationId xmlns:p14="http://schemas.microsoft.com/office/powerpoint/2010/main" val="1015177473"/>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vi-VN"/>
              <a:t>Bấm để sửa kiểu tiêu đề Bản cái</a:t>
            </a:r>
            <a:endParaRPr lang="en-US"/>
          </a:p>
        </p:txBody>
      </p:sp>
      <p:sp>
        <p:nvSpPr>
          <p:cNvPr id="3" name="Picture Placeholder 2"/>
          <p:cNvSpPr>
            <a:spLocks noGrp="1"/>
          </p:cNvSpPr>
          <p:nvPr>
            <p:ph type="pic" idx="1"/>
          </p:nvPr>
        </p:nvSpPr>
        <p:spPr>
          <a:xfrm>
            <a:off x="7774782" y="1481138"/>
            <a:ext cx="9258300" cy="7310438"/>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r>
              <a:rPr lang="vi-VN" noProof="0"/>
              <a:t>Bấm biểu tượng để thêm hình ảnh</a:t>
            </a:r>
            <a:endParaRPr lang="en-US" noProof="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7835F2C3-1BB9-4C0D-99C5-FA5C15D8E394}"/>
              </a:ext>
            </a:extLst>
          </p:cNvPr>
          <p:cNvSpPr>
            <a:spLocks noGrp="1"/>
          </p:cNvSpPr>
          <p:nvPr>
            <p:ph type="dt" sz="half" idx="10"/>
          </p:nvPr>
        </p:nvSpPr>
        <p:spPr/>
        <p:txBody>
          <a:bodyPr/>
          <a:lstStyle>
            <a:lvl1pPr>
              <a:defRPr/>
            </a:lvl1pPr>
          </a:lstStyle>
          <a:p>
            <a:pPr>
              <a:defRPr/>
            </a:pPr>
            <a:fld id="{96DCDA95-0618-4635-AA3E-77E7D9635A96}" type="datetimeFigureOut">
              <a:rPr lang="en-US"/>
              <a:pPr>
                <a:defRPr/>
              </a:pPr>
              <a:t>2/23/2025</a:t>
            </a:fld>
            <a:endParaRPr lang="en-US"/>
          </a:p>
        </p:txBody>
      </p:sp>
      <p:sp>
        <p:nvSpPr>
          <p:cNvPr id="6" name="Footer Placeholder 4">
            <a:extLst>
              <a:ext uri="{FF2B5EF4-FFF2-40B4-BE49-F238E27FC236}">
                <a16:creationId xmlns:a16="http://schemas.microsoft.com/office/drawing/2014/main" id="{423970E2-67D4-4D29-AFD0-6D509101CA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061034-6B1A-4870-B736-C9F9D3420C82}"/>
              </a:ext>
            </a:extLst>
          </p:cNvPr>
          <p:cNvSpPr>
            <a:spLocks noGrp="1"/>
          </p:cNvSpPr>
          <p:nvPr>
            <p:ph type="sldNum" sz="quarter" idx="12"/>
          </p:nvPr>
        </p:nvSpPr>
        <p:spPr/>
        <p:txBody>
          <a:bodyPr/>
          <a:lstStyle>
            <a:lvl1pPr>
              <a:defRPr/>
            </a:lvl1pPr>
          </a:lstStyle>
          <a:p>
            <a:pPr>
              <a:defRPr/>
            </a:pPr>
            <a:fld id="{EBC1D67B-AE8C-41D2-BC04-9DE7D073AF65}" type="slidenum">
              <a:rPr lang="en-US"/>
              <a:pPr>
                <a:defRPr/>
              </a:pPr>
              <a:t>‹#›</a:t>
            </a:fld>
            <a:endParaRPr lang="en-US"/>
          </a:p>
        </p:txBody>
      </p:sp>
    </p:spTree>
    <p:extLst>
      <p:ext uri="{BB962C8B-B14F-4D97-AF65-F5344CB8AC3E}">
        <p14:creationId xmlns:p14="http://schemas.microsoft.com/office/powerpoint/2010/main" val="2757067341"/>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a:extLst>
              <a:ext uri="{FF2B5EF4-FFF2-40B4-BE49-F238E27FC236}">
                <a16:creationId xmlns:a16="http://schemas.microsoft.com/office/drawing/2014/main" id="{BB199722-802A-44F9-BB9A-FCAE75A01F5C}"/>
              </a:ext>
            </a:extLst>
          </p:cNvPr>
          <p:cNvSpPr>
            <a:spLocks noGrp="1"/>
          </p:cNvSpPr>
          <p:nvPr>
            <p:ph type="dt" sz="half" idx="10"/>
          </p:nvPr>
        </p:nvSpPr>
        <p:spPr/>
        <p:txBody>
          <a:bodyPr/>
          <a:lstStyle>
            <a:lvl1pPr>
              <a:defRPr/>
            </a:lvl1pPr>
          </a:lstStyle>
          <a:p>
            <a:pPr>
              <a:defRPr/>
            </a:pPr>
            <a:fld id="{D1AC6D69-7AF7-478C-BA34-81715BBA89B3}" type="datetimeFigureOut">
              <a:rPr lang="en-US"/>
              <a:pPr>
                <a:defRPr/>
              </a:pPr>
              <a:t>2/23/2025</a:t>
            </a:fld>
            <a:endParaRPr lang="en-US"/>
          </a:p>
        </p:txBody>
      </p:sp>
      <p:sp>
        <p:nvSpPr>
          <p:cNvPr id="5" name="Footer Placeholder 4">
            <a:extLst>
              <a:ext uri="{FF2B5EF4-FFF2-40B4-BE49-F238E27FC236}">
                <a16:creationId xmlns:a16="http://schemas.microsoft.com/office/drawing/2014/main" id="{842D2A17-E57B-4BD8-8BF2-0538926133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B2550E-9FF9-4F60-B1C7-DD7E17AB6DAD}"/>
              </a:ext>
            </a:extLst>
          </p:cNvPr>
          <p:cNvSpPr>
            <a:spLocks noGrp="1"/>
          </p:cNvSpPr>
          <p:nvPr>
            <p:ph type="sldNum" sz="quarter" idx="12"/>
          </p:nvPr>
        </p:nvSpPr>
        <p:spPr/>
        <p:txBody>
          <a:bodyPr/>
          <a:lstStyle>
            <a:lvl1pPr>
              <a:defRPr/>
            </a:lvl1pPr>
          </a:lstStyle>
          <a:p>
            <a:pPr>
              <a:defRPr/>
            </a:pPr>
            <a:fld id="{EAF8B8F0-C955-404D-A1BF-A967639EADDC}" type="slidenum">
              <a:rPr lang="en-US"/>
              <a:pPr>
                <a:defRPr/>
              </a:pPr>
              <a:t>‹#›</a:t>
            </a:fld>
            <a:endParaRPr lang="en-US"/>
          </a:p>
        </p:txBody>
      </p:sp>
    </p:spTree>
    <p:extLst>
      <p:ext uri="{BB962C8B-B14F-4D97-AF65-F5344CB8AC3E}">
        <p14:creationId xmlns:p14="http://schemas.microsoft.com/office/powerpoint/2010/main" val="163407345"/>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vi-VN"/>
              <a:t>Bấm để sửa kiểu tiêu đề Bản cái</a:t>
            </a:r>
            <a:endParaRPr lang="en-US"/>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a:extLst>
              <a:ext uri="{FF2B5EF4-FFF2-40B4-BE49-F238E27FC236}">
                <a16:creationId xmlns:a16="http://schemas.microsoft.com/office/drawing/2014/main" id="{833906A3-2A49-4D4F-BA48-74FED9725ED9}"/>
              </a:ext>
            </a:extLst>
          </p:cNvPr>
          <p:cNvSpPr>
            <a:spLocks noGrp="1"/>
          </p:cNvSpPr>
          <p:nvPr>
            <p:ph type="dt" sz="half" idx="10"/>
          </p:nvPr>
        </p:nvSpPr>
        <p:spPr/>
        <p:txBody>
          <a:bodyPr/>
          <a:lstStyle>
            <a:lvl1pPr>
              <a:defRPr/>
            </a:lvl1pPr>
          </a:lstStyle>
          <a:p>
            <a:pPr>
              <a:defRPr/>
            </a:pPr>
            <a:fld id="{37326C6E-936B-460B-9F11-B0519834FD5A}" type="datetimeFigureOut">
              <a:rPr lang="en-US"/>
              <a:pPr>
                <a:defRPr/>
              </a:pPr>
              <a:t>2/23/2025</a:t>
            </a:fld>
            <a:endParaRPr lang="en-US"/>
          </a:p>
        </p:txBody>
      </p:sp>
      <p:sp>
        <p:nvSpPr>
          <p:cNvPr id="5" name="Footer Placeholder 4">
            <a:extLst>
              <a:ext uri="{FF2B5EF4-FFF2-40B4-BE49-F238E27FC236}">
                <a16:creationId xmlns:a16="http://schemas.microsoft.com/office/drawing/2014/main" id="{C7283312-90DA-46E5-80E4-7083AAF323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5604DB-6F9B-4C8F-AF4B-C20CE326E28A}"/>
              </a:ext>
            </a:extLst>
          </p:cNvPr>
          <p:cNvSpPr>
            <a:spLocks noGrp="1"/>
          </p:cNvSpPr>
          <p:nvPr>
            <p:ph type="sldNum" sz="quarter" idx="12"/>
          </p:nvPr>
        </p:nvSpPr>
        <p:spPr/>
        <p:txBody>
          <a:bodyPr/>
          <a:lstStyle>
            <a:lvl1pPr>
              <a:defRPr/>
            </a:lvl1pPr>
          </a:lstStyle>
          <a:p>
            <a:pPr>
              <a:defRPr/>
            </a:pPr>
            <a:fld id="{B35AA4BC-283A-4AF0-8E0E-366B60E2AA50}" type="slidenum">
              <a:rPr lang="en-US"/>
              <a:pPr>
                <a:defRPr/>
              </a:pPr>
              <a:t>‹#›</a:t>
            </a:fld>
            <a:endParaRPr lang="en-US"/>
          </a:p>
        </p:txBody>
      </p:sp>
    </p:spTree>
    <p:extLst>
      <p:ext uri="{BB962C8B-B14F-4D97-AF65-F5344CB8AC3E}">
        <p14:creationId xmlns:p14="http://schemas.microsoft.com/office/powerpoint/2010/main" val="3383350390"/>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7D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500" b="0" i="0">
                <a:solidFill>
                  <a:srgbClr val="152969"/>
                </a:solidFill>
                <a:latin typeface="Arimo"/>
                <a:cs typeface="Arimo"/>
              </a:defRPr>
            </a:lvl1pPr>
          </a:lstStyle>
          <a:p>
            <a:endParaRPr/>
          </a:p>
        </p:txBody>
      </p:sp>
      <p:sp>
        <p:nvSpPr>
          <p:cNvPr id="3" name="Holder 3"/>
          <p:cNvSpPr>
            <a:spLocks noGrp="1"/>
          </p:cNvSpPr>
          <p:nvPr>
            <p:ph type="body" idx="1"/>
          </p:nvPr>
        </p:nvSpPr>
        <p:spPr/>
        <p:txBody>
          <a:bodyPr lIns="0" tIns="0" rIns="0" bIns="0"/>
          <a:lstStyle>
            <a:lvl1pPr>
              <a:defRPr sz="9200" b="0" i="0">
                <a:solidFill>
                  <a:srgbClr val="152969"/>
                </a:solidFill>
                <a:latin typeface="Arimo"/>
                <a:cs typeface="Arim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00" b="0" i="0">
                <a:solidFill>
                  <a:srgbClr val="152969"/>
                </a:solidFill>
                <a:latin typeface="Arimo"/>
                <a:cs typeface="Arimo"/>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00" b="0" i="0">
                <a:solidFill>
                  <a:srgbClr val="152969"/>
                </a:solidFill>
                <a:latin typeface="Arimo"/>
                <a:cs typeface="Arim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Chân trang 1">
            <a:extLst>
              <a:ext uri="{FF2B5EF4-FFF2-40B4-BE49-F238E27FC236}">
                <a16:creationId xmlns:a16="http://schemas.microsoft.com/office/drawing/2014/main" id="{EEE00AE8-6729-4EA1-9B62-7DC00D57F9A2}"/>
              </a:ext>
            </a:extLst>
          </p:cNvPr>
          <p:cNvSpPr>
            <a:spLocks noGrp="1"/>
          </p:cNvSpPr>
          <p:nvPr>
            <p:ph type="ftr" sz="quarter" idx="10"/>
          </p:nvPr>
        </p:nvSpPr>
        <p:spPr/>
        <p:txBody>
          <a:bodyPr/>
          <a:lstStyle/>
          <a:p>
            <a:endParaRPr lang="en-US"/>
          </a:p>
        </p:txBody>
      </p:sp>
      <p:sp>
        <p:nvSpPr>
          <p:cNvPr id="3" name="Chỗ dành sẵn cho Ngày tháng 2">
            <a:extLst>
              <a:ext uri="{FF2B5EF4-FFF2-40B4-BE49-F238E27FC236}">
                <a16:creationId xmlns:a16="http://schemas.microsoft.com/office/drawing/2014/main" id="{587BE253-95BC-485F-8779-2B44FD4A263E}"/>
              </a:ext>
            </a:extLst>
          </p:cNvPr>
          <p:cNvSpPr>
            <a:spLocks noGrp="1"/>
          </p:cNvSpPr>
          <p:nvPr>
            <p:ph type="dt" sz="half" idx="11"/>
          </p:nvPr>
        </p:nvSpPr>
        <p:spPr/>
        <p:txBody>
          <a:bodyPr/>
          <a:lstStyle/>
          <a:p>
            <a:fld id="{1D8BD707-D9CF-40AE-B4C6-C98DA3205C09}" type="datetimeFigureOut">
              <a:rPr lang="en-US" smtClean="0"/>
              <a:t>2/23/2025</a:t>
            </a:fld>
            <a:endParaRPr lang="en-US"/>
          </a:p>
        </p:txBody>
      </p:sp>
      <p:sp>
        <p:nvSpPr>
          <p:cNvPr id="4" name="Chỗ dành sẵn cho Số hiệu Bản chiếu 3">
            <a:extLst>
              <a:ext uri="{FF2B5EF4-FFF2-40B4-BE49-F238E27FC236}">
                <a16:creationId xmlns:a16="http://schemas.microsoft.com/office/drawing/2014/main" id="{9E9114E9-B12D-4E50-8A34-368CC6202373}"/>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84460245"/>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vi-VN"/>
              <a:t>Bấm để sửa kiểu tiêu đề Bản cái</a:t>
            </a:r>
            <a:endParaRPr lang="en-US"/>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vi-VN"/>
              <a:t>Bấm để chỉnh sửa kiểu tiêu đề phụ của Bản cái</a:t>
            </a:r>
            <a:endParaRPr lang="en-US"/>
          </a:p>
        </p:txBody>
      </p:sp>
      <p:sp>
        <p:nvSpPr>
          <p:cNvPr id="4" name="Date Placeholder 3">
            <a:extLst>
              <a:ext uri="{FF2B5EF4-FFF2-40B4-BE49-F238E27FC236}">
                <a16:creationId xmlns:a16="http://schemas.microsoft.com/office/drawing/2014/main" id="{75348913-CF7B-47CC-BDE8-766F09BA7F24}"/>
              </a:ext>
            </a:extLst>
          </p:cNvPr>
          <p:cNvSpPr>
            <a:spLocks noGrp="1"/>
          </p:cNvSpPr>
          <p:nvPr>
            <p:ph type="dt" sz="half" idx="10"/>
          </p:nvPr>
        </p:nvSpPr>
        <p:spPr/>
        <p:txBody>
          <a:bodyPr/>
          <a:lstStyle>
            <a:lvl1pPr>
              <a:defRPr/>
            </a:lvl1pPr>
          </a:lstStyle>
          <a:p>
            <a:pPr>
              <a:defRPr/>
            </a:pPr>
            <a:fld id="{39E94782-5062-450C-A5EC-C5191CC8F60B}" type="datetimeFigureOut">
              <a:rPr lang="en-US"/>
              <a:pPr>
                <a:defRPr/>
              </a:pPr>
              <a:t>2/23/2025</a:t>
            </a:fld>
            <a:endParaRPr lang="en-US"/>
          </a:p>
        </p:txBody>
      </p:sp>
      <p:sp>
        <p:nvSpPr>
          <p:cNvPr id="5" name="Footer Placeholder 4">
            <a:extLst>
              <a:ext uri="{FF2B5EF4-FFF2-40B4-BE49-F238E27FC236}">
                <a16:creationId xmlns:a16="http://schemas.microsoft.com/office/drawing/2014/main" id="{8DCD974F-95A3-457D-A4AB-DCF0979DF5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9EF2EE-7B04-4BD4-A51E-59179C622DB5}"/>
              </a:ext>
            </a:extLst>
          </p:cNvPr>
          <p:cNvSpPr>
            <a:spLocks noGrp="1"/>
          </p:cNvSpPr>
          <p:nvPr>
            <p:ph type="sldNum" sz="quarter" idx="12"/>
          </p:nvPr>
        </p:nvSpPr>
        <p:spPr/>
        <p:txBody>
          <a:bodyPr/>
          <a:lstStyle>
            <a:lvl1pPr>
              <a:defRPr/>
            </a:lvl1pPr>
          </a:lstStyle>
          <a:p>
            <a:pPr>
              <a:defRPr/>
            </a:pPr>
            <a:fld id="{10FC612A-9E84-4A9A-9ECC-29C346B5E770}" type="slidenum">
              <a:rPr lang="en-US"/>
              <a:pPr>
                <a:defRPr/>
              </a:pPr>
              <a:t>‹#›</a:t>
            </a:fld>
            <a:endParaRPr lang="en-US"/>
          </a:p>
        </p:txBody>
      </p:sp>
    </p:spTree>
    <p:extLst>
      <p:ext uri="{BB962C8B-B14F-4D97-AF65-F5344CB8AC3E}">
        <p14:creationId xmlns:p14="http://schemas.microsoft.com/office/powerpoint/2010/main" val="3413739768"/>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4AEE26-29DF-403C-8569-3919AF96C19C}"/>
              </a:ext>
            </a:extLst>
          </p:cNvPr>
          <p:cNvSpPr>
            <a:spLocks noGrp="1"/>
          </p:cNvSpPr>
          <p:nvPr>
            <p:ph type="dt" sz="half" idx="10"/>
          </p:nvPr>
        </p:nvSpPr>
        <p:spPr/>
        <p:txBody>
          <a:bodyPr/>
          <a:lstStyle>
            <a:lvl1pPr>
              <a:defRPr/>
            </a:lvl1pPr>
          </a:lstStyle>
          <a:p>
            <a:pPr>
              <a:defRPr/>
            </a:pPr>
            <a:fld id="{8E5C0458-937A-4BCF-B30B-209F39B01582}" type="datetimeFigureOut">
              <a:rPr lang="en-US"/>
              <a:pPr>
                <a:defRPr/>
              </a:pPr>
              <a:t>2/23/2025</a:t>
            </a:fld>
            <a:endParaRPr lang="en-US"/>
          </a:p>
        </p:txBody>
      </p:sp>
      <p:sp>
        <p:nvSpPr>
          <p:cNvPr id="3" name="Footer Placeholder 4">
            <a:extLst>
              <a:ext uri="{FF2B5EF4-FFF2-40B4-BE49-F238E27FC236}">
                <a16:creationId xmlns:a16="http://schemas.microsoft.com/office/drawing/2014/main" id="{0735B6A8-ED8C-4871-8BCC-76D9A0767AE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E4132F2-1F4A-43F7-A7BA-780D0A769D5F}"/>
              </a:ext>
            </a:extLst>
          </p:cNvPr>
          <p:cNvSpPr>
            <a:spLocks noGrp="1"/>
          </p:cNvSpPr>
          <p:nvPr>
            <p:ph type="sldNum" sz="quarter" idx="12"/>
          </p:nvPr>
        </p:nvSpPr>
        <p:spPr/>
        <p:txBody>
          <a:bodyPr/>
          <a:lstStyle>
            <a:lvl1pPr>
              <a:defRPr/>
            </a:lvl1pPr>
          </a:lstStyle>
          <a:p>
            <a:pPr>
              <a:defRPr/>
            </a:pPr>
            <a:fld id="{45CCA64B-6EAF-407D-A834-81D48CE7D087}" type="slidenum">
              <a:rPr lang="en-US"/>
              <a:pPr>
                <a:defRPr/>
              </a:pPr>
              <a:t>‹#›</a:t>
            </a:fld>
            <a:endParaRPr lang="en-US"/>
          </a:p>
        </p:txBody>
      </p:sp>
    </p:spTree>
    <p:extLst>
      <p:ext uri="{BB962C8B-B14F-4D97-AF65-F5344CB8AC3E}">
        <p14:creationId xmlns:p14="http://schemas.microsoft.com/office/powerpoint/2010/main" val="909754743"/>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vi-VN"/>
              <a:t>Bấm để sửa kiểu tiêu đề Bản cái</a:t>
            </a:r>
            <a:endParaRPr lang="en-US"/>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vi-VN"/>
              <a:t>Bấm để chỉnh sửa kiểu tiêu đề phụ của Bản cái</a:t>
            </a:r>
            <a:endParaRPr lang="en-US"/>
          </a:p>
        </p:txBody>
      </p:sp>
      <p:sp>
        <p:nvSpPr>
          <p:cNvPr id="4" name="Date Placeholder 3">
            <a:extLst>
              <a:ext uri="{FF2B5EF4-FFF2-40B4-BE49-F238E27FC236}">
                <a16:creationId xmlns:a16="http://schemas.microsoft.com/office/drawing/2014/main" id="{75348913-CF7B-47CC-BDE8-766F09BA7F24}"/>
              </a:ext>
            </a:extLst>
          </p:cNvPr>
          <p:cNvSpPr>
            <a:spLocks noGrp="1"/>
          </p:cNvSpPr>
          <p:nvPr>
            <p:ph type="dt" sz="half" idx="10"/>
          </p:nvPr>
        </p:nvSpPr>
        <p:spPr/>
        <p:txBody>
          <a:bodyPr/>
          <a:lstStyle>
            <a:lvl1pPr>
              <a:defRPr/>
            </a:lvl1pPr>
          </a:lstStyle>
          <a:p>
            <a:pPr>
              <a:defRPr/>
            </a:pPr>
            <a:fld id="{39E94782-5062-450C-A5EC-C5191CC8F60B}" type="datetimeFigureOut">
              <a:rPr lang="en-US"/>
              <a:pPr>
                <a:defRPr/>
              </a:pPr>
              <a:t>2/23/2025</a:t>
            </a:fld>
            <a:endParaRPr lang="en-US"/>
          </a:p>
        </p:txBody>
      </p:sp>
      <p:sp>
        <p:nvSpPr>
          <p:cNvPr id="5" name="Footer Placeholder 4">
            <a:extLst>
              <a:ext uri="{FF2B5EF4-FFF2-40B4-BE49-F238E27FC236}">
                <a16:creationId xmlns:a16="http://schemas.microsoft.com/office/drawing/2014/main" id="{8DCD974F-95A3-457D-A4AB-DCF0979DF5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9EF2EE-7B04-4BD4-A51E-59179C622DB5}"/>
              </a:ext>
            </a:extLst>
          </p:cNvPr>
          <p:cNvSpPr>
            <a:spLocks noGrp="1"/>
          </p:cNvSpPr>
          <p:nvPr>
            <p:ph type="sldNum" sz="quarter" idx="12"/>
          </p:nvPr>
        </p:nvSpPr>
        <p:spPr/>
        <p:txBody>
          <a:bodyPr/>
          <a:lstStyle>
            <a:lvl1pPr>
              <a:defRPr/>
            </a:lvl1pPr>
          </a:lstStyle>
          <a:p>
            <a:pPr>
              <a:defRPr/>
            </a:pPr>
            <a:fld id="{10FC612A-9E84-4A9A-9ECC-29C346B5E770}" type="slidenum">
              <a:rPr lang="en-US"/>
              <a:pPr>
                <a:defRPr/>
              </a:pPr>
              <a:t>‹#›</a:t>
            </a:fld>
            <a:endParaRPr lang="en-US"/>
          </a:p>
        </p:txBody>
      </p:sp>
    </p:spTree>
    <p:extLst>
      <p:ext uri="{BB962C8B-B14F-4D97-AF65-F5344CB8AC3E}">
        <p14:creationId xmlns:p14="http://schemas.microsoft.com/office/powerpoint/2010/main" val="1202084493"/>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21527" y="1302703"/>
            <a:ext cx="13644944" cy="1320800"/>
          </a:xfrm>
          <a:prstGeom prst="rect">
            <a:avLst/>
          </a:prstGeom>
        </p:spPr>
        <p:txBody>
          <a:bodyPr wrap="square" lIns="0" tIns="0" rIns="0" bIns="0">
            <a:spAutoFit/>
          </a:bodyPr>
          <a:lstStyle>
            <a:lvl1pPr>
              <a:defRPr sz="8500" b="0" i="0">
                <a:solidFill>
                  <a:srgbClr val="152969"/>
                </a:solidFill>
                <a:latin typeface="Arimo"/>
                <a:cs typeface="Arimo"/>
              </a:defRPr>
            </a:lvl1pPr>
          </a:lstStyle>
          <a:p>
            <a:endParaRPr/>
          </a:p>
        </p:txBody>
      </p:sp>
      <p:sp>
        <p:nvSpPr>
          <p:cNvPr id="3" name="Holder 3"/>
          <p:cNvSpPr>
            <a:spLocks noGrp="1"/>
          </p:cNvSpPr>
          <p:nvPr>
            <p:ph type="body" idx="1"/>
          </p:nvPr>
        </p:nvSpPr>
        <p:spPr>
          <a:xfrm>
            <a:off x="4674760" y="2639987"/>
            <a:ext cx="8938894" cy="2703829"/>
          </a:xfrm>
          <a:prstGeom prst="rect">
            <a:avLst/>
          </a:prstGeom>
        </p:spPr>
        <p:txBody>
          <a:bodyPr wrap="square" lIns="0" tIns="0" rIns="0" bIns="0">
            <a:spAutoFit/>
          </a:bodyPr>
          <a:lstStyle>
            <a:lvl1pPr>
              <a:defRPr sz="9200" b="0" i="0">
                <a:solidFill>
                  <a:srgbClr val="152969"/>
                </a:solidFill>
                <a:latin typeface="Arimo"/>
                <a:cs typeface="Arimo"/>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2/23/2025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03" r:id="rId7"/>
  </p:sldLayoutIdLst>
  <p:transition spd="slow">
    <p:wipe dir="d"/>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CF1F5EBE-252B-441F-B06E-EEE1915BE8CA}"/>
              </a:ext>
            </a:extLst>
          </p:cNvPr>
          <p:cNvSpPr>
            <a:spLocks noGrp="1" noChangeArrowheads="1"/>
          </p:cNvSpPr>
          <p:nvPr>
            <p:ph type="title"/>
          </p:nvPr>
        </p:nvSpPr>
        <p:spPr bwMode="auto">
          <a:xfrm>
            <a:off x="1257300" y="547688"/>
            <a:ext cx="15773400" cy="198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để sửa kiểu tiêu đề Bản cái</a:t>
            </a:r>
            <a:endParaRPr lang="en-US" altLang="en-US"/>
          </a:p>
        </p:txBody>
      </p:sp>
      <p:sp>
        <p:nvSpPr>
          <p:cNvPr id="4099" name="Text Placeholder 2">
            <a:extLst>
              <a:ext uri="{FF2B5EF4-FFF2-40B4-BE49-F238E27FC236}">
                <a16:creationId xmlns:a16="http://schemas.microsoft.com/office/drawing/2014/main" id="{C9669976-3C93-4D1F-AF9C-6610EFE3E8D9}"/>
              </a:ext>
            </a:extLst>
          </p:cNvPr>
          <p:cNvSpPr>
            <a:spLocks noGrp="1" noChangeArrowheads="1"/>
          </p:cNvSpPr>
          <p:nvPr>
            <p:ph type="body" idx="1"/>
          </p:nvPr>
        </p:nvSpPr>
        <p:spPr bwMode="auto">
          <a:xfrm>
            <a:off x="1257300" y="2738438"/>
            <a:ext cx="15773400" cy="652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Bấm để chỉnh sửa kiểu văn bản của Bản cái</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Date Placeholder 3">
            <a:extLst>
              <a:ext uri="{FF2B5EF4-FFF2-40B4-BE49-F238E27FC236}">
                <a16:creationId xmlns:a16="http://schemas.microsoft.com/office/drawing/2014/main" id="{327FE738-5563-476C-8A8B-283B2F96661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eaLnBrk="1" fontAlgn="auto" hangingPunct="1">
              <a:spcBef>
                <a:spcPts val="0"/>
              </a:spcBef>
              <a:spcAft>
                <a:spcPts val="0"/>
              </a:spcAft>
              <a:defRPr sz="1800" smtClean="0">
                <a:solidFill>
                  <a:schemeClr val="tx1">
                    <a:tint val="75000"/>
                  </a:schemeClr>
                </a:solidFill>
                <a:latin typeface="+mn-lt"/>
              </a:defRPr>
            </a:lvl1pPr>
          </a:lstStyle>
          <a:p>
            <a:pPr>
              <a:defRPr/>
            </a:pPr>
            <a:fld id="{749F327F-24CC-4946-87EB-75D7D02A3C14}" type="datetimeFigureOut">
              <a:rPr lang="en-US"/>
              <a:pPr>
                <a:defRPr/>
              </a:pPr>
              <a:t>2/23/2025</a:t>
            </a:fld>
            <a:endParaRPr lang="en-US"/>
          </a:p>
        </p:txBody>
      </p:sp>
      <p:sp>
        <p:nvSpPr>
          <p:cNvPr id="5" name="Footer Placeholder 4">
            <a:extLst>
              <a:ext uri="{FF2B5EF4-FFF2-40B4-BE49-F238E27FC236}">
                <a16:creationId xmlns:a16="http://schemas.microsoft.com/office/drawing/2014/main" id="{A476C5CD-E71E-475E-92C2-D6EF5A64F95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eaLnBrk="1" fontAlgn="auto" hangingPunct="1">
              <a:spcBef>
                <a:spcPts val="0"/>
              </a:spcBef>
              <a:spcAft>
                <a:spcPts val="0"/>
              </a:spcAft>
              <a:defRPr sz="18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9A5F875-C347-4E0E-8AEE-4CE03BEA6F1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eaLnBrk="1" fontAlgn="auto" hangingPunct="1">
              <a:spcBef>
                <a:spcPts val="0"/>
              </a:spcBef>
              <a:spcAft>
                <a:spcPts val="0"/>
              </a:spcAft>
              <a:defRPr sz="1800" smtClean="0">
                <a:solidFill>
                  <a:schemeClr val="tx1">
                    <a:tint val="75000"/>
                  </a:schemeClr>
                </a:solidFill>
                <a:latin typeface="+mn-lt"/>
              </a:defRPr>
            </a:lvl1pPr>
          </a:lstStyle>
          <a:p>
            <a:pPr>
              <a:defRPr/>
            </a:pPr>
            <a:fld id="{209892EC-53A7-4011-9318-DCF616DC8177}" type="slidenum">
              <a:rPr lang="en-US"/>
              <a:pPr>
                <a:defRPr/>
              </a:pPr>
              <a:t>‹#›</a:t>
            </a:fld>
            <a:endParaRPr lang="en-US"/>
          </a:p>
        </p:txBody>
      </p:sp>
    </p:spTree>
    <p:extLst>
      <p:ext uri="{BB962C8B-B14F-4D97-AF65-F5344CB8AC3E}">
        <p14:creationId xmlns:p14="http://schemas.microsoft.com/office/powerpoint/2010/main" val="110410142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spd="slow">
    <p:wipe dir="d"/>
  </p:transition>
  <p:txStyles>
    <p:titleStyle>
      <a:lvl1pPr algn="l" rtl="0" fontAlgn="base">
        <a:lnSpc>
          <a:spcPct val="90000"/>
        </a:lnSpc>
        <a:spcBef>
          <a:spcPct val="0"/>
        </a:spcBef>
        <a:spcAft>
          <a:spcPct val="0"/>
        </a:spcAft>
        <a:defRPr sz="6600" kern="1200">
          <a:solidFill>
            <a:schemeClr val="tx1"/>
          </a:solidFill>
          <a:latin typeface="+mj-lt"/>
          <a:ea typeface="+mj-ea"/>
          <a:cs typeface="+mj-cs"/>
        </a:defRPr>
      </a:lvl1pPr>
      <a:lvl2pPr algn="l" rtl="0" fontAlgn="base">
        <a:lnSpc>
          <a:spcPct val="90000"/>
        </a:lnSpc>
        <a:spcBef>
          <a:spcPct val="0"/>
        </a:spcBef>
        <a:spcAft>
          <a:spcPct val="0"/>
        </a:spcAft>
        <a:defRPr sz="6600">
          <a:solidFill>
            <a:schemeClr val="tx1"/>
          </a:solidFill>
          <a:latin typeface="#9Slide01 Tieu de ngan" panose="00000700000000000000" pitchFamily="2" charset="0"/>
        </a:defRPr>
      </a:lvl2pPr>
      <a:lvl3pPr algn="l" rtl="0" fontAlgn="base">
        <a:lnSpc>
          <a:spcPct val="90000"/>
        </a:lnSpc>
        <a:spcBef>
          <a:spcPct val="0"/>
        </a:spcBef>
        <a:spcAft>
          <a:spcPct val="0"/>
        </a:spcAft>
        <a:defRPr sz="6600">
          <a:solidFill>
            <a:schemeClr val="tx1"/>
          </a:solidFill>
          <a:latin typeface="#9Slide01 Tieu de ngan" panose="00000700000000000000" pitchFamily="2" charset="0"/>
        </a:defRPr>
      </a:lvl3pPr>
      <a:lvl4pPr algn="l" rtl="0" fontAlgn="base">
        <a:lnSpc>
          <a:spcPct val="90000"/>
        </a:lnSpc>
        <a:spcBef>
          <a:spcPct val="0"/>
        </a:spcBef>
        <a:spcAft>
          <a:spcPct val="0"/>
        </a:spcAft>
        <a:defRPr sz="6600">
          <a:solidFill>
            <a:schemeClr val="tx1"/>
          </a:solidFill>
          <a:latin typeface="#9Slide01 Tieu de ngan" panose="00000700000000000000" pitchFamily="2" charset="0"/>
        </a:defRPr>
      </a:lvl4pPr>
      <a:lvl5pPr algn="l" rtl="0" fontAlgn="base">
        <a:lnSpc>
          <a:spcPct val="90000"/>
        </a:lnSpc>
        <a:spcBef>
          <a:spcPct val="0"/>
        </a:spcBef>
        <a:spcAft>
          <a:spcPct val="0"/>
        </a:spcAft>
        <a:defRPr sz="6600">
          <a:solidFill>
            <a:schemeClr val="tx1"/>
          </a:solidFill>
          <a:latin typeface="#9Slide01 Tieu de ngan" panose="00000700000000000000" pitchFamily="2" charset="0"/>
        </a:defRPr>
      </a:lvl5pPr>
      <a:lvl6pPr marL="685800" algn="l" rtl="0" fontAlgn="base">
        <a:lnSpc>
          <a:spcPct val="90000"/>
        </a:lnSpc>
        <a:spcBef>
          <a:spcPct val="0"/>
        </a:spcBef>
        <a:spcAft>
          <a:spcPct val="0"/>
        </a:spcAft>
        <a:defRPr sz="6600">
          <a:solidFill>
            <a:schemeClr val="tx1"/>
          </a:solidFill>
          <a:latin typeface="#9Slide01 Tieu de ngan" panose="00000700000000000000" pitchFamily="2" charset="0"/>
        </a:defRPr>
      </a:lvl6pPr>
      <a:lvl7pPr marL="1371600" algn="l" rtl="0" fontAlgn="base">
        <a:lnSpc>
          <a:spcPct val="90000"/>
        </a:lnSpc>
        <a:spcBef>
          <a:spcPct val="0"/>
        </a:spcBef>
        <a:spcAft>
          <a:spcPct val="0"/>
        </a:spcAft>
        <a:defRPr sz="6600">
          <a:solidFill>
            <a:schemeClr val="tx1"/>
          </a:solidFill>
          <a:latin typeface="#9Slide01 Tieu de ngan" panose="00000700000000000000" pitchFamily="2" charset="0"/>
        </a:defRPr>
      </a:lvl7pPr>
      <a:lvl8pPr marL="2057400" algn="l" rtl="0" fontAlgn="base">
        <a:lnSpc>
          <a:spcPct val="90000"/>
        </a:lnSpc>
        <a:spcBef>
          <a:spcPct val="0"/>
        </a:spcBef>
        <a:spcAft>
          <a:spcPct val="0"/>
        </a:spcAft>
        <a:defRPr sz="6600">
          <a:solidFill>
            <a:schemeClr val="tx1"/>
          </a:solidFill>
          <a:latin typeface="#9Slide01 Tieu de ngan" panose="00000700000000000000" pitchFamily="2" charset="0"/>
        </a:defRPr>
      </a:lvl8pPr>
      <a:lvl9pPr marL="2743200" algn="l" rtl="0" fontAlgn="base">
        <a:lnSpc>
          <a:spcPct val="90000"/>
        </a:lnSpc>
        <a:spcBef>
          <a:spcPct val="0"/>
        </a:spcBef>
        <a:spcAft>
          <a:spcPct val="0"/>
        </a:spcAft>
        <a:defRPr sz="6600">
          <a:solidFill>
            <a:schemeClr val="tx1"/>
          </a:solidFill>
          <a:latin typeface="#9Slide01 Tieu de ngan" panose="00000700000000000000" pitchFamily="2" charset="0"/>
        </a:defRPr>
      </a:lvl9pPr>
    </p:titleStyle>
    <p:bodyStyle>
      <a:lvl1pPr marL="342900" indent="-342900" algn="l" rtl="0" fontAlgn="base">
        <a:lnSpc>
          <a:spcPct val="90000"/>
        </a:lnSpc>
        <a:spcBef>
          <a:spcPts val="1500"/>
        </a:spcBef>
        <a:spcAft>
          <a:spcPct val="0"/>
        </a:spcAft>
        <a:buFont typeface="Arial" panose="020B0604020202020204" pitchFamily="34" charset="0"/>
        <a:buChar char="•"/>
        <a:defRPr sz="4200" kern="1200">
          <a:solidFill>
            <a:schemeClr val="tx1"/>
          </a:solidFill>
          <a:latin typeface="+mn-lt"/>
          <a:ea typeface="+mn-ea"/>
          <a:cs typeface="+mn-cs"/>
        </a:defRPr>
      </a:lvl1pPr>
      <a:lvl2pPr marL="1028700" indent="-342900" algn="l" rtl="0" fontAlgn="base">
        <a:lnSpc>
          <a:spcPct val="90000"/>
        </a:lnSpc>
        <a:spcBef>
          <a:spcPts val="750"/>
        </a:spcBef>
        <a:spcAft>
          <a:spcPct val="0"/>
        </a:spcAft>
        <a:buFont typeface="Arial" panose="020B0604020202020204" pitchFamily="34" charset="0"/>
        <a:buChar char="•"/>
        <a:defRPr sz="3600" kern="1200">
          <a:solidFill>
            <a:schemeClr val="tx1"/>
          </a:solidFill>
          <a:latin typeface="+mn-lt"/>
          <a:ea typeface="+mn-ea"/>
          <a:cs typeface="+mn-cs"/>
        </a:defRPr>
      </a:lvl2pPr>
      <a:lvl3pPr marL="1714500" indent="-342900" algn="l" rtl="0" fontAlgn="base">
        <a:lnSpc>
          <a:spcPct val="90000"/>
        </a:lnSpc>
        <a:spcBef>
          <a:spcPts val="750"/>
        </a:spcBef>
        <a:spcAft>
          <a:spcPct val="0"/>
        </a:spcAft>
        <a:buFont typeface="Arial" panose="020B0604020202020204" pitchFamily="34" charset="0"/>
        <a:buChar char="•"/>
        <a:defRPr sz="3000" kern="1200">
          <a:solidFill>
            <a:schemeClr val="tx1"/>
          </a:solidFill>
          <a:latin typeface="+mn-lt"/>
          <a:ea typeface="+mn-ea"/>
          <a:cs typeface="+mn-cs"/>
        </a:defRPr>
      </a:lvl3pPr>
      <a:lvl4pPr marL="2400300" indent="-342900" algn="l" rtl="0" fontAlgn="base">
        <a:lnSpc>
          <a:spcPct val="90000"/>
        </a:lnSpc>
        <a:spcBef>
          <a:spcPts val="750"/>
        </a:spcBef>
        <a:spcAft>
          <a:spcPct val="0"/>
        </a:spcAft>
        <a:buFont typeface="Arial" panose="020B0604020202020204" pitchFamily="34" charset="0"/>
        <a:buChar char="•"/>
        <a:defRPr kern="1200">
          <a:solidFill>
            <a:schemeClr val="tx1"/>
          </a:solidFill>
          <a:latin typeface="+mn-lt"/>
          <a:ea typeface="+mn-ea"/>
          <a:cs typeface="+mn-cs"/>
        </a:defRPr>
      </a:lvl4pPr>
      <a:lvl5pPr marL="3086100" indent="-342900" algn="l" rtl="0" fontAlgn="base">
        <a:lnSpc>
          <a:spcPct val="90000"/>
        </a:lnSpc>
        <a:spcBef>
          <a:spcPts val="750"/>
        </a:spcBef>
        <a:spcAft>
          <a:spcPct val="0"/>
        </a:spcAft>
        <a:buFont typeface="Arial" panose="020B0604020202020204" pitchFamily="34" charset="0"/>
        <a:buChar char="•"/>
        <a:defRPr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crdownload"/><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crdownload"/><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crdownload"/><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86AF7C-A218-46C3-B579-EBC3341BFB65}"/>
              </a:ext>
            </a:extLst>
          </p:cNvPr>
          <p:cNvSpPr txBox="1"/>
          <p:nvPr/>
        </p:nvSpPr>
        <p:spPr>
          <a:xfrm>
            <a:off x="5467791" y="90368"/>
            <a:ext cx="12820209" cy="1754326"/>
          </a:xfrm>
          <a:prstGeom prst="rect">
            <a:avLst/>
          </a:prstGeom>
          <a:noFill/>
        </p:spPr>
        <p:txBody>
          <a:bodyPr wrap="square" rtlCol="0">
            <a:spAutoFit/>
          </a:bodyPr>
          <a:lstStyle/>
          <a:p>
            <a:pPr algn="ctr"/>
            <a:r>
              <a:rPr lang="en-US" sz="5400" b="1" dirty="0">
                <a:solidFill>
                  <a:srgbClr val="00B050"/>
                </a:solidFill>
                <a:latin typeface="Arial" panose="020B0604020202020204" pitchFamily="34" charset="0"/>
                <a:cs typeface="Arial" panose="020B0604020202020204" pitchFamily="34" charset="0"/>
              </a:rPr>
              <a:t>BIẾN ĐỔI KHÍ HẬU VÀ </a:t>
            </a:r>
          </a:p>
          <a:p>
            <a:pPr algn="ctr"/>
            <a:r>
              <a:rPr lang="en-US" sz="5400" b="1" dirty="0">
                <a:solidFill>
                  <a:srgbClr val="00B050"/>
                </a:solidFill>
                <a:latin typeface="Arial" panose="020B0604020202020204" pitchFamily="34" charset="0"/>
                <a:cs typeface="Arial" panose="020B0604020202020204" pitchFamily="34" charset="0"/>
              </a:rPr>
              <a:t>ỨNG PHÓ VỚI BIỂN ĐỔI KHÍ HẬU</a:t>
            </a:r>
          </a:p>
        </p:txBody>
      </p:sp>
      <p:sp>
        <p:nvSpPr>
          <p:cNvPr id="2" name="Rectangle: Single Corner Snipped 1">
            <a:extLst>
              <a:ext uri="{FF2B5EF4-FFF2-40B4-BE49-F238E27FC236}">
                <a16:creationId xmlns:a16="http://schemas.microsoft.com/office/drawing/2014/main" id="{E630DEA8-A82C-4999-8F18-4CC975E5156D}"/>
              </a:ext>
            </a:extLst>
          </p:cNvPr>
          <p:cNvSpPr/>
          <p:nvPr/>
        </p:nvSpPr>
        <p:spPr>
          <a:xfrm>
            <a:off x="253490" y="187357"/>
            <a:ext cx="5312424" cy="1715291"/>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4"/>
          </a:p>
        </p:txBody>
      </p:sp>
      <p:sp>
        <p:nvSpPr>
          <p:cNvPr id="9" name="TextBox 8">
            <a:extLst>
              <a:ext uri="{FF2B5EF4-FFF2-40B4-BE49-F238E27FC236}">
                <a16:creationId xmlns:a16="http://schemas.microsoft.com/office/drawing/2014/main" id="{9126C170-07C4-489B-BB56-D4E29A286BFB}"/>
              </a:ext>
            </a:extLst>
          </p:cNvPr>
          <p:cNvSpPr txBox="1"/>
          <p:nvPr/>
        </p:nvSpPr>
        <p:spPr>
          <a:xfrm>
            <a:off x="739303" y="380500"/>
            <a:ext cx="4826612" cy="1475917"/>
          </a:xfrm>
          <a:prstGeom prst="rect">
            <a:avLst/>
          </a:prstGeom>
          <a:noFill/>
        </p:spPr>
        <p:txBody>
          <a:bodyPr wrap="square" rtlCol="0">
            <a:spAutoFit/>
          </a:bodyPr>
          <a:lstStyle/>
          <a:p>
            <a:r>
              <a:rPr lang="en-US" sz="8991" b="1">
                <a:solidFill>
                  <a:schemeClr val="bg1"/>
                </a:solidFill>
                <a:latin typeface="Arial" panose="020B0604020202020204" pitchFamily="34" charset="0"/>
                <a:cs typeface="Arial" panose="020B0604020202020204" pitchFamily="34" charset="0"/>
              </a:rPr>
              <a:t>BÀI 14</a:t>
            </a:r>
          </a:p>
        </p:txBody>
      </p:sp>
      <p:pic>
        <p:nvPicPr>
          <p:cNvPr id="7" name="Picture 6">
            <a:extLst>
              <a:ext uri="{FF2B5EF4-FFF2-40B4-BE49-F238E27FC236}">
                <a16:creationId xmlns:a16="http://schemas.microsoft.com/office/drawing/2014/main" id="{430674E7-4C17-4DFE-B02E-5C4059439744}"/>
              </a:ext>
            </a:extLst>
          </p:cNvPr>
          <p:cNvPicPr>
            <a:picLocks noChangeAspect="1"/>
          </p:cNvPicPr>
          <p:nvPr/>
        </p:nvPicPr>
        <p:blipFill rotWithShape="1">
          <a:blip r:embed="rId2">
            <a:extLst>
              <a:ext uri="{28A0092B-C50C-407E-A947-70E740481C1C}">
                <a14:useLocalDpi xmlns:a14="http://schemas.microsoft.com/office/drawing/2010/main" val="0"/>
              </a:ext>
            </a:extLst>
          </a:blip>
          <a:srcRect t="16464"/>
          <a:stretch/>
        </p:blipFill>
        <p:spPr>
          <a:xfrm>
            <a:off x="187706" y="1956508"/>
            <a:ext cx="17912589" cy="8221190"/>
          </a:xfrm>
          <a:prstGeom prst="rect">
            <a:avLst/>
          </a:prstGeom>
        </p:spPr>
      </p:pic>
    </p:spTree>
    <p:extLst>
      <p:ext uri="{BB962C8B-B14F-4D97-AF65-F5344CB8AC3E}">
        <p14:creationId xmlns:p14="http://schemas.microsoft.com/office/powerpoint/2010/main" val="165645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302703"/>
            <a:ext cx="15163799" cy="3924151"/>
          </a:xfrm>
        </p:spPr>
        <p:txBody>
          <a:bodyPr/>
          <a:lstStyle/>
          <a:p>
            <a:r>
              <a:rPr lang="en-US">
                <a:latin typeface="Times New Roman" panose="02020603050405020304" pitchFamily="18" charset="0"/>
                <a:cs typeface="Times New Roman" panose="02020603050405020304" pitchFamily="18" charset="0"/>
              </a:rPr>
              <a:t>Biểu hiện của biến đổi khí hậu thể hiện qua các hiện tượng nào?</a:t>
            </a:r>
          </a:p>
        </p:txBody>
      </p:sp>
    </p:spTree>
    <p:extLst>
      <p:ext uri="{BB962C8B-B14F-4D97-AF65-F5344CB8AC3E}">
        <p14:creationId xmlns:p14="http://schemas.microsoft.com/office/powerpoint/2010/main" val="12956395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9ADEEB"/>
          </a:solidFill>
        </p:spPr>
        <p:txBody>
          <a:bodyPr wrap="square" lIns="0" tIns="0" rIns="0" bIns="0" rtlCol="0"/>
          <a:lstStyle/>
          <a:p>
            <a:endParaRPr lang="en-US" dirty="0"/>
          </a:p>
        </p:txBody>
      </p:sp>
      <p:sp>
        <p:nvSpPr>
          <p:cNvPr id="3" name="object 3"/>
          <p:cNvSpPr txBox="1">
            <a:spLocks noGrp="1"/>
          </p:cNvSpPr>
          <p:nvPr>
            <p:ph type="title" idx="4294967295"/>
          </p:nvPr>
        </p:nvSpPr>
        <p:spPr>
          <a:xfrm>
            <a:off x="381000" y="114300"/>
            <a:ext cx="11125200" cy="1440907"/>
          </a:xfrm>
          <a:prstGeom prst="rect">
            <a:avLst/>
          </a:prstGeom>
        </p:spPr>
        <p:txBody>
          <a:bodyPr vert="horz" wrap="square" lIns="0" tIns="165100" rIns="0" bIns="0" rtlCol="0">
            <a:spAutoFit/>
          </a:bodyPr>
          <a:lstStyle/>
          <a:p>
            <a:pPr marL="12700" marR="5080">
              <a:lnSpc>
                <a:spcPts val="10500"/>
              </a:lnSpc>
              <a:spcBef>
                <a:spcPts val="1300"/>
              </a:spcBef>
            </a:pPr>
            <a:r>
              <a:rPr lang="en-US" sz="8000" b="1">
                <a:solidFill>
                  <a:srgbClr val="FF0000"/>
                </a:solidFill>
                <a:latin typeface="Times New Roman" panose="02020603050405020304" pitchFamily="18" charset="0"/>
                <a:cs typeface="Times New Roman" panose="02020603050405020304" pitchFamily="18" charset="0"/>
              </a:rPr>
              <a:t>I. BIẾN ĐỔI KHÍ HẬU</a:t>
            </a:r>
            <a:r>
              <a:rPr lang="vi-VN" sz="8000">
                <a:solidFill>
                  <a:srgbClr val="FF0000"/>
                </a:solidFill>
                <a:latin typeface="+mj-lt"/>
                <a:cs typeface="Noto Sans"/>
              </a:rPr>
              <a:t> </a:t>
            </a:r>
            <a:endParaRPr sz="8000" dirty="0">
              <a:solidFill>
                <a:srgbClr val="FF0000"/>
              </a:solidFill>
              <a:latin typeface="+mj-lt"/>
              <a:cs typeface="Noto Sans"/>
            </a:endParaRPr>
          </a:p>
        </p:txBody>
      </p:sp>
      <p:sp>
        <p:nvSpPr>
          <p:cNvPr id="4" name="object 4"/>
          <p:cNvSpPr/>
          <p:nvPr/>
        </p:nvSpPr>
        <p:spPr>
          <a:xfrm>
            <a:off x="457200" y="1860007"/>
            <a:ext cx="13258800" cy="1600200"/>
          </a:xfrm>
          <a:custGeom>
            <a:avLst/>
            <a:gdLst/>
            <a:ahLst/>
            <a:cxnLst/>
            <a:rect l="l" t="t" r="r" b="b"/>
            <a:pathLst>
              <a:path w="11851640" h="4586605">
                <a:moveTo>
                  <a:pt x="11743613" y="4586319"/>
                </a:moveTo>
                <a:lnTo>
                  <a:pt x="107847" y="4586319"/>
                </a:lnTo>
                <a:lnTo>
                  <a:pt x="65783" y="4577872"/>
                </a:lnTo>
                <a:lnTo>
                  <a:pt x="31511" y="4554805"/>
                </a:lnTo>
                <a:lnTo>
                  <a:pt x="8446" y="4520529"/>
                </a:lnTo>
                <a:lnTo>
                  <a:pt x="0" y="4478452"/>
                </a:lnTo>
                <a:lnTo>
                  <a:pt x="0" y="107843"/>
                </a:lnTo>
                <a:lnTo>
                  <a:pt x="8446" y="65780"/>
                </a:lnTo>
                <a:lnTo>
                  <a:pt x="31511" y="31510"/>
                </a:lnTo>
                <a:lnTo>
                  <a:pt x="65783" y="8446"/>
                </a:lnTo>
                <a:lnTo>
                  <a:pt x="107847" y="0"/>
                </a:lnTo>
                <a:lnTo>
                  <a:pt x="11743613" y="0"/>
                </a:lnTo>
                <a:lnTo>
                  <a:pt x="11785678" y="8446"/>
                </a:lnTo>
                <a:lnTo>
                  <a:pt x="11819949" y="31510"/>
                </a:lnTo>
                <a:lnTo>
                  <a:pt x="11843014" y="65780"/>
                </a:lnTo>
                <a:lnTo>
                  <a:pt x="11851461" y="107843"/>
                </a:lnTo>
                <a:lnTo>
                  <a:pt x="11851461" y="4478452"/>
                </a:lnTo>
                <a:lnTo>
                  <a:pt x="11843014" y="4520529"/>
                </a:lnTo>
                <a:lnTo>
                  <a:pt x="11819949" y="4554805"/>
                </a:lnTo>
                <a:lnTo>
                  <a:pt x="11785678" y="4577872"/>
                </a:lnTo>
                <a:lnTo>
                  <a:pt x="11743613" y="458631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dirty="0">
                <a:solidFill>
                  <a:srgbClr val="0070C0"/>
                </a:solidFill>
                <a:latin typeface="#9Slide05 Claudia" pitchFamily="2" charset="0"/>
              </a:rPr>
              <a:t>      </a:t>
            </a:r>
            <a:r>
              <a:rPr lang="vi-VN" sz="5400" dirty="0">
                <a:solidFill>
                  <a:srgbClr val="0070C0"/>
                </a:solidFill>
                <a:latin typeface="#9Slide05 Claudia" pitchFamily="2" charset="0"/>
              </a:rPr>
              <a:t> </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hậu:l</a:t>
            </a:r>
            <a:r>
              <a:rPr lang="vi-VN" sz="4400" dirty="0">
                <a:latin typeface="Times New Roman" panose="02020603050405020304" pitchFamily="18" charset="0"/>
                <a:cs typeface="Times New Roman" panose="02020603050405020304" pitchFamily="18" charset="0"/>
              </a:rPr>
              <a:t>à </a:t>
            </a:r>
            <a:r>
              <a:rPr lang="en-US" sz="4400" dirty="0" err="1">
                <a:latin typeface="Times New Roman" panose="02020603050405020304" pitchFamily="18" charset="0"/>
                <a:cs typeface="Times New Roman" panose="02020603050405020304" pitchFamily="18" charset="0"/>
              </a:rPr>
              <a:t>sự</a:t>
            </a:r>
            <a:r>
              <a:rPr lang="vi-VN" sz="4400" dirty="0">
                <a:latin typeface="Times New Roman" panose="02020603050405020304" pitchFamily="18" charset="0"/>
                <a:cs typeface="Times New Roman" panose="02020603050405020304" pitchFamily="18" charset="0"/>
              </a:rPr>
              <a:t> thay đổi </a:t>
            </a:r>
            <a:r>
              <a:rPr lang="en-US" sz="4400" dirty="0" err="1">
                <a:latin typeface="Times New Roman" panose="02020603050405020304" pitchFamily="18" charset="0"/>
                <a:cs typeface="Times New Roman" panose="02020603050405020304" pitchFamily="18" charset="0"/>
              </a:rPr>
              <a:t>trạng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thái</a:t>
            </a:r>
            <a:r>
              <a:rPr lang="vi-VN" sz="4400" dirty="0">
                <a:latin typeface="Times New Roman" panose="02020603050405020304" pitchFamily="18" charset="0"/>
                <a:cs typeface="Times New Roman" panose="02020603050405020304" pitchFamily="18" charset="0"/>
              </a:rPr>
              <a:t> khí hậu </a:t>
            </a:r>
            <a:r>
              <a:rPr lang="en-US" sz="4400" dirty="0">
                <a:latin typeface="Times New Roman" panose="02020603050405020304" pitchFamily="18" charset="0"/>
                <a:cs typeface="Times New Roman" panose="02020603050405020304" pitchFamily="18" charset="0"/>
              </a:rPr>
              <a:t>so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năm</a:t>
            </a:r>
            <a:r>
              <a:rPr lang="vi-VN" sz="4400" dirty="0">
                <a:latin typeface="Times New Roman" panose="02020603050405020304" pitchFamily="18" charset="0"/>
                <a:cs typeface="Times New Roman" panose="02020603050405020304" pitchFamily="18" charset="0"/>
              </a:rPr>
              <a:t>.</a:t>
            </a:r>
            <a:endParaRPr kumimoji="0"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15406318" y="4662750"/>
            <a:ext cx="2881681" cy="562523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object 7"/>
          <p:cNvGrpSpPr/>
          <p:nvPr/>
        </p:nvGrpSpPr>
        <p:grpSpPr>
          <a:xfrm>
            <a:off x="14715188" y="9363254"/>
            <a:ext cx="613410" cy="627380"/>
            <a:chOff x="14715188" y="9363254"/>
            <a:chExt cx="613410" cy="627380"/>
          </a:xfrm>
        </p:grpSpPr>
        <p:sp>
          <p:nvSpPr>
            <p:cNvPr id="8" name="object 8"/>
            <p:cNvSpPr/>
            <p:nvPr/>
          </p:nvSpPr>
          <p:spPr>
            <a:xfrm>
              <a:off x="14715188" y="9363254"/>
              <a:ext cx="613410" cy="627380"/>
            </a:xfrm>
            <a:custGeom>
              <a:avLst/>
              <a:gdLst/>
              <a:ahLst/>
              <a:cxnLst/>
              <a:rect l="l" t="t" r="r" b="b"/>
              <a:pathLst>
                <a:path w="613409" h="627379">
                  <a:moveTo>
                    <a:pt x="321517" y="626929"/>
                  </a:moveTo>
                  <a:lnTo>
                    <a:pt x="268125" y="622581"/>
                  </a:lnTo>
                  <a:lnTo>
                    <a:pt x="215353" y="605285"/>
                  </a:lnTo>
                  <a:lnTo>
                    <a:pt x="188253" y="575852"/>
                  </a:lnTo>
                  <a:lnTo>
                    <a:pt x="176843" y="535753"/>
                  </a:lnTo>
                  <a:lnTo>
                    <a:pt x="139028" y="545591"/>
                  </a:lnTo>
                  <a:lnTo>
                    <a:pt x="112365" y="543292"/>
                  </a:lnTo>
                  <a:lnTo>
                    <a:pt x="84202" y="523835"/>
                  </a:lnTo>
                  <a:lnTo>
                    <a:pt x="41886" y="482200"/>
                  </a:lnTo>
                  <a:lnTo>
                    <a:pt x="11732" y="421929"/>
                  </a:lnTo>
                  <a:lnTo>
                    <a:pt x="15082" y="360050"/>
                  </a:lnTo>
                  <a:lnTo>
                    <a:pt x="31835" y="311769"/>
                  </a:lnTo>
                  <a:lnTo>
                    <a:pt x="41886" y="292296"/>
                  </a:lnTo>
                  <a:lnTo>
                    <a:pt x="12059" y="268967"/>
                  </a:lnTo>
                  <a:lnTo>
                    <a:pt x="0" y="247989"/>
                  </a:lnTo>
                  <a:lnTo>
                    <a:pt x="3801" y="217482"/>
                  </a:lnTo>
                  <a:lnTo>
                    <a:pt x="21558" y="165564"/>
                  </a:lnTo>
                  <a:lnTo>
                    <a:pt x="51323" y="123257"/>
                  </a:lnTo>
                  <a:lnTo>
                    <a:pt x="85478" y="116740"/>
                  </a:lnTo>
                  <a:lnTo>
                    <a:pt x="113609" y="126868"/>
                  </a:lnTo>
                  <a:lnTo>
                    <a:pt x="125300" y="134498"/>
                  </a:lnTo>
                  <a:lnTo>
                    <a:pt x="136339" y="77861"/>
                  </a:lnTo>
                  <a:lnTo>
                    <a:pt x="148694" y="46972"/>
                  </a:lnTo>
                  <a:lnTo>
                    <a:pt x="170173" y="31023"/>
                  </a:lnTo>
                  <a:lnTo>
                    <a:pt x="208582" y="19204"/>
                  </a:lnTo>
                  <a:lnTo>
                    <a:pt x="264424" y="13051"/>
                  </a:lnTo>
                  <a:lnTo>
                    <a:pt x="302881" y="22324"/>
                  </a:lnTo>
                  <a:lnTo>
                    <a:pt x="325107" y="35984"/>
                  </a:lnTo>
                  <a:lnTo>
                    <a:pt x="332259" y="42991"/>
                  </a:lnTo>
                  <a:lnTo>
                    <a:pt x="369804" y="9833"/>
                  </a:lnTo>
                  <a:lnTo>
                    <a:pt x="429105" y="14586"/>
                  </a:lnTo>
                  <a:lnTo>
                    <a:pt x="478233" y="54689"/>
                  </a:lnTo>
                  <a:lnTo>
                    <a:pt x="524536" y="105366"/>
                  </a:lnTo>
                  <a:lnTo>
                    <a:pt x="545203" y="147659"/>
                  </a:lnTo>
                  <a:lnTo>
                    <a:pt x="550254" y="176645"/>
                  </a:lnTo>
                  <a:lnTo>
                    <a:pt x="549711" y="187401"/>
                  </a:lnTo>
                  <a:lnTo>
                    <a:pt x="584196" y="204540"/>
                  </a:lnTo>
                  <a:lnTo>
                    <a:pt x="602303" y="221180"/>
                  </a:lnTo>
                  <a:lnTo>
                    <a:pt x="609984" y="247154"/>
                  </a:lnTo>
                  <a:lnTo>
                    <a:pt x="613189" y="292296"/>
                  </a:lnTo>
                  <a:lnTo>
                    <a:pt x="603701" y="341314"/>
                  </a:lnTo>
                  <a:lnTo>
                    <a:pt x="578991" y="373746"/>
                  </a:lnTo>
                  <a:lnTo>
                    <a:pt x="553543" y="391678"/>
                  </a:lnTo>
                  <a:lnTo>
                    <a:pt x="541842" y="397192"/>
                  </a:lnTo>
                  <a:lnTo>
                    <a:pt x="538698" y="437214"/>
                  </a:lnTo>
                  <a:lnTo>
                    <a:pt x="514509" y="493082"/>
                  </a:lnTo>
                  <a:lnTo>
                    <a:pt x="482298" y="534713"/>
                  </a:lnTo>
                  <a:lnTo>
                    <a:pt x="445825" y="571819"/>
                  </a:lnTo>
                  <a:lnTo>
                    <a:pt x="404209" y="585052"/>
                  </a:lnTo>
                  <a:lnTo>
                    <a:pt x="399016" y="582676"/>
                  </a:lnTo>
                  <a:lnTo>
                    <a:pt x="374691" y="610718"/>
                  </a:lnTo>
                  <a:lnTo>
                    <a:pt x="352949" y="624222"/>
                  </a:lnTo>
                  <a:lnTo>
                    <a:pt x="321517" y="626929"/>
                  </a:lnTo>
                  <a:close/>
                </a:path>
              </a:pathLst>
            </a:custGeom>
            <a:solidFill>
              <a:srgbClr val="F1BC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4940034" y="9553515"/>
              <a:ext cx="214435" cy="20745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10"/>
          <p:cNvSpPr/>
          <p:nvPr/>
        </p:nvSpPr>
        <p:spPr>
          <a:xfrm>
            <a:off x="14059968" y="1076476"/>
            <a:ext cx="3194050" cy="1731010"/>
          </a:xfrm>
          <a:custGeom>
            <a:avLst/>
            <a:gdLst/>
            <a:ahLst/>
            <a:cxnLst/>
            <a:rect l="l" t="t" r="r" b="b"/>
            <a:pathLst>
              <a:path w="3194050" h="1731010">
                <a:moveTo>
                  <a:pt x="982865" y="172059"/>
                </a:moveTo>
                <a:lnTo>
                  <a:pt x="950544" y="144970"/>
                </a:lnTo>
                <a:lnTo>
                  <a:pt x="872210" y="131127"/>
                </a:lnTo>
                <a:lnTo>
                  <a:pt x="809917" y="31026"/>
                </a:lnTo>
                <a:lnTo>
                  <a:pt x="750303" y="0"/>
                </a:lnTo>
                <a:lnTo>
                  <a:pt x="658393" y="40106"/>
                </a:lnTo>
                <a:lnTo>
                  <a:pt x="499237" y="153466"/>
                </a:lnTo>
                <a:lnTo>
                  <a:pt x="485622" y="137820"/>
                </a:lnTo>
                <a:lnTo>
                  <a:pt x="458431" y="125209"/>
                </a:lnTo>
                <a:lnTo>
                  <a:pt x="420192" y="116967"/>
                </a:lnTo>
                <a:lnTo>
                  <a:pt x="373392" y="114401"/>
                </a:lnTo>
                <a:lnTo>
                  <a:pt x="320548" y="118795"/>
                </a:lnTo>
                <a:lnTo>
                  <a:pt x="264160" y="131483"/>
                </a:lnTo>
                <a:lnTo>
                  <a:pt x="206743" y="153758"/>
                </a:lnTo>
                <a:lnTo>
                  <a:pt x="150787" y="186944"/>
                </a:lnTo>
                <a:lnTo>
                  <a:pt x="68630" y="249262"/>
                </a:lnTo>
                <a:lnTo>
                  <a:pt x="37363" y="294830"/>
                </a:lnTo>
                <a:lnTo>
                  <a:pt x="53517" y="345986"/>
                </a:lnTo>
                <a:lnTo>
                  <a:pt x="113601" y="425056"/>
                </a:lnTo>
                <a:lnTo>
                  <a:pt x="69392" y="458050"/>
                </a:lnTo>
                <a:lnTo>
                  <a:pt x="36677" y="491502"/>
                </a:lnTo>
                <a:lnTo>
                  <a:pt x="14706" y="524764"/>
                </a:lnTo>
                <a:lnTo>
                  <a:pt x="2730" y="557212"/>
                </a:lnTo>
                <a:lnTo>
                  <a:pt x="0" y="588213"/>
                </a:lnTo>
                <a:lnTo>
                  <a:pt x="5753" y="617143"/>
                </a:lnTo>
                <a:lnTo>
                  <a:pt x="39776" y="666216"/>
                </a:lnTo>
                <a:lnTo>
                  <a:pt x="98793" y="699376"/>
                </a:lnTo>
                <a:lnTo>
                  <a:pt x="176809" y="711555"/>
                </a:lnTo>
                <a:lnTo>
                  <a:pt x="278091" y="708406"/>
                </a:lnTo>
                <a:lnTo>
                  <a:pt x="345427" y="686435"/>
                </a:lnTo>
                <a:lnTo>
                  <a:pt x="409079" y="626795"/>
                </a:lnTo>
                <a:lnTo>
                  <a:pt x="499237" y="510641"/>
                </a:lnTo>
                <a:lnTo>
                  <a:pt x="555840" y="512787"/>
                </a:lnTo>
                <a:lnTo>
                  <a:pt x="686206" y="502742"/>
                </a:lnTo>
                <a:lnTo>
                  <a:pt x="831215" y="455701"/>
                </a:lnTo>
                <a:lnTo>
                  <a:pt x="931735" y="346925"/>
                </a:lnTo>
                <a:lnTo>
                  <a:pt x="974725" y="232638"/>
                </a:lnTo>
                <a:lnTo>
                  <a:pt x="982865" y="172059"/>
                </a:lnTo>
                <a:close/>
              </a:path>
              <a:path w="3194050" h="1731010">
                <a:moveTo>
                  <a:pt x="3193808" y="903173"/>
                </a:moveTo>
                <a:lnTo>
                  <a:pt x="3122091" y="756208"/>
                </a:lnTo>
                <a:lnTo>
                  <a:pt x="3077387" y="714629"/>
                </a:lnTo>
                <a:lnTo>
                  <a:pt x="3032747" y="682180"/>
                </a:lnTo>
                <a:lnTo>
                  <a:pt x="2988487" y="658266"/>
                </a:lnTo>
                <a:lnTo>
                  <a:pt x="2944939" y="642226"/>
                </a:lnTo>
                <a:lnTo>
                  <a:pt x="2902432" y="633437"/>
                </a:lnTo>
                <a:lnTo>
                  <a:pt x="2861284" y="631278"/>
                </a:lnTo>
                <a:lnTo>
                  <a:pt x="2821825" y="635114"/>
                </a:lnTo>
                <a:lnTo>
                  <a:pt x="2784373" y="644321"/>
                </a:lnTo>
                <a:lnTo>
                  <a:pt x="2716809" y="676300"/>
                </a:lnTo>
                <a:lnTo>
                  <a:pt x="2661183" y="722172"/>
                </a:lnTo>
                <a:lnTo>
                  <a:pt x="2638653" y="748753"/>
                </a:lnTo>
                <a:lnTo>
                  <a:pt x="2649690" y="661250"/>
                </a:lnTo>
                <a:lnTo>
                  <a:pt x="2637726" y="461797"/>
                </a:lnTo>
                <a:lnTo>
                  <a:pt x="2535110" y="244894"/>
                </a:lnTo>
                <a:lnTo>
                  <a:pt x="2274201" y="105079"/>
                </a:lnTo>
                <a:lnTo>
                  <a:pt x="2210181" y="95516"/>
                </a:lnTo>
                <a:lnTo>
                  <a:pt x="2149919" y="91884"/>
                </a:lnTo>
                <a:lnTo>
                  <a:pt x="2093328" y="93789"/>
                </a:lnTo>
                <a:lnTo>
                  <a:pt x="2040343" y="100799"/>
                </a:lnTo>
                <a:lnTo>
                  <a:pt x="1990890" y="112496"/>
                </a:lnTo>
                <a:lnTo>
                  <a:pt x="1944903" y="128460"/>
                </a:lnTo>
                <a:lnTo>
                  <a:pt x="1902294" y="148272"/>
                </a:lnTo>
                <a:lnTo>
                  <a:pt x="1863001" y="171513"/>
                </a:lnTo>
                <a:lnTo>
                  <a:pt x="1826945" y="197777"/>
                </a:lnTo>
                <a:lnTo>
                  <a:pt x="1794065" y="226618"/>
                </a:lnTo>
                <a:lnTo>
                  <a:pt x="1764271" y="257632"/>
                </a:lnTo>
                <a:lnTo>
                  <a:pt x="1737499" y="290410"/>
                </a:lnTo>
                <a:lnTo>
                  <a:pt x="1713674" y="324510"/>
                </a:lnTo>
                <a:lnTo>
                  <a:pt x="1692719" y="359524"/>
                </a:lnTo>
                <a:lnTo>
                  <a:pt x="1674558" y="395046"/>
                </a:lnTo>
                <a:lnTo>
                  <a:pt x="1659128" y="430631"/>
                </a:lnTo>
                <a:lnTo>
                  <a:pt x="1636166" y="500354"/>
                </a:lnTo>
                <a:lnTo>
                  <a:pt x="1623212" y="565353"/>
                </a:lnTo>
                <a:lnTo>
                  <a:pt x="1619707" y="622261"/>
                </a:lnTo>
                <a:lnTo>
                  <a:pt x="1555737" y="601916"/>
                </a:lnTo>
                <a:lnTo>
                  <a:pt x="1395183" y="573900"/>
                </a:lnTo>
                <a:lnTo>
                  <a:pt x="1185125" y="587730"/>
                </a:lnTo>
                <a:lnTo>
                  <a:pt x="972642" y="692962"/>
                </a:lnTo>
                <a:lnTo>
                  <a:pt x="823836" y="825614"/>
                </a:lnTo>
                <a:lnTo>
                  <a:pt x="772299" y="917117"/>
                </a:lnTo>
                <a:lnTo>
                  <a:pt x="816279" y="1010018"/>
                </a:lnTo>
                <a:lnTo>
                  <a:pt x="954036" y="1146873"/>
                </a:lnTo>
                <a:lnTo>
                  <a:pt x="896391" y="1147572"/>
                </a:lnTo>
                <a:lnTo>
                  <a:pt x="763447" y="1166406"/>
                </a:lnTo>
                <a:lnTo>
                  <a:pt x="615162" y="1228483"/>
                </a:lnTo>
                <a:lnTo>
                  <a:pt x="511505" y="1358938"/>
                </a:lnTo>
                <a:lnTo>
                  <a:pt x="499745" y="1414272"/>
                </a:lnTo>
                <a:lnTo>
                  <a:pt x="499643" y="1441551"/>
                </a:lnTo>
                <a:lnTo>
                  <a:pt x="503275" y="1468259"/>
                </a:lnTo>
                <a:lnTo>
                  <a:pt x="521385" y="1519008"/>
                </a:lnTo>
                <a:lnTo>
                  <a:pt x="553364" y="1564601"/>
                </a:lnTo>
                <a:lnTo>
                  <a:pt x="598500" y="1603133"/>
                </a:lnTo>
                <a:lnTo>
                  <a:pt x="656094" y="1632686"/>
                </a:lnTo>
                <a:lnTo>
                  <a:pt x="725424" y="1651368"/>
                </a:lnTo>
                <a:lnTo>
                  <a:pt x="764273" y="1656029"/>
                </a:lnTo>
                <a:lnTo>
                  <a:pt x="805789" y="1657248"/>
                </a:lnTo>
                <a:lnTo>
                  <a:pt x="849896" y="1654797"/>
                </a:lnTo>
                <a:lnTo>
                  <a:pt x="896493" y="1648434"/>
                </a:lnTo>
                <a:lnTo>
                  <a:pt x="945489" y="1637919"/>
                </a:lnTo>
                <a:lnTo>
                  <a:pt x="996810" y="1623009"/>
                </a:lnTo>
                <a:lnTo>
                  <a:pt x="1050353" y="1603476"/>
                </a:lnTo>
                <a:lnTo>
                  <a:pt x="1106030" y="1579067"/>
                </a:lnTo>
                <a:lnTo>
                  <a:pt x="1163764" y="1549565"/>
                </a:lnTo>
                <a:lnTo>
                  <a:pt x="1223454" y="1514703"/>
                </a:lnTo>
                <a:lnTo>
                  <a:pt x="1285024" y="1474266"/>
                </a:lnTo>
                <a:lnTo>
                  <a:pt x="1327264" y="1513865"/>
                </a:lnTo>
                <a:lnTo>
                  <a:pt x="1441678" y="1601241"/>
                </a:lnTo>
                <a:lnTo>
                  <a:pt x="1609775" y="1689315"/>
                </a:lnTo>
                <a:lnTo>
                  <a:pt x="1813102" y="1730997"/>
                </a:lnTo>
                <a:lnTo>
                  <a:pt x="1877885" y="1729727"/>
                </a:lnTo>
                <a:lnTo>
                  <a:pt x="1939899" y="1724406"/>
                </a:lnTo>
                <a:lnTo>
                  <a:pt x="1998903" y="1715325"/>
                </a:lnTo>
                <a:lnTo>
                  <a:pt x="2054631" y="1702816"/>
                </a:lnTo>
                <a:lnTo>
                  <a:pt x="2106841" y="1687156"/>
                </a:lnTo>
                <a:lnTo>
                  <a:pt x="2155266" y="1668665"/>
                </a:lnTo>
                <a:lnTo>
                  <a:pt x="2199665" y="1647647"/>
                </a:lnTo>
                <a:lnTo>
                  <a:pt x="2239784" y="1624393"/>
                </a:lnTo>
                <a:lnTo>
                  <a:pt x="2275357" y="1599222"/>
                </a:lnTo>
                <a:lnTo>
                  <a:pt x="2306129" y="1572437"/>
                </a:lnTo>
                <a:lnTo>
                  <a:pt x="2331872" y="1544345"/>
                </a:lnTo>
                <a:lnTo>
                  <a:pt x="2367178" y="1485455"/>
                </a:lnTo>
                <a:lnTo>
                  <a:pt x="2410409" y="1515681"/>
                </a:lnTo>
                <a:lnTo>
                  <a:pt x="2531732" y="1571015"/>
                </a:lnTo>
                <a:lnTo>
                  <a:pt x="2718600" y="1598447"/>
                </a:lnTo>
                <a:lnTo>
                  <a:pt x="2958465" y="1544967"/>
                </a:lnTo>
                <a:lnTo>
                  <a:pt x="3025775" y="1512354"/>
                </a:lnTo>
                <a:lnTo>
                  <a:pt x="3078772" y="1478610"/>
                </a:lnTo>
                <a:lnTo>
                  <a:pt x="3118713" y="1444205"/>
                </a:lnTo>
                <a:lnTo>
                  <a:pt x="3146856" y="1409598"/>
                </a:lnTo>
                <a:lnTo>
                  <a:pt x="3164471" y="1375244"/>
                </a:lnTo>
                <a:lnTo>
                  <a:pt x="3173222" y="1309166"/>
                </a:lnTo>
                <a:lnTo>
                  <a:pt x="3166884" y="1278382"/>
                </a:lnTo>
                <a:lnTo>
                  <a:pt x="3139148" y="1223619"/>
                </a:lnTo>
                <a:lnTo>
                  <a:pt x="3099765" y="1181011"/>
                </a:lnTo>
                <a:lnTo>
                  <a:pt x="3058884" y="1154303"/>
                </a:lnTo>
                <a:lnTo>
                  <a:pt x="3095955" y="1120355"/>
                </a:lnTo>
                <a:lnTo>
                  <a:pt x="3163011" y="1030592"/>
                </a:lnTo>
                <a:lnTo>
                  <a:pt x="3193808" y="90317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object 11"/>
          <p:cNvGrpSpPr/>
          <p:nvPr/>
        </p:nvGrpSpPr>
        <p:grpSpPr>
          <a:xfrm>
            <a:off x="14706600" y="3009900"/>
            <a:ext cx="2463165" cy="2462530"/>
            <a:chOff x="12005035" y="3172519"/>
            <a:chExt cx="2463165" cy="2462530"/>
          </a:xfrm>
        </p:grpSpPr>
        <p:sp>
          <p:nvSpPr>
            <p:cNvPr id="12" name="object 12"/>
            <p:cNvSpPr/>
            <p:nvPr/>
          </p:nvSpPr>
          <p:spPr>
            <a:xfrm>
              <a:off x="12069817" y="3192930"/>
              <a:ext cx="2398395" cy="2442210"/>
            </a:xfrm>
            <a:custGeom>
              <a:avLst/>
              <a:gdLst/>
              <a:ahLst/>
              <a:cxnLst/>
              <a:rect l="l" t="t" r="r" b="b"/>
              <a:pathLst>
                <a:path w="2398394" h="2442210">
                  <a:moveTo>
                    <a:pt x="883867" y="578171"/>
                  </a:moveTo>
                  <a:lnTo>
                    <a:pt x="875298" y="560321"/>
                  </a:lnTo>
                  <a:lnTo>
                    <a:pt x="861974" y="514544"/>
                  </a:lnTo>
                  <a:lnTo>
                    <a:pt x="845887" y="452502"/>
                  </a:lnTo>
                  <a:lnTo>
                    <a:pt x="829032" y="385858"/>
                  </a:lnTo>
                  <a:lnTo>
                    <a:pt x="813404" y="326273"/>
                  </a:lnTo>
                  <a:lnTo>
                    <a:pt x="800995" y="285410"/>
                  </a:lnTo>
                  <a:lnTo>
                    <a:pt x="785754" y="240269"/>
                  </a:lnTo>
                  <a:lnTo>
                    <a:pt x="766972" y="179751"/>
                  </a:lnTo>
                  <a:lnTo>
                    <a:pt x="748629" y="116763"/>
                  </a:lnTo>
                  <a:lnTo>
                    <a:pt x="734705" y="64207"/>
                  </a:lnTo>
                  <a:lnTo>
                    <a:pt x="729180" y="34989"/>
                  </a:lnTo>
                  <a:lnTo>
                    <a:pt x="797322" y="0"/>
                  </a:lnTo>
                  <a:lnTo>
                    <a:pt x="805191" y="27735"/>
                  </a:lnTo>
                  <a:lnTo>
                    <a:pt x="822985" y="90685"/>
                  </a:lnTo>
                  <a:lnTo>
                    <a:pt x="841989" y="158469"/>
                  </a:lnTo>
                  <a:lnTo>
                    <a:pt x="853484" y="200703"/>
                  </a:lnTo>
                  <a:lnTo>
                    <a:pt x="861335" y="224436"/>
                  </a:lnTo>
                  <a:lnTo>
                    <a:pt x="877399" y="268815"/>
                  </a:lnTo>
                  <a:lnTo>
                    <a:pt x="922383" y="391168"/>
                  </a:lnTo>
                  <a:lnTo>
                    <a:pt x="945407" y="454971"/>
                  </a:lnTo>
                  <a:lnTo>
                    <a:pt x="964856" y="511076"/>
                  </a:lnTo>
                  <a:lnTo>
                    <a:pt x="977783" y="552397"/>
                  </a:lnTo>
                  <a:lnTo>
                    <a:pt x="934969" y="565284"/>
                  </a:lnTo>
                  <a:lnTo>
                    <a:pt x="903203" y="574144"/>
                  </a:lnTo>
                  <a:lnTo>
                    <a:pt x="883867" y="578171"/>
                  </a:lnTo>
                  <a:close/>
                </a:path>
                <a:path w="2398394" h="2442210">
                  <a:moveTo>
                    <a:pt x="451145" y="1060969"/>
                  </a:moveTo>
                  <a:lnTo>
                    <a:pt x="409714" y="1039190"/>
                  </a:lnTo>
                  <a:lnTo>
                    <a:pt x="314422" y="990309"/>
                  </a:lnTo>
                  <a:lnTo>
                    <a:pt x="208770" y="939011"/>
                  </a:lnTo>
                  <a:lnTo>
                    <a:pt x="136260" y="909982"/>
                  </a:lnTo>
                  <a:lnTo>
                    <a:pt x="103063" y="901770"/>
                  </a:lnTo>
                  <a:lnTo>
                    <a:pt x="77804" y="892703"/>
                  </a:lnTo>
                  <a:lnTo>
                    <a:pt x="47707" y="877084"/>
                  </a:lnTo>
                  <a:lnTo>
                    <a:pt x="0" y="849217"/>
                  </a:lnTo>
                  <a:lnTo>
                    <a:pt x="23938" y="744244"/>
                  </a:lnTo>
                  <a:lnTo>
                    <a:pt x="101048" y="786372"/>
                  </a:lnTo>
                  <a:lnTo>
                    <a:pt x="161442" y="818053"/>
                  </a:lnTo>
                  <a:lnTo>
                    <a:pt x="204401" y="838166"/>
                  </a:lnTo>
                  <a:lnTo>
                    <a:pt x="276490" y="862371"/>
                  </a:lnTo>
                  <a:lnTo>
                    <a:pt x="331000" y="881775"/>
                  </a:lnTo>
                  <a:lnTo>
                    <a:pt x="389500" y="904992"/>
                  </a:lnTo>
                  <a:lnTo>
                    <a:pt x="445750" y="931229"/>
                  </a:lnTo>
                  <a:lnTo>
                    <a:pt x="493509" y="959696"/>
                  </a:lnTo>
                  <a:lnTo>
                    <a:pt x="451145" y="1060969"/>
                  </a:lnTo>
                  <a:close/>
                </a:path>
                <a:path w="2398394" h="2442210">
                  <a:moveTo>
                    <a:pt x="84367" y="1852967"/>
                  </a:moveTo>
                  <a:lnTo>
                    <a:pt x="77461" y="1840158"/>
                  </a:lnTo>
                  <a:lnTo>
                    <a:pt x="62266" y="1811426"/>
                  </a:lnTo>
                  <a:lnTo>
                    <a:pt x="47072" y="1781317"/>
                  </a:lnTo>
                  <a:lnTo>
                    <a:pt x="40165" y="1764373"/>
                  </a:lnTo>
                  <a:lnTo>
                    <a:pt x="56406" y="1755810"/>
                  </a:lnTo>
                  <a:lnTo>
                    <a:pt x="98274" y="1739474"/>
                  </a:lnTo>
                  <a:lnTo>
                    <a:pt x="217764" y="1695346"/>
                  </a:lnTo>
                  <a:lnTo>
                    <a:pt x="274824" y="1673490"/>
                  </a:lnTo>
                  <a:lnTo>
                    <a:pt x="316384" y="1655727"/>
                  </a:lnTo>
                  <a:lnTo>
                    <a:pt x="353011" y="1638125"/>
                  </a:lnTo>
                  <a:lnTo>
                    <a:pt x="381522" y="1625353"/>
                  </a:lnTo>
                  <a:lnTo>
                    <a:pt x="416590" y="1611198"/>
                  </a:lnTo>
                  <a:lnTo>
                    <a:pt x="472886" y="1589445"/>
                  </a:lnTo>
                  <a:lnTo>
                    <a:pt x="481089" y="1604232"/>
                  </a:lnTo>
                  <a:lnTo>
                    <a:pt x="499824" y="1637315"/>
                  </a:lnTo>
                  <a:lnTo>
                    <a:pt x="520283" y="1671782"/>
                  </a:lnTo>
                  <a:lnTo>
                    <a:pt x="533655" y="1690718"/>
                  </a:lnTo>
                  <a:lnTo>
                    <a:pt x="137713" y="1827126"/>
                  </a:lnTo>
                  <a:lnTo>
                    <a:pt x="115210" y="1835523"/>
                  </a:lnTo>
                  <a:lnTo>
                    <a:pt x="100306" y="1842921"/>
                  </a:lnTo>
                  <a:lnTo>
                    <a:pt x="84367" y="1852967"/>
                  </a:lnTo>
                  <a:close/>
                </a:path>
                <a:path w="2398394" h="2442210">
                  <a:moveTo>
                    <a:pt x="999090" y="2441803"/>
                  </a:moveTo>
                  <a:lnTo>
                    <a:pt x="939572" y="2441803"/>
                  </a:lnTo>
                  <a:lnTo>
                    <a:pt x="893078" y="2434858"/>
                  </a:lnTo>
                  <a:lnTo>
                    <a:pt x="904781" y="2404652"/>
                  </a:lnTo>
                  <a:lnTo>
                    <a:pt x="917697" y="2345098"/>
                  </a:lnTo>
                  <a:lnTo>
                    <a:pt x="939940" y="2211658"/>
                  </a:lnTo>
                  <a:lnTo>
                    <a:pt x="979622" y="1959795"/>
                  </a:lnTo>
                  <a:lnTo>
                    <a:pt x="1075356" y="1946905"/>
                  </a:lnTo>
                  <a:lnTo>
                    <a:pt x="1065980" y="2020952"/>
                  </a:lnTo>
                  <a:lnTo>
                    <a:pt x="1044523" y="2185026"/>
                  </a:lnTo>
                  <a:lnTo>
                    <a:pt x="1020994" y="2352027"/>
                  </a:lnTo>
                  <a:lnTo>
                    <a:pt x="1005402" y="2434858"/>
                  </a:lnTo>
                  <a:lnTo>
                    <a:pt x="999090" y="2441803"/>
                  </a:lnTo>
                  <a:close/>
                </a:path>
                <a:path w="2398394" h="2442210">
                  <a:moveTo>
                    <a:pt x="1930213" y="2093965"/>
                  </a:moveTo>
                  <a:lnTo>
                    <a:pt x="1927662" y="2092211"/>
                  </a:lnTo>
                  <a:lnTo>
                    <a:pt x="1915320" y="2084070"/>
                  </a:lnTo>
                  <a:lnTo>
                    <a:pt x="1833126" y="2031356"/>
                  </a:lnTo>
                  <a:lnTo>
                    <a:pt x="1791591" y="2000827"/>
                  </a:lnTo>
                  <a:lnTo>
                    <a:pt x="1746337" y="1961372"/>
                  </a:lnTo>
                  <a:lnTo>
                    <a:pt x="1700975" y="1917749"/>
                  </a:lnTo>
                  <a:lnTo>
                    <a:pt x="1659412" y="1875019"/>
                  </a:lnTo>
                  <a:lnTo>
                    <a:pt x="1625110" y="1837785"/>
                  </a:lnTo>
                  <a:lnTo>
                    <a:pt x="1593248" y="1799364"/>
                  </a:lnTo>
                  <a:lnTo>
                    <a:pt x="1594456" y="1795327"/>
                  </a:lnTo>
                  <a:lnTo>
                    <a:pt x="1602914" y="1787843"/>
                  </a:lnTo>
                  <a:lnTo>
                    <a:pt x="1625872" y="1771387"/>
                  </a:lnTo>
                  <a:lnTo>
                    <a:pt x="1670580" y="1740433"/>
                  </a:lnTo>
                  <a:lnTo>
                    <a:pt x="1675415" y="1746273"/>
                  </a:lnTo>
                  <a:lnTo>
                    <a:pt x="1692681" y="1766441"/>
                  </a:lnTo>
                  <a:lnTo>
                    <a:pt x="1726524" y="1804908"/>
                  </a:lnTo>
                  <a:lnTo>
                    <a:pt x="1781086" y="1865646"/>
                  </a:lnTo>
                  <a:lnTo>
                    <a:pt x="1835934" y="1917749"/>
                  </a:lnTo>
                  <a:lnTo>
                    <a:pt x="1890258" y="1957654"/>
                  </a:lnTo>
                  <a:lnTo>
                    <a:pt x="1937781" y="1986422"/>
                  </a:lnTo>
                  <a:lnTo>
                    <a:pt x="1972222" y="2005114"/>
                  </a:lnTo>
                  <a:lnTo>
                    <a:pt x="1987305" y="2014794"/>
                  </a:lnTo>
                  <a:lnTo>
                    <a:pt x="1989513" y="2021212"/>
                  </a:lnTo>
                  <a:lnTo>
                    <a:pt x="1984302" y="2031599"/>
                  </a:lnTo>
                  <a:lnTo>
                    <a:pt x="1966319" y="2053376"/>
                  </a:lnTo>
                  <a:lnTo>
                    <a:pt x="1930213" y="2093965"/>
                  </a:lnTo>
                  <a:close/>
                </a:path>
                <a:path w="2398394" h="2442210">
                  <a:moveTo>
                    <a:pt x="1871329" y="1217400"/>
                  </a:moveTo>
                  <a:lnTo>
                    <a:pt x="1858841" y="1216754"/>
                  </a:lnTo>
                  <a:lnTo>
                    <a:pt x="1852004" y="1211605"/>
                  </a:lnTo>
                  <a:lnTo>
                    <a:pt x="1850498" y="1200920"/>
                  </a:lnTo>
                  <a:lnTo>
                    <a:pt x="1855017" y="1176627"/>
                  </a:lnTo>
                  <a:lnTo>
                    <a:pt x="1866257" y="1130653"/>
                  </a:lnTo>
                  <a:lnTo>
                    <a:pt x="1897423" y="1126859"/>
                  </a:lnTo>
                  <a:lnTo>
                    <a:pt x="1947898" y="1121362"/>
                  </a:lnTo>
                  <a:lnTo>
                    <a:pt x="2007114" y="1114314"/>
                  </a:lnTo>
                  <a:lnTo>
                    <a:pt x="2064502" y="1105866"/>
                  </a:lnTo>
                  <a:lnTo>
                    <a:pt x="2109494" y="1096171"/>
                  </a:lnTo>
                  <a:lnTo>
                    <a:pt x="2146902" y="1085747"/>
                  </a:lnTo>
                  <a:lnTo>
                    <a:pt x="2188328" y="1076878"/>
                  </a:lnTo>
                  <a:lnTo>
                    <a:pt x="2259835" y="1064709"/>
                  </a:lnTo>
                  <a:lnTo>
                    <a:pt x="2387485" y="1044385"/>
                  </a:lnTo>
                  <a:lnTo>
                    <a:pt x="2398238" y="1134012"/>
                  </a:lnTo>
                  <a:lnTo>
                    <a:pt x="2384127" y="1136927"/>
                  </a:lnTo>
                  <a:lnTo>
                    <a:pt x="2337674" y="1145207"/>
                  </a:lnTo>
                  <a:lnTo>
                    <a:pt x="2252697" y="1158159"/>
                  </a:lnTo>
                  <a:lnTo>
                    <a:pt x="2017830" y="1189633"/>
                  </a:lnTo>
                  <a:lnTo>
                    <a:pt x="1944821" y="1202456"/>
                  </a:lnTo>
                  <a:lnTo>
                    <a:pt x="1897988" y="1212173"/>
                  </a:lnTo>
                  <a:lnTo>
                    <a:pt x="1871329" y="1217400"/>
                  </a:lnTo>
                  <a:close/>
                </a:path>
                <a:path w="2398394" h="2442210">
                  <a:moveTo>
                    <a:pt x="1500726" y="622714"/>
                  </a:moveTo>
                  <a:lnTo>
                    <a:pt x="1472902" y="603360"/>
                  </a:lnTo>
                  <a:lnTo>
                    <a:pt x="1457679" y="592114"/>
                  </a:lnTo>
                  <a:lnTo>
                    <a:pt x="1449708" y="584664"/>
                  </a:lnTo>
                  <a:lnTo>
                    <a:pt x="1443634" y="576695"/>
                  </a:lnTo>
                  <a:lnTo>
                    <a:pt x="1485290" y="508533"/>
                  </a:lnTo>
                  <a:lnTo>
                    <a:pt x="1585893" y="371146"/>
                  </a:lnTo>
                  <a:lnTo>
                    <a:pt x="1688220" y="236175"/>
                  </a:lnTo>
                  <a:lnTo>
                    <a:pt x="1735045" y="175264"/>
                  </a:lnTo>
                  <a:lnTo>
                    <a:pt x="1828480" y="215769"/>
                  </a:lnTo>
                  <a:lnTo>
                    <a:pt x="1798758" y="265660"/>
                  </a:lnTo>
                  <a:lnTo>
                    <a:pt x="1777153" y="297252"/>
                  </a:lnTo>
                  <a:lnTo>
                    <a:pt x="1753135" y="324011"/>
                  </a:lnTo>
                  <a:lnTo>
                    <a:pt x="1716178" y="359403"/>
                  </a:lnTo>
                  <a:lnTo>
                    <a:pt x="1656094" y="425406"/>
                  </a:lnTo>
                  <a:lnTo>
                    <a:pt x="1584968" y="513157"/>
                  </a:lnTo>
                  <a:lnTo>
                    <a:pt x="1525584" y="589859"/>
                  </a:lnTo>
                  <a:lnTo>
                    <a:pt x="1500726" y="622714"/>
                  </a:lnTo>
                  <a:close/>
                </a:path>
              </a:pathLst>
            </a:custGeom>
            <a:solidFill>
              <a:srgbClr val="E77C1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2005035" y="3172519"/>
              <a:ext cx="2319655" cy="2387600"/>
            </a:xfrm>
            <a:custGeom>
              <a:avLst/>
              <a:gdLst/>
              <a:ahLst/>
              <a:cxnLst/>
              <a:rect l="l" t="t" r="r" b="b"/>
              <a:pathLst>
                <a:path w="2319655" h="2387600">
                  <a:moveTo>
                    <a:pt x="1329918" y="554742"/>
                  </a:moveTo>
                  <a:lnTo>
                    <a:pt x="1222734" y="534794"/>
                  </a:lnTo>
                  <a:lnTo>
                    <a:pt x="1273968" y="21762"/>
                  </a:lnTo>
                  <a:lnTo>
                    <a:pt x="1361275" y="0"/>
                  </a:lnTo>
                  <a:lnTo>
                    <a:pt x="1329918" y="554742"/>
                  </a:lnTo>
                  <a:close/>
                </a:path>
                <a:path w="2319655" h="2387600">
                  <a:moveTo>
                    <a:pt x="672448" y="780882"/>
                  </a:moveTo>
                  <a:lnTo>
                    <a:pt x="630747" y="733726"/>
                  </a:lnTo>
                  <a:lnTo>
                    <a:pt x="573624" y="669029"/>
                  </a:lnTo>
                  <a:lnTo>
                    <a:pt x="519916" y="608035"/>
                  </a:lnTo>
                  <a:lnTo>
                    <a:pt x="482901" y="565452"/>
                  </a:lnTo>
                  <a:lnTo>
                    <a:pt x="457180" y="534213"/>
                  </a:lnTo>
                  <a:lnTo>
                    <a:pt x="419253" y="488655"/>
                  </a:lnTo>
                  <a:lnTo>
                    <a:pt x="375305" y="437471"/>
                  </a:lnTo>
                  <a:lnTo>
                    <a:pt x="331521" y="389357"/>
                  </a:lnTo>
                  <a:lnTo>
                    <a:pt x="294086" y="353006"/>
                  </a:lnTo>
                  <a:lnTo>
                    <a:pt x="269182" y="337112"/>
                  </a:lnTo>
                  <a:lnTo>
                    <a:pt x="299568" y="306047"/>
                  </a:lnTo>
                  <a:lnTo>
                    <a:pt x="323565" y="281971"/>
                  </a:lnTo>
                  <a:lnTo>
                    <a:pt x="341000" y="265316"/>
                  </a:lnTo>
                  <a:lnTo>
                    <a:pt x="358146" y="280334"/>
                  </a:lnTo>
                  <a:lnTo>
                    <a:pt x="400840" y="320555"/>
                  </a:lnTo>
                  <a:lnTo>
                    <a:pt x="455961" y="378726"/>
                  </a:lnTo>
                  <a:lnTo>
                    <a:pt x="510391" y="447595"/>
                  </a:lnTo>
                  <a:lnTo>
                    <a:pt x="541859" y="489047"/>
                  </a:lnTo>
                  <a:lnTo>
                    <a:pt x="577676" y="530724"/>
                  </a:lnTo>
                  <a:lnTo>
                    <a:pt x="615198" y="571726"/>
                  </a:lnTo>
                  <a:lnTo>
                    <a:pt x="651784" y="611149"/>
                  </a:lnTo>
                  <a:lnTo>
                    <a:pt x="684794" y="648091"/>
                  </a:lnTo>
                  <a:lnTo>
                    <a:pt x="711586" y="681651"/>
                  </a:lnTo>
                  <a:lnTo>
                    <a:pt x="729518" y="710927"/>
                  </a:lnTo>
                  <a:lnTo>
                    <a:pt x="672448" y="780882"/>
                  </a:lnTo>
                  <a:close/>
                </a:path>
                <a:path w="2319655" h="2387600">
                  <a:moveTo>
                    <a:pt x="1798151" y="880549"/>
                  </a:moveTo>
                  <a:lnTo>
                    <a:pt x="1788309" y="871919"/>
                  </a:lnTo>
                  <a:lnTo>
                    <a:pt x="1775704" y="844643"/>
                  </a:lnTo>
                  <a:lnTo>
                    <a:pt x="1755159" y="790434"/>
                  </a:lnTo>
                  <a:lnTo>
                    <a:pt x="1797226" y="758495"/>
                  </a:lnTo>
                  <a:lnTo>
                    <a:pt x="1847233" y="725472"/>
                  </a:lnTo>
                  <a:lnTo>
                    <a:pt x="1898623" y="694431"/>
                  </a:lnTo>
                  <a:lnTo>
                    <a:pt x="1944836" y="668434"/>
                  </a:lnTo>
                  <a:lnTo>
                    <a:pt x="1981677" y="644161"/>
                  </a:lnTo>
                  <a:lnTo>
                    <a:pt x="2031511" y="606556"/>
                  </a:lnTo>
                  <a:lnTo>
                    <a:pt x="2137422" y="523003"/>
                  </a:lnTo>
                  <a:lnTo>
                    <a:pt x="2177129" y="492883"/>
                  </a:lnTo>
                  <a:lnTo>
                    <a:pt x="2197091" y="481085"/>
                  </a:lnTo>
                  <a:lnTo>
                    <a:pt x="2206815" y="482552"/>
                  </a:lnTo>
                  <a:lnTo>
                    <a:pt x="2219648" y="492824"/>
                  </a:lnTo>
                  <a:lnTo>
                    <a:pt x="2244224" y="520707"/>
                  </a:lnTo>
                  <a:lnTo>
                    <a:pt x="2289174" y="575004"/>
                  </a:lnTo>
                  <a:lnTo>
                    <a:pt x="2270211" y="588151"/>
                  </a:lnTo>
                  <a:lnTo>
                    <a:pt x="2221724" y="620804"/>
                  </a:lnTo>
                  <a:lnTo>
                    <a:pt x="2156323" y="662778"/>
                  </a:lnTo>
                  <a:lnTo>
                    <a:pt x="2036231" y="733726"/>
                  </a:lnTo>
                  <a:lnTo>
                    <a:pt x="1979404" y="770111"/>
                  </a:lnTo>
                  <a:lnTo>
                    <a:pt x="1870966" y="842061"/>
                  </a:lnTo>
                  <a:lnTo>
                    <a:pt x="1831634" y="867396"/>
                  </a:lnTo>
                  <a:lnTo>
                    <a:pt x="1810412" y="878817"/>
                  </a:lnTo>
                  <a:lnTo>
                    <a:pt x="1798151" y="880549"/>
                  </a:lnTo>
                  <a:close/>
                </a:path>
                <a:path w="2319655" h="2387600">
                  <a:moveTo>
                    <a:pt x="1181284" y="1873156"/>
                  </a:moveTo>
                  <a:lnTo>
                    <a:pt x="1131916" y="1869604"/>
                  </a:lnTo>
                  <a:lnTo>
                    <a:pt x="1083788" y="1861748"/>
                  </a:lnTo>
                  <a:lnTo>
                    <a:pt x="1037371" y="1849608"/>
                  </a:lnTo>
                  <a:lnTo>
                    <a:pt x="993139" y="1833208"/>
                  </a:lnTo>
                  <a:lnTo>
                    <a:pt x="904677" y="1789414"/>
                  </a:lnTo>
                  <a:lnTo>
                    <a:pt x="860750" y="1763639"/>
                  </a:lnTo>
                  <a:lnTo>
                    <a:pt x="819871" y="1735281"/>
                  </a:lnTo>
                  <a:lnTo>
                    <a:pt x="782129" y="1704379"/>
                  </a:lnTo>
                  <a:lnTo>
                    <a:pt x="747615" y="1670970"/>
                  </a:lnTo>
                  <a:lnTo>
                    <a:pt x="716415" y="1635093"/>
                  </a:lnTo>
                  <a:lnTo>
                    <a:pt x="688620" y="1596786"/>
                  </a:lnTo>
                  <a:lnTo>
                    <a:pt x="664318" y="1556087"/>
                  </a:lnTo>
                  <a:lnTo>
                    <a:pt x="643599" y="1513034"/>
                  </a:lnTo>
                  <a:lnTo>
                    <a:pt x="626551" y="1467665"/>
                  </a:lnTo>
                  <a:lnTo>
                    <a:pt x="613263" y="1420017"/>
                  </a:lnTo>
                  <a:lnTo>
                    <a:pt x="603825" y="1370130"/>
                  </a:lnTo>
                  <a:lnTo>
                    <a:pt x="598324" y="1318041"/>
                  </a:lnTo>
                  <a:lnTo>
                    <a:pt x="596851" y="1263787"/>
                  </a:lnTo>
                  <a:lnTo>
                    <a:pt x="597854" y="1218047"/>
                  </a:lnTo>
                  <a:lnTo>
                    <a:pt x="602865" y="1172592"/>
                  </a:lnTo>
                  <a:lnTo>
                    <a:pt x="611735" y="1127661"/>
                  </a:lnTo>
                  <a:lnTo>
                    <a:pt x="624315" y="1083497"/>
                  </a:lnTo>
                  <a:lnTo>
                    <a:pt x="640456" y="1040339"/>
                  </a:lnTo>
                  <a:lnTo>
                    <a:pt x="660010" y="998428"/>
                  </a:lnTo>
                  <a:lnTo>
                    <a:pt x="682827" y="958005"/>
                  </a:lnTo>
                  <a:lnTo>
                    <a:pt x="708758" y="919310"/>
                  </a:lnTo>
                  <a:lnTo>
                    <a:pt x="737654" y="882584"/>
                  </a:lnTo>
                  <a:lnTo>
                    <a:pt x="769366" y="848068"/>
                  </a:lnTo>
                  <a:lnTo>
                    <a:pt x="803745" y="816003"/>
                  </a:lnTo>
                  <a:lnTo>
                    <a:pt x="840643" y="786628"/>
                  </a:lnTo>
                  <a:lnTo>
                    <a:pt x="879910" y="760185"/>
                  </a:lnTo>
                  <a:lnTo>
                    <a:pt x="921396" y="736915"/>
                  </a:lnTo>
                  <a:lnTo>
                    <a:pt x="964954" y="717057"/>
                  </a:lnTo>
                  <a:lnTo>
                    <a:pt x="1010434" y="700853"/>
                  </a:lnTo>
                  <a:lnTo>
                    <a:pt x="1057687" y="688543"/>
                  </a:lnTo>
                  <a:lnTo>
                    <a:pt x="1106565" y="680368"/>
                  </a:lnTo>
                  <a:lnTo>
                    <a:pt x="1156917" y="676569"/>
                  </a:lnTo>
                  <a:lnTo>
                    <a:pt x="1169444" y="675326"/>
                  </a:lnTo>
                  <a:lnTo>
                    <a:pt x="1204443" y="670390"/>
                  </a:lnTo>
                  <a:lnTo>
                    <a:pt x="1214999" y="669029"/>
                  </a:lnTo>
                  <a:lnTo>
                    <a:pt x="1265722" y="669044"/>
                  </a:lnTo>
                  <a:lnTo>
                    <a:pt x="1314814" y="673754"/>
                  </a:lnTo>
                  <a:lnTo>
                    <a:pt x="1362169" y="682873"/>
                  </a:lnTo>
                  <a:lnTo>
                    <a:pt x="1407683" y="696116"/>
                  </a:lnTo>
                  <a:lnTo>
                    <a:pt x="1451250" y="713195"/>
                  </a:lnTo>
                  <a:lnTo>
                    <a:pt x="1492765" y="733824"/>
                  </a:lnTo>
                  <a:lnTo>
                    <a:pt x="1532125" y="757718"/>
                  </a:lnTo>
                  <a:lnTo>
                    <a:pt x="1569222" y="784590"/>
                  </a:lnTo>
                  <a:lnTo>
                    <a:pt x="1603954" y="814153"/>
                  </a:lnTo>
                  <a:lnTo>
                    <a:pt x="1636215" y="846122"/>
                  </a:lnTo>
                  <a:lnTo>
                    <a:pt x="1665899" y="880210"/>
                  </a:lnTo>
                  <a:lnTo>
                    <a:pt x="1692903" y="916131"/>
                  </a:lnTo>
                  <a:lnTo>
                    <a:pt x="1717120" y="953599"/>
                  </a:lnTo>
                  <a:lnTo>
                    <a:pt x="1738447" y="992327"/>
                  </a:lnTo>
                  <a:lnTo>
                    <a:pt x="1756778" y="1032029"/>
                  </a:lnTo>
                  <a:lnTo>
                    <a:pt x="1772009" y="1072420"/>
                  </a:lnTo>
                  <a:lnTo>
                    <a:pt x="1784034" y="1113212"/>
                  </a:lnTo>
                  <a:lnTo>
                    <a:pt x="1792748" y="1154119"/>
                  </a:lnTo>
                  <a:lnTo>
                    <a:pt x="1798047" y="1194856"/>
                  </a:lnTo>
                  <a:lnTo>
                    <a:pt x="1799826" y="1235136"/>
                  </a:lnTo>
                  <a:lnTo>
                    <a:pt x="1797580" y="1289559"/>
                  </a:lnTo>
                  <a:lnTo>
                    <a:pt x="1792002" y="1342137"/>
                  </a:lnTo>
                  <a:lnTo>
                    <a:pt x="1783126" y="1392796"/>
                  </a:lnTo>
                  <a:lnTo>
                    <a:pt x="1770984" y="1441464"/>
                  </a:lnTo>
                  <a:lnTo>
                    <a:pt x="1755608" y="1488070"/>
                  </a:lnTo>
                  <a:lnTo>
                    <a:pt x="1737030" y="1532542"/>
                  </a:lnTo>
                  <a:lnTo>
                    <a:pt x="1715284" y="1574806"/>
                  </a:lnTo>
                  <a:lnTo>
                    <a:pt x="1690402" y="1614792"/>
                  </a:lnTo>
                  <a:lnTo>
                    <a:pt x="1662415" y="1652426"/>
                  </a:lnTo>
                  <a:lnTo>
                    <a:pt x="1631357" y="1687637"/>
                  </a:lnTo>
                  <a:lnTo>
                    <a:pt x="1597260" y="1720353"/>
                  </a:lnTo>
                  <a:lnTo>
                    <a:pt x="1560157" y="1750501"/>
                  </a:lnTo>
                  <a:lnTo>
                    <a:pt x="1520079" y="1778009"/>
                  </a:lnTo>
                  <a:lnTo>
                    <a:pt x="1477060" y="1802806"/>
                  </a:lnTo>
                  <a:lnTo>
                    <a:pt x="1430178" y="1825554"/>
                  </a:lnTo>
                  <a:lnTo>
                    <a:pt x="1381700" y="1843863"/>
                  </a:lnTo>
                  <a:lnTo>
                    <a:pt x="1332099" y="1857756"/>
                  </a:lnTo>
                  <a:lnTo>
                    <a:pt x="1281848" y="1867254"/>
                  </a:lnTo>
                  <a:lnTo>
                    <a:pt x="1231419" y="1872380"/>
                  </a:lnTo>
                  <a:lnTo>
                    <a:pt x="1181284" y="1873156"/>
                  </a:lnTo>
                  <a:close/>
                </a:path>
                <a:path w="2319655" h="2387600">
                  <a:moveTo>
                    <a:pt x="12888" y="1399938"/>
                  </a:moveTo>
                  <a:lnTo>
                    <a:pt x="0" y="1317072"/>
                  </a:lnTo>
                  <a:lnTo>
                    <a:pt x="22326" y="1315721"/>
                  </a:lnTo>
                  <a:lnTo>
                    <a:pt x="76415" y="1311782"/>
                  </a:lnTo>
                  <a:lnTo>
                    <a:pt x="142932" y="1305422"/>
                  </a:lnTo>
                  <a:lnTo>
                    <a:pt x="202542" y="1296809"/>
                  </a:lnTo>
                  <a:lnTo>
                    <a:pt x="240162" y="1292296"/>
                  </a:lnTo>
                  <a:lnTo>
                    <a:pt x="291382" y="1289931"/>
                  </a:lnTo>
                  <a:lnTo>
                    <a:pt x="348989" y="1289907"/>
                  </a:lnTo>
                  <a:lnTo>
                    <a:pt x="405768" y="1292417"/>
                  </a:lnTo>
                  <a:lnTo>
                    <a:pt x="454506" y="1297653"/>
                  </a:lnTo>
                  <a:lnTo>
                    <a:pt x="487989" y="1305807"/>
                  </a:lnTo>
                  <a:lnTo>
                    <a:pt x="499002" y="1317072"/>
                  </a:lnTo>
                  <a:lnTo>
                    <a:pt x="483030" y="1395530"/>
                  </a:lnTo>
                  <a:lnTo>
                    <a:pt x="129955" y="1395530"/>
                  </a:lnTo>
                  <a:lnTo>
                    <a:pt x="12888" y="1399938"/>
                  </a:lnTo>
                  <a:close/>
                </a:path>
                <a:path w="2319655" h="2387600">
                  <a:moveTo>
                    <a:pt x="478760" y="1416505"/>
                  </a:moveTo>
                  <a:lnTo>
                    <a:pt x="420726" y="1411585"/>
                  </a:lnTo>
                  <a:lnTo>
                    <a:pt x="285180" y="1402003"/>
                  </a:lnTo>
                  <a:lnTo>
                    <a:pt x="129955" y="1395530"/>
                  </a:lnTo>
                  <a:lnTo>
                    <a:pt x="483030" y="1395530"/>
                  </a:lnTo>
                  <a:lnTo>
                    <a:pt x="478760" y="1416505"/>
                  </a:lnTo>
                  <a:close/>
                </a:path>
                <a:path w="2319655" h="2387600">
                  <a:moveTo>
                    <a:pt x="2271583" y="1768237"/>
                  </a:moveTo>
                  <a:lnTo>
                    <a:pt x="2260625" y="1764478"/>
                  </a:lnTo>
                  <a:lnTo>
                    <a:pt x="2230464" y="1745761"/>
                  </a:lnTo>
                  <a:lnTo>
                    <a:pt x="2192685" y="1723352"/>
                  </a:lnTo>
                  <a:lnTo>
                    <a:pt x="2149870" y="1699442"/>
                  </a:lnTo>
                  <a:lnTo>
                    <a:pt x="2104601" y="1676227"/>
                  </a:lnTo>
                  <a:lnTo>
                    <a:pt x="2059459" y="1655897"/>
                  </a:lnTo>
                  <a:lnTo>
                    <a:pt x="1998112" y="1630859"/>
                  </a:lnTo>
                  <a:lnTo>
                    <a:pt x="1955414" y="1614456"/>
                  </a:lnTo>
                  <a:lnTo>
                    <a:pt x="1911341" y="1599434"/>
                  </a:lnTo>
                  <a:lnTo>
                    <a:pt x="1845868" y="1578543"/>
                  </a:lnTo>
                  <a:lnTo>
                    <a:pt x="1904561" y="1477270"/>
                  </a:lnTo>
                  <a:lnTo>
                    <a:pt x="1982102" y="1520709"/>
                  </a:lnTo>
                  <a:lnTo>
                    <a:pt x="2039887" y="1546921"/>
                  </a:lnTo>
                  <a:lnTo>
                    <a:pt x="2103294" y="1574076"/>
                  </a:lnTo>
                  <a:lnTo>
                    <a:pt x="2225819" y="1625064"/>
                  </a:lnTo>
                  <a:lnTo>
                    <a:pt x="2274357" y="1645819"/>
                  </a:lnTo>
                  <a:lnTo>
                    <a:pt x="2307359" y="1661364"/>
                  </a:lnTo>
                  <a:lnTo>
                    <a:pt x="2319535" y="1670161"/>
                  </a:lnTo>
                  <a:lnTo>
                    <a:pt x="2317439" y="1682474"/>
                  </a:lnTo>
                  <a:lnTo>
                    <a:pt x="2305070" y="1726965"/>
                  </a:lnTo>
                  <a:lnTo>
                    <a:pt x="2282539" y="1766804"/>
                  </a:lnTo>
                  <a:lnTo>
                    <a:pt x="2271583" y="1768237"/>
                  </a:lnTo>
                  <a:close/>
                </a:path>
                <a:path w="2319655" h="2387600">
                  <a:moveTo>
                    <a:pt x="428389" y="2252706"/>
                  </a:moveTo>
                  <a:lnTo>
                    <a:pt x="413546" y="2245562"/>
                  </a:lnTo>
                  <a:lnTo>
                    <a:pt x="380815" y="2229018"/>
                  </a:lnTo>
                  <a:lnTo>
                    <a:pt x="347889" y="2210411"/>
                  </a:lnTo>
                  <a:lnTo>
                    <a:pt x="332463" y="2197074"/>
                  </a:lnTo>
                  <a:lnTo>
                    <a:pt x="346437" y="2181568"/>
                  </a:lnTo>
                  <a:lnTo>
                    <a:pt x="383056" y="2150344"/>
                  </a:lnTo>
                  <a:lnTo>
                    <a:pt x="486082" y="2066570"/>
                  </a:lnTo>
                  <a:lnTo>
                    <a:pt x="533413" y="2026933"/>
                  </a:lnTo>
                  <a:lnTo>
                    <a:pt x="565241" y="1997406"/>
                  </a:lnTo>
                  <a:lnTo>
                    <a:pt x="591071" y="1970268"/>
                  </a:lnTo>
                  <a:lnTo>
                    <a:pt x="615149" y="1947808"/>
                  </a:lnTo>
                  <a:lnTo>
                    <a:pt x="651397" y="1917950"/>
                  </a:lnTo>
                  <a:lnTo>
                    <a:pt x="713735" y="1868623"/>
                  </a:lnTo>
                  <a:lnTo>
                    <a:pt x="727183" y="1872089"/>
                  </a:lnTo>
                  <a:lnTo>
                    <a:pt x="757474" y="1881295"/>
                  </a:lnTo>
                  <a:lnTo>
                    <a:pt x="789529" y="1894454"/>
                  </a:lnTo>
                  <a:lnTo>
                    <a:pt x="808268" y="1909780"/>
                  </a:lnTo>
                  <a:lnTo>
                    <a:pt x="803133" y="1928291"/>
                  </a:lnTo>
                  <a:lnTo>
                    <a:pt x="742891" y="1989706"/>
                  </a:lnTo>
                  <a:lnTo>
                    <a:pt x="697576" y="2025444"/>
                  </a:lnTo>
                  <a:lnTo>
                    <a:pt x="648659" y="2059756"/>
                  </a:lnTo>
                  <a:lnTo>
                    <a:pt x="599198" y="2093148"/>
                  </a:lnTo>
                  <a:lnTo>
                    <a:pt x="559767" y="2124377"/>
                  </a:lnTo>
                  <a:lnTo>
                    <a:pt x="509714" y="2171534"/>
                  </a:lnTo>
                  <a:lnTo>
                    <a:pt x="428389" y="2252706"/>
                  </a:lnTo>
                  <a:close/>
                </a:path>
                <a:path w="2319655" h="2387600">
                  <a:moveTo>
                    <a:pt x="1587609" y="2387125"/>
                  </a:moveTo>
                  <a:lnTo>
                    <a:pt x="1558417" y="2329912"/>
                  </a:lnTo>
                  <a:lnTo>
                    <a:pt x="1496251" y="2206252"/>
                  </a:lnTo>
                  <a:lnTo>
                    <a:pt x="1428147" y="2069739"/>
                  </a:lnTo>
                  <a:lnTo>
                    <a:pt x="1400316" y="2013411"/>
                  </a:lnTo>
                  <a:lnTo>
                    <a:pt x="1381140" y="1973966"/>
                  </a:lnTo>
                  <a:lnTo>
                    <a:pt x="1373997" y="1958104"/>
                  </a:lnTo>
                  <a:lnTo>
                    <a:pt x="1375464" y="1954499"/>
                  </a:lnTo>
                  <a:lnTo>
                    <a:pt x="1385736" y="1950036"/>
                  </a:lnTo>
                  <a:lnTo>
                    <a:pt x="1413618" y="1941779"/>
                  </a:lnTo>
                  <a:lnTo>
                    <a:pt x="1467913" y="1926792"/>
                  </a:lnTo>
                  <a:lnTo>
                    <a:pt x="1475137" y="1943853"/>
                  </a:lnTo>
                  <a:lnTo>
                    <a:pt x="1493928" y="1988708"/>
                  </a:lnTo>
                  <a:lnTo>
                    <a:pt x="1519968" y="2051862"/>
                  </a:lnTo>
                  <a:lnTo>
                    <a:pt x="1548940" y="2123820"/>
                  </a:lnTo>
                  <a:lnTo>
                    <a:pt x="1576855" y="2182243"/>
                  </a:lnTo>
                  <a:lnTo>
                    <a:pt x="1610073" y="2237218"/>
                  </a:lnTo>
                  <a:lnTo>
                    <a:pt x="1642406" y="2283972"/>
                  </a:lnTo>
                  <a:lnTo>
                    <a:pt x="1679665" y="2333733"/>
                  </a:lnTo>
                  <a:lnTo>
                    <a:pt x="1668393" y="2347257"/>
                  </a:lnTo>
                  <a:lnTo>
                    <a:pt x="1637781" y="2367338"/>
                  </a:lnTo>
                  <a:lnTo>
                    <a:pt x="1605097" y="2383964"/>
                  </a:lnTo>
                  <a:lnTo>
                    <a:pt x="1587609" y="2387125"/>
                  </a:lnTo>
                  <a:close/>
                </a:path>
              </a:pathLst>
            </a:custGeom>
            <a:solidFill>
              <a:srgbClr val="FAD51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object 4"/>
          <p:cNvSpPr/>
          <p:nvPr/>
        </p:nvSpPr>
        <p:spPr>
          <a:xfrm>
            <a:off x="425779" y="3791471"/>
            <a:ext cx="15544800" cy="3048000"/>
          </a:xfrm>
          <a:custGeom>
            <a:avLst/>
            <a:gdLst/>
            <a:ahLst/>
            <a:cxnLst/>
            <a:rect l="l" t="t" r="r" b="b"/>
            <a:pathLst>
              <a:path w="11851640" h="4586605">
                <a:moveTo>
                  <a:pt x="11743613" y="4586319"/>
                </a:moveTo>
                <a:lnTo>
                  <a:pt x="107847" y="4586319"/>
                </a:lnTo>
                <a:lnTo>
                  <a:pt x="65783" y="4577872"/>
                </a:lnTo>
                <a:lnTo>
                  <a:pt x="31511" y="4554805"/>
                </a:lnTo>
                <a:lnTo>
                  <a:pt x="8446" y="4520529"/>
                </a:lnTo>
                <a:lnTo>
                  <a:pt x="0" y="4478452"/>
                </a:lnTo>
                <a:lnTo>
                  <a:pt x="0" y="107843"/>
                </a:lnTo>
                <a:lnTo>
                  <a:pt x="8446" y="65780"/>
                </a:lnTo>
                <a:lnTo>
                  <a:pt x="31511" y="31510"/>
                </a:lnTo>
                <a:lnTo>
                  <a:pt x="65783" y="8446"/>
                </a:lnTo>
                <a:lnTo>
                  <a:pt x="107847" y="0"/>
                </a:lnTo>
                <a:lnTo>
                  <a:pt x="11743613" y="0"/>
                </a:lnTo>
                <a:lnTo>
                  <a:pt x="11785678" y="8446"/>
                </a:lnTo>
                <a:lnTo>
                  <a:pt x="11819949" y="31510"/>
                </a:lnTo>
                <a:lnTo>
                  <a:pt x="11843014" y="65780"/>
                </a:lnTo>
                <a:lnTo>
                  <a:pt x="11851461" y="107843"/>
                </a:lnTo>
                <a:lnTo>
                  <a:pt x="11851461" y="4478452"/>
                </a:lnTo>
                <a:lnTo>
                  <a:pt x="11843014" y="4520529"/>
                </a:lnTo>
                <a:lnTo>
                  <a:pt x="11819949" y="4554805"/>
                </a:lnTo>
                <a:lnTo>
                  <a:pt x="11785678" y="4577872"/>
                </a:lnTo>
                <a:lnTo>
                  <a:pt x="11743613" y="4586319"/>
                </a:lnTo>
                <a:close/>
              </a:path>
            </a:pathLst>
          </a:custGeom>
          <a:solidFill>
            <a:srgbClr val="FFFFFF"/>
          </a:solidFill>
        </p:spPr>
        <p:txBody>
          <a:bodyPr wrap="square" lIns="0" tIns="0" rIns="0" bIns="0" rtlCol="0"/>
          <a:lstStyle/>
          <a:p>
            <a:pPr>
              <a:lnSpc>
                <a:spcPct val="115000"/>
              </a:lnSpc>
              <a:spcAft>
                <a:spcPts val="0"/>
              </a:spcAft>
            </a:pPr>
            <a:r>
              <a:rPr lang="vi-VN" sz="4000" dirty="0">
                <a:solidFill>
                  <a:srgbClr val="0070C0"/>
                </a:solidFill>
                <a:latin typeface="#9Slide05 Claudia" pitchFamily="2" charset="0"/>
              </a:rPr>
              <a:t>      </a:t>
            </a:r>
            <a:r>
              <a:rPr lang="en-US" sz="4000" dirty="0">
                <a:solidFill>
                  <a:srgbClr val="0070C0"/>
                </a:solidFill>
                <a:latin typeface="#9Slide05 Claudia" pitchFamily="2" charset="0"/>
              </a:rPr>
              <a:t>    </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 Biểu hiện: </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 Sự nóng lên của Trái Đất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0"/>
              </a:spcAft>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 Băng tan --&gt; Nước biển dâng</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cực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đoan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bão</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lũ</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lụt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latin typeface="#9Slide05 Claudia" pitchFamily="2" charset="0"/>
            </a:endParaRPr>
          </a:p>
          <a:p>
            <a:pPr marL="180000" marR="0" lvl="0" indent="0" defTabSz="914400" rtl="0" eaLnBrk="1" fontAlgn="auto" latinLnBrk="0" hangingPunct="1">
              <a:lnSpc>
                <a:spcPct val="100000"/>
              </a:lnSpc>
              <a:spcBef>
                <a:spcPts val="0"/>
              </a:spcBef>
              <a:spcAft>
                <a:spcPts val="0"/>
              </a:spcAft>
              <a:buClrTx/>
              <a:buSzTx/>
              <a:buFontTx/>
              <a:buNone/>
              <a:tabLst/>
              <a:defRPr/>
            </a:pPr>
            <a:r>
              <a:rPr lang="vi-VN" sz="5400" dirty="0">
                <a:solidFill>
                  <a:srgbClr val="0070C0"/>
                </a:solidFill>
                <a:latin typeface="#9Slide05 Claudia" pitchFamily="2" charset="0"/>
              </a:rPr>
              <a:t>    </a:t>
            </a:r>
            <a:endParaRPr kumimoji="0" sz="5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6" name="Text Box 27"/>
          <p:cNvSpPr txBox="1">
            <a:spLocks noChangeArrowheads="1"/>
          </p:cNvSpPr>
          <p:nvPr/>
        </p:nvSpPr>
        <p:spPr bwMode="auto">
          <a:xfrm>
            <a:off x="609600" y="3824378"/>
            <a:ext cx="83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5000" b="1" dirty="0">
                <a:solidFill>
                  <a:srgbClr val="0000FF"/>
                </a:solidFill>
                <a:latin typeface=".VnTime" panose="020B7200000000000000" pitchFamily="34" charset="0"/>
                <a:sym typeface="Wingdings" panose="05000000000000000000" pitchFamily="2" charset="2"/>
              </a:rPr>
              <a:t></a:t>
            </a:r>
          </a:p>
        </p:txBody>
      </p:sp>
    </p:spTree>
    <p:extLst>
      <p:ext uri="{BB962C8B-B14F-4D97-AF65-F5344CB8AC3E}">
        <p14:creationId xmlns:p14="http://schemas.microsoft.com/office/powerpoint/2010/main" val="31245537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0"/>
                                  </p:iterate>
                                  <p:childTnLst>
                                    <p:set>
                                      <p:cBhvr>
                                        <p:cTn id="11" dur="1" fill="hold">
                                          <p:stCondLst>
                                            <p:cond delay="0"/>
                                          </p:stCondLst>
                                        </p:cTn>
                                        <p:tgtEl>
                                          <p:spTgt spid="16"/>
                                        </p:tgtEl>
                                        <p:attrNameLst>
                                          <p:attrName>style.visibility</p:attrName>
                                        </p:attrNameLst>
                                      </p:cBhvr>
                                      <p:to>
                                        <p:strVal val="visible"/>
                                      </p:to>
                                    </p:set>
                                  </p:childTnLst>
                                </p:cTn>
                              </p:par>
                              <p:par>
                                <p:cTn id="12" presetID="36" presetClass="emph" presetSubtype="0" repeatCount="indefinite" fill="hold" grpId="1" nodeType="withEffect">
                                  <p:stCondLst>
                                    <p:cond delay="0"/>
                                  </p:stCondLst>
                                  <p:iterate type="lt">
                                    <p:tmPct val="10000"/>
                                  </p:iterate>
                                  <p:childTnLst>
                                    <p:animScale>
                                      <p:cBhvr>
                                        <p:cTn id="13" dur="500" autoRev="1" fill="hold">
                                          <p:stCondLst>
                                            <p:cond delay="0"/>
                                          </p:stCondLst>
                                        </p:cTn>
                                        <p:tgtEl>
                                          <p:spTgt spid="16"/>
                                        </p:tgtEl>
                                      </p:cBhvr>
                                      <p:to x="80000" y="100000"/>
                                    </p:animScale>
                                    <p:anim by="(#ppt_w*0.10)" calcmode="lin" valueType="num">
                                      <p:cBhvr>
                                        <p:cTn id="14" dur="500" autoRev="1" fill="hold">
                                          <p:stCondLst>
                                            <p:cond delay="0"/>
                                          </p:stCondLst>
                                        </p:cTn>
                                        <p:tgtEl>
                                          <p:spTgt spid="16"/>
                                        </p:tgtEl>
                                        <p:attrNameLst>
                                          <p:attrName>ppt_x</p:attrName>
                                        </p:attrNameLst>
                                      </p:cBhvr>
                                    </p:anim>
                                    <p:anim by="(-#ppt_w*0.10)" calcmode="lin" valueType="num">
                                      <p:cBhvr>
                                        <p:cTn id="15" dur="500" autoRev="1" fill="hold">
                                          <p:stCondLst>
                                            <p:cond delay="0"/>
                                          </p:stCondLst>
                                        </p:cTn>
                                        <p:tgtEl>
                                          <p:spTgt spid="16"/>
                                        </p:tgtEl>
                                        <p:attrNameLst>
                                          <p:attrName>ppt_y</p:attrName>
                                        </p:attrNameLst>
                                      </p:cBhvr>
                                    </p:anim>
                                    <p:animRot by="-480000">
                                      <p:cBhvr>
                                        <p:cTn id="16" dur="50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302703"/>
            <a:ext cx="15163799" cy="2616101"/>
          </a:xfrm>
        </p:spPr>
        <p:txBody>
          <a:bodyPr/>
          <a:lstStyle/>
          <a:p>
            <a:r>
              <a:rPr lang="en-US">
                <a:latin typeface="Times New Roman" panose="02020603050405020304" pitchFamily="18" charset="0"/>
                <a:cs typeface="Times New Roman" panose="02020603050405020304" pitchFamily="18" charset="0"/>
              </a:rPr>
              <a:t>Nguyên nhân nào làm biến đổi khí hậu toàn cầu?</a:t>
            </a:r>
          </a:p>
        </p:txBody>
      </p:sp>
    </p:spTree>
    <p:extLst>
      <p:ext uri="{BB962C8B-B14F-4D97-AF65-F5344CB8AC3E}">
        <p14:creationId xmlns:p14="http://schemas.microsoft.com/office/powerpoint/2010/main" val="3705850120"/>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9ADEEB"/>
          </a:solidFill>
        </p:spPr>
        <p:txBody>
          <a:bodyPr wrap="square" lIns="0" tIns="0" rIns="0" bIns="0" rtlCol="0"/>
          <a:lstStyle/>
          <a:p>
            <a:endParaRPr lang="en-US" dirty="0"/>
          </a:p>
        </p:txBody>
      </p:sp>
      <p:sp>
        <p:nvSpPr>
          <p:cNvPr id="3" name="object 3"/>
          <p:cNvSpPr txBox="1">
            <a:spLocks noGrp="1"/>
          </p:cNvSpPr>
          <p:nvPr>
            <p:ph type="title" idx="4294967295"/>
          </p:nvPr>
        </p:nvSpPr>
        <p:spPr>
          <a:xfrm>
            <a:off x="381000" y="114300"/>
            <a:ext cx="11125200" cy="1440907"/>
          </a:xfrm>
          <a:prstGeom prst="rect">
            <a:avLst/>
          </a:prstGeom>
        </p:spPr>
        <p:txBody>
          <a:bodyPr vert="horz" wrap="square" lIns="0" tIns="165100" rIns="0" bIns="0" rtlCol="0">
            <a:spAutoFit/>
          </a:bodyPr>
          <a:lstStyle/>
          <a:p>
            <a:pPr marL="12700" marR="5080">
              <a:lnSpc>
                <a:spcPts val="10500"/>
              </a:lnSpc>
              <a:spcBef>
                <a:spcPts val="1300"/>
              </a:spcBef>
            </a:pPr>
            <a:r>
              <a:rPr lang="en-US" sz="8000" b="1">
                <a:solidFill>
                  <a:srgbClr val="FF0000"/>
                </a:solidFill>
                <a:latin typeface="Times New Roman" panose="02020603050405020304" pitchFamily="18" charset="0"/>
                <a:cs typeface="Times New Roman" panose="02020603050405020304" pitchFamily="18" charset="0"/>
              </a:rPr>
              <a:t>I. BIẾN ĐỔI KHÍ HẬU</a:t>
            </a:r>
            <a:r>
              <a:rPr lang="vi-VN" sz="8000">
                <a:solidFill>
                  <a:srgbClr val="FF0000"/>
                </a:solidFill>
                <a:latin typeface="+mj-lt"/>
                <a:cs typeface="Noto Sans"/>
              </a:rPr>
              <a:t> </a:t>
            </a:r>
            <a:endParaRPr sz="8000" dirty="0">
              <a:solidFill>
                <a:srgbClr val="FF0000"/>
              </a:solidFill>
              <a:latin typeface="+mj-lt"/>
              <a:cs typeface="Noto Sans"/>
            </a:endParaRPr>
          </a:p>
        </p:txBody>
      </p:sp>
      <p:sp>
        <p:nvSpPr>
          <p:cNvPr id="4" name="object 4"/>
          <p:cNvSpPr/>
          <p:nvPr/>
        </p:nvSpPr>
        <p:spPr>
          <a:xfrm>
            <a:off x="328258" y="1536678"/>
            <a:ext cx="15521342" cy="1600200"/>
          </a:xfrm>
          <a:custGeom>
            <a:avLst/>
            <a:gdLst/>
            <a:ahLst/>
            <a:cxnLst/>
            <a:rect l="l" t="t" r="r" b="b"/>
            <a:pathLst>
              <a:path w="11851640" h="4586605">
                <a:moveTo>
                  <a:pt x="11743613" y="4586319"/>
                </a:moveTo>
                <a:lnTo>
                  <a:pt x="107847" y="4586319"/>
                </a:lnTo>
                <a:lnTo>
                  <a:pt x="65783" y="4577872"/>
                </a:lnTo>
                <a:lnTo>
                  <a:pt x="31511" y="4554805"/>
                </a:lnTo>
                <a:lnTo>
                  <a:pt x="8446" y="4520529"/>
                </a:lnTo>
                <a:lnTo>
                  <a:pt x="0" y="4478452"/>
                </a:lnTo>
                <a:lnTo>
                  <a:pt x="0" y="107843"/>
                </a:lnTo>
                <a:lnTo>
                  <a:pt x="8446" y="65780"/>
                </a:lnTo>
                <a:lnTo>
                  <a:pt x="31511" y="31510"/>
                </a:lnTo>
                <a:lnTo>
                  <a:pt x="65783" y="8446"/>
                </a:lnTo>
                <a:lnTo>
                  <a:pt x="107847" y="0"/>
                </a:lnTo>
                <a:lnTo>
                  <a:pt x="11743613" y="0"/>
                </a:lnTo>
                <a:lnTo>
                  <a:pt x="11785678" y="8446"/>
                </a:lnTo>
                <a:lnTo>
                  <a:pt x="11819949" y="31510"/>
                </a:lnTo>
                <a:lnTo>
                  <a:pt x="11843014" y="65780"/>
                </a:lnTo>
                <a:lnTo>
                  <a:pt x="11851461" y="107843"/>
                </a:lnTo>
                <a:lnTo>
                  <a:pt x="11851461" y="4478452"/>
                </a:lnTo>
                <a:lnTo>
                  <a:pt x="11843014" y="4520529"/>
                </a:lnTo>
                <a:lnTo>
                  <a:pt x="11819949" y="4554805"/>
                </a:lnTo>
                <a:lnTo>
                  <a:pt x="11785678" y="4577872"/>
                </a:lnTo>
                <a:lnTo>
                  <a:pt x="11743613" y="458631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dirty="0">
                <a:solidFill>
                  <a:srgbClr val="0070C0"/>
                </a:solidFill>
                <a:latin typeface="#9Slide05 Claudia" pitchFamily="2" charset="0"/>
              </a:rPr>
              <a:t>      </a:t>
            </a:r>
            <a:r>
              <a:rPr lang="vi-VN" sz="5400" dirty="0">
                <a:solidFill>
                  <a:srgbClr val="0070C0"/>
                </a:solidFill>
                <a:latin typeface="#9Slide05 Claudia" pitchFamily="2" charset="0"/>
              </a:rPr>
              <a:t> </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hậu</a:t>
            </a:r>
            <a:r>
              <a:rPr lang="en-US" sz="4400" dirty="0">
                <a:latin typeface="Times New Roman" panose="02020603050405020304" pitchFamily="18" charset="0"/>
                <a:cs typeface="Times New Roman" panose="02020603050405020304" pitchFamily="18" charset="0"/>
              </a:rPr>
              <a:t>: l</a:t>
            </a:r>
            <a:r>
              <a:rPr lang="vi-VN" sz="4400" dirty="0">
                <a:latin typeface="Times New Roman" panose="02020603050405020304" pitchFamily="18" charset="0"/>
                <a:cs typeface="Times New Roman" panose="02020603050405020304" pitchFamily="18" charset="0"/>
              </a:rPr>
              <a:t>à </a:t>
            </a:r>
            <a:r>
              <a:rPr lang="en-US" sz="4400" dirty="0" err="1">
                <a:latin typeface="Times New Roman" panose="02020603050405020304" pitchFamily="18" charset="0"/>
                <a:cs typeface="Times New Roman" panose="02020603050405020304" pitchFamily="18" charset="0"/>
              </a:rPr>
              <a:t>sự</a:t>
            </a:r>
            <a:r>
              <a:rPr lang="vi-VN" sz="4400" dirty="0">
                <a:latin typeface="Times New Roman" panose="02020603050405020304" pitchFamily="18" charset="0"/>
                <a:cs typeface="Times New Roman" panose="02020603050405020304" pitchFamily="18" charset="0"/>
              </a:rPr>
              <a:t> thay đổi </a:t>
            </a:r>
            <a:r>
              <a:rPr lang="en-US" sz="4400" dirty="0" err="1">
                <a:latin typeface="Times New Roman" panose="02020603050405020304" pitchFamily="18" charset="0"/>
                <a:cs typeface="Times New Roman" panose="02020603050405020304" pitchFamily="18" charset="0"/>
              </a:rPr>
              <a:t>trạng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thái</a:t>
            </a:r>
            <a:r>
              <a:rPr lang="vi-VN" sz="4400" dirty="0">
                <a:latin typeface="Times New Roman" panose="02020603050405020304" pitchFamily="18" charset="0"/>
                <a:cs typeface="Times New Roman" panose="02020603050405020304" pitchFamily="18" charset="0"/>
              </a:rPr>
              <a:t> khí hậu </a:t>
            </a:r>
            <a:r>
              <a:rPr lang="en-US" sz="4400" dirty="0">
                <a:latin typeface="Times New Roman" panose="02020603050405020304" pitchFamily="18" charset="0"/>
                <a:cs typeface="Times New Roman" panose="02020603050405020304" pitchFamily="18" charset="0"/>
              </a:rPr>
              <a:t>so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năm</a:t>
            </a:r>
            <a:r>
              <a:rPr lang="vi-VN" sz="4400" dirty="0">
                <a:latin typeface="Times New Roman" panose="02020603050405020304" pitchFamily="18" charset="0"/>
                <a:cs typeface="Times New Roman" panose="02020603050405020304" pitchFamily="18" charset="0"/>
              </a:rPr>
              <a:t>.</a:t>
            </a:r>
            <a:endParaRPr kumimoji="0"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15406318" y="4662750"/>
            <a:ext cx="2881681" cy="562523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object 7"/>
          <p:cNvGrpSpPr/>
          <p:nvPr/>
        </p:nvGrpSpPr>
        <p:grpSpPr>
          <a:xfrm>
            <a:off x="14715188" y="9363254"/>
            <a:ext cx="613410" cy="627380"/>
            <a:chOff x="14715188" y="9363254"/>
            <a:chExt cx="613410" cy="627380"/>
          </a:xfrm>
        </p:grpSpPr>
        <p:sp>
          <p:nvSpPr>
            <p:cNvPr id="8" name="object 8"/>
            <p:cNvSpPr/>
            <p:nvPr/>
          </p:nvSpPr>
          <p:spPr>
            <a:xfrm>
              <a:off x="14715188" y="9363254"/>
              <a:ext cx="613410" cy="627380"/>
            </a:xfrm>
            <a:custGeom>
              <a:avLst/>
              <a:gdLst/>
              <a:ahLst/>
              <a:cxnLst/>
              <a:rect l="l" t="t" r="r" b="b"/>
              <a:pathLst>
                <a:path w="613409" h="627379">
                  <a:moveTo>
                    <a:pt x="321517" y="626929"/>
                  </a:moveTo>
                  <a:lnTo>
                    <a:pt x="268125" y="622581"/>
                  </a:lnTo>
                  <a:lnTo>
                    <a:pt x="215353" y="605285"/>
                  </a:lnTo>
                  <a:lnTo>
                    <a:pt x="188253" y="575852"/>
                  </a:lnTo>
                  <a:lnTo>
                    <a:pt x="176843" y="535753"/>
                  </a:lnTo>
                  <a:lnTo>
                    <a:pt x="139028" y="545591"/>
                  </a:lnTo>
                  <a:lnTo>
                    <a:pt x="112365" y="543292"/>
                  </a:lnTo>
                  <a:lnTo>
                    <a:pt x="84202" y="523835"/>
                  </a:lnTo>
                  <a:lnTo>
                    <a:pt x="41886" y="482200"/>
                  </a:lnTo>
                  <a:lnTo>
                    <a:pt x="11732" y="421929"/>
                  </a:lnTo>
                  <a:lnTo>
                    <a:pt x="15082" y="360050"/>
                  </a:lnTo>
                  <a:lnTo>
                    <a:pt x="31835" y="311769"/>
                  </a:lnTo>
                  <a:lnTo>
                    <a:pt x="41886" y="292296"/>
                  </a:lnTo>
                  <a:lnTo>
                    <a:pt x="12059" y="268967"/>
                  </a:lnTo>
                  <a:lnTo>
                    <a:pt x="0" y="247989"/>
                  </a:lnTo>
                  <a:lnTo>
                    <a:pt x="3801" y="217482"/>
                  </a:lnTo>
                  <a:lnTo>
                    <a:pt x="21558" y="165564"/>
                  </a:lnTo>
                  <a:lnTo>
                    <a:pt x="51323" y="123257"/>
                  </a:lnTo>
                  <a:lnTo>
                    <a:pt x="85478" y="116740"/>
                  </a:lnTo>
                  <a:lnTo>
                    <a:pt x="113609" y="126868"/>
                  </a:lnTo>
                  <a:lnTo>
                    <a:pt x="125300" y="134498"/>
                  </a:lnTo>
                  <a:lnTo>
                    <a:pt x="136339" y="77861"/>
                  </a:lnTo>
                  <a:lnTo>
                    <a:pt x="148694" y="46972"/>
                  </a:lnTo>
                  <a:lnTo>
                    <a:pt x="170173" y="31023"/>
                  </a:lnTo>
                  <a:lnTo>
                    <a:pt x="208582" y="19204"/>
                  </a:lnTo>
                  <a:lnTo>
                    <a:pt x="264424" y="13051"/>
                  </a:lnTo>
                  <a:lnTo>
                    <a:pt x="302881" y="22324"/>
                  </a:lnTo>
                  <a:lnTo>
                    <a:pt x="325107" y="35984"/>
                  </a:lnTo>
                  <a:lnTo>
                    <a:pt x="332259" y="42991"/>
                  </a:lnTo>
                  <a:lnTo>
                    <a:pt x="369804" y="9833"/>
                  </a:lnTo>
                  <a:lnTo>
                    <a:pt x="429105" y="14586"/>
                  </a:lnTo>
                  <a:lnTo>
                    <a:pt x="478233" y="54689"/>
                  </a:lnTo>
                  <a:lnTo>
                    <a:pt x="524536" y="105366"/>
                  </a:lnTo>
                  <a:lnTo>
                    <a:pt x="545203" y="147659"/>
                  </a:lnTo>
                  <a:lnTo>
                    <a:pt x="550254" y="176645"/>
                  </a:lnTo>
                  <a:lnTo>
                    <a:pt x="549711" y="187401"/>
                  </a:lnTo>
                  <a:lnTo>
                    <a:pt x="584196" y="204540"/>
                  </a:lnTo>
                  <a:lnTo>
                    <a:pt x="602303" y="221180"/>
                  </a:lnTo>
                  <a:lnTo>
                    <a:pt x="609984" y="247154"/>
                  </a:lnTo>
                  <a:lnTo>
                    <a:pt x="613189" y="292296"/>
                  </a:lnTo>
                  <a:lnTo>
                    <a:pt x="603701" y="341314"/>
                  </a:lnTo>
                  <a:lnTo>
                    <a:pt x="578991" y="373746"/>
                  </a:lnTo>
                  <a:lnTo>
                    <a:pt x="553543" y="391678"/>
                  </a:lnTo>
                  <a:lnTo>
                    <a:pt x="541842" y="397192"/>
                  </a:lnTo>
                  <a:lnTo>
                    <a:pt x="538698" y="437214"/>
                  </a:lnTo>
                  <a:lnTo>
                    <a:pt x="514509" y="493082"/>
                  </a:lnTo>
                  <a:lnTo>
                    <a:pt x="482298" y="534713"/>
                  </a:lnTo>
                  <a:lnTo>
                    <a:pt x="445825" y="571819"/>
                  </a:lnTo>
                  <a:lnTo>
                    <a:pt x="404209" y="585052"/>
                  </a:lnTo>
                  <a:lnTo>
                    <a:pt x="399016" y="582676"/>
                  </a:lnTo>
                  <a:lnTo>
                    <a:pt x="374691" y="610718"/>
                  </a:lnTo>
                  <a:lnTo>
                    <a:pt x="352949" y="624222"/>
                  </a:lnTo>
                  <a:lnTo>
                    <a:pt x="321517" y="626929"/>
                  </a:lnTo>
                  <a:close/>
                </a:path>
              </a:pathLst>
            </a:custGeom>
            <a:solidFill>
              <a:srgbClr val="F1BC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4940034" y="9553515"/>
              <a:ext cx="214435" cy="20745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10"/>
          <p:cNvSpPr/>
          <p:nvPr/>
        </p:nvSpPr>
        <p:spPr>
          <a:xfrm>
            <a:off x="14059968" y="1076476"/>
            <a:ext cx="3194050" cy="1731010"/>
          </a:xfrm>
          <a:custGeom>
            <a:avLst/>
            <a:gdLst/>
            <a:ahLst/>
            <a:cxnLst/>
            <a:rect l="l" t="t" r="r" b="b"/>
            <a:pathLst>
              <a:path w="3194050" h="1731010">
                <a:moveTo>
                  <a:pt x="982865" y="172059"/>
                </a:moveTo>
                <a:lnTo>
                  <a:pt x="950544" y="144970"/>
                </a:lnTo>
                <a:lnTo>
                  <a:pt x="872210" y="131127"/>
                </a:lnTo>
                <a:lnTo>
                  <a:pt x="809917" y="31026"/>
                </a:lnTo>
                <a:lnTo>
                  <a:pt x="750303" y="0"/>
                </a:lnTo>
                <a:lnTo>
                  <a:pt x="658393" y="40106"/>
                </a:lnTo>
                <a:lnTo>
                  <a:pt x="499237" y="153466"/>
                </a:lnTo>
                <a:lnTo>
                  <a:pt x="485622" y="137820"/>
                </a:lnTo>
                <a:lnTo>
                  <a:pt x="458431" y="125209"/>
                </a:lnTo>
                <a:lnTo>
                  <a:pt x="420192" y="116967"/>
                </a:lnTo>
                <a:lnTo>
                  <a:pt x="373392" y="114401"/>
                </a:lnTo>
                <a:lnTo>
                  <a:pt x="320548" y="118795"/>
                </a:lnTo>
                <a:lnTo>
                  <a:pt x="264160" y="131483"/>
                </a:lnTo>
                <a:lnTo>
                  <a:pt x="206743" y="153758"/>
                </a:lnTo>
                <a:lnTo>
                  <a:pt x="150787" y="186944"/>
                </a:lnTo>
                <a:lnTo>
                  <a:pt x="68630" y="249262"/>
                </a:lnTo>
                <a:lnTo>
                  <a:pt x="37363" y="294830"/>
                </a:lnTo>
                <a:lnTo>
                  <a:pt x="53517" y="345986"/>
                </a:lnTo>
                <a:lnTo>
                  <a:pt x="113601" y="425056"/>
                </a:lnTo>
                <a:lnTo>
                  <a:pt x="69392" y="458050"/>
                </a:lnTo>
                <a:lnTo>
                  <a:pt x="36677" y="491502"/>
                </a:lnTo>
                <a:lnTo>
                  <a:pt x="14706" y="524764"/>
                </a:lnTo>
                <a:lnTo>
                  <a:pt x="2730" y="557212"/>
                </a:lnTo>
                <a:lnTo>
                  <a:pt x="0" y="588213"/>
                </a:lnTo>
                <a:lnTo>
                  <a:pt x="5753" y="617143"/>
                </a:lnTo>
                <a:lnTo>
                  <a:pt x="39776" y="666216"/>
                </a:lnTo>
                <a:lnTo>
                  <a:pt x="98793" y="699376"/>
                </a:lnTo>
                <a:lnTo>
                  <a:pt x="176809" y="711555"/>
                </a:lnTo>
                <a:lnTo>
                  <a:pt x="278091" y="708406"/>
                </a:lnTo>
                <a:lnTo>
                  <a:pt x="345427" y="686435"/>
                </a:lnTo>
                <a:lnTo>
                  <a:pt x="409079" y="626795"/>
                </a:lnTo>
                <a:lnTo>
                  <a:pt x="499237" y="510641"/>
                </a:lnTo>
                <a:lnTo>
                  <a:pt x="555840" y="512787"/>
                </a:lnTo>
                <a:lnTo>
                  <a:pt x="686206" y="502742"/>
                </a:lnTo>
                <a:lnTo>
                  <a:pt x="831215" y="455701"/>
                </a:lnTo>
                <a:lnTo>
                  <a:pt x="931735" y="346925"/>
                </a:lnTo>
                <a:lnTo>
                  <a:pt x="974725" y="232638"/>
                </a:lnTo>
                <a:lnTo>
                  <a:pt x="982865" y="172059"/>
                </a:lnTo>
                <a:close/>
              </a:path>
              <a:path w="3194050" h="1731010">
                <a:moveTo>
                  <a:pt x="3193808" y="903173"/>
                </a:moveTo>
                <a:lnTo>
                  <a:pt x="3122091" y="756208"/>
                </a:lnTo>
                <a:lnTo>
                  <a:pt x="3077387" y="714629"/>
                </a:lnTo>
                <a:lnTo>
                  <a:pt x="3032747" y="682180"/>
                </a:lnTo>
                <a:lnTo>
                  <a:pt x="2988487" y="658266"/>
                </a:lnTo>
                <a:lnTo>
                  <a:pt x="2944939" y="642226"/>
                </a:lnTo>
                <a:lnTo>
                  <a:pt x="2902432" y="633437"/>
                </a:lnTo>
                <a:lnTo>
                  <a:pt x="2861284" y="631278"/>
                </a:lnTo>
                <a:lnTo>
                  <a:pt x="2821825" y="635114"/>
                </a:lnTo>
                <a:lnTo>
                  <a:pt x="2784373" y="644321"/>
                </a:lnTo>
                <a:lnTo>
                  <a:pt x="2716809" y="676300"/>
                </a:lnTo>
                <a:lnTo>
                  <a:pt x="2661183" y="722172"/>
                </a:lnTo>
                <a:lnTo>
                  <a:pt x="2638653" y="748753"/>
                </a:lnTo>
                <a:lnTo>
                  <a:pt x="2649690" y="661250"/>
                </a:lnTo>
                <a:lnTo>
                  <a:pt x="2637726" y="461797"/>
                </a:lnTo>
                <a:lnTo>
                  <a:pt x="2535110" y="244894"/>
                </a:lnTo>
                <a:lnTo>
                  <a:pt x="2274201" y="105079"/>
                </a:lnTo>
                <a:lnTo>
                  <a:pt x="2210181" y="95516"/>
                </a:lnTo>
                <a:lnTo>
                  <a:pt x="2149919" y="91884"/>
                </a:lnTo>
                <a:lnTo>
                  <a:pt x="2093328" y="93789"/>
                </a:lnTo>
                <a:lnTo>
                  <a:pt x="2040343" y="100799"/>
                </a:lnTo>
                <a:lnTo>
                  <a:pt x="1990890" y="112496"/>
                </a:lnTo>
                <a:lnTo>
                  <a:pt x="1944903" y="128460"/>
                </a:lnTo>
                <a:lnTo>
                  <a:pt x="1902294" y="148272"/>
                </a:lnTo>
                <a:lnTo>
                  <a:pt x="1863001" y="171513"/>
                </a:lnTo>
                <a:lnTo>
                  <a:pt x="1826945" y="197777"/>
                </a:lnTo>
                <a:lnTo>
                  <a:pt x="1794065" y="226618"/>
                </a:lnTo>
                <a:lnTo>
                  <a:pt x="1764271" y="257632"/>
                </a:lnTo>
                <a:lnTo>
                  <a:pt x="1737499" y="290410"/>
                </a:lnTo>
                <a:lnTo>
                  <a:pt x="1713674" y="324510"/>
                </a:lnTo>
                <a:lnTo>
                  <a:pt x="1692719" y="359524"/>
                </a:lnTo>
                <a:lnTo>
                  <a:pt x="1674558" y="395046"/>
                </a:lnTo>
                <a:lnTo>
                  <a:pt x="1659128" y="430631"/>
                </a:lnTo>
                <a:lnTo>
                  <a:pt x="1636166" y="500354"/>
                </a:lnTo>
                <a:lnTo>
                  <a:pt x="1623212" y="565353"/>
                </a:lnTo>
                <a:lnTo>
                  <a:pt x="1619707" y="622261"/>
                </a:lnTo>
                <a:lnTo>
                  <a:pt x="1555737" y="601916"/>
                </a:lnTo>
                <a:lnTo>
                  <a:pt x="1395183" y="573900"/>
                </a:lnTo>
                <a:lnTo>
                  <a:pt x="1185125" y="587730"/>
                </a:lnTo>
                <a:lnTo>
                  <a:pt x="972642" y="692962"/>
                </a:lnTo>
                <a:lnTo>
                  <a:pt x="823836" y="825614"/>
                </a:lnTo>
                <a:lnTo>
                  <a:pt x="772299" y="917117"/>
                </a:lnTo>
                <a:lnTo>
                  <a:pt x="816279" y="1010018"/>
                </a:lnTo>
                <a:lnTo>
                  <a:pt x="954036" y="1146873"/>
                </a:lnTo>
                <a:lnTo>
                  <a:pt x="896391" y="1147572"/>
                </a:lnTo>
                <a:lnTo>
                  <a:pt x="763447" y="1166406"/>
                </a:lnTo>
                <a:lnTo>
                  <a:pt x="615162" y="1228483"/>
                </a:lnTo>
                <a:lnTo>
                  <a:pt x="511505" y="1358938"/>
                </a:lnTo>
                <a:lnTo>
                  <a:pt x="499745" y="1414272"/>
                </a:lnTo>
                <a:lnTo>
                  <a:pt x="499643" y="1441551"/>
                </a:lnTo>
                <a:lnTo>
                  <a:pt x="503275" y="1468259"/>
                </a:lnTo>
                <a:lnTo>
                  <a:pt x="521385" y="1519008"/>
                </a:lnTo>
                <a:lnTo>
                  <a:pt x="553364" y="1564601"/>
                </a:lnTo>
                <a:lnTo>
                  <a:pt x="598500" y="1603133"/>
                </a:lnTo>
                <a:lnTo>
                  <a:pt x="656094" y="1632686"/>
                </a:lnTo>
                <a:lnTo>
                  <a:pt x="725424" y="1651368"/>
                </a:lnTo>
                <a:lnTo>
                  <a:pt x="764273" y="1656029"/>
                </a:lnTo>
                <a:lnTo>
                  <a:pt x="805789" y="1657248"/>
                </a:lnTo>
                <a:lnTo>
                  <a:pt x="849896" y="1654797"/>
                </a:lnTo>
                <a:lnTo>
                  <a:pt x="896493" y="1648434"/>
                </a:lnTo>
                <a:lnTo>
                  <a:pt x="945489" y="1637919"/>
                </a:lnTo>
                <a:lnTo>
                  <a:pt x="996810" y="1623009"/>
                </a:lnTo>
                <a:lnTo>
                  <a:pt x="1050353" y="1603476"/>
                </a:lnTo>
                <a:lnTo>
                  <a:pt x="1106030" y="1579067"/>
                </a:lnTo>
                <a:lnTo>
                  <a:pt x="1163764" y="1549565"/>
                </a:lnTo>
                <a:lnTo>
                  <a:pt x="1223454" y="1514703"/>
                </a:lnTo>
                <a:lnTo>
                  <a:pt x="1285024" y="1474266"/>
                </a:lnTo>
                <a:lnTo>
                  <a:pt x="1327264" y="1513865"/>
                </a:lnTo>
                <a:lnTo>
                  <a:pt x="1441678" y="1601241"/>
                </a:lnTo>
                <a:lnTo>
                  <a:pt x="1609775" y="1689315"/>
                </a:lnTo>
                <a:lnTo>
                  <a:pt x="1813102" y="1730997"/>
                </a:lnTo>
                <a:lnTo>
                  <a:pt x="1877885" y="1729727"/>
                </a:lnTo>
                <a:lnTo>
                  <a:pt x="1939899" y="1724406"/>
                </a:lnTo>
                <a:lnTo>
                  <a:pt x="1998903" y="1715325"/>
                </a:lnTo>
                <a:lnTo>
                  <a:pt x="2054631" y="1702816"/>
                </a:lnTo>
                <a:lnTo>
                  <a:pt x="2106841" y="1687156"/>
                </a:lnTo>
                <a:lnTo>
                  <a:pt x="2155266" y="1668665"/>
                </a:lnTo>
                <a:lnTo>
                  <a:pt x="2199665" y="1647647"/>
                </a:lnTo>
                <a:lnTo>
                  <a:pt x="2239784" y="1624393"/>
                </a:lnTo>
                <a:lnTo>
                  <a:pt x="2275357" y="1599222"/>
                </a:lnTo>
                <a:lnTo>
                  <a:pt x="2306129" y="1572437"/>
                </a:lnTo>
                <a:lnTo>
                  <a:pt x="2331872" y="1544345"/>
                </a:lnTo>
                <a:lnTo>
                  <a:pt x="2367178" y="1485455"/>
                </a:lnTo>
                <a:lnTo>
                  <a:pt x="2410409" y="1515681"/>
                </a:lnTo>
                <a:lnTo>
                  <a:pt x="2531732" y="1571015"/>
                </a:lnTo>
                <a:lnTo>
                  <a:pt x="2718600" y="1598447"/>
                </a:lnTo>
                <a:lnTo>
                  <a:pt x="2958465" y="1544967"/>
                </a:lnTo>
                <a:lnTo>
                  <a:pt x="3025775" y="1512354"/>
                </a:lnTo>
                <a:lnTo>
                  <a:pt x="3078772" y="1478610"/>
                </a:lnTo>
                <a:lnTo>
                  <a:pt x="3118713" y="1444205"/>
                </a:lnTo>
                <a:lnTo>
                  <a:pt x="3146856" y="1409598"/>
                </a:lnTo>
                <a:lnTo>
                  <a:pt x="3164471" y="1375244"/>
                </a:lnTo>
                <a:lnTo>
                  <a:pt x="3173222" y="1309166"/>
                </a:lnTo>
                <a:lnTo>
                  <a:pt x="3166884" y="1278382"/>
                </a:lnTo>
                <a:lnTo>
                  <a:pt x="3139148" y="1223619"/>
                </a:lnTo>
                <a:lnTo>
                  <a:pt x="3099765" y="1181011"/>
                </a:lnTo>
                <a:lnTo>
                  <a:pt x="3058884" y="1154303"/>
                </a:lnTo>
                <a:lnTo>
                  <a:pt x="3095955" y="1120355"/>
                </a:lnTo>
                <a:lnTo>
                  <a:pt x="3163011" y="1030592"/>
                </a:lnTo>
                <a:lnTo>
                  <a:pt x="3193808" y="90317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object 11"/>
          <p:cNvGrpSpPr/>
          <p:nvPr/>
        </p:nvGrpSpPr>
        <p:grpSpPr>
          <a:xfrm>
            <a:off x="14706600" y="3009900"/>
            <a:ext cx="2463165" cy="2462530"/>
            <a:chOff x="12005035" y="3172519"/>
            <a:chExt cx="2463165" cy="2462530"/>
          </a:xfrm>
        </p:grpSpPr>
        <p:sp>
          <p:nvSpPr>
            <p:cNvPr id="12" name="object 12"/>
            <p:cNvSpPr/>
            <p:nvPr/>
          </p:nvSpPr>
          <p:spPr>
            <a:xfrm>
              <a:off x="12069817" y="3192930"/>
              <a:ext cx="2398395" cy="2442210"/>
            </a:xfrm>
            <a:custGeom>
              <a:avLst/>
              <a:gdLst/>
              <a:ahLst/>
              <a:cxnLst/>
              <a:rect l="l" t="t" r="r" b="b"/>
              <a:pathLst>
                <a:path w="2398394" h="2442210">
                  <a:moveTo>
                    <a:pt x="883867" y="578171"/>
                  </a:moveTo>
                  <a:lnTo>
                    <a:pt x="875298" y="560321"/>
                  </a:lnTo>
                  <a:lnTo>
                    <a:pt x="861974" y="514544"/>
                  </a:lnTo>
                  <a:lnTo>
                    <a:pt x="845887" y="452502"/>
                  </a:lnTo>
                  <a:lnTo>
                    <a:pt x="829032" y="385858"/>
                  </a:lnTo>
                  <a:lnTo>
                    <a:pt x="813404" y="326273"/>
                  </a:lnTo>
                  <a:lnTo>
                    <a:pt x="800995" y="285410"/>
                  </a:lnTo>
                  <a:lnTo>
                    <a:pt x="785754" y="240269"/>
                  </a:lnTo>
                  <a:lnTo>
                    <a:pt x="766972" y="179751"/>
                  </a:lnTo>
                  <a:lnTo>
                    <a:pt x="748629" y="116763"/>
                  </a:lnTo>
                  <a:lnTo>
                    <a:pt x="734705" y="64207"/>
                  </a:lnTo>
                  <a:lnTo>
                    <a:pt x="729180" y="34989"/>
                  </a:lnTo>
                  <a:lnTo>
                    <a:pt x="797322" y="0"/>
                  </a:lnTo>
                  <a:lnTo>
                    <a:pt x="805191" y="27735"/>
                  </a:lnTo>
                  <a:lnTo>
                    <a:pt x="822985" y="90685"/>
                  </a:lnTo>
                  <a:lnTo>
                    <a:pt x="841989" y="158469"/>
                  </a:lnTo>
                  <a:lnTo>
                    <a:pt x="853484" y="200703"/>
                  </a:lnTo>
                  <a:lnTo>
                    <a:pt x="861335" y="224436"/>
                  </a:lnTo>
                  <a:lnTo>
                    <a:pt x="877399" y="268815"/>
                  </a:lnTo>
                  <a:lnTo>
                    <a:pt x="922383" y="391168"/>
                  </a:lnTo>
                  <a:lnTo>
                    <a:pt x="945407" y="454971"/>
                  </a:lnTo>
                  <a:lnTo>
                    <a:pt x="964856" y="511076"/>
                  </a:lnTo>
                  <a:lnTo>
                    <a:pt x="977783" y="552397"/>
                  </a:lnTo>
                  <a:lnTo>
                    <a:pt x="934969" y="565284"/>
                  </a:lnTo>
                  <a:lnTo>
                    <a:pt x="903203" y="574144"/>
                  </a:lnTo>
                  <a:lnTo>
                    <a:pt x="883867" y="578171"/>
                  </a:lnTo>
                  <a:close/>
                </a:path>
                <a:path w="2398394" h="2442210">
                  <a:moveTo>
                    <a:pt x="451145" y="1060969"/>
                  </a:moveTo>
                  <a:lnTo>
                    <a:pt x="409714" y="1039190"/>
                  </a:lnTo>
                  <a:lnTo>
                    <a:pt x="314422" y="990309"/>
                  </a:lnTo>
                  <a:lnTo>
                    <a:pt x="208770" y="939011"/>
                  </a:lnTo>
                  <a:lnTo>
                    <a:pt x="136260" y="909982"/>
                  </a:lnTo>
                  <a:lnTo>
                    <a:pt x="103063" y="901770"/>
                  </a:lnTo>
                  <a:lnTo>
                    <a:pt x="77804" y="892703"/>
                  </a:lnTo>
                  <a:lnTo>
                    <a:pt x="47707" y="877084"/>
                  </a:lnTo>
                  <a:lnTo>
                    <a:pt x="0" y="849217"/>
                  </a:lnTo>
                  <a:lnTo>
                    <a:pt x="23938" y="744244"/>
                  </a:lnTo>
                  <a:lnTo>
                    <a:pt x="101048" y="786372"/>
                  </a:lnTo>
                  <a:lnTo>
                    <a:pt x="161442" y="818053"/>
                  </a:lnTo>
                  <a:lnTo>
                    <a:pt x="204401" y="838166"/>
                  </a:lnTo>
                  <a:lnTo>
                    <a:pt x="276490" y="862371"/>
                  </a:lnTo>
                  <a:lnTo>
                    <a:pt x="331000" y="881775"/>
                  </a:lnTo>
                  <a:lnTo>
                    <a:pt x="389500" y="904992"/>
                  </a:lnTo>
                  <a:lnTo>
                    <a:pt x="445750" y="931229"/>
                  </a:lnTo>
                  <a:lnTo>
                    <a:pt x="493509" y="959696"/>
                  </a:lnTo>
                  <a:lnTo>
                    <a:pt x="451145" y="1060969"/>
                  </a:lnTo>
                  <a:close/>
                </a:path>
                <a:path w="2398394" h="2442210">
                  <a:moveTo>
                    <a:pt x="84367" y="1852967"/>
                  </a:moveTo>
                  <a:lnTo>
                    <a:pt x="77461" y="1840158"/>
                  </a:lnTo>
                  <a:lnTo>
                    <a:pt x="62266" y="1811426"/>
                  </a:lnTo>
                  <a:lnTo>
                    <a:pt x="47072" y="1781317"/>
                  </a:lnTo>
                  <a:lnTo>
                    <a:pt x="40165" y="1764373"/>
                  </a:lnTo>
                  <a:lnTo>
                    <a:pt x="56406" y="1755810"/>
                  </a:lnTo>
                  <a:lnTo>
                    <a:pt x="98274" y="1739474"/>
                  </a:lnTo>
                  <a:lnTo>
                    <a:pt x="217764" y="1695346"/>
                  </a:lnTo>
                  <a:lnTo>
                    <a:pt x="274824" y="1673490"/>
                  </a:lnTo>
                  <a:lnTo>
                    <a:pt x="316384" y="1655727"/>
                  </a:lnTo>
                  <a:lnTo>
                    <a:pt x="353011" y="1638125"/>
                  </a:lnTo>
                  <a:lnTo>
                    <a:pt x="381522" y="1625353"/>
                  </a:lnTo>
                  <a:lnTo>
                    <a:pt x="416590" y="1611198"/>
                  </a:lnTo>
                  <a:lnTo>
                    <a:pt x="472886" y="1589445"/>
                  </a:lnTo>
                  <a:lnTo>
                    <a:pt x="481089" y="1604232"/>
                  </a:lnTo>
                  <a:lnTo>
                    <a:pt x="499824" y="1637315"/>
                  </a:lnTo>
                  <a:lnTo>
                    <a:pt x="520283" y="1671782"/>
                  </a:lnTo>
                  <a:lnTo>
                    <a:pt x="533655" y="1690718"/>
                  </a:lnTo>
                  <a:lnTo>
                    <a:pt x="137713" y="1827126"/>
                  </a:lnTo>
                  <a:lnTo>
                    <a:pt x="115210" y="1835523"/>
                  </a:lnTo>
                  <a:lnTo>
                    <a:pt x="100306" y="1842921"/>
                  </a:lnTo>
                  <a:lnTo>
                    <a:pt x="84367" y="1852967"/>
                  </a:lnTo>
                  <a:close/>
                </a:path>
                <a:path w="2398394" h="2442210">
                  <a:moveTo>
                    <a:pt x="999090" y="2441803"/>
                  </a:moveTo>
                  <a:lnTo>
                    <a:pt x="939572" y="2441803"/>
                  </a:lnTo>
                  <a:lnTo>
                    <a:pt x="893078" y="2434858"/>
                  </a:lnTo>
                  <a:lnTo>
                    <a:pt x="904781" y="2404652"/>
                  </a:lnTo>
                  <a:lnTo>
                    <a:pt x="917697" y="2345098"/>
                  </a:lnTo>
                  <a:lnTo>
                    <a:pt x="939940" y="2211658"/>
                  </a:lnTo>
                  <a:lnTo>
                    <a:pt x="979622" y="1959795"/>
                  </a:lnTo>
                  <a:lnTo>
                    <a:pt x="1075356" y="1946905"/>
                  </a:lnTo>
                  <a:lnTo>
                    <a:pt x="1065980" y="2020952"/>
                  </a:lnTo>
                  <a:lnTo>
                    <a:pt x="1044523" y="2185026"/>
                  </a:lnTo>
                  <a:lnTo>
                    <a:pt x="1020994" y="2352027"/>
                  </a:lnTo>
                  <a:lnTo>
                    <a:pt x="1005402" y="2434858"/>
                  </a:lnTo>
                  <a:lnTo>
                    <a:pt x="999090" y="2441803"/>
                  </a:lnTo>
                  <a:close/>
                </a:path>
                <a:path w="2398394" h="2442210">
                  <a:moveTo>
                    <a:pt x="1930213" y="2093965"/>
                  </a:moveTo>
                  <a:lnTo>
                    <a:pt x="1927662" y="2092211"/>
                  </a:lnTo>
                  <a:lnTo>
                    <a:pt x="1915320" y="2084070"/>
                  </a:lnTo>
                  <a:lnTo>
                    <a:pt x="1833126" y="2031356"/>
                  </a:lnTo>
                  <a:lnTo>
                    <a:pt x="1791591" y="2000827"/>
                  </a:lnTo>
                  <a:lnTo>
                    <a:pt x="1746337" y="1961372"/>
                  </a:lnTo>
                  <a:lnTo>
                    <a:pt x="1700975" y="1917749"/>
                  </a:lnTo>
                  <a:lnTo>
                    <a:pt x="1659412" y="1875019"/>
                  </a:lnTo>
                  <a:lnTo>
                    <a:pt x="1625110" y="1837785"/>
                  </a:lnTo>
                  <a:lnTo>
                    <a:pt x="1593248" y="1799364"/>
                  </a:lnTo>
                  <a:lnTo>
                    <a:pt x="1594456" y="1795327"/>
                  </a:lnTo>
                  <a:lnTo>
                    <a:pt x="1602914" y="1787843"/>
                  </a:lnTo>
                  <a:lnTo>
                    <a:pt x="1625872" y="1771387"/>
                  </a:lnTo>
                  <a:lnTo>
                    <a:pt x="1670580" y="1740433"/>
                  </a:lnTo>
                  <a:lnTo>
                    <a:pt x="1675415" y="1746273"/>
                  </a:lnTo>
                  <a:lnTo>
                    <a:pt x="1692681" y="1766441"/>
                  </a:lnTo>
                  <a:lnTo>
                    <a:pt x="1726524" y="1804908"/>
                  </a:lnTo>
                  <a:lnTo>
                    <a:pt x="1781086" y="1865646"/>
                  </a:lnTo>
                  <a:lnTo>
                    <a:pt x="1835934" y="1917749"/>
                  </a:lnTo>
                  <a:lnTo>
                    <a:pt x="1890258" y="1957654"/>
                  </a:lnTo>
                  <a:lnTo>
                    <a:pt x="1937781" y="1986422"/>
                  </a:lnTo>
                  <a:lnTo>
                    <a:pt x="1972222" y="2005114"/>
                  </a:lnTo>
                  <a:lnTo>
                    <a:pt x="1987305" y="2014794"/>
                  </a:lnTo>
                  <a:lnTo>
                    <a:pt x="1989513" y="2021212"/>
                  </a:lnTo>
                  <a:lnTo>
                    <a:pt x="1984302" y="2031599"/>
                  </a:lnTo>
                  <a:lnTo>
                    <a:pt x="1966319" y="2053376"/>
                  </a:lnTo>
                  <a:lnTo>
                    <a:pt x="1930213" y="2093965"/>
                  </a:lnTo>
                  <a:close/>
                </a:path>
                <a:path w="2398394" h="2442210">
                  <a:moveTo>
                    <a:pt x="1871329" y="1217400"/>
                  </a:moveTo>
                  <a:lnTo>
                    <a:pt x="1858841" y="1216754"/>
                  </a:lnTo>
                  <a:lnTo>
                    <a:pt x="1852004" y="1211605"/>
                  </a:lnTo>
                  <a:lnTo>
                    <a:pt x="1850498" y="1200920"/>
                  </a:lnTo>
                  <a:lnTo>
                    <a:pt x="1855017" y="1176627"/>
                  </a:lnTo>
                  <a:lnTo>
                    <a:pt x="1866257" y="1130653"/>
                  </a:lnTo>
                  <a:lnTo>
                    <a:pt x="1897423" y="1126859"/>
                  </a:lnTo>
                  <a:lnTo>
                    <a:pt x="1947898" y="1121362"/>
                  </a:lnTo>
                  <a:lnTo>
                    <a:pt x="2007114" y="1114314"/>
                  </a:lnTo>
                  <a:lnTo>
                    <a:pt x="2064502" y="1105866"/>
                  </a:lnTo>
                  <a:lnTo>
                    <a:pt x="2109494" y="1096171"/>
                  </a:lnTo>
                  <a:lnTo>
                    <a:pt x="2146902" y="1085747"/>
                  </a:lnTo>
                  <a:lnTo>
                    <a:pt x="2188328" y="1076878"/>
                  </a:lnTo>
                  <a:lnTo>
                    <a:pt x="2259835" y="1064709"/>
                  </a:lnTo>
                  <a:lnTo>
                    <a:pt x="2387485" y="1044385"/>
                  </a:lnTo>
                  <a:lnTo>
                    <a:pt x="2398238" y="1134012"/>
                  </a:lnTo>
                  <a:lnTo>
                    <a:pt x="2384127" y="1136927"/>
                  </a:lnTo>
                  <a:lnTo>
                    <a:pt x="2337674" y="1145207"/>
                  </a:lnTo>
                  <a:lnTo>
                    <a:pt x="2252697" y="1158159"/>
                  </a:lnTo>
                  <a:lnTo>
                    <a:pt x="2017830" y="1189633"/>
                  </a:lnTo>
                  <a:lnTo>
                    <a:pt x="1944821" y="1202456"/>
                  </a:lnTo>
                  <a:lnTo>
                    <a:pt x="1897988" y="1212173"/>
                  </a:lnTo>
                  <a:lnTo>
                    <a:pt x="1871329" y="1217400"/>
                  </a:lnTo>
                  <a:close/>
                </a:path>
                <a:path w="2398394" h="2442210">
                  <a:moveTo>
                    <a:pt x="1500726" y="622714"/>
                  </a:moveTo>
                  <a:lnTo>
                    <a:pt x="1472902" y="603360"/>
                  </a:lnTo>
                  <a:lnTo>
                    <a:pt x="1457679" y="592114"/>
                  </a:lnTo>
                  <a:lnTo>
                    <a:pt x="1449708" y="584664"/>
                  </a:lnTo>
                  <a:lnTo>
                    <a:pt x="1443634" y="576695"/>
                  </a:lnTo>
                  <a:lnTo>
                    <a:pt x="1485290" y="508533"/>
                  </a:lnTo>
                  <a:lnTo>
                    <a:pt x="1585893" y="371146"/>
                  </a:lnTo>
                  <a:lnTo>
                    <a:pt x="1688220" y="236175"/>
                  </a:lnTo>
                  <a:lnTo>
                    <a:pt x="1735045" y="175264"/>
                  </a:lnTo>
                  <a:lnTo>
                    <a:pt x="1828480" y="215769"/>
                  </a:lnTo>
                  <a:lnTo>
                    <a:pt x="1798758" y="265660"/>
                  </a:lnTo>
                  <a:lnTo>
                    <a:pt x="1777153" y="297252"/>
                  </a:lnTo>
                  <a:lnTo>
                    <a:pt x="1753135" y="324011"/>
                  </a:lnTo>
                  <a:lnTo>
                    <a:pt x="1716178" y="359403"/>
                  </a:lnTo>
                  <a:lnTo>
                    <a:pt x="1656094" y="425406"/>
                  </a:lnTo>
                  <a:lnTo>
                    <a:pt x="1584968" y="513157"/>
                  </a:lnTo>
                  <a:lnTo>
                    <a:pt x="1525584" y="589859"/>
                  </a:lnTo>
                  <a:lnTo>
                    <a:pt x="1500726" y="622714"/>
                  </a:lnTo>
                  <a:close/>
                </a:path>
              </a:pathLst>
            </a:custGeom>
            <a:solidFill>
              <a:srgbClr val="E77C1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2005035" y="3172519"/>
              <a:ext cx="2319655" cy="2387600"/>
            </a:xfrm>
            <a:custGeom>
              <a:avLst/>
              <a:gdLst/>
              <a:ahLst/>
              <a:cxnLst/>
              <a:rect l="l" t="t" r="r" b="b"/>
              <a:pathLst>
                <a:path w="2319655" h="2387600">
                  <a:moveTo>
                    <a:pt x="1329918" y="554742"/>
                  </a:moveTo>
                  <a:lnTo>
                    <a:pt x="1222734" y="534794"/>
                  </a:lnTo>
                  <a:lnTo>
                    <a:pt x="1273968" y="21762"/>
                  </a:lnTo>
                  <a:lnTo>
                    <a:pt x="1361275" y="0"/>
                  </a:lnTo>
                  <a:lnTo>
                    <a:pt x="1329918" y="554742"/>
                  </a:lnTo>
                  <a:close/>
                </a:path>
                <a:path w="2319655" h="2387600">
                  <a:moveTo>
                    <a:pt x="672448" y="780882"/>
                  </a:moveTo>
                  <a:lnTo>
                    <a:pt x="630747" y="733726"/>
                  </a:lnTo>
                  <a:lnTo>
                    <a:pt x="573624" y="669029"/>
                  </a:lnTo>
                  <a:lnTo>
                    <a:pt x="519916" y="608035"/>
                  </a:lnTo>
                  <a:lnTo>
                    <a:pt x="482901" y="565452"/>
                  </a:lnTo>
                  <a:lnTo>
                    <a:pt x="457180" y="534213"/>
                  </a:lnTo>
                  <a:lnTo>
                    <a:pt x="419253" y="488655"/>
                  </a:lnTo>
                  <a:lnTo>
                    <a:pt x="375305" y="437471"/>
                  </a:lnTo>
                  <a:lnTo>
                    <a:pt x="331521" y="389357"/>
                  </a:lnTo>
                  <a:lnTo>
                    <a:pt x="294086" y="353006"/>
                  </a:lnTo>
                  <a:lnTo>
                    <a:pt x="269182" y="337112"/>
                  </a:lnTo>
                  <a:lnTo>
                    <a:pt x="299568" y="306047"/>
                  </a:lnTo>
                  <a:lnTo>
                    <a:pt x="323565" y="281971"/>
                  </a:lnTo>
                  <a:lnTo>
                    <a:pt x="341000" y="265316"/>
                  </a:lnTo>
                  <a:lnTo>
                    <a:pt x="358146" y="280334"/>
                  </a:lnTo>
                  <a:lnTo>
                    <a:pt x="400840" y="320555"/>
                  </a:lnTo>
                  <a:lnTo>
                    <a:pt x="455961" y="378726"/>
                  </a:lnTo>
                  <a:lnTo>
                    <a:pt x="510391" y="447595"/>
                  </a:lnTo>
                  <a:lnTo>
                    <a:pt x="541859" y="489047"/>
                  </a:lnTo>
                  <a:lnTo>
                    <a:pt x="577676" y="530724"/>
                  </a:lnTo>
                  <a:lnTo>
                    <a:pt x="615198" y="571726"/>
                  </a:lnTo>
                  <a:lnTo>
                    <a:pt x="651784" y="611149"/>
                  </a:lnTo>
                  <a:lnTo>
                    <a:pt x="684794" y="648091"/>
                  </a:lnTo>
                  <a:lnTo>
                    <a:pt x="711586" y="681651"/>
                  </a:lnTo>
                  <a:lnTo>
                    <a:pt x="729518" y="710927"/>
                  </a:lnTo>
                  <a:lnTo>
                    <a:pt x="672448" y="780882"/>
                  </a:lnTo>
                  <a:close/>
                </a:path>
                <a:path w="2319655" h="2387600">
                  <a:moveTo>
                    <a:pt x="1798151" y="880549"/>
                  </a:moveTo>
                  <a:lnTo>
                    <a:pt x="1788309" y="871919"/>
                  </a:lnTo>
                  <a:lnTo>
                    <a:pt x="1775704" y="844643"/>
                  </a:lnTo>
                  <a:lnTo>
                    <a:pt x="1755159" y="790434"/>
                  </a:lnTo>
                  <a:lnTo>
                    <a:pt x="1797226" y="758495"/>
                  </a:lnTo>
                  <a:lnTo>
                    <a:pt x="1847233" y="725472"/>
                  </a:lnTo>
                  <a:lnTo>
                    <a:pt x="1898623" y="694431"/>
                  </a:lnTo>
                  <a:lnTo>
                    <a:pt x="1944836" y="668434"/>
                  </a:lnTo>
                  <a:lnTo>
                    <a:pt x="1981677" y="644161"/>
                  </a:lnTo>
                  <a:lnTo>
                    <a:pt x="2031511" y="606556"/>
                  </a:lnTo>
                  <a:lnTo>
                    <a:pt x="2137422" y="523003"/>
                  </a:lnTo>
                  <a:lnTo>
                    <a:pt x="2177129" y="492883"/>
                  </a:lnTo>
                  <a:lnTo>
                    <a:pt x="2197091" y="481085"/>
                  </a:lnTo>
                  <a:lnTo>
                    <a:pt x="2206815" y="482552"/>
                  </a:lnTo>
                  <a:lnTo>
                    <a:pt x="2219648" y="492824"/>
                  </a:lnTo>
                  <a:lnTo>
                    <a:pt x="2244224" y="520707"/>
                  </a:lnTo>
                  <a:lnTo>
                    <a:pt x="2289174" y="575004"/>
                  </a:lnTo>
                  <a:lnTo>
                    <a:pt x="2270211" y="588151"/>
                  </a:lnTo>
                  <a:lnTo>
                    <a:pt x="2221724" y="620804"/>
                  </a:lnTo>
                  <a:lnTo>
                    <a:pt x="2156323" y="662778"/>
                  </a:lnTo>
                  <a:lnTo>
                    <a:pt x="2036231" y="733726"/>
                  </a:lnTo>
                  <a:lnTo>
                    <a:pt x="1979404" y="770111"/>
                  </a:lnTo>
                  <a:lnTo>
                    <a:pt x="1870966" y="842061"/>
                  </a:lnTo>
                  <a:lnTo>
                    <a:pt x="1831634" y="867396"/>
                  </a:lnTo>
                  <a:lnTo>
                    <a:pt x="1810412" y="878817"/>
                  </a:lnTo>
                  <a:lnTo>
                    <a:pt x="1798151" y="880549"/>
                  </a:lnTo>
                  <a:close/>
                </a:path>
                <a:path w="2319655" h="2387600">
                  <a:moveTo>
                    <a:pt x="1181284" y="1873156"/>
                  </a:moveTo>
                  <a:lnTo>
                    <a:pt x="1131916" y="1869604"/>
                  </a:lnTo>
                  <a:lnTo>
                    <a:pt x="1083788" y="1861748"/>
                  </a:lnTo>
                  <a:lnTo>
                    <a:pt x="1037371" y="1849608"/>
                  </a:lnTo>
                  <a:lnTo>
                    <a:pt x="993139" y="1833208"/>
                  </a:lnTo>
                  <a:lnTo>
                    <a:pt x="904677" y="1789414"/>
                  </a:lnTo>
                  <a:lnTo>
                    <a:pt x="860750" y="1763639"/>
                  </a:lnTo>
                  <a:lnTo>
                    <a:pt x="819871" y="1735281"/>
                  </a:lnTo>
                  <a:lnTo>
                    <a:pt x="782129" y="1704379"/>
                  </a:lnTo>
                  <a:lnTo>
                    <a:pt x="747615" y="1670970"/>
                  </a:lnTo>
                  <a:lnTo>
                    <a:pt x="716415" y="1635093"/>
                  </a:lnTo>
                  <a:lnTo>
                    <a:pt x="688620" y="1596786"/>
                  </a:lnTo>
                  <a:lnTo>
                    <a:pt x="664318" y="1556087"/>
                  </a:lnTo>
                  <a:lnTo>
                    <a:pt x="643599" y="1513034"/>
                  </a:lnTo>
                  <a:lnTo>
                    <a:pt x="626551" y="1467665"/>
                  </a:lnTo>
                  <a:lnTo>
                    <a:pt x="613263" y="1420017"/>
                  </a:lnTo>
                  <a:lnTo>
                    <a:pt x="603825" y="1370130"/>
                  </a:lnTo>
                  <a:lnTo>
                    <a:pt x="598324" y="1318041"/>
                  </a:lnTo>
                  <a:lnTo>
                    <a:pt x="596851" y="1263787"/>
                  </a:lnTo>
                  <a:lnTo>
                    <a:pt x="597854" y="1218047"/>
                  </a:lnTo>
                  <a:lnTo>
                    <a:pt x="602865" y="1172592"/>
                  </a:lnTo>
                  <a:lnTo>
                    <a:pt x="611735" y="1127661"/>
                  </a:lnTo>
                  <a:lnTo>
                    <a:pt x="624315" y="1083497"/>
                  </a:lnTo>
                  <a:lnTo>
                    <a:pt x="640456" y="1040339"/>
                  </a:lnTo>
                  <a:lnTo>
                    <a:pt x="660010" y="998428"/>
                  </a:lnTo>
                  <a:lnTo>
                    <a:pt x="682827" y="958005"/>
                  </a:lnTo>
                  <a:lnTo>
                    <a:pt x="708758" y="919310"/>
                  </a:lnTo>
                  <a:lnTo>
                    <a:pt x="737654" y="882584"/>
                  </a:lnTo>
                  <a:lnTo>
                    <a:pt x="769366" y="848068"/>
                  </a:lnTo>
                  <a:lnTo>
                    <a:pt x="803745" y="816003"/>
                  </a:lnTo>
                  <a:lnTo>
                    <a:pt x="840643" y="786628"/>
                  </a:lnTo>
                  <a:lnTo>
                    <a:pt x="879910" y="760185"/>
                  </a:lnTo>
                  <a:lnTo>
                    <a:pt x="921396" y="736915"/>
                  </a:lnTo>
                  <a:lnTo>
                    <a:pt x="964954" y="717057"/>
                  </a:lnTo>
                  <a:lnTo>
                    <a:pt x="1010434" y="700853"/>
                  </a:lnTo>
                  <a:lnTo>
                    <a:pt x="1057687" y="688543"/>
                  </a:lnTo>
                  <a:lnTo>
                    <a:pt x="1106565" y="680368"/>
                  </a:lnTo>
                  <a:lnTo>
                    <a:pt x="1156917" y="676569"/>
                  </a:lnTo>
                  <a:lnTo>
                    <a:pt x="1169444" y="675326"/>
                  </a:lnTo>
                  <a:lnTo>
                    <a:pt x="1204443" y="670390"/>
                  </a:lnTo>
                  <a:lnTo>
                    <a:pt x="1214999" y="669029"/>
                  </a:lnTo>
                  <a:lnTo>
                    <a:pt x="1265722" y="669044"/>
                  </a:lnTo>
                  <a:lnTo>
                    <a:pt x="1314814" y="673754"/>
                  </a:lnTo>
                  <a:lnTo>
                    <a:pt x="1362169" y="682873"/>
                  </a:lnTo>
                  <a:lnTo>
                    <a:pt x="1407683" y="696116"/>
                  </a:lnTo>
                  <a:lnTo>
                    <a:pt x="1451250" y="713195"/>
                  </a:lnTo>
                  <a:lnTo>
                    <a:pt x="1492765" y="733824"/>
                  </a:lnTo>
                  <a:lnTo>
                    <a:pt x="1532125" y="757718"/>
                  </a:lnTo>
                  <a:lnTo>
                    <a:pt x="1569222" y="784590"/>
                  </a:lnTo>
                  <a:lnTo>
                    <a:pt x="1603954" y="814153"/>
                  </a:lnTo>
                  <a:lnTo>
                    <a:pt x="1636215" y="846122"/>
                  </a:lnTo>
                  <a:lnTo>
                    <a:pt x="1665899" y="880210"/>
                  </a:lnTo>
                  <a:lnTo>
                    <a:pt x="1692903" y="916131"/>
                  </a:lnTo>
                  <a:lnTo>
                    <a:pt x="1717120" y="953599"/>
                  </a:lnTo>
                  <a:lnTo>
                    <a:pt x="1738447" y="992327"/>
                  </a:lnTo>
                  <a:lnTo>
                    <a:pt x="1756778" y="1032029"/>
                  </a:lnTo>
                  <a:lnTo>
                    <a:pt x="1772009" y="1072420"/>
                  </a:lnTo>
                  <a:lnTo>
                    <a:pt x="1784034" y="1113212"/>
                  </a:lnTo>
                  <a:lnTo>
                    <a:pt x="1792748" y="1154119"/>
                  </a:lnTo>
                  <a:lnTo>
                    <a:pt x="1798047" y="1194856"/>
                  </a:lnTo>
                  <a:lnTo>
                    <a:pt x="1799826" y="1235136"/>
                  </a:lnTo>
                  <a:lnTo>
                    <a:pt x="1797580" y="1289559"/>
                  </a:lnTo>
                  <a:lnTo>
                    <a:pt x="1792002" y="1342137"/>
                  </a:lnTo>
                  <a:lnTo>
                    <a:pt x="1783126" y="1392796"/>
                  </a:lnTo>
                  <a:lnTo>
                    <a:pt x="1770984" y="1441464"/>
                  </a:lnTo>
                  <a:lnTo>
                    <a:pt x="1755608" y="1488070"/>
                  </a:lnTo>
                  <a:lnTo>
                    <a:pt x="1737030" y="1532542"/>
                  </a:lnTo>
                  <a:lnTo>
                    <a:pt x="1715284" y="1574806"/>
                  </a:lnTo>
                  <a:lnTo>
                    <a:pt x="1690402" y="1614792"/>
                  </a:lnTo>
                  <a:lnTo>
                    <a:pt x="1662415" y="1652426"/>
                  </a:lnTo>
                  <a:lnTo>
                    <a:pt x="1631357" y="1687637"/>
                  </a:lnTo>
                  <a:lnTo>
                    <a:pt x="1597260" y="1720353"/>
                  </a:lnTo>
                  <a:lnTo>
                    <a:pt x="1560157" y="1750501"/>
                  </a:lnTo>
                  <a:lnTo>
                    <a:pt x="1520079" y="1778009"/>
                  </a:lnTo>
                  <a:lnTo>
                    <a:pt x="1477060" y="1802806"/>
                  </a:lnTo>
                  <a:lnTo>
                    <a:pt x="1430178" y="1825554"/>
                  </a:lnTo>
                  <a:lnTo>
                    <a:pt x="1381700" y="1843863"/>
                  </a:lnTo>
                  <a:lnTo>
                    <a:pt x="1332099" y="1857756"/>
                  </a:lnTo>
                  <a:lnTo>
                    <a:pt x="1281848" y="1867254"/>
                  </a:lnTo>
                  <a:lnTo>
                    <a:pt x="1231419" y="1872380"/>
                  </a:lnTo>
                  <a:lnTo>
                    <a:pt x="1181284" y="1873156"/>
                  </a:lnTo>
                  <a:close/>
                </a:path>
                <a:path w="2319655" h="2387600">
                  <a:moveTo>
                    <a:pt x="12888" y="1399938"/>
                  </a:moveTo>
                  <a:lnTo>
                    <a:pt x="0" y="1317072"/>
                  </a:lnTo>
                  <a:lnTo>
                    <a:pt x="22326" y="1315721"/>
                  </a:lnTo>
                  <a:lnTo>
                    <a:pt x="76415" y="1311782"/>
                  </a:lnTo>
                  <a:lnTo>
                    <a:pt x="142932" y="1305422"/>
                  </a:lnTo>
                  <a:lnTo>
                    <a:pt x="202542" y="1296809"/>
                  </a:lnTo>
                  <a:lnTo>
                    <a:pt x="240162" y="1292296"/>
                  </a:lnTo>
                  <a:lnTo>
                    <a:pt x="291382" y="1289931"/>
                  </a:lnTo>
                  <a:lnTo>
                    <a:pt x="348989" y="1289907"/>
                  </a:lnTo>
                  <a:lnTo>
                    <a:pt x="405768" y="1292417"/>
                  </a:lnTo>
                  <a:lnTo>
                    <a:pt x="454506" y="1297653"/>
                  </a:lnTo>
                  <a:lnTo>
                    <a:pt x="487989" y="1305807"/>
                  </a:lnTo>
                  <a:lnTo>
                    <a:pt x="499002" y="1317072"/>
                  </a:lnTo>
                  <a:lnTo>
                    <a:pt x="483030" y="1395530"/>
                  </a:lnTo>
                  <a:lnTo>
                    <a:pt x="129955" y="1395530"/>
                  </a:lnTo>
                  <a:lnTo>
                    <a:pt x="12888" y="1399938"/>
                  </a:lnTo>
                  <a:close/>
                </a:path>
                <a:path w="2319655" h="2387600">
                  <a:moveTo>
                    <a:pt x="478760" y="1416505"/>
                  </a:moveTo>
                  <a:lnTo>
                    <a:pt x="420726" y="1411585"/>
                  </a:lnTo>
                  <a:lnTo>
                    <a:pt x="285180" y="1402003"/>
                  </a:lnTo>
                  <a:lnTo>
                    <a:pt x="129955" y="1395530"/>
                  </a:lnTo>
                  <a:lnTo>
                    <a:pt x="483030" y="1395530"/>
                  </a:lnTo>
                  <a:lnTo>
                    <a:pt x="478760" y="1416505"/>
                  </a:lnTo>
                  <a:close/>
                </a:path>
                <a:path w="2319655" h="2387600">
                  <a:moveTo>
                    <a:pt x="2271583" y="1768237"/>
                  </a:moveTo>
                  <a:lnTo>
                    <a:pt x="2260625" y="1764478"/>
                  </a:lnTo>
                  <a:lnTo>
                    <a:pt x="2230464" y="1745761"/>
                  </a:lnTo>
                  <a:lnTo>
                    <a:pt x="2192685" y="1723352"/>
                  </a:lnTo>
                  <a:lnTo>
                    <a:pt x="2149870" y="1699442"/>
                  </a:lnTo>
                  <a:lnTo>
                    <a:pt x="2104601" y="1676227"/>
                  </a:lnTo>
                  <a:lnTo>
                    <a:pt x="2059459" y="1655897"/>
                  </a:lnTo>
                  <a:lnTo>
                    <a:pt x="1998112" y="1630859"/>
                  </a:lnTo>
                  <a:lnTo>
                    <a:pt x="1955414" y="1614456"/>
                  </a:lnTo>
                  <a:lnTo>
                    <a:pt x="1911341" y="1599434"/>
                  </a:lnTo>
                  <a:lnTo>
                    <a:pt x="1845868" y="1578543"/>
                  </a:lnTo>
                  <a:lnTo>
                    <a:pt x="1904561" y="1477270"/>
                  </a:lnTo>
                  <a:lnTo>
                    <a:pt x="1982102" y="1520709"/>
                  </a:lnTo>
                  <a:lnTo>
                    <a:pt x="2039887" y="1546921"/>
                  </a:lnTo>
                  <a:lnTo>
                    <a:pt x="2103294" y="1574076"/>
                  </a:lnTo>
                  <a:lnTo>
                    <a:pt x="2225819" y="1625064"/>
                  </a:lnTo>
                  <a:lnTo>
                    <a:pt x="2274357" y="1645819"/>
                  </a:lnTo>
                  <a:lnTo>
                    <a:pt x="2307359" y="1661364"/>
                  </a:lnTo>
                  <a:lnTo>
                    <a:pt x="2319535" y="1670161"/>
                  </a:lnTo>
                  <a:lnTo>
                    <a:pt x="2317439" y="1682474"/>
                  </a:lnTo>
                  <a:lnTo>
                    <a:pt x="2305070" y="1726965"/>
                  </a:lnTo>
                  <a:lnTo>
                    <a:pt x="2282539" y="1766804"/>
                  </a:lnTo>
                  <a:lnTo>
                    <a:pt x="2271583" y="1768237"/>
                  </a:lnTo>
                  <a:close/>
                </a:path>
                <a:path w="2319655" h="2387600">
                  <a:moveTo>
                    <a:pt x="428389" y="2252706"/>
                  </a:moveTo>
                  <a:lnTo>
                    <a:pt x="413546" y="2245562"/>
                  </a:lnTo>
                  <a:lnTo>
                    <a:pt x="380815" y="2229018"/>
                  </a:lnTo>
                  <a:lnTo>
                    <a:pt x="347889" y="2210411"/>
                  </a:lnTo>
                  <a:lnTo>
                    <a:pt x="332463" y="2197074"/>
                  </a:lnTo>
                  <a:lnTo>
                    <a:pt x="346437" y="2181568"/>
                  </a:lnTo>
                  <a:lnTo>
                    <a:pt x="383056" y="2150344"/>
                  </a:lnTo>
                  <a:lnTo>
                    <a:pt x="486082" y="2066570"/>
                  </a:lnTo>
                  <a:lnTo>
                    <a:pt x="533413" y="2026933"/>
                  </a:lnTo>
                  <a:lnTo>
                    <a:pt x="565241" y="1997406"/>
                  </a:lnTo>
                  <a:lnTo>
                    <a:pt x="591071" y="1970268"/>
                  </a:lnTo>
                  <a:lnTo>
                    <a:pt x="615149" y="1947808"/>
                  </a:lnTo>
                  <a:lnTo>
                    <a:pt x="651397" y="1917950"/>
                  </a:lnTo>
                  <a:lnTo>
                    <a:pt x="713735" y="1868623"/>
                  </a:lnTo>
                  <a:lnTo>
                    <a:pt x="727183" y="1872089"/>
                  </a:lnTo>
                  <a:lnTo>
                    <a:pt x="757474" y="1881295"/>
                  </a:lnTo>
                  <a:lnTo>
                    <a:pt x="789529" y="1894454"/>
                  </a:lnTo>
                  <a:lnTo>
                    <a:pt x="808268" y="1909780"/>
                  </a:lnTo>
                  <a:lnTo>
                    <a:pt x="803133" y="1928291"/>
                  </a:lnTo>
                  <a:lnTo>
                    <a:pt x="742891" y="1989706"/>
                  </a:lnTo>
                  <a:lnTo>
                    <a:pt x="697576" y="2025444"/>
                  </a:lnTo>
                  <a:lnTo>
                    <a:pt x="648659" y="2059756"/>
                  </a:lnTo>
                  <a:lnTo>
                    <a:pt x="599198" y="2093148"/>
                  </a:lnTo>
                  <a:lnTo>
                    <a:pt x="559767" y="2124377"/>
                  </a:lnTo>
                  <a:lnTo>
                    <a:pt x="509714" y="2171534"/>
                  </a:lnTo>
                  <a:lnTo>
                    <a:pt x="428389" y="2252706"/>
                  </a:lnTo>
                  <a:close/>
                </a:path>
                <a:path w="2319655" h="2387600">
                  <a:moveTo>
                    <a:pt x="1587609" y="2387125"/>
                  </a:moveTo>
                  <a:lnTo>
                    <a:pt x="1558417" y="2329912"/>
                  </a:lnTo>
                  <a:lnTo>
                    <a:pt x="1496251" y="2206252"/>
                  </a:lnTo>
                  <a:lnTo>
                    <a:pt x="1428147" y="2069739"/>
                  </a:lnTo>
                  <a:lnTo>
                    <a:pt x="1400316" y="2013411"/>
                  </a:lnTo>
                  <a:lnTo>
                    <a:pt x="1381140" y="1973966"/>
                  </a:lnTo>
                  <a:lnTo>
                    <a:pt x="1373997" y="1958104"/>
                  </a:lnTo>
                  <a:lnTo>
                    <a:pt x="1375464" y="1954499"/>
                  </a:lnTo>
                  <a:lnTo>
                    <a:pt x="1385736" y="1950036"/>
                  </a:lnTo>
                  <a:lnTo>
                    <a:pt x="1413618" y="1941779"/>
                  </a:lnTo>
                  <a:lnTo>
                    <a:pt x="1467913" y="1926792"/>
                  </a:lnTo>
                  <a:lnTo>
                    <a:pt x="1475137" y="1943853"/>
                  </a:lnTo>
                  <a:lnTo>
                    <a:pt x="1493928" y="1988708"/>
                  </a:lnTo>
                  <a:lnTo>
                    <a:pt x="1519968" y="2051862"/>
                  </a:lnTo>
                  <a:lnTo>
                    <a:pt x="1548940" y="2123820"/>
                  </a:lnTo>
                  <a:lnTo>
                    <a:pt x="1576855" y="2182243"/>
                  </a:lnTo>
                  <a:lnTo>
                    <a:pt x="1610073" y="2237218"/>
                  </a:lnTo>
                  <a:lnTo>
                    <a:pt x="1642406" y="2283972"/>
                  </a:lnTo>
                  <a:lnTo>
                    <a:pt x="1679665" y="2333733"/>
                  </a:lnTo>
                  <a:lnTo>
                    <a:pt x="1668393" y="2347257"/>
                  </a:lnTo>
                  <a:lnTo>
                    <a:pt x="1637781" y="2367338"/>
                  </a:lnTo>
                  <a:lnTo>
                    <a:pt x="1605097" y="2383964"/>
                  </a:lnTo>
                  <a:lnTo>
                    <a:pt x="1587609" y="2387125"/>
                  </a:lnTo>
                  <a:close/>
                </a:path>
              </a:pathLst>
            </a:custGeom>
            <a:solidFill>
              <a:srgbClr val="FAD51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object 4"/>
          <p:cNvSpPr/>
          <p:nvPr/>
        </p:nvSpPr>
        <p:spPr>
          <a:xfrm>
            <a:off x="304800" y="3250264"/>
            <a:ext cx="15544800" cy="3048000"/>
          </a:xfrm>
          <a:custGeom>
            <a:avLst/>
            <a:gdLst/>
            <a:ahLst/>
            <a:cxnLst/>
            <a:rect l="l" t="t" r="r" b="b"/>
            <a:pathLst>
              <a:path w="11851640" h="4586605">
                <a:moveTo>
                  <a:pt x="11743613" y="4586319"/>
                </a:moveTo>
                <a:lnTo>
                  <a:pt x="107847" y="4586319"/>
                </a:lnTo>
                <a:lnTo>
                  <a:pt x="65783" y="4577872"/>
                </a:lnTo>
                <a:lnTo>
                  <a:pt x="31511" y="4554805"/>
                </a:lnTo>
                <a:lnTo>
                  <a:pt x="8446" y="4520529"/>
                </a:lnTo>
                <a:lnTo>
                  <a:pt x="0" y="4478452"/>
                </a:lnTo>
                <a:lnTo>
                  <a:pt x="0" y="107843"/>
                </a:lnTo>
                <a:lnTo>
                  <a:pt x="8446" y="65780"/>
                </a:lnTo>
                <a:lnTo>
                  <a:pt x="31511" y="31510"/>
                </a:lnTo>
                <a:lnTo>
                  <a:pt x="65783" y="8446"/>
                </a:lnTo>
                <a:lnTo>
                  <a:pt x="107847" y="0"/>
                </a:lnTo>
                <a:lnTo>
                  <a:pt x="11743613" y="0"/>
                </a:lnTo>
                <a:lnTo>
                  <a:pt x="11785678" y="8446"/>
                </a:lnTo>
                <a:lnTo>
                  <a:pt x="11819949" y="31510"/>
                </a:lnTo>
                <a:lnTo>
                  <a:pt x="11843014" y="65780"/>
                </a:lnTo>
                <a:lnTo>
                  <a:pt x="11851461" y="107843"/>
                </a:lnTo>
                <a:lnTo>
                  <a:pt x="11851461" y="4478452"/>
                </a:lnTo>
                <a:lnTo>
                  <a:pt x="11843014" y="4520529"/>
                </a:lnTo>
                <a:lnTo>
                  <a:pt x="11819949" y="4554805"/>
                </a:lnTo>
                <a:lnTo>
                  <a:pt x="11785678" y="4577872"/>
                </a:lnTo>
                <a:lnTo>
                  <a:pt x="11743613" y="4586319"/>
                </a:lnTo>
                <a:close/>
              </a:path>
            </a:pathLst>
          </a:custGeom>
          <a:solidFill>
            <a:srgbClr val="FFFFFF"/>
          </a:solidFill>
        </p:spPr>
        <p:txBody>
          <a:bodyPr wrap="square" lIns="0" tIns="0" rIns="0" bIns="0" rtlCol="0"/>
          <a:lstStyle/>
          <a:p>
            <a:pPr>
              <a:lnSpc>
                <a:spcPct val="115000"/>
              </a:lnSpc>
              <a:spcAft>
                <a:spcPts val="0"/>
              </a:spcAft>
            </a:pPr>
            <a:r>
              <a:rPr lang="vi-VN" sz="4000" dirty="0">
                <a:solidFill>
                  <a:srgbClr val="0070C0"/>
                </a:solidFill>
                <a:latin typeface="#9Slide05 Claudia" pitchFamily="2" charset="0"/>
              </a:rPr>
              <a:t>      </a:t>
            </a:r>
            <a:r>
              <a:rPr lang="en-US" sz="4000" dirty="0">
                <a:solidFill>
                  <a:srgbClr val="0070C0"/>
                </a:solidFill>
                <a:latin typeface="#9Slide05 Claudia" pitchFamily="2" charset="0"/>
              </a:rPr>
              <a:t>    </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 Biểu hiện: </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 Sự nóng lên của Trái Đất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0"/>
              </a:spcAft>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 Băng tan --&gt; Nước biển dâng</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cực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đoan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bão</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lũ</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lụt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latin typeface="#9Slide05 Claudia" pitchFamily="2" charset="0"/>
            </a:endParaRPr>
          </a:p>
          <a:p>
            <a:pPr marL="180000" marR="0" lvl="0" indent="0" defTabSz="914400" rtl="0" eaLnBrk="1" fontAlgn="auto" latinLnBrk="0" hangingPunct="1">
              <a:lnSpc>
                <a:spcPct val="100000"/>
              </a:lnSpc>
              <a:spcBef>
                <a:spcPts val="0"/>
              </a:spcBef>
              <a:spcAft>
                <a:spcPts val="0"/>
              </a:spcAft>
              <a:buClrTx/>
              <a:buSzTx/>
              <a:buFontTx/>
              <a:buNone/>
              <a:tabLst/>
              <a:defRPr/>
            </a:pPr>
            <a:r>
              <a:rPr lang="vi-VN" sz="5400" dirty="0">
                <a:solidFill>
                  <a:srgbClr val="0070C0"/>
                </a:solidFill>
                <a:latin typeface="#9Slide05 Claudia" pitchFamily="2" charset="0"/>
              </a:rPr>
              <a:t>    </a:t>
            </a:r>
            <a:endParaRPr kumimoji="0" sz="5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7" name="object 4"/>
          <p:cNvSpPr/>
          <p:nvPr/>
        </p:nvSpPr>
        <p:spPr>
          <a:xfrm>
            <a:off x="304800" y="6552162"/>
            <a:ext cx="11851640" cy="3048000"/>
          </a:xfrm>
          <a:custGeom>
            <a:avLst/>
            <a:gdLst/>
            <a:ahLst/>
            <a:cxnLst/>
            <a:rect l="l" t="t" r="r" b="b"/>
            <a:pathLst>
              <a:path w="11851640" h="4586605">
                <a:moveTo>
                  <a:pt x="11743613" y="4586319"/>
                </a:moveTo>
                <a:lnTo>
                  <a:pt x="107847" y="4586319"/>
                </a:lnTo>
                <a:lnTo>
                  <a:pt x="65783" y="4577872"/>
                </a:lnTo>
                <a:lnTo>
                  <a:pt x="31511" y="4554805"/>
                </a:lnTo>
                <a:lnTo>
                  <a:pt x="8446" y="4520529"/>
                </a:lnTo>
                <a:lnTo>
                  <a:pt x="0" y="4478452"/>
                </a:lnTo>
                <a:lnTo>
                  <a:pt x="0" y="107843"/>
                </a:lnTo>
                <a:lnTo>
                  <a:pt x="8446" y="65780"/>
                </a:lnTo>
                <a:lnTo>
                  <a:pt x="31511" y="31510"/>
                </a:lnTo>
                <a:lnTo>
                  <a:pt x="65783" y="8446"/>
                </a:lnTo>
                <a:lnTo>
                  <a:pt x="107847" y="0"/>
                </a:lnTo>
                <a:lnTo>
                  <a:pt x="11743613" y="0"/>
                </a:lnTo>
                <a:lnTo>
                  <a:pt x="11785678" y="8446"/>
                </a:lnTo>
                <a:lnTo>
                  <a:pt x="11819949" y="31510"/>
                </a:lnTo>
                <a:lnTo>
                  <a:pt x="11843014" y="65780"/>
                </a:lnTo>
                <a:lnTo>
                  <a:pt x="11851461" y="107843"/>
                </a:lnTo>
                <a:lnTo>
                  <a:pt x="11851461" y="4478452"/>
                </a:lnTo>
                <a:lnTo>
                  <a:pt x="11843014" y="4520529"/>
                </a:lnTo>
                <a:lnTo>
                  <a:pt x="11819949" y="4554805"/>
                </a:lnTo>
                <a:lnTo>
                  <a:pt x="11785678" y="4577872"/>
                </a:lnTo>
                <a:lnTo>
                  <a:pt x="11743613" y="4586319"/>
                </a:lnTo>
                <a:close/>
              </a:path>
            </a:pathLst>
          </a:custGeom>
          <a:solidFill>
            <a:srgbClr val="FFFFFF"/>
          </a:solidFill>
        </p:spPr>
        <p:txBody>
          <a:bodyPr wrap="square" lIns="0" tIns="0" rIns="0" bIns="0" rtlCol="0"/>
          <a:lstStyle/>
          <a:p>
            <a:pPr>
              <a:lnSpc>
                <a:spcPct val="115000"/>
              </a:lnSpc>
              <a:spcAft>
                <a:spcPts val="0"/>
              </a:spcAft>
            </a:pPr>
            <a:r>
              <a:rPr lang="vi-VN" sz="4000" dirty="0">
                <a:solidFill>
                  <a:srgbClr val="0070C0"/>
                </a:solidFill>
                <a:latin typeface="#9Slide05 Claudia" pitchFamily="2" charset="0"/>
              </a:rPr>
              <a:t>      </a:t>
            </a:r>
            <a:r>
              <a:rPr lang="en-US" sz="4000" dirty="0">
                <a:solidFill>
                  <a:srgbClr val="0070C0"/>
                </a:solidFill>
                <a:latin typeface="#9Slide05 Claudia" pitchFamily="2" charset="0"/>
              </a:rPr>
              <a:t>    </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4400" dirty="0">
                <a:latin typeface="#9Slide05 Claudia" pitchFamily="2" charset="0"/>
              </a:rPr>
              <a:t> </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4400" dirty="0">
                <a:latin typeface="Times New Roman" panose="02020603050405020304" pitchFamily="18" charset="0"/>
                <a:ea typeface="Times New Roman" panose="02020603050405020304" pitchFamily="18" charset="0"/>
                <a:cs typeface="Times New Roman" panose="02020603050405020304" pitchFamily="18" charset="0"/>
              </a:rPr>
              <a:t>Chặt phá rừng, đốt rừng</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4400" dirty="0">
                <a:latin typeface="Times New Roman" panose="02020603050405020304" pitchFamily="18" charset="0"/>
                <a:ea typeface="Times New Roman" panose="02020603050405020304" pitchFamily="18" charset="0"/>
                <a:cs typeface="Times New Roman" panose="02020603050405020304" pitchFamily="18" charset="0"/>
              </a:rPr>
              <a:t> Khí thải công nghiệp, phương tiện giao thông...</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a:t>
            </a:r>
            <a:r>
              <a:rPr lang="nl-NL" sz="4400" dirty="0">
                <a:latin typeface="Times New Roman" panose="02020603050405020304" pitchFamily="18" charset="0"/>
                <a:ea typeface="Times New Roman" panose="02020603050405020304" pitchFamily="18" charset="0"/>
                <a:cs typeface="Times New Roman" panose="02020603050405020304" pitchFamily="18" charset="0"/>
              </a:rPr>
              <a:t> Sử dụng nhiên liệu hóa thạch... </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marL="180000" marR="0" lvl="0" indent="0" defTabSz="914400" rtl="0" eaLnBrk="1" fontAlgn="auto" latinLnBrk="0" hangingPunct="1">
              <a:lnSpc>
                <a:spcPct val="100000"/>
              </a:lnSpc>
              <a:spcBef>
                <a:spcPts val="0"/>
              </a:spcBef>
              <a:spcAft>
                <a:spcPts val="0"/>
              </a:spcAft>
              <a:buClrTx/>
              <a:buSzTx/>
              <a:buFontTx/>
              <a:buNone/>
              <a:tabLst/>
              <a:defRPr/>
            </a:pPr>
            <a:r>
              <a:rPr lang="vi-VN" sz="5400" dirty="0">
                <a:solidFill>
                  <a:srgbClr val="0070C0"/>
                </a:solidFill>
                <a:latin typeface="#9Slide05 Claudia" pitchFamily="2" charset="0"/>
              </a:rPr>
              <a:t>  </a:t>
            </a:r>
            <a:r>
              <a:rPr lang="en-US" sz="5400" dirty="0">
                <a:solidFill>
                  <a:srgbClr val="0070C0"/>
                </a:solidFill>
                <a:latin typeface="#9Slide05 Claudia" pitchFamily="2" charset="0"/>
              </a:rPr>
              <a:t> </a:t>
            </a:r>
            <a:endParaRPr kumimoji="0" sz="5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8" name="Text Box 27"/>
          <p:cNvSpPr txBox="1">
            <a:spLocks noChangeArrowheads="1"/>
          </p:cNvSpPr>
          <p:nvPr/>
        </p:nvSpPr>
        <p:spPr bwMode="auto">
          <a:xfrm>
            <a:off x="552450" y="6518217"/>
            <a:ext cx="83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5000" b="1" dirty="0">
                <a:solidFill>
                  <a:srgbClr val="0000FF"/>
                </a:solidFill>
                <a:latin typeface=".VnTime" panose="020B7200000000000000" pitchFamily="34" charset="0"/>
                <a:sym typeface="Wingdings" panose="05000000000000000000" pitchFamily="2" charset="2"/>
              </a:rPr>
              <a:t></a:t>
            </a:r>
          </a:p>
        </p:txBody>
      </p:sp>
    </p:spTree>
    <p:extLst>
      <p:ext uri="{BB962C8B-B14F-4D97-AF65-F5344CB8AC3E}">
        <p14:creationId xmlns:p14="http://schemas.microsoft.com/office/powerpoint/2010/main" val="18005112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190500"/>
            <a:ext cx="15354299" cy="3323987"/>
          </a:xfrm>
        </p:spPr>
        <p:txBody>
          <a:bodyPr/>
          <a:lstStyle/>
          <a:p>
            <a:pPr algn="ctr"/>
            <a:r>
              <a:rPr lang="en-US" sz="7200" b="1">
                <a:solidFill>
                  <a:srgbClr val="FF0000"/>
                </a:solidFill>
                <a:latin typeface="Times New Roman" panose="02020603050405020304" pitchFamily="18" charset="0"/>
                <a:cs typeface="Times New Roman" panose="02020603050405020304" pitchFamily="18" charset="0"/>
              </a:rPr>
              <a:t>Bài 14: BIẾN ĐỔI KHÍ HẬU VÀ </a:t>
            </a:r>
            <a:br>
              <a:rPr lang="en-US" sz="7200" b="1">
                <a:solidFill>
                  <a:srgbClr val="FF0000"/>
                </a:solidFill>
                <a:latin typeface="Times New Roman" panose="02020603050405020304" pitchFamily="18" charset="0"/>
                <a:cs typeface="Times New Roman" panose="02020603050405020304" pitchFamily="18" charset="0"/>
              </a:rPr>
            </a:br>
            <a:r>
              <a:rPr lang="en-US" sz="7200" b="1">
                <a:solidFill>
                  <a:srgbClr val="FF0000"/>
                </a:solidFill>
                <a:latin typeface="Times New Roman" panose="02020603050405020304" pitchFamily="18" charset="0"/>
                <a:cs typeface="Times New Roman" panose="02020603050405020304" pitchFamily="18" charset="0"/>
              </a:rPr>
              <a:t>ỨNG PHÓ VỚI BIỂN ĐỔI KHÍ HẬU </a:t>
            </a:r>
          </a:p>
        </p:txBody>
      </p:sp>
      <p:sp>
        <p:nvSpPr>
          <p:cNvPr id="3" name="Content Placeholder 2"/>
          <p:cNvSpPr>
            <a:spLocks noGrp="1"/>
          </p:cNvSpPr>
          <p:nvPr>
            <p:ph idx="1"/>
          </p:nvPr>
        </p:nvSpPr>
        <p:spPr>
          <a:xfrm>
            <a:off x="1390649" y="3924301"/>
            <a:ext cx="15773400" cy="1661993"/>
          </a:xfrm>
        </p:spPr>
        <p:txBody>
          <a:bodyPr/>
          <a:lstStyle/>
          <a:p>
            <a:pPr marL="0" indent="0">
              <a:buNone/>
            </a:pPr>
            <a:r>
              <a:rPr lang="en-US" sz="5400" b="1">
                <a:solidFill>
                  <a:srgbClr val="FF0000"/>
                </a:solidFill>
                <a:latin typeface="Times New Roman" panose="02020603050405020304" pitchFamily="18" charset="0"/>
                <a:cs typeface="Times New Roman" panose="02020603050405020304" pitchFamily="18" charset="0"/>
              </a:rPr>
              <a:t>II. PHÒNG TRÁNH THIÊN TAI VÀ ỨNG PHÓ VỚI BIẾN ĐỔI KHÍ HẬU</a:t>
            </a:r>
          </a:p>
        </p:txBody>
      </p:sp>
      <p:sp>
        <p:nvSpPr>
          <p:cNvPr id="4" name="Content Placeholder 2"/>
          <p:cNvSpPr txBox="1">
            <a:spLocks/>
          </p:cNvSpPr>
          <p:nvPr/>
        </p:nvSpPr>
        <p:spPr>
          <a:xfrm>
            <a:off x="1409699" y="2781301"/>
            <a:ext cx="15773400" cy="1143000"/>
          </a:xfrm>
          <a:prstGeom prst="rect">
            <a:avLst/>
          </a:prstGeom>
        </p:spPr>
        <p:txBody>
          <a:bodyPr wrap="square" lIns="0" tIns="0" rIns="0" bIns="0">
            <a:spAutoFit/>
          </a:bodyPr>
          <a:lstStyle>
            <a:lvl1pPr marL="0">
              <a:defRPr sz="9200" b="0" i="0">
                <a:solidFill>
                  <a:srgbClr val="152969"/>
                </a:solidFill>
                <a:latin typeface="Arimo"/>
                <a:ea typeface="+mn-ea"/>
                <a:cs typeface="Arim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5400" b="1" kern="0">
                <a:solidFill>
                  <a:srgbClr val="FF0000"/>
                </a:solidFill>
                <a:latin typeface="Times New Roman" panose="02020603050405020304" pitchFamily="18" charset="0"/>
                <a:cs typeface="Times New Roman" panose="02020603050405020304" pitchFamily="18" charset="0"/>
              </a:rPr>
              <a:t>I. BIẾN ĐỔI KHÍ HẬU</a:t>
            </a:r>
          </a:p>
        </p:txBody>
      </p:sp>
    </p:spTree>
    <p:extLst>
      <p:ext uri="{BB962C8B-B14F-4D97-AF65-F5344CB8AC3E}">
        <p14:creationId xmlns:p14="http://schemas.microsoft.com/office/powerpoint/2010/main" val="98481277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876300"/>
            <a:ext cx="15316200" cy="5909310"/>
          </a:xfrm>
        </p:spPr>
        <p:txBody>
          <a:bodyPr/>
          <a:lstStyle/>
          <a:p>
            <a:pPr marL="0" indent="0" algn="just">
              <a:buNone/>
            </a:pPr>
            <a:r>
              <a:rPr lang="en-US" sz="9600" b="1">
                <a:solidFill>
                  <a:schemeClr val="tx1"/>
                </a:solidFill>
                <a:latin typeface="Times New Roman" panose="02020603050405020304" pitchFamily="18" charset="0"/>
                <a:cs typeface="Times New Roman" panose="02020603050405020304" pitchFamily="18" charset="0"/>
              </a:rPr>
              <a:t>Dựa vào thông tin SGK, em hãy cho biết khái niệm thiên tai là gì? Kể tên một số loại thiên tai mà em biết.</a:t>
            </a:r>
          </a:p>
        </p:txBody>
      </p:sp>
    </p:spTree>
    <p:extLst>
      <p:ext uri="{BB962C8B-B14F-4D97-AF65-F5344CB8AC3E}">
        <p14:creationId xmlns:p14="http://schemas.microsoft.com/office/powerpoint/2010/main" val="2894527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49" y="28814"/>
            <a:ext cx="15354299" cy="3323987"/>
          </a:xfrm>
        </p:spPr>
        <p:txBody>
          <a:bodyPr/>
          <a:lstStyle/>
          <a:p>
            <a:pPr algn="ctr"/>
            <a:r>
              <a:rPr lang="en-US" sz="7200" b="1">
                <a:solidFill>
                  <a:srgbClr val="FF0000"/>
                </a:solidFill>
                <a:latin typeface="Times New Roman" panose="02020603050405020304" pitchFamily="18" charset="0"/>
                <a:cs typeface="Times New Roman" panose="02020603050405020304" pitchFamily="18" charset="0"/>
              </a:rPr>
              <a:t>Bài 14: BIẾN ĐỔI KHÍ HẬU VÀ </a:t>
            </a:r>
            <a:br>
              <a:rPr lang="en-US" sz="7200" b="1">
                <a:solidFill>
                  <a:srgbClr val="FF0000"/>
                </a:solidFill>
                <a:latin typeface="Times New Roman" panose="02020603050405020304" pitchFamily="18" charset="0"/>
                <a:cs typeface="Times New Roman" panose="02020603050405020304" pitchFamily="18" charset="0"/>
              </a:rPr>
            </a:br>
            <a:r>
              <a:rPr lang="en-US" sz="7200" b="1">
                <a:solidFill>
                  <a:srgbClr val="FF0000"/>
                </a:solidFill>
                <a:latin typeface="Times New Roman" panose="02020603050405020304" pitchFamily="18" charset="0"/>
                <a:cs typeface="Times New Roman" panose="02020603050405020304" pitchFamily="18" charset="0"/>
              </a:rPr>
              <a:t>ỨNG PHÓ VỚI BIỂN ĐỔI KHÍ HẬU </a:t>
            </a:r>
          </a:p>
        </p:txBody>
      </p:sp>
      <p:sp>
        <p:nvSpPr>
          <p:cNvPr id="3" name="Content Placeholder 2"/>
          <p:cNvSpPr>
            <a:spLocks noGrp="1"/>
          </p:cNvSpPr>
          <p:nvPr>
            <p:ph idx="1"/>
          </p:nvPr>
        </p:nvSpPr>
        <p:spPr>
          <a:xfrm>
            <a:off x="1390649" y="3162300"/>
            <a:ext cx="15773400" cy="1661993"/>
          </a:xfrm>
        </p:spPr>
        <p:txBody>
          <a:bodyPr/>
          <a:lstStyle/>
          <a:p>
            <a:pPr marL="0" indent="0">
              <a:buNone/>
            </a:pPr>
            <a:r>
              <a:rPr lang="en-US" sz="5400" b="1">
                <a:solidFill>
                  <a:srgbClr val="FF0000"/>
                </a:solidFill>
                <a:latin typeface="Times New Roman" panose="02020603050405020304" pitchFamily="18" charset="0"/>
                <a:cs typeface="Times New Roman" panose="02020603050405020304" pitchFamily="18" charset="0"/>
              </a:rPr>
              <a:t>II. PHÒNG TRÁNH THIÊN TAI VÀ ỨNG PHÓ VỚI BIẾN ĐỔI KHÍ HẬU</a:t>
            </a:r>
          </a:p>
        </p:txBody>
      </p:sp>
      <p:sp>
        <p:nvSpPr>
          <p:cNvPr id="4" name="Content Placeholder 2"/>
          <p:cNvSpPr txBox="1">
            <a:spLocks/>
          </p:cNvSpPr>
          <p:nvPr/>
        </p:nvSpPr>
        <p:spPr>
          <a:xfrm>
            <a:off x="1390649" y="2209801"/>
            <a:ext cx="15773400" cy="1143000"/>
          </a:xfrm>
          <a:prstGeom prst="rect">
            <a:avLst/>
          </a:prstGeom>
        </p:spPr>
        <p:txBody>
          <a:bodyPr wrap="square" lIns="0" tIns="0" rIns="0" bIns="0">
            <a:spAutoFit/>
          </a:bodyPr>
          <a:lstStyle>
            <a:lvl1pPr marL="0">
              <a:defRPr sz="9200" b="0" i="0">
                <a:solidFill>
                  <a:srgbClr val="152969"/>
                </a:solidFill>
                <a:latin typeface="Arimo"/>
                <a:ea typeface="+mn-ea"/>
                <a:cs typeface="Arim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5400" b="1" kern="0">
                <a:solidFill>
                  <a:srgbClr val="FF0000"/>
                </a:solidFill>
                <a:latin typeface="Times New Roman" panose="02020603050405020304" pitchFamily="18" charset="0"/>
                <a:cs typeface="Times New Roman" panose="02020603050405020304" pitchFamily="18" charset="0"/>
              </a:rPr>
              <a:t>I. BIẾN ĐỔI KHÍ HẬU</a:t>
            </a:r>
          </a:p>
        </p:txBody>
      </p:sp>
      <p:sp>
        <p:nvSpPr>
          <p:cNvPr id="5" name="Content Placeholder 2"/>
          <p:cNvSpPr txBox="1">
            <a:spLocks/>
          </p:cNvSpPr>
          <p:nvPr/>
        </p:nvSpPr>
        <p:spPr>
          <a:xfrm>
            <a:off x="1219198" y="4945795"/>
            <a:ext cx="16078202" cy="2492990"/>
          </a:xfrm>
          <a:prstGeom prst="rect">
            <a:avLst/>
          </a:prstGeom>
        </p:spPr>
        <p:txBody>
          <a:bodyPr wrap="square" lIns="0" tIns="0" rIns="0" bIns="0">
            <a:spAutoFit/>
          </a:bodyPr>
          <a:lstStyle>
            <a:lvl1pPr marL="0">
              <a:defRPr sz="9200" b="0" i="0">
                <a:solidFill>
                  <a:srgbClr val="152969"/>
                </a:solidFill>
                <a:latin typeface="Arimo"/>
                <a:ea typeface="+mn-ea"/>
                <a:cs typeface="Arim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Thiên</a:t>
            </a:r>
            <a:r>
              <a:rPr lang="en-US" sz="5400" b="1" kern="0" dirty="0">
                <a:solidFill>
                  <a:schemeClr val="tx1"/>
                </a:solidFill>
                <a:latin typeface="Times New Roman" panose="02020603050405020304" pitchFamily="18" charset="0"/>
                <a:cs typeface="Times New Roman" panose="02020603050405020304" pitchFamily="18" charset="0"/>
              </a:rPr>
              <a:t> tai </a:t>
            </a:r>
            <a:r>
              <a:rPr lang="en-US" sz="5400" b="1" kern="0" dirty="0" err="1">
                <a:solidFill>
                  <a:schemeClr val="tx1"/>
                </a:solidFill>
                <a:latin typeface="Times New Roman" panose="02020603050405020304" pitchFamily="18" charset="0"/>
                <a:cs typeface="Times New Roman" panose="02020603050405020304" pitchFamily="18" charset="0"/>
              </a:rPr>
              <a:t>là</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những</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thảm</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họa</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bất</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ngờ</a:t>
            </a:r>
            <a:r>
              <a:rPr lang="en-US" sz="5400" b="1" kern="0" dirty="0">
                <a:solidFill>
                  <a:schemeClr val="tx1"/>
                </a:solidFill>
                <a:latin typeface="Times New Roman" panose="02020603050405020304" pitchFamily="18" charset="0"/>
                <a:cs typeface="Times New Roman" panose="02020603050405020304" pitchFamily="18" charset="0"/>
              </a:rPr>
              <a:t> do </a:t>
            </a:r>
            <a:r>
              <a:rPr lang="en-US" sz="5400" b="1" kern="0" dirty="0" err="1">
                <a:solidFill>
                  <a:schemeClr val="tx1"/>
                </a:solidFill>
                <a:latin typeface="Times New Roman" panose="02020603050405020304" pitchFamily="18" charset="0"/>
                <a:cs typeface="Times New Roman" panose="02020603050405020304" pitchFamily="18" charset="0"/>
              </a:rPr>
              <a:t>thiên</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nhiên</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gây</a:t>
            </a:r>
            <a:r>
              <a:rPr lang="en-US" sz="5400" b="1" kern="0" dirty="0">
                <a:solidFill>
                  <a:schemeClr val="tx1"/>
                </a:solidFill>
                <a:latin typeface="Times New Roman" panose="02020603050405020304" pitchFamily="18" charset="0"/>
                <a:cs typeface="Times New Roman" panose="02020603050405020304" pitchFamily="18" charset="0"/>
              </a:rPr>
              <a:t> ra </a:t>
            </a:r>
            <a:r>
              <a:rPr lang="en-US" sz="5400" b="1" kern="0" dirty="0" err="1">
                <a:solidFill>
                  <a:schemeClr val="tx1"/>
                </a:solidFill>
                <a:latin typeface="Times New Roman" panose="02020603050405020304" pitchFamily="18" charset="0"/>
                <a:cs typeface="Times New Roman" panose="02020603050405020304" pitchFamily="18" charset="0"/>
              </a:rPr>
              <a:t>cho</a:t>
            </a:r>
            <a:r>
              <a:rPr lang="en-US" sz="5400" b="1" kern="0" dirty="0">
                <a:solidFill>
                  <a:schemeClr val="tx1"/>
                </a:solidFill>
                <a:latin typeface="Times New Roman" panose="02020603050405020304" pitchFamily="18" charset="0"/>
                <a:cs typeface="Times New Roman" panose="02020603050405020304" pitchFamily="18" charset="0"/>
              </a:rPr>
              <a:t> con </a:t>
            </a:r>
            <a:r>
              <a:rPr lang="en-US" sz="5400" b="1" kern="0" dirty="0" err="1">
                <a:solidFill>
                  <a:schemeClr val="tx1"/>
                </a:solidFill>
                <a:latin typeface="Times New Roman" panose="02020603050405020304" pitchFamily="18" charset="0"/>
                <a:cs typeface="Times New Roman" panose="02020603050405020304" pitchFamily="18" charset="0"/>
              </a:rPr>
              <a:t>người</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Trên</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Trái</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Đất</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có</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nhiều</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loại</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thiên</a:t>
            </a:r>
            <a:r>
              <a:rPr lang="en-US" sz="5400" b="1" kern="0" dirty="0">
                <a:solidFill>
                  <a:schemeClr val="tx1"/>
                </a:solidFill>
                <a:latin typeface="Times New Roman" panose="02020603050405020304" pitchFamily="18" charset="0"/>
                <a:cs typeface="Times New Roman" panose="02020603050405020304" pitchFamily="18" charset="0"/>
              </a:rPr>
              <a:t> tai </a:t>
            </a:r>
            <a:r>
              <a:rPr lang="en-US" sz="5400" b="1" kern="0" dirty="0" err="1">
                <a:solidFill>
                  <a:schemeClr val="tx1"/>
                </a:solidFill>
                <a:latin typeface="Times New Roman" panose="02020603050405020304" pitchFamily="18" charset="0"/>
                <a:cs typeface="Times New Roman" panose="02020603050405020304" pitchFamily="18" charset="0"/>
              </a:rPr>
              <a:t>như</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bão</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lốc</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xoáy</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lũ</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lụt</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hạn</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hán</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mưa</a:t>
            </a:r>
            <a:r>
              <a:rPr lang="en-US" sz="5400" b="1" kern="0" dirty="0">
                <a:solidFill>
                  <a:schemeClr val="tx1"/>
                </a:solidFill>
                <a:latin typeface="Times New Roman" panose="02020603050405020304" pitchFamily="18" charset="0"/>
                <a:cs typeface="Times New Roman" panose="02020603050405020304" pitchFamily="18" charset="0"/>
              </a:rPr>
              <a:t> </a:t>
            </a:r>
            <a:r>
              <a:rPr lang="en-US" sz="5400" b="1" kern="0" dirty="0" err="1">
                <a:solidFill>
                  <a:schemeClr val="tx1"/>
                </a:solidFill>
                <a:latin typeface="Times New Roman" panose="02020603050405020304" pitchFamily="18" charset="0"/>
                <a:cs typeface="Times New Roman" panose="02020603050405020304" pitchFamily="18" charset="0"/>
              </a:rPr>
              <a:t>đá</a:t>
            </a:r>
            <a:r>
              <a:rPr lang="en-US" sz="5400" b="1" kern="0" dirty="0">
                <a:solidFill>
                  <a:schemeClr val="tx1"/>
                </a:solidFill>
                <a:latin typeface="Times New Roman" panose="02020603050405020304" pitchFamily="18" charset="0"/>
                <a:cs typeface="Times New Roman" panose="02020603050405020304" pitchFamily="18" charset="0"/>
              </a:rPr>
              <a:t>…</a:t>
            </a:r>
          </a:p>
        </p:txBody>
      </p:sp>
      <p:sp>
        <p:nvSpPr>
          <p:cNvPr id="6" name="Text Box 27"/>
          <p:cNvSpPr txBox="1">
            <a:spLocks noChangeArrowheads="1"/>
          </p:cNvSpPr>
          <p:nvPr/>
        </p:nvSpPr>
        <p:spPr bwMode="auto">
          <a:xfrm>
            <a:off x="1371599" y="4922717"/>
            <a:ext cx="83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5000" b="1" dirty="0">
                <a:solidFill>
                  <a:srgbClr val="0000FF"/>
                </a:solidFill>
                <a:latin typeface=".VnTime" panose="020B7200000000000000" pitchFamily="34" charset="0"/>
                <a:sym typeface="Wingdings" panose="05000000000000000000" pitchFamily="2" charset="2"/>
              </a:rPr>
              <a:t></a:t>
            </a:r>
          </a:p>
        </p:txBody>
      </p:sp>
    </p:spTree>
    <p:extLst>
      <p:ext uri="{BB962C8B-B14F-4D97-AF65-F5344CB8AC3E}">
        <p14:creationId xmlns:p14="http://schemas.microsoft.com/office/powerpoint/2010/main" val="6304112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126C170-07C4-489B-BB56-D4E29A286BFB}"/>
              </a:ext>
            </a:extLst>
          </p:cNvPr>
          <p:cNvSpPr txBox="1"/>
          <p:nvPr/>
        </p:nvSpPr>
        <p:spPr>
          <a:xfrm>
            <a:off x="739303" y="380500"/>
            <a:ext cx="4826612" cy="1475917"/>
          </a:xfrm>
          <a:prstGeom prst="rect">
            <a:avLst/>
          </a:prstGeom>
          <a:noFill/>
        </p:spPr>
        <p:txBody>
          <a:bodyPr wrap="square" rtlCol="0">
            <a:spAutoFit/>
          </a:bodyPr>
          <a:lstStyle/>
          <a:p>
            <a:r>
              <a:rPr lang="en-US" sz="8991" b="1">
                <a:solidFill>
                  <a:schemeClr val="bg1"/>
                </a:solidFill>
                <a:latin typeface="Arial" panose="020B0604020202020204" pitchFamily="34" charset="0"/>
                <a:cs typeface="Arial" panose="020B0604020202020204" pitchFamily="34" charset="0"/>
              </a:rPr>
              <a:t>BÀI 14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0"/>
            <a:ext cx="18268950" cy="102155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0"/>
            <a:ext cx="18249900" cy="10198100"/>
          </a:xfrm>
          <a:prstGeom prst="rect">
            <a:avLst/>
          </a:prstGeom>
        </p:spPr>
      </p:pic>
    </p:spTree>
    <p:extLst>
      <p:ext uri="{BB962C8B-B14F-4D97-AF65-F5344CB8AC3E}">
        <p14:creationId xmlns:p14="http://schemas.microsoft.com/office/powerpoint/2010/main" val="9629654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
            <a:ext cx="18288000" cy="10223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18288000" cy="10058400"/>
          </a:xfrm>
          <a:prstGeom prst="rect">
            <a:avLst/>
          </a:prstGeom>
        </p:spPr>
      </p:pic>
    </p:spTree>
    <p:extLst>
      <p:ext uri="{BB962C8B-B14F-4D97-AF65-F5344CB8AC3E}">
        <p14:creationId xmlns:p14="http://schemas.microsoft.com/office/powerpoint/2010/main" val="17799259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876300"/>
            <a:ext cx="15544800" cy="8863965"/>
          </a:xfrm>
        </p:spPr>
        <p:txBody>
          <a:bodyPr/>
          <a:lstStyle/>
          <a:p>
            <a:pPr marL="0" indent="0" algn="just">
              <a:buNone/>
            </a:pPr>
            <a:r>
              <a:rPr lang="en-US" sz="9600" b="1">
                <a:solidFill>
                  <a:schemeClr val="tx1"/>
                </a:solidFill>
                <a:latin typeface="Times New Roman" panose="02020603050405020304" pitchFamily="18" charset="0"/>
                <a:cs typeface="Times New Roman" panose="02020603050405020304" pitchFamily="18" charset="0"/>
              </a:rPr>
              <a:t>Dựa vào thông tin SGK, em hãy cho các biện pháp phòng chống thiên tai. Bản thân em có thể thực hiện được biện pháp phòng chống thiên tai nào?</a:t>
            </a:r>
          </a:p>
        </p:txBody>
      </p:sp>
    </p:spTree>
    <p:extLst>
      <p:ext uri="{BB962C8B-B14F-4D97-AF65-F5344CB8AC3E}">
        <p14:creationId xmlns:p14="http://schemas.microsoft.com/office/powerpoint/2010/main" val="287806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19100"/>
            <a:ext cx="16992600" cy="9448800"/>
          </a:xfrm>
        </p:spPr>
        <p:txBody>
          <a:bodyPr/>
          <a:lstStyle/>
          <a:p>
            <a:pPr marL="0" indent="0" algn="just">
              <a:buNone/>
            </a:pPr>
            <a:r>
              <a:rPr lang="en-US" sz="6800">
                <a:latin typeface="Times New Roman" panose="02020603050405020304" pitchFamily="18" charset="0"/>
                <a:cs typeface="Times New Roman" panose="02020603050405020304" pitchFamily="18" charset="0"/>
              </a:rPr>
              <a:t>Em có biết Trái Đất đã từng trải qua những thời kì băng hà rét lạnh với những thời kì ấm lên không? Chẳng hạn như: cách đây khoảng 200.000 năm, Trái Đất lạnh đi; cách đây 130.000 năm Trái Đất lại ấm lên; nhưng rồi cách đây khoảng 80.000 năm thì Trái Đất lại lạnh đi. Còn hiện nay, Trái Đất của chúng ta đang nóng lên hay lạnh đi? Chúng ta sẽ “</a:t>
            </a:r>
            <a:r>
              <a:rPr lang="en-US" sz="6800" i="1">
                <a:latin typeface="Times New Roman" panose="02020603050405020304" pitchFamily="18" charset="0"/>
                <a:cs typeface="Times New Roman" panose="02020603050405020304" pitchFamily="18" charset="0"/>
              </a:rPr>
              <a:t>ứng phó</a:t>
            </a:r>
            <a:r>
              <a:rPr lang="en-US" sz="6800">
                <a:latin typeface="Times New Roman" panose="02020603050405020304" pitchFamily="18" charset="0"/>
                <a:cs typeface="Times New Roman" panose="02020603050405020304" pitchFamily="18" charset="0"/>
              </a:rPr>
              <a:t>” với điều đó như thế nào? Đó là nội dung của bài học hôm nay.</a:t>
            </a:r>
          </a:p>
        </p:txBody>
      </p:sp>
    </p:spTree>
    <p:extLst>
      <p:ext uri="{BB962C8B-B14F-4D97-AF65-F5344CB8AC3E}">
        <p14:creationId xmlns:p14="http://schemas.microsoft.com/office/powerpoint/2010/main" val="2947056043"/>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E3E18BC-2FA5-4EBC-9A02-31DF88A14711}"/>
              </a:ext>
            </a:extLst>
          </p:cNvPr>
          <p:cNvSpPr/>
          <p:nvPr/>
        </p:nvSpPr>
        <p:spPr>
          <a:xfrm>
            <a:off x="2057400" y="1485900"/>
            <a:ext cx="13859219" cy="2392326"/>
          </a:xfrm>
          <a:prstGeom prst="roundRect">
            <a:avLst/>
          </a:prstGeom>
          <a:blipFill>
            <a:blip r:embed="rId3"/>
            <a:tile tx="0" ty="0" sx="100000" sy="100000" flip="none" algn="tl"/>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5" name="Flowchart: Connector 24">
            <a:extLst>
              <a:ext uri="{FF2B5EF4-FFF2-40B4-BE49-F238E27FC236}">
                <a16:creationId xmlns:a16="http://schemas.microsoft.com/office/drawing/2014/main" id="{A0A28E89-D4E9-4167-9ED2-E7C3FD7748F8}"/>
              </a:ext>
            </a:extLst>
          </p:cNvPr>
          <p:cNvSpPr/>
          <p:nvPr/>
        </p:nvSpPr>
        <p:spPr>
          <a:xfrm>
            <a:off x="1005338" y="1279905"/>
            <a:ext cx="2887415" cy="2679405"/>
          </a:xfrm>
          <a:prstGeom prst="flowChartConnector">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6" name="Rectangle: Rounded Corners 25">
            <a:extLst>
              <a:ext uri="{FF2B5EF4-FFF2-40B4-BE49-F238E27FC236}">
                <a16:creationId xmlns:a16="http://schemas.microsoft.com/office/drawing/2014/main" id="{6DDD69CC-F5A3-4301-A611-1854FA81BE73}"/>
              </a:ext>
            </a:extLst>
          </p:cNvPr>
          <p:cNvSpPr/>
          <p:nvPr/>
        </p:nvSpPr>
        <p:spPr>
          <a:xfrm>
            <a:off x="2057400" y="4457700"/>
            <a:ext cx="13859219" cy="2392326"/>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7" name="Flowchart: Connector 26">
            <a:extLst>
              <a:ext uri="{FF2B5EF4-FFF2-40B4-BE49-F238E27FC236}">
                <a16:creationId xmlns:a16="http://schemas.microsoft.com/office/drawing/2014/main" id="{7484B40F-1415-4DAD-85AF-3372701CDA69}"/>
              </a:ext>
            </a:extLst>
          </p:cNvPr>
          <p:cNvSpPr/>
          <p:nvPr/>
        </p:nvSpPr>
        <p:spPr>
          <a:xfrm>
            <a:off x="1005338" y="4385927"/>
            <a:ext cx="2887415" cy="2679405"/>
          </a:xfrm>
          <a:prstGeom prst="flowChart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8" name="Rectangle: Rounded Corners 27">
            <a:extLst>
              <a:ext uri="{FF2B5EF4-FFF2-40B4-BE49-F238E27FC236}">
                <a16:creationId xmlns:a16="http://schemas.microsoft.com/office/drawing/2014/main" id="{B41B9F8F-7A57-4638-908C-998F223A0A7D}"/>
              </a:ext>
            </a:extLst>
          </p:cNvPr>
          <p:cNvSpPr/>
          <p:nvPr/>
        </p:nvSpPr>
        <p:spPr>
          <a:xfrm>
            <a:off x="2041460" y="7514762"/>
            <a:ext cx="13859219" cy="2392326"/>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9" name="Flowchart: Connector 28">
            <a:extLst>
              <a:ext uri="{FF2B5EF4-FFF2-40B4-BE49-F238E27FC236}">
                <a16:creationId xmlns:a16="http://schemas.microsoft.com/office/drawing/2014/main" id="{3A0F1AE3-DFD7-4349-8CCA-56C39014A2AC}"/>
              </a:ext>
            </a:extLst>
          </p:cNvPr>
          <p:cNvSpPr/>
          <p:nvPr/>
        </p:nvSpPr>
        <p:spPr>
          <a:xfrm>
            <a:off x="956264" y="7371222"/>
            <a:ext cx="2887415" cy="2679405"/>
          </a:xfrm>
          <a:prstGeom prst="flowChartConnector">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0" name="TextBox 29">
            <a:extLst>
              <a:ext uri="{FF2B5EF4-FFF2-40B4-BE49-F238E27FC236}">
                <a16:creationId xmlns:a16="http://schemas.microsoft.com/office/drawing/2014/main" id="{1BA2AB0F-7579-4717-8C2D-D490DEEC4FF9}"/>
              </a:ext>
            </a:extLst>
          </p:cNvPr>
          <p:cNvSpPr txBox="1"/>
          <p:nvPr/>
        </p:nvSpPr>
        <p:spPr>
          <a:xfrm>
            <a:off x="1005338" y="1658714"/>
            <a:ext cx="2887415" cy="1754326"/>
          </a:xfrm>
          <a:prstGeom prst="rect">
            <a:avLst/>
          </a:prstGeom>
          <a:noFill/>
        </p:spPr>
        <p:txBody>
          <a:bodyPr wrap="square" rtlCol="0">
            <a:spAutoFit/>
          </a:bodyPr>
          <a:lstStyle/>
          <a:p>
            <a:pPr algn="ctr"/>
            <a:r>
              <a:rPr lang="en-US" sz="3600" b="1">
                <a:solidFill>
                  <a:schemeClr val="bg1"/>
                </a:solidFill>
                <a:latin typeface="Arial" panose="020B0604020202020204" pitchFamily="34" charset="0"/>
                <a:cs typeface="Arial" panose="020B0604020202020204" pitchFamily="34" charset="0"/>
              </a:rPr>
              <a:t>Tr</a:t>
            </a:r>
            <a:r>
              <a:rPr lang="vi-VN" sz="3600" b="1">
                <a:solidFill>
                  <a:schemeClr val="bg1"/>
                </a:solidFill>
                <a:latin typeface="Arial" panose="020B0604020202020204" pitchFamily="34" charset="0"/>
                <a:cs typeface="Arial" panose="020B0604020202020204" pitchFamily="34" charset="0"/>
              </a:rPr>
              <a:t>ư</a:t>
            </a:r>
            <a:r>
              <a:rPr lang="en-US" sz="3600" b="1">
                <a:solidFill>
                  <a:schemeClr val="bg1"/>
                </a:solidFill>
                <a:latin typeface="Arial" panose="020B0604020202020204" pitchFamily="34" charset="0"/>
                <a:cs typeface="Arial" panose="020B0604020202020204" pitchFamily="34" charset="0"/>
              </a:rPr>
              <a:t>ớc khi xảy ra</a:t>
            </a:r>
          </a:p>
          <a:p>
            <a:pPr algn="ctr"/>
            <a:r>
              <a:rPr lang="en-US" sz="3600" b="1">
                <a:solidFill>
                  <a:schemeClr val="bg1"/>
                </a:solidFill>
                <a:latin typeface="Arial" panose="020B0604020202020204" pitchFamily="34" charset="0"/>
                <a:cs typeface="Arial" panose="020B0604020202020204" pitchFamily="34" charset="0"/>
              </a:rPr>
              <a:t> thiên tai</a:t>
            </a:r>
          </a:p>
        </p:txBody>
      </p:sp>
      <p:sp>
        <p:nvSpPr>
          <p:cNvPr id="31" name="TextBox 30">
            <a:extLst>
              <a:ext uri="{FF2B5EF4-FFF2-40B4-BE49-F238E27FC236}">
                <a16:creationId xmlns:a16="http://schemas.microsoft.com/office/drawing/2014/main" id="{304EE16A-FA45-4A9F-B023-1A97DE0F923B}"/>
              </a:ext>
            </a:extLst>
          </p:cNvPr>
          <p:cNvSpPr txBox="1"/>
          <p:nvPr/>
        </p:nvSpPr>
        <p:spPr>
          <a:xfrm>
            <a:off x="1037236" y="4690377"/>
            <a:ext cx="2887415" cy="1754326"/>
          </a:xfrm>
          <a:prstGeom prst="rect">
            <a:avLst/>
          </a:prstGeom>
          <a:noFill/>
        </p:spPr>
        <p:txBody>
          <a:bodyPr wrap="square" rtlCol="0">
            <a:spAutoFit/>
          </a:bodyPr>
          <a:lstStyle/>
          <a:p>
            <a:pPr algn="ctr"/>
            <a:r>
              <a:rPr lang="en-US" sz="3600" b="1">
                <a:solidFill>
                  <a:schemeClr val="bg1"/>
                </a:solidFill>
                <a:latin typeface="Arial" panose="020B0604020202020204" pitchFamily="34" charset="0"/>
                <a:cs typeface="Arial" panose="020B0604020202020204" pitchFamily="34" charset="0"/>
              </a:rPr>
              <a:t>Trong khi</a:t>
            </a:r>
          </a:p>
          <a:p>
            <a:pPr algn="ctr"/>
            <a:r>
              <a:rPr lang="en-US" sz="3600" b="1">
                <a:solidFill>
                  <a:schemeClr val="bg1"/>
                </a:solidFill>
                <a:latin typeface="Arial" panose="020B0604020202020204" pitchFamily="34" charset="0"/>
                <a:cs typeface="Arial" panose="020B0604020202020204" pitchFamily="34" charset="0"/>
              </a:rPr>
              <a:t>xảy ra</a:t>
            </a:r>
          </a:p>
          <a:p>
            <a:pPr algn="ctr"/>
            <a:r>
              <a:rPr lang="en-US" sz="3600" b="1">
                <a:solidFill>
                  <a:schemeClr val="bg1"/>
                </a:solidFill>
                <a:latin typeface="Arial" panose="020B0604020202020204" pitchFamily="34" charset="0"/>
                <a:cs typeface="Arial" panose="020B0604020202020204" pitchFamily="34" charset="0"/>
              </a:rPr>
              <a:t>thiên tai</a:t>
            </a:r>
          </a:p>
        </p:txBody>
      </p:sp>
      <p:sp>
        <p:nvSpPr>
          <p:cNvPr id="32" name="TextBox 31">
            <a:extLst>
              <a:ext uri="{FF2B5EF4-FFF2-40B4-BE49-F238E27FC236}">
                <a16:creationId xmlns:a16="http://schemas.microsoft.com/office/drawing/2014/main" id="{41CE63D6-F195-4458-8C6A-6FB0EFB1CCB9}"/>
              </a:ext>
            </a:extLst>
          </p:cNvPr>
          <p:cNvSpPr txBox="1"/>
          <p:nvPr/>
        </p:nvSpPr>
        <p:spPr>
          <a:xfrm>
            <a:off x="1020059" y="7836225"/>
            <a:ext cx="2887415" cy="1754326"/>
          </a:xfrm>
          <a:prstGeom prst="rect">
            <a:avLst/>
          </a:prstGeom>
          <a:noFill/>
        </p:spPr>
        <p:txBody>
          <a:bodyPr wrap="square" rtlCol="0">
            <a:spAutoFit/>
          </a:bodyPr>
          <a:lstStyle/>
          <a:p>
            <a:pPr algn="ctr"/>
            <a:r>
              <a:rPr lang="en-US" sz="3600" b="1">
                <a:solidFill>
                  <a:schemeClr val="bg1"/>
                </a:solidFill>
                <a:latin typeface="Arial" panose="020B0604020202020204" pitchFamily="34" charset="0"/>
                <a:cs typeface="Arial" panose="020B0604020202020204" pitchFamily="34" charset="0"/>
              </a:rPr>
              <a:t>Sau khi</a:t>
            </a:r>
          </a:p>
          <a:p>
            <a:pPr algn="ctr"/>
            <a:r>
              <a:rPr lang="en-US" sz="3600" b="1">
                <a:solidFill>
                  <a:schemeClr val="bg1"/>
                </a:solidFill>
                <a:latin typeface="Arial" panose="020B0604020202020204" pitchFamily="34" charset="0"/>
                <a:cs typeface="Arial" panose="020B0604020202020204" pitchFamily="34" charset="0"/>
              </a:rPr>
              <a:t>xảy ra</a:t>
            </a:r>
          </a:p>
          <a:p>
            <a:pPr algn="ctr"/>
            <a:r>
              <a:rPr lang="en-US" sz="3600" b="1">
                <a:solidFill>
                  <a:schemeClr val="bg1"/>
                </a:solidFill>
                <a:latin typeface="Arial" panose="020B0604020202020204" pitchFamily="34" charset="0"/>
                <a:cs typeface="Arial" panose="020B0604020202020204" pitchFamily="34" charset="0"/>
              </a:rPr>
              <a:t>thiên tai</a:t>
            </a:r>
          </a:p>
        </p:txBody>
      </p:sp>
      <p:sp>
        <p:nvSpPr>
          <p:cNvPr id="33" name="TextBox 32">
            <a:extLst>
              <a:ext uri="{FF2B5EF4-FFF2-40B4-BE49-F238E27FC236}">
                <a16:creationId xmlns:a16="http://schemas.microsoft.com/office/drawing/2014/main" id="{49841D3F-FC2A-4B60-AB69-052F638A5747}"/>
              </a:ext>
            </a:extLst>
          </p:cNvPr>
          <p:cNvSpPr txBox="1"/>
          <p:nvPr/>
        </p:nvSpPr>
        <p:spPr>
          <a:xfrm>
            <a:off x="4460153" y="1536497"/>
            <a:ext cx="11498882" cy="2308324"/>
          </a:xfrm>
          <a:prstGeom prst="rect">
            <a:avLst/>
          </a:prstGeom>
          <a:noFill/>
        </p:spPr>
        <p:txBody>
          <a:bodyPr wrap="square" rtlCol="0">
            <a:spAutoFit/>
          </a:bodyPr>
          <a:lstStyle/>
          <a:p>
            <a:r>
              <a:rPr lang="en-US" sz="4800" dirty="0" err="1">
                <a:solidFill>
                  <a:srgbClr val="0070C0"/>
                </a:solidFill>
                <a:latin typeface="Arial" panose="020B0604020202020204" pitchFamily="34" charset="0"/>
                <a:cs typeface="Arial" panose="020B0604020202020204" pitchFamily="34" charset="0"/>
              </a:rPr>
              <a:t>Dự</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báo</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thời</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tiết</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dự</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trữ</a:t>
            </a:r>
            <a:r>
              <a:rPr lang="en-US" sz="4800" dirty="0">
                <a:solidFill>
                  <a:srgbClr val="0070C0"/>
                </a:solidFill>
                <a:latin typeface="Arial" panose="020B0604020202020204" pitchFamily="34" charset="0"/>
                <a:cs typeface="Arial" panose="020B0604020202020204" pitchFamily="34" charset="0"/>
              </a:rPr>
              <a:t> l</a:t>
            </a:r>
            <a:r>
              <a:rPr lang="vi-VN" sz="4800" dirty="0">
                <a:solidFill>
                  <a:srgbClr val="0070C0"/>
                </a:solidFill>
                <a:latin typeface="Arial" panose="020B0604020202020204" pitchFamily="34" charset="0"/>
                <a:cs typeface="Arial" panose="020B0604020202020204" pitchFamily="34" charset="0"/>
              </a:rPr>
              <a:t>ư</a:t>
            </a:r>
            <a:r>
              <a:rPr lang="en-US" sz="4800" dirty="0" err="1">
                <a:solidFill>
                  <a:srgbClr val="0070C0"/>
                </a:solidFill>
                <a:latin typeface="Arial" panose="020B0604020202020204" pitchFamily="34" charset="0"/>
                <a:cs typeface="Arial" panose="020B0604020202020204" pitchFamily="34" charset="0"/>
              </a:rPr>
              <a:t>ơng</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thực</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trồng</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và</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bảo</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vệ</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rừng</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xây</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dựng</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hồ</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chứa</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sơ</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tán</a:t>
            </a:r>
            <a:r>
              <a:rPr lang="en-US" sz="4800" dirty="0">
                <a:solidFill>
                  <a:srgbClr val="0070C0"/>
                </a:solidFill>
                <a:latin typeface="Arial" panose="020B0604020202020204" pitchFamily="34" charset="0"/>
                <a:cs typeface="Arial" panose="020B0604020202020204" pitchFamily="34" charset="0"/>
              </a:rPr>
              <a:t> ng</a:t>
            </a:r>
            <a:r>
              <a:rPr lang="vi-VN" sz="4800" dirty="0">
                <a:solidFill>
                  <a:srgbClr val="0070C0"/>
                </a:solidFill>
                <a:latin typeface="Arial" panose="020B0604020202020204" pitchFamily="34" charset="0"/>
                <a:cs typeface="Arial" panose="020B0604020202020204" pitchFamily="34" charset="0"/>
              </a:rPr>
              <a:t>ư</a:t>
            </a:r>
            <a:r>
              <a:rPr lang="en-US" sz="4800" dirty="0" err="1">
                <a:solidFill>
                  <a:srgbClr val="0070C0"/>
                </a:solidFill>
                <a:latin typeface="Arial" panose="020B0604020202020204" pitchFamily="34" charset="0"/>
                <a:cs typeface="Arial" panose="020B0604020202020204" pitchFamily="34" charset="0"/>
              </a:rPr>
              <a:t>ời</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dân</a:t>
            </a:r>
            <a:endParaRPr lang="en-US" sz="4800" dirty="0">
              <a:solidFill>
                <a:srgbClr val="0070C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CFD0EA4-34BC-4299-87B5-F3B50EBEEC60}"/>
              </a:ext>
            </a:extLst>
          </p:cNvPr>
          <p:cNvSpPr txBox="1"/>
          <p:nvPr/>
        </p:nvSpPr>
        <p:spPr>
          <a:xfrm>
            <a:off x="4038600" y="4610100"/>
            <a:ext cx="11566941" cy="2308324"/>
          </a:xfrm>
          <a:prstGeom prst="rect">
            <a:avLst/>
          </a:prstGeom>
          <a:noFill/>
        </p:spPr>
        <p:txBody>
          <a:bodyPr wrap="square" rtlCol="0">
            <a:spAutoFit/>
          </a:bodyPr>
          <a:lstStyle/>
          <a:p>
            <a:r>
              <a:rPr lang="en-US" sz="4800" dirty="0">
                <a:solidFill>
                  <a:srgbClr val="0070C0"/>
                </a:solidFill>
                <a:latin typeface="Arial" panose="020B0604020202020204" pitchFamily="34" charset="0"/>
                <a:cs typeface="Arial" panose="020B0604020202020204" pitchFamily="34" charset="0"/>
              </a:rPr>
              <a:t>Ở n</a:t>
            </a:r>
            <a:r>
              <a:rPr lang="vi-VN" sz="4800" dirty="0">
                <a:solidFill>
                  <a:srgbClr val="0070C0"/>
                </a:solidFill>
                <a:latin typeface="Arial" panose="020B0604020202020204" pitchFamily="34" charset="0"/>
                <a:cs typeface="Arial" panose="020B0604020202020204" pitchFamily="34" charset="0"/>
              </a:rPr>
              <a:t>ơ</a:t>
            </a:r>
            <a:r>
              <a:rPr lang="en-US" sz="4800" dirty="0" err="1">
                <a:solidFill>
                  <a:srgbClr val="0070C0"/>
                </a:solidFill>
                <a:latin typeface="Arial" panose="020B0604020202020204" pitchFamily="34" charset="0"/>
                <a:cs typeface="Arial" panose="020B0604020202020204" pitchFamily="34" charset="0"/>
              </a:rPr>
              <a:t>i</a:t>
            </a:r>
            <a:r>
              <a:rPr lang="en-US" sz="4800" dirty="0">
                <a:solidFill>
                  <a:srgbClr val="0070C0"/>
                </a:solidFill>
                <a:latin typeface="Arial" panose="020B0604020202020204" pitchFamily="34" charset="0"/>
                <a:cs typeface="Arial" panose="020B0604020202020204" pitchFamily="34" charset="0"/>
              </a:rPr>
              <a:t> an </a:t>
            </a:r>
            <a:r>
              <a:rPr lang="en-US" sz="4800" dirty="0" err="1">
                <a:solidFill>
                  <a:srgbClr val="0070C0"/>
                </a:solidFill>
                <a:latin typeface="Arial" panose="020B0604020202020204" pitchFamily="34" charset="0"/>
                <a:cs typeface="Arial" panose="020B0604020202020204" pitchFamily="34" charset="0"/>
              </a:rPr>
              <a:t>toàn</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hạn</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chế</a:t>
            </a:r>
            <a:r>
              <a:rPr lang="en-US" sz="4800" dirty="0">
                <a:solidFill>
                  <a:srgbClr val="0070C0"/>
                </a:solidFill>
                <a:latin typeface="Arial" panose="020B0604020202020204" pitchFamily="34" charset="0"/>
                <a:cs typeface="Arial" panose="020B0604020202020204" pitchFamily="34" charset="0"/>
              </a:rPr>
              <a:t> di </a:t>
            </a:r>
            <a:r>
              <a:rPr lang="en-US" sz="4800" dirty="0" err="1">
                <a:solidFill>
                  <a:srgbClr val="0070C0"/>
                </a:solidFill>
                <a:latin typeface="Arial" panose="020B0604020202020204" pitchFamily="34" charset="0"/>
                <a:cs typeface="Arial" panose="020B0604020202020204" pitchFamily="34" charset="0"/>
              </a:rPr>
              <a:t>chuyển</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giữ</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gìn</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sức</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khỏe</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Sử</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dụng</a:t>
            </a:r>
            <a:r>
              <a:rPr lang="en-US" sz="4800" dirty="0">
                <a:solidFill>
                  <a:srgbClr val="0070C0"/>
                </a:solidFill>
                <a:latin typeface="Arial" panose="020B0604020202020204" pitchFamily="34" charset="0"/>
                <a:cs typeface="Arial" panose="020B0604020202020204" pitchFamily="34" charset="0"/>
              </a:rPr>
              <a:t> n</a:t>
            </a:r>
            <a:r>
              <a:rPr lang="vi-VN" sz="4800" dirty="0">
                <a:solidFill>
                  <a:srgbClr val="0070C0"/>
                </a:solidFill>
                <a:latin typeface="Arial" panose="020B0604020202020204" pitchFamily="34" charset="0"/>
                <a:cs typeface="Arial" panose="020B0604020202020204" pitchFamily="34" charset="0"/>
              </a:rPr>
              <a:t>ư</a:t>
            </a:r>
            <a:r>
              <a:rPr lang="en-US" sz="4800" dirty="0" err="1">
                <a:solidFill>
                  <a:srgbClr val="0070C0"/>
                </a:solidFill>
                <a:latin typeface="Arial" panose="020B0604020202020204" pitchFamily="34" charset="0"/>
                <a:cs typeface="Arial" panose="020B0604020202020204" pitchFamily="34" charset="0"/>
              </a:rPr>
              <a:t>ớc</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và</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thực</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phẩm</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tiết</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kiệm</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theo</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dõi</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thông</a:t>
            </a:r>
            <a:r>
              <a:rPr lang="en-US" sz="4800" dirty="0">
                <a:solidFill>
                  <a:srgbClr val="0070C0"/>
                </a:solidFill>
                <a:latin typeface="Arial" panose="020B0604020202020204" pitchFamily="34" charset="0"/>
                <a:cs typeface="Arial" panose="020B0604020202020204" pitchFamily="34" charset="0"/>
              </a:rPr>
              <a:t> tin </a:t>
            </a:r>
            <a:r>
              <a:rPr lang="en-US" sz="4800" dirty="0" err="1">
                <a:solidFill>
                  <a:srgbClr val="0070C0"/>
                </a:solidFill>
                <a:latin typeface="Arial" panose="020B0604020202020204" pitchFamily="34" charset="0"/>
                <a:cs typeface="Arial" panose="020B0604020202020204" pitchFamily="34" charset="0"/>
              </a:rPr>
              <a:t>thiên</a:t>
            </a:r>
            <a:r>
              <a:rPr lang="en-US" sz="4800" dirty="0">
                <a:solidFill>
                  <a:srgbClr val="0070C0"/>
                </a:solidFill>
                <a:latin typeface="Arial" panose="020B0604020202020204" pitchFamily="34" charset="0"/>
                <a:cs typeface="Arial" panose="020B0604020202020204" pitchFamily="34" charset="0"/>
              </a:rPr>
              <a:t> tai</a:t>
            </a:r>
          </a:p>
        </p:txBody>
      </p:sp>
      <p:sp>
        <p:nvSpPr>
          <p:cNvPr id="35" name="TextBox 34">
            <a:extLst>
              <a:ext uri="{FF2B5EF4-FFF2-40B4-BE49-F238E27FC236}">
                <a16:creationId xmlns:a16="http://schemas.microsoft.com/office/drawing/2014/main" id="{CE25FEA9-66C6-45EB-A235-B1759FA5A3B9}"/>
              </a:ext>
            </a:extLst>
          </p:cNvPr>
          <p:cNvSpPr txBox="1"/>
          <p:nvPr/>
        </p:nvSpPr>
        <p:spPr>
          <a:xfrm>
            <a:off x="4409988" y="7588190"/>
            <a:ext cx="11566941" cy="2308324"/>
          </a:xfrm>
          <a:prstGeom prst="rect">
            <a:avLst/>
          </a:prstGeom>
          <a:noFill/>
        </p:spPr>
        <p:txBody>
          <a:bodyPr wrap="square" rtlCol="0">
            <a:spAutoFit/>
          </a:bodyPr>
          <a:lstStyle/>
          <a:p>
            <a:r>
              <a:rPr lang="en-US" sz="4800" dirty="0" err="1">
                <a:solidFill>
                  <a:srgbClr val="0070C0"/>
                </a:solidFill>
                <a:latin typeface="Arial" panose="020B0604020202020204" pitchFamily="34" charset="0"/>
                <a:cs typeface="Arial" panose="020B0604020202020204" pitchFamily="34" charset="0"/>
              </a:rPr>
              <a:t>Khắc</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phục</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sự</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cố</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vệ</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sinh</a:t>
            </a:r>
            <a:r>
              <a:rPr lang="en-US" sz="4800" dirty="0">
                <a:solidFill>
                  <a:srgbClr val="0070C0"/>
                </a:solidFill>
                <a:latin typeface="Arial" panose="020B0604020202020204" pitchFamily="34" charset="0"/>
                <a:cs typeface="Arial" panose="020B0604020202020204" pitchFamily="34" charset="0"/>
              </a:rPr>
              <a:t> n</a:t>
            </a:r>
            <a:r>
              <a:rPr lang="vi-VN" sz="4800" dirty="0">
                <a:solidFill>
                  <a:srgbClr val="0070C0"/>
                </a:solidFill>
                <a:latin typeface="Arial" panose="020B0604020202020204" pitchFamily="34" charset="0"/>
                <a:cs typeface="Arial" panose="020B0604020202020204" pitchFamily="34" charset="0"/>
              </a:rPr>
              <a:t>ơ</a:t>
            </a:r>
            <a:r>
              <a:rPr lang="en-US" sz="4800" dirty="0" err="1">
                <a:solidFill>
                  <a:srgbClr val="0070C0"/>
                </a:solidFill>
                <a:latin typeface="Arial" panose="020B0604020202020204" pitchFamily="34" charset="0"/>
                <a:cs typeface="Arial" panose="020B0604020202020204" pitchFamily="34" charset="0"/>
              </a:rPr>
              <a:t>i</a:t>
            </a:r>
            <a:r>
              <a:rPr lang="en-US" sz="4800" dirty="0">
                <a:solidFill>
                  <a:srgbClr val="0070C0"/>
                </a:solidFill>
                <a:latin typeface="Arial" panose="020B0604020202020204" pitchFamily="34" charset="0"/>
                <a:cs typeface="Arial" panose="020B0604020202020204" pitchFamily="34" charset="0"/>
              </a:rPr>
              <a:t> ở, </a:t>
            </a:r>
            <a:r>
              <a:rPr lang="en-US" sz="4800" dirty="0" err="1">
                <a:solidFill>
                  <a:srgbClr val="0070C0"/>
                </a:solidFill>
                <a:latin typeface="Arial" panose="020B0604020202020204" pitchFamily="34" charset="0"/>
                <a:cs typeface="Arial" panose="020B0604020202020204" pitchFamily="34" charset="0"/>
              </a:rPr>
              <a:t>vệ</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sinh</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môi</a:t>
            </a:r>
            <a:r>
              <a:rPr lang="en-US" sz="4800" dirty="0">
                <a:solidFill>
                  <a:srgbClr val="0070C0"/>
                </a:solidFill>
                <a:latin typeface="Arial" panose="020B0604020202020204" pitchFamily="34" charset="0"/>
                <a:cs typeface="Arial" panose="020B0604020202020204" pitchFamily="34" charset="0"/>
              </a:rPr>
              <a:t> tr</a:t>
            </a:r>
            <a:r>
              <a:rPr lang="vi-VN" sz="4800" dirty="0">
                <a:solidFill>
                  <a:srgbClr val="0070C0"/>
                </a:solidFill>
                <a:latin typeface="Arial" panose="020B0604020202020204" pitchFamily="34" charset="0"/>
                <a:cs typeface="Arial" panose="020B0604020202020204" pitchFamily="34" charset="0"/>
              </a:rPr>
              <a:t>ư</a:t>
            </a:r>
            <a:r>
              <a:rPr lang="en-US" sz="4800" dirty="0" err="1">
                <a:solidFill>
                  <a:srgbClr val="0070C0"/>
                </a:solidFill>
                <a:latin typeface="Arial" panose="020B0604020202020204" pitchFamily="34" charset="0"/>
                <a:cs typeface="Arial" panose="020B0604020202020204" pitchFamily="34" charset="0"/>
              </a:rPr>
              <a:t>ờng,phòng</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chống</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dịch</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bệnh,giúp</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đỡ</a:t>
            </a:r>
            <a:r>
              <a:rPr lang="en-US" sz="4800" dirty="0">
                <a:solidFill>
                  <a:srgbClr val="0070C0"/>
                </a:solidFill>
                <a:latin typeface="Arial" panose="020B0604020202020204" pitchFamily="34" charset="0"/>
                <a:cs typeface="Arial" panose="020B0604020202020204" pitchFamily="34" charset="0"/>
              </a:rPr>
              <a:t> ng</a:t>
            </a:r>
            <a:r>
              <a:rPr lang="vi-VN" sz="4800" dirty="0">
                <a:solidFill>
                  <a:srgbClr val="0070C0"/>
                </a:solidFill>
                <a:latin typeface="Arial" panose="020B0604020202020204" pitchFamily="34" charset="0"/>
                <a:cs typeface="Arial" panose="020B0604020202020204" pitchFamily="34" charset="0"/>
              </a:rPr>
              <a:t>ư</a:t>
            </a:r>
            <a:r>
              <a:rPr lang="en-US" sz="4800" dirty="0" err="1">
                <a:solidFill>
                  <a:srgbClr val="0070C0"/>
                </a:solidFill>
                <a:latin typeface="Arial" panose="020B0604020202020204" pitchFamily="34" charset="0"/>
                <a:cs typeface="Arial" panose="020B0604020202020204" pitchFamily="34" charset="0"/>
              </a:rPr>
              <a:t>ời</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khác</a:t>
            </a:r>
            <a:r>
              <a:rPr lang="en-US" sz="4800" dirty="0">
                <a:solidFill>
                  <a:srgbClr val="0070C0"/>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BDF03E3F-E533-4EB1-B5D7-FE543BF5A8E1}"/>
              </a:ext>
            </a:extLst>
          </p:cNvPr>
          <p:cNvSpPr txBox="1"/>
          <p:nvPr/>
        </p:nvSpPr>
        <p:spPr>
          <a:xfrm>
            <a:off x="381000" y="190500"/>
            <a:ext cx="17678400" cy="923330"/>
          </a:xfrm>
          <a:prstGeom prst="rect">
            <a:avLst/>
          </a:prstGeom>
          <a:noFill/>
        </p:spPr>
        <p:txBody>
          <a:bodyPr wrap="square" rtlCol="0">
            <a:spAutoFit/>
          </a:bodyPr>
          <a:lstStyle/>
          <a:p>
            <a:pPr algn="ctr"/>
            <a:r>
              <a:rPr lang="en-US" sz="5400" b="1" dirty="0" err="1">
                <a:solidFill>
                  <a:srgbClr val="FF0000"/>
                </a:solidFill>
                <a:latin typeface="Arial" panose="020B0604020202020204" pitchFamily="34" charset="0"/>
                <a:cs typeface="Arial" panose="020B0604020202020204" pitchFamily="34" charset="0"/>
              </a:rPr>
              <a:t>Các</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giai</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đoạn</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và</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biện</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pháp</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phòng</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tránh</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thiên</a:t>
            </a:r>
            <a:r>
              <a:rPr lang="en-US" sz="5400" b="1" dirty="0">
                <a:solidFill>
                  <a:srgbClr val="FF0000"/>
                </a:solidFill>
                <a:latin typeface="Arial" panose="020B0604020202020204" pitchFamily="34" charset="0"/>
                <a:cs typeface="Arial" panose="020B0604020202020204" pitchFamily="34" charset="0"/>
              </a:rPr>
              <a:t> tai </a:t>
            </a:r>
          </a:p>
        </p:txBody>
      </p:sp>
    </p:spTree>
    <p:extLst>
      <p:ext uri="{BB962C8B-B14F-4D97-AF65-F5344CB8AC3E}">
        <p14:creationId xmlns:p14="http://schemas.microsoft.com/office/powerpoint/2010/main" val="24806816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0"/>
                                        </p:tgtEl>
                                      </p:cBhvr>
                                    </p:animEffect>
                                    <p:set>
                                      <p:cBhvr>
                                        <p:cTn id="63" dur="1" fill="hold">
                                          <p:stCondLst>
                                            <p:cond delay="499"/>
                                          </p:stCondLst>
                                        </p:cTn>
                                        <p:tgtEl>
                                          <p:spTgt spid="3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1"/>
                                        </p:tgtEl>
                                      </p:cBhvr>
                                    </p:animEffect>
                                    <p:set>
                                      <p:cBhvr>
                                        <p:cTn id="69" dur="1" fill="hold">
                                          <p:stCondLst>
                                            <p:cond delay="499"/>
                                          </p:stCondLst>
                                        </p:cTn>
                                        <p:tgtEl>
                                          <p:spTgt spid="31"/>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2"/>
                                        </p:tgtEl>
                                      </p:cBhvr>
                                    </p:animEffect>
                                    <p:set>
                                      <p:cBhvr>
                                        <p:cTn id="78" dur="1" fill="hold">
                                          <p:stCondLst>
                                            <p:cond delay="499"/>
                                          </p:stCondLst>
                                        </p:cTn>
                                        <p:tgtEl>
                                          <p:spTgt spid="3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8"/>
                                        </p:tgtEl>
                                      </p:cBhvr>
                                    </p:animEffect>
                                    <p:set>
                                      <p:cBhvr>
                                        <p:cTn id="84" dur="1" fill="hold">
                                          <p:stCondLst>
                                            <p:cond delay="499"/>
                                          </p:stCondLst>
                                        </p:cTn>
                                        <p:tgtEl>
                                          <p:spTgt spid="28"/>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4"/>
                                        </p:tgtEl>
                                      </p:cBhvr>
                                    </p:animEffect>
                                    <p:set>
                                      <p:cBhvr>
                                        <p:cTn id="90" dur="1" fill="hold">
                                          <p:stCondLst>
                                            <p:cond delay="499"/>
                                          </p:stCondLst>
                                        </p:cTn>
                                        <p:tgtEl>
                                          <p:spTgt spid="3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35"/>
                                        </p:tgtEl>
                                      </p:cBhvr>
                                    </p:animEffect>
                                    <p:set>
                                      <p:cBhvr>
                                        <p:cTn id="93"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p:bldP spid="30" grpId="1"/>
      <p:bldP spid="31" grpId="0"/>
      <p:bldP spid="31" grpId="1"/>
      <p:bldP spid="32" grpId="0"/>
      <p:bldP spid="32" grpId="1"/>
      <p:bldP spid="33" grpId="0"/>
      <p:bldP spid="33" grpId="1"/>
      <p:bldP spid="34" grpId="0"/>
      <p:bldP spid="34" grpId="1"/>
      <p:bldP spid="35" grpId="0"/>
      <p:bldP spid="35" grpId="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13779B1F-60C9-426F-8A16-CB9D034E3477}"/>
              </a:ext>
            </a:extLst>
          </p:cNvPr>
          <p:cNvSpPr txBox="1">
            <a:spLocks/>
          </p:cNvSpPr>
          <p:nvPr/>
        </p:nvSpPr>
        <p:spPr>
          <a:xfrm>
            <a:off x="838200" y="342900"/>
            <a:ext cx="16002000" cy="1605120"/>
          </a:xfrm>
          <a:prstGeom prst="roundRect">
            <a:avLst>
              <a:gd name="adj" fmla="val 38546"/>
            </a:avLst>
          </a:prstGeom>
        </p:spPr>
        <p:txBody>
          <a:bodyPr vert="horz" lIns="91440" tIns="45720" rIns="91440" bIns="45720" rtlCol="0" anchor="b">
            <a:noAutofit/>
          </a:bodyPr>
          <a:lstStyle>
            <a:lvl1pPr>
              <a:defRPr sz="8500" b="0" i="0">
                <a:solidFill>
                  <a:srgbClr val="152969"/>
                </a:solidFill>
                <a:latin typeface="Arimo"/>
                <a:ea typeface="+mj-ea"/>
                <a:cs typeface="Arimo"/>
              </a:defRPr>
            </a:lvl1pPr>
          </a:lstStyle>
          <a:p>
            <a:pPr marL="12700" marR="5080" algn="ctr">
              <a:lnSpc>
                <a:spcPct val="90000"/>
              </a:lnSpc>
              <a:spcBef>
                <a:spcPct val="0"/>
              </a:spcBef>
              <a:spcAft>
                <a:spcPts val="600"/>
              </a:spcAft>
            </a:pPr>
            <a:r>
              <a:rPr lang="en-US" sz="6000" dirty="0">
                <a:solidFill>
                  <a:srgbClr val="FF0000"/>
                </a:solidFill>
                <a:latin typeface="SVN-Comic Sans MS" panose="02040603050506020204" pitchFamily="18" charset="0"/>
                <a:cs typeface="+mj-cs"/>
              </a:rPr>
              <a:t>II. </a:t>
            </a:r>
            <a:r>
              <a:rPr lang="en-US" sz="6000" dirty="0" err="1">
                <a:solidFill>
                  <a:srgbClr val="FF0000"/>
                </a:solidFill>
                <a:latin typeface="SVN-Comic Sans MS" panose="02040603050506020204" pitchFamily="18" charset="0"/>
                <a:cs typeface="+mj-cs"/>
              </a:rPr>
              <a:t>Phòng</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chống</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thiên</a:t>
            </a:r>
            <a:r>
              <a:rPr lang="en-US" sz="6000" dirty="0">
                <a:solidFill>
                  <a:srgbClr val="FF0000"/>
                </a:solidFill>
                <a:latin typeface="SVN-Comic Sans MS" panose="02040603050506020204" pitchFamily="18" charset="0"/>
                <a:cs typeface="+mj-cs"/>
              </a:rPr>
              <a:t> tai </a:t>
            </a:r>
            <a:r>
              <a:rPr lang="en-US" sz="6000" dirty="0" err="1">
                <a:solidFill>
                  <a:srgbClr val="FF0000"/>
                </a:solidFill>
                <a:latin typeface="SVN-Comic Sans MS" panose="02040603050506020204" pitchFamily="18" charset="0"/>
                <a:cs typeface="+mj-cs"/>
              </a:rPr>
              <a:t>và</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ứng</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phó</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với</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biến</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đổi</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khí</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hậu</a:t>
            </a:r>
            <a:endParaRPr lang="en-US" sz="6000" dirty="0">
              <a:solidFill>
                <a:srgbClr val="FF0000"/>
              </a:solidFill>
              <a:latin typeface="SVN-Comic Sans MS" panose="02040603050506020204" pitchFamily="18" charset="0"/>
              <a:cs typeface="+mj-cs"/>
            </a:endParaRPr>
          </a:p>
        </p:txBody>
      </p:sp>
      <p:pic>
        <p:nvPicPr>
          <p:cNvPr id="3" name="Hình ảnh 2">
            <a:extLst>
              <a:ext uri="{FF2B5EF4-FFF2-40B4-BE49-F238E27FC236}">
                <a16:creationId xmlns:a16="http://schemas.microsoft.com/office/drawing/2014/main" id="{4F8DA348-B602-4059-8C85-7FB9CCFD3B07}"/>
              </a:ext>
            </a:extLst>
          </p:cNvPr>
          <p:cNvPicPr>
            <a:picLocks noChangeAspect="1"/>
          </p:cNvPicPr>
          <p:nvPr/>
        </p:nvPicPr>
        <p:blipFill>
          <a:blip r:embed="rId2"/>
          <a:stretch>
            <a:fillRect/>
          </a:stretch>
        </p:blipFill>
        <p:spPr>
          <a:xfrm>
            <a:off x="1447800" y="1790700"/>
            <a:ext cx="14782800" cy="8228707"/>
          </a:xfrm>
          <a:prstGeom prst="rect">
            <a:avLst/>
          </a:prstGeom>
        </p:spPr>
      </p:pic>
    </p:spTree>
    <p:extLst>
      <p:ext uri="{BB962C8B-B14F-4D97-AF65-F5344CB8AC3E}">
        <p14:creationId xmlns:p14="http://schemas.microsoft.com/office/powerpoint/2010/main" val="414825919"/>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24" y="2628900"/>
            <a:ext cx="17859274" cy="7582766"/>
          </a:xfrm>
          <a:prstGeom prst="rect">
            <a:avLst/>
          </a:prstGeom>
        </p:spPr>
      </p:pic>
      <p:sp>
        <p:nvSpPr>
          <p:cNvPr id="6" name="Title 5"/>
          <p:cNvSpPr>
            <a:spLocks noGrp="1"/>
          </p:cNvSpPr>
          <p:nvPr>
            <p:ph type="title"/>
          </p:nvPr>
        </p:nvSpPr>
        <p:spPr>
          <a:xfrm>
            <a:off x="238224" y="266700"/>
            <a:ext cx="17906999" cy="2031325"/>
          </a:xfrm>
        </p:spPr>
        <p:txBody>
          <a:bodyPr/>
          <a:lstStyle/>
          <a:p>
            <a:r>
              <a:rPr lang="en-US" sz="6600">
                <a:latin typeface="Times New Roman" panose="02020603050405020304" pitchFamily="18" charset="0"/>
                <a:cs typeface="Times New Roman" panose="02020603050405020304" pitchFamily="18" charset="0"/>
              </a:rPr>
              <a:t>Giải thích tại sao các hoạt động trong hình 14.3 sẽ giúp chúng ta ứng phó với biến đổi khí hậu?</a:t>
            </a:r>
          </a:p>
        </p:txBody>
      </p:sp>
    </p:spTree>
    <p:extLst>
      <p:ext uri="{BB962C8B-B14F-4D97-AF65-F5344CB8AC3E}">
        <p14:creationId xmlns:p14="http://schemas.microsoft.com/office/powerpoint/2010/main" val="158416962"/>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 y="0"/>
            <a:ext cx="18308411" cy="10287000"/>
          </a:xfrm>
          <a:prstGeom prst="rect">
            <a:avLst/>
          </a:prstGeom>
        </p:spPr>
      </p:pic>
    </p:spTree>
    <p:extLst>
      <p:ext uri="{BB962C8B-B14F-4D97-AF65-F5344CB8AC3E}">
        <p14:creationId xmlns:p14="http://schemas.microsoft.com/office/powerpoint/2010/main" val="7171344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876300"/>
            <a:ext cx="16383000" cy="6400800"/>
          </a:xfrm>
        </p:spPr>
        <p:txBody>
          <a:bodyPr/>
          <a:lstStyle/>
          <a:p>
            <a:pPr algn="just"/>
            <a:r>
              <a:rPr lang="en-US" sz="9600" b="1">
                <a:latin typeface="Times New Roman" panose="02020603050405020304" pitchFamily="18" charset="0"/>
                <a:cs typeface="Times New Roman" panose="02020603050405020304" pitchFamily="18" charset="0"/>
              </a:rPr>
              <a:t>Là học sinh em có trách nhiệm và hành động gì trong việc phòng chống thiên tai và  ứng phó với biến đổi khí hậu?</a:t>
            </a:r>
          </a:p>
        </p:txBody>
      </p:sp>
    </p:spTree>
    <p:extLst>
      <p:ext uri="{BB962C8B-B14F-4D97-AF65-F5344CB8AC3E}">
        <p14:creationId xmlns:p14="http://schemas.microsoft.com/office/powerpoint/2010/main" val="4098798090"/>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18288000" cy="10274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18288000" cy="101508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01"/>
            <a:ext cx="18288000" cy="102743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699"/>
            <a:ext cx="18288000" cy="10150856"/>
          </a:xfrm>
          <a:prstGeom prst="rect">
            <a:avLst/>
          </a:prstGeom>
        </p:spPr>
      </p:pic>
    </p:spTree>
    <p:extLst>
      <p:ext uri="{BB962C8B-B14F-4D97-AF65-F5344CB8AC3E}">
        <p14:creationId xmlns:p14="http://schemas.microsoft.com/office/powerpoint/2010/main" val="8446030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CB1804-2061-4809-9B25-F1BE79A3AD77}"/>
              </a:ext>
            </a:extLst>
          </p:cNvPr>
          <p:cNvPicPr>
            <a:picLocks noChangeAspect="1"/>
          </p:cNvPicPr>
          <p:nvPr/>
        </p:nvPicPr>
        <p:blipFill rotWithShape="1">
          <a:blip r:embed="rId3"/>
          <a:srcRect l="31482" t="36124" r="32936" b="42171"/>
          <a:stretch/>
        </p:blipFill>
        <p:spPr>
          <a:xfrm>
            <a:off x="2822524" y="4424079"/>
            <a:ext cx="13328333" cy="4573446"/>
          </a:xfrm>
          <a:prstGeom prst="rect">
            <a:avLst/>
          </a:prstGeom>
        </p:spPr>
      </p:pic>
      <p:sp>
        <p:nvSpPr>
          <p:cNvPr id="3" name="TextBox 2">
            <a:extLst>
              <a:ext uri="{FF2B5EF4-FFF2-40B4-BE49-F238E27FC236}">
                <a16:creationId xmlns:a16="http://schemas.microsoft.com/office/drawing/2014/main" id="{306EDE89-E91E-4ED8-8394-C8ED74C4B4A2}"/>
              </a:ext>
            </a:extLst>
          </p:cNvPr>
          <p:cNvSpPr txBox="1"/>
          <p:nvPr/>
        </p:nvSpPr>
        <p:spPr>
          <a:xfrm>
            <a:off x="4673009" y="8892754"/>
            <a:ext cx="13797221" cy="646331"/>
          </a:xfrm>
          <a:prstGeom prst="rect">
            <a:avLst/>
          </a:prstGeom>
          <a:noFill/>
        </p:spPr>
        <p:txBody>
          <a:bodyPr wrap="square" rtlCol="0">
            <a:spAutoFit/>
          </a:bodyPr>
          <a:lstStyle/>
          <a:p>
            <a:r>
              <a:rPr lang="en-US" sz="3600" i="1">
                <a:solidFill>
                  <a:srgbClr val="0070C0"/>
                </a:solidFill>
                <a:latin typeface="Arial" panose="020B0604020202020204" pitchFamily="34" charset="0"/>
                <a:cs typeface="Arial" panose="020B0604020202020204" pitchFamily="34" charset="0"/>
              </a:rPr>
              <a:t>Hình 4. Một số cách để giảm nhẹ biến đổi khí hậu</a:t>
            </a:r>
          </a:p>
        </p:txBody>
      </p:sp>
      <p:sp>
        <p:nvSpPr>
          <p:cNvPr id="12" name="Speech Bubble: Rectangle with Corners Rounded 11">
            <a:extLst>
              <a:ext uri="{FF2B5EF4-FFF2-40B4-BE49-F238E27FC236}">
                <a16:creationId xmlns:a16="http://schemas.microsoft.com/office/drawing/2014/main" id="{11FF69D2-AF99-4737-B89B-C346DAE546CF}"/>
              </a:ext>
            </a:extLst>
          </p:cNvPr>
          <p:cNvSpPr/>
          <p:nvPr/>
        </p:nvSpPr>
        <p:spPr>
          <a:xfrm>
            <a:off x="526313" y="223286"/>
            <a:ext cx="17495874" cy="3065559"/>
          </a:xfrm>
          <a:prstGeom prst="wedgeRoundRectCallout">
            <a:avLst>
              <a:gd name="adj1" fmla="val -2623"/>
              <a:gd name="adj2" fmla="val 85056"/>
              <a:gd name="adj3" fmla="val 16667"/>
            </a:avLst>
          </a:prstGeom>
          <a:pattFill prst="pct70">
            <a:fgClr>
              <a:schemeClr val="accent4">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TextBox 12">
            <a:extLst>
              <a:ext uri="{FF2B5EF4-FFF2-40B4-BE49-F238E27FC236}">
                <a16:creationId xmlns:a16="http://schemas.microsoft.com/office/drawing/2014/main" id="{E56DD510-8096-42F0-9315-F1E9D9C5B3B6}"/>
              </a:ext>
            </a:extLst>
          </p:cNvPr>
          <p:cNvSpPr txBox="1"/>
          <p:nvPr/>
        </p:nvSpPr>
        <p:spPr>
          <a:xfrm>
            <a:off x="3022883" y="574157"/>
            <a:ext cx="11540423" cy="1938992"/>
          </a:xfrm>
          <a:prstGeom prst="rect">
            <a:avLst/>
          </a:prstGeom>
          <a:noFill/>
        </p:spPr>
        <p:txBody>
          <a:bodyPr wrap="square" rtlCol="0">
            <a:spAutoFit/>
          </a:bodyPr>
          <a:lstStyle/>
          <a:p>
            <a:pPr algn="ctr"/>
            <a:r>
              <a:rPr lang="en-US" sz="6000" b="1">
                <a:solidFill>
                  <a:srgbClr val="FF0000"/>
                </a:solidFill>
                <a:latin typeface="Arial" panose="020B0604020202020204" pitchFamily="34" charset="0"/>
                <a:cs typeface="Arial" panose="020B0604020202020204" pitchFamily="34" charset="0"/>
              </a:rPr>
              <a:t>Một số biện pháp để giảm nhẹ biến đổi khí hậu?</a:t>
            </a:r>
          </a:p>
        </p:txBody>
      </p:sp>
    </p:spTree>
    <p:extLst>
      <p:ext uri="{BB962C8B-B14F-4D97-AF65-F5344CB8AC3E}">
        <p14:creationId xmlns:p14="http://schemas.microsoft.com/office/powerpoint/2010/main" val="283907854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03919" y="2597520"/>
            <a:ext cx="5115905" cy="51206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732" tIns="91365" rIns="182732" bIns="91365" rtlCol="0" anchor="ctr"/>
          <a:lstStyle/>
          <a:p>
            <a:pPr algn="ctr"/>
            <a:r>
              <a:rPr lang="en-US" sz="6494" b="1">
                <a:latin typeface="Arial" pitchFamily="34" charset="0"/>
                <a:cs typeface="Arial" pitchFamily="34" charset="0"/>
              </a:rPr>
              <a:t>  Dặn dò</a:t>
            </a:r>
          </a:p>
        </p:txBody>
      </p:sp>
      <p:sp>
        <p:nvSpPr>
          <p:cNvPr id="5" name="Block Arc 4"/>
          <p:cNvSpPr/>
          <p:nvPr/>
        </p:nvSpPr>
        <p:spPr>
          <a:xfrm>
            <a:off x="-5847081" y="-329312"/>
            <a:ext cx="10935507" cy="10945632"/>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462003" y="423521"/>
            <a:ext cx="13529937" cy="1625600"/>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9271" tIns="142125" rIns="142125" bIns="142125" numCol="1" spcCol="2541" anchor="ctr" anchorCtr="0">
            <a:noAutofit/>
          </a:bodyPr>
          <a:lstStyle/>
          <a:p>
            <a:pPr defTabSz="2486991">
              <a:lnSpc>
                <a:spcPct val="90000"/>
              </a:lnSpc>
              <a:spcBef>
                <a:spcPct val="0"/>
              </a:spcBef>
              <a:spcAft>
                <a:spcPct val="35000"/>
              </a:spcAft>
            </a:pPr>
            <a:r>
              <a:rPr lang="en-US" sz="4800" b="1" dirty="0" err="1">
                <a:solidFill>
                  <a:srgbClr val="00B050"/>
                </a:solidFill>
                <a:latin typeface="Times New Roman" panose="02020603050405020304" pitchFamily="18" charset="0"/>
                <a:cs typeface="Times New Roman" panose="02020603050405020304" pitchFamily="18" charset="0"/>
              </a:rPr>
              <a:t>Lập</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sơ</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đồ</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các</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biểu</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hiện</a:t>
            </a:r>
            <a:endParaRPr lang="en-US" sz="4800" b="1" dirty="0">
              <a:solidFill>
                <a:srgbClr val="00B050"/>
              </a:solidFill>
              <a:latin typeface="Times New Roman" panose="02020603050405020304" pitchFamily="18" charset="0"/>
              <a:cs typeface="Times New Roman" panose="02020603050405020304" pitchFamily="18" charset="0"/>
            </a:endParaRPr>
          </a:p>
          <a:p>
            <a:pPr defTabSz="2486991">
              <a:lnSpc>
                <a:spcPct val="90000"/>
              </a:lnSpc>
              <a:spcBef>
                <a:spcPct val="0"/>
              </a:spcBef>
              <a:spcAft>
                <a:spcPct val="35000"/>
              </a:spcAft>
            </a:pPr>
            <a:r>
              <a:rPr lang="en-US" sz="4800" b="1" dirty="0" err="1">
                <a:solidFill>
                  <a:srgbClr val="00B050"/>
                </a:solidFill>
                <a:latin typeface="Times New Roman" panose="02020603050405020304" pitchFamily="18" charset="0"/>
                <a:cs typeface="Times New Roman" panose="02020603050405020304" pitchFamily="18" charset="0"/>
              </a:rPr>
              <a:t>Của</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biến</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đổi</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khí</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hậu</a:t>
            </a:r>
            <a:r>
              <a:rPr lang="en-US" sz="4800" b="1" dirty="0">
                <a:solidFill>
                  <a:srgbClr val="00B050"/>
                </a:solidFill>
                <a:latin typeface="Times New Roman" panose="02020603050405020304" pitchFamily="18" charset="0"/>
                <a:cs typeface="Times New Roman" panose="02020603050405020304" pitchFamily="18" charset="0"/>
              </a:rPr>
              <a:t> </a:t>
            </a:r>
          </a:p>
        </p:txBody>
      </p:sp>
      <p:sp>
        <p:nvSpPr>
          <p:cNvPr id="7" name="Oval 6"/>
          <p:cNvSpPr/>
          <p:nvPr/>
        </p:nvSpPr>
        <p:spPr>
          <a:xfrm>
            <a:off x="2431884" y="280282"/>
            <a:ext cx="2030120" cy="2031999"/>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732" tIns="91365" rIns="182732" bIns="91365"/>
          <a:lstStyle/>
          <a:p>
            <a:pPr algn="ctr">
              <a:spcBef>
                <a:spcPts val="1199"/>
              </a:spcBef>
            </a:pPr>
            <a:r>
              <a:rPr lang="en-US" sz="7992" b="1">
                <a:solidFill>
                  <a:schemeClr val="bg1"/>
                </a:solidFill>
                <a:latin typeface="Arial" pitchFamily="34" charset="0"/>
                <a:cs typeface="Arial" pitchFamily="34" charset="0"/>
              </a:rPr>
              <a:t>1</a:t>
            </a:r>
          </a:p>
        </p:txBody>
      </p:sp>
      <p:sp>
        <p:nvSpPr>
          <p:cNvPr id="8" name="Freeform 7"/>
          <p:cNvSpPr/>
          <p:nvPr/>
        </p:nvSpPr>
        <p:spPr>
          <a:xfrm>
            <a:off x="4988946" y="3134993"/>
            <a:ext cx="13191116" cy="2227009"/>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9271" tIns="142125" rIns="142125" bIns="142125" numCol="1" spcCol="2541" anchor="ctr" anchorCtr="0">
            <a:noAutofit/>
          </a:bodyPr>
          <a:lstStyle/>
          <a:p>
            <a:pPr defTabSz="2486991">
              <a:lnSpc>
                <a:spcPct val="90000"/>
              </a:lnSpc>
              <a:spcBef>
                <a:spcPct val="0"/>
              </a:spcBef>
              <a:spcAft>
                <a:spcPct val="35000"/>
              </a:spcAft>
            </a:pPr>
            <a:endParaRPr lang="en-US" sz="5595" b="1" dirty="0">
              <a:solidFill>
                <a:srgbClr val="FF99CC"/>
              </a:solidFill>
              <a:latin typeface="Arial" pitchFamily="34" charset="0"/>
              <a:cs typeface="Arial" pitchFamily="34" charset="0"/>
            </a:endParaRPr>
          </a:p>
        </p:txBody>
      </p:sp>
      <p:sp>
        <p:nvSpPr>
          <p:cNvPr id="9" name="Oval 8"/>
          <p:cNvSpPr/>
          <p:nvPr/>
        </p:nvSpPr>
        <p:spPr>
          <a:xfrm>
            <a:off x="3874406" y="3158655"/>
            <a:ext cx="2030120" cy="2031999"/>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732" tIns="91365" rIns="182732" bIns="91365"/>
          <a:lstStyle/>
          <a:p>
            <a:pPr algn="ctr"/>
            <a:r>
              <a:rPr lang="en-US" sz="7992" b="1">
                <a:solidFill>
                  <a:schemeClr val="bg1"/>
                </a:solidFill>
                <a:latin typeface="Arial" pitchFamily="34" charset="0"/>
                <a:cs typeface="Arial" pitchFamily="34" charset="0"/>
              </a:rPr>
              <a:t>2</a:t>
            </a:r>
          </a:p>
        </p:txBody>
      </p:sp>
      <p:sp>
        <p:nvSpPr>
          <p:cNvPr id="10" name="Freeform 9"/>
          <p:cNvSpPr/>
          <p:nvPr/>
        </p:nvSpPr>
        <p:spPr>
          <a:xfrm>
            <a:off x="4462004" y="6362701"/>
            <a:ext cx="13529937" cy="2641598"/>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9271" tIns="142125" rIns="142125" bIns="142125" numCol="1" spcCol="2541" anchor="ctr" anchorCtr="0">
            <a:noAutofit/>
          </a:bodyPr>
          <a:lstStyle/>
          <a:p>
            <a:pPr defTabSz="2486991">
              <a:lnSpc>
                <a:spcPct val="90000"/>
              </a:lnSpc>
              <a:spcBef>
                <a:spcPct val="0"/>
              </a:spcBef>
              <a:spcAft>
                <a:spcPct val="35000"/>
              </a:spcAft>
            </a:pPr>
            <a:r>
              <a:rPr lang="en-US" sz="5595" b="1" dirty="0" err="1">
                <a:solidFill>
                  <a:srgbClr val="3399FF"/>
                </a:solidFill>
                <a:latin typeface="Times New Roman" panose="02020603050405020304" pitchFamily="18" charset="0"/>
                <a:cs typeface="Times New Roman" panose="02020603050405020304" pitchFamily="18" charset="0"/>
              </a:rPr>
              <a:t>Chuẩn</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bị</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bài</a:t>
            </a:r>
            <a:r>
              <a:rPr lang="en-US" sz="5595" b="1">
                <a:solidFill>
                  <a:srgbClr val="3399FF"/>
                </a:solidFill>
                <a:latin typeface="Times New Roman" panose="02020603050405020304" pitchFamily="18" charset="0"/>
                <a:cs typeface="Times New Roman" panose="02020603050405020304" pitchFamily="18" charset="0"/>
              </a:rPr>
              <a:t> 15: </a:t>
            </a:r>
            <a:r>
              <a:rPr lang="en-US" sz="5595" b="1" dirty="0" err="1">
                <a:solidFill>
                  <a:srgbClr val="3399FF"/>
                </a:solidFill>
                <a:latin typeface="Times New Roman" panose="02020603050405020304" pitchFamily="18" charset="0"/>
                <a:cs typeface="Times New Roman" panose="02020603050405020304" pitchFamily="18" charset="0"/>
              </a:rPr>
              <a:t>Thực</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hành</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Phân</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tích</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biểu</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đồ</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nhiệt</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độ</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lượng</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mưa</a:t>
            </a:r>
            <a:endParaRPr lang="en-US" sz="5595" b="1" dirty="0">
              <a:solidFill>
                <a:srgbClr val="3399FF"/>
              </a:solidFill>
              <a:latin typeface="Times New Roman" panose="02020603050405020304" pitchFamily="18" charset="0"/>
              <a:cs typeface="Times New Roman" panose="02020603050405020304" pitchFamily="18" charset="0"/>
            </a:endParaRPr>
          </a:p>
        </p:txBody>
      </p:sp>
      <p:sp>
        <p:nvSpPr>
          <p:cNvPr id="11" name="Oval 10"/>
          <p:cNvSpPr/>
          <p:nvPr/>
        </p:nvSpPr>
        <p:spPr>
          <a:xfrm>
            <a:off x="3446944" y="6565901"/>
            <a:ext cx="2030120" cy="2031999"/>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732" tIns="91365" rIns="182732" bIns="91365"/>
          <a:lstStyle/>
          <a:p>
            <a:pPr algn="ctr"/>
            <a:r>
              <a:rPr lang="en-US" sz="7193"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4031" y="146783"/>
            <a:ext cx="4415511" cy="3084639"/>
          </a:xfrm>
          <a:prstGeom prst="rect">
            <a:avLst/>
          </a:prstGeom>
        </p:spPr>
      </p:pic>
      <p:sp>
        <p:nvSpPr>
          <p:cNvPr id="2" name="Rectangle 1"/>
          <p:cNvSpPr/>
          <p:nvPr/>
        </p:nvSpPr>
        <p:spPr>
          <a:xfrm>
            <a:off x="6102829" y="3163132"/>
            <a:ext cx="11878930" cy="2308324"/>
          </a:xfrm>
          <a:prstGeom prst="rect">
            <a:avLst/>
          </a:prstGeom>
        </p:spPr>
        <p:txBody>
          <a:bodyPr wrap="square">
            <a:spAutoFit/>
          </a:bodyPr>
          <a:lstStyle/>
          <a:p>
            <a:r>
              <a:rPr lang="en-US" sz="4800" b="1">
                <a:latin typeface="Times New Roman" panose="02020603050405020304" pitchFamily="18" charset="0"/>
                <a:cs typeface="Times New Roman" panose="02020603050405020304" pitchFamily="18" charset="0"/>
              </a:rPr>
              <a:t>Địa phương nơi em ở thường xảy ra loại thiên tai nào? Bản thân em có thể làm gì để phòng tránh thiên tai ấy?</a:t>
            </a:r>
            <a:endParaRPr lang="en-US" sz="4800"/>
          </a:p>
        </p:txBody>
      </p:sp>
    </p:spTree>
    <p:extLst>
      <p:ext uri="{BB962C8B-B14F-4D97-AF65-F5344CB8AC3E}">
        <p14:creationId xmlns:p14="http://schemas.microsoft.com/office/powerpoint/2010/main" val="10522254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C662F4A2-2FAD-4657-A0C5-749216497AFA}"/>
              </a:ext>
            </a:extLst>
          </p:cNvPr>
          <p:cNvPicPr>
            <a:picLocks noChangeAspect="1"/>
          </p:cNvPicPr>
          <p:nvPr/>
        </p:nvPicPr>
        <p:blipFill>
          <a:blip r:embed="rId2"/>
          <a:stretch>
            <a:fillRect/>
          </a:stretch>
        </p:blipFill>
        <p:spPr>
          <a:xfrm>
            <a:off x="4965700" y="965200"/>
            <a:ext cx="8356600" cy="8356600"/>
          </a:xfrm>
          <a:prstGeom prst="rect">
            <a:avLst/>
          </a:prstGeom>
        </p:spPr>
      </p:pic>
    </p:spTree>
    <p:extLst>
      <p:ext uri="{BB962C8B-B14F-4D97-AF65-F5344CB8AC3E}">
        <p14:creationId xmlns:p14="http://schemas.microsoft.com/office/powerpoint/2010/main" val="2474722836"/>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Bài 14: BIẾN ĐỔI KHÍ HẬU VÀ </a:t>
            </a:r>
            <a:br>
              <a:rPr lang="en-US" b="1">
                <a:solidFill>
                  <a:srgbClr val="FF0000"/>
                </a:solidFill>
                <a:latin typeface="Times New Roman" panose="02020603050405020304" pitchFamily="18" charset="0"/>
                <a:cs typeface="Times New Roman" panose="02020603050405020304" pitchFamily="18" charset="0"/>
              </a:rPr>
            </a:br>
            <a:r>
              <a:rPr lang="en-US" b="1">
                <a:solidFill>
                  <a:srgbClr val="FF0000"/>
                </a:solidFill>
                <a:latin typeface="Times New Roman" panose="02020603050405020304" pitchFamily="18" charset="0"/>
                <a:cs typeface="Times New Roman" panose="02020603050405020304" pitchFamily="18" charset="0"/>
              </a:rPr>
              <a:t>ỨNG PHÓ VỚI BIỂN ĐỔI KHÍ HẬU </a:t>
            </a:r>
          </a:p>
        </p:txBody>
      </p:sp>
      <p:sp>
        <p:nvSpPr>
          <p:cNvPr id="3" name="Content Placeholder 2"/>
          <p:cNvSpPr>
            <a:spLocks noGrp="1"/>
          </p:cNvSpPr>
          <p:nvPr>
            <p:ph idx="1"/>
          </p:nvPr>
        </p:nvSpPr>
        <p:spPr>
          <a:xfrm>
            <a:off x="1257300" y="3314700"/>
            <a:ext cx="15773400" cy="6527007"/>
          </a:xfrm>
        </p:spPr>
        <p:txBody>
          <a:bodyPr/>
          <a:lstStyle/>
          <a:p>
            <a:pPr marL="0" indent="0">
              <a:buNone/>
            </a:pPr>
            <a:r>
              <a:rPr lang="en-US" sz="5400" b="1">
                <a:solidFill>
                  <a:srgbClr val="FF0000"/>
                </a:solidFill>
                <a:latin typeface="Times New Roman" panose="02020603050405020304" pitchFamily="18" charset="0"/>
                <a:cs typeface="Times New Roman" panose="02020603050405020304" pitchFamily="18" charset="0"/>
              </a:rPr>
              <a:t>I. BIẾN ĐỔI KHÍ HẬU</a:t>
            </a:r>
          </a:p>
        </p:txBody>
      </p:sp>
    </p:spTree>
    <p:extLst>
      <p:ext uri="{BB962C8B-B14F-4D97-AF65-F5344CB8AC3E}">
        <p14:creationId xmlns:p14="http://schemas.microsoft.com/office/powerpoint/2010/main" val="3286029343"/>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D4CB-7E99-1044-891C-89FADAC43A7A}"/>
              </a:ext>
            </a:extLst>
          </p:cNvPr>
          <p:cNvSpPr>
            <a:spLocks noGrp="1"/>
          </p:cNvSpPr>
          <p:nvPr>
            <p:ph type="title"/>
          </p:nvPr>
        </p:nvSpPr>
        <p:spPr/>
        <p:txBody>
          <a:bodyPr/>
          <a:lstStyle/>
          <a:p>
            <a:endParaRPr lang="x-none"/>
          </a:p>
        </p:txBody>
      </p:sp>
      <p:pic>
        <p:nvPicPr>
          <p:cNvPr id="5" name="Content Placeholder 4">
            <a:extLst>
              <a:ext uri="{FF2B5EF4-FFF2-40B4-BE49-F238E27FC236}">
                <a16:creationId xmlns:a16="http://schemas.microsoft.com/office/drawing/2014/main" id="{86CCB901-3FCF-B24A-8E3A-717F52336728}"/>
              </a:ext>
            </a:extLst>
          </p:cNvPr>
          <p:cNvPicPr>
            <a:picLocks noGrp="1" noChangeAspect="1"/>
          </p:cNvPicPr>
          <p:nvPr>
            <p:ph idx="1"/>
          </p:nvPr>
        </p:nvPicPr>
        <p:blipFill>
          <a:blip r:embed="rId2"/>
          <a:stretch>
            <a:fillRect/>
          </a:stretch>
        </p:blipFill>
        <p:spPr>
          <a:xfrm>
            <a:off x="-16933" y="342900"/>
            <a:ext cx="18288000" cy="10591800"/>
          </a:xfrm>
        </p:spPr>
      </p:pic>
      <p:sp>
        <p:nvSpPr>
          <p:cNvPr id="9" name="Rectangle 8">
            <a:extLst>
              <a:ext uri="{FF2B5EF4-FFF2-40B4-BE49-F238E27FC236}">
                <a16:creationId xmlns:a16="http://schemas.microsoft.com/office/drawing/2014/main" id="{44093826-A173-F644-BC8A-0966E119693B}"/>
              </a:ext>
            </a:extLst>
          </p:cNvPr>
          <p:cNvSpPr/>
          <p:nvPr/>
        </p:nvSpPr>
        <p:spPr>
          <a:xfrm>
            <a:off x="304800" y="419100"/>
            <a:ext cx="5943600" cy="2862322"/>
          </a:xfrm>
          <a:prstGeom prst="rect">
            <a:avLst/>
          </a:prstGeom>
        </p:spPr>
        <p:txBody>
          <a:bodyPr wrap="square">
            <a:spAutoFit/>
          </a:bodyPr>
          <a:lstStyle/>
          <a:p>
            <a:r>
              <a:rPr lang="en-US" sz="3600" b="1" i="1" dirty="0">
                <a:solidFill>
                  <a:srgbClr val="FF0000"/>
                </a:solidFill>
                <a:latin typeface="Times New Roman" panose="02020603050405020304" pitchFamily="18" charset="0"/>
                <a:cs typeface="Times New Roman" panose="02020603050405020304" pitchFamily="18" charset="0"/>
              </a:rPr>
              <a:t>Quan </a:t>
            </a:r>
            <a:r>
              <a:rPr lang="en-US" sz="3600" b="1" i="1" dirty="0" err="1">
                <a:solidFill>
                  <a:srgbClr val="FF0000"/>
                </a:solidFill>
                <a:latin typeface="Times New Roman" panose="02020603050405020304" pitchFamily="18" charset="0"/>
                <a:cs typeface="Times New Roman" panose="02020603050405020304" pitchFamily="18" charset="0"/>
              </a:rPr>
              <a:t>sát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err="1">
                <a:solidFill>
                  <a:srgbClr val="FF0000"/>
                </a:solidFill>
                <a:latin typeface="Times New Roman" panose="02020603050405020304" pitchFamily="18" charset="0"/>
                <a:cs typeface="Times New Roman" panose="02020603050405020304" pitchFamily="18" charset="0"/>
              </a:rPr>
              <a:t>hình</a:t>
            </a:r>
            <a:r>
              <a:rPr lang="en-US" sz="3600" b="1" i="1">
                <a:solidFill>
                  <a:srgbClr val="FF0000"/>
                </a:solidFill>
                <a:latin typeface="Times New Roman" panose="02020603050405020304" pitchFamily="18" charset="0"/>
                <a:cs typeface="Times New Roman" panose="02020603050405020304" pitchFamily="18" charset="0"/>
              </a:rPr>
              <a:t> 14.1 </a:t>
            </a:r>
            <a:r>
              <a:rPr lang="en-US" sz="3600" b="1" i="1" dirty="0" err="1">
                <a:solidFill>
                  <a:srgbClr val="FF0000"/>
                </a:solidFill>
                <a:latin typeface="Times New Roman" panose="02020603050405020304" pitchFamily="18" charset="0"/>
                <a:cs typeface="Times New Roman" panose="02020603050405020304" pitchFamily="18" charset="0"/>
              </a:rPr>
              <a:t>hình</a:t>
            </a:r>
            <a:r>
              <a:rPr lang="en-US" sz="3600" b="1" i="1" dirty="0">
                <a:solidFill>
                  <a:srgbClr val="FF0000"/>
                </a:solidFill>
                <a:latin typeface="Times New Roman" panose="02020603050405020304" pitchFamily="18" charset="0"/>
                <a:cs typeface="Times New Roman" panose="02020603050405020304" pitchFamily="18" charset="0"/>
              </a:rPr>
              <a:t> 14.2 </a:t>
            </a:r>
            <a:r>
              <a:rPr lang="en-US" sz="3600" b="1" i="1" dirty="0" err="1">
                <a:solidFill>
                  <a:srgbClr val="FF0000"/>
                </a:solidFill>
                <a:latin typeface="Times New Roman" panose="02020603050405020304" pitchFamily="18" charset="0"/>
                <a:cs typeface="Times New Roman" panose="02020603050405020304" pitchFamily="18" charset="0"/>
              </a:rPr>
              <a:t>và</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đọc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thông</a:t>
            </a:r>
            <a:r>
              <a:rPr lang="en-US" sz="3600" b="1" i="1" dirty="0">
                <a:solidFill>
                  <a:srgbClr val="FF0000"/>
                </a:solidFill>
                <a:latin typeface="Times New Roman" panose="02020603050405020304" pitchFamily="18" charset="0"/>
                <a:cs typeface="Times New Roman" panose="02020603050405020304" pitchFamily="18" charset="0"/>
              </a:rPr>
              <a:t> tin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bài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em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err="1">
                <a:solidFill>
                  <a:srgbClr val="FF0000"/>
                </a:solidFill>
                <a:latin typeface="Times New Roman" panose="02020603050405020304" pitchFamily="18" charset="0"/>
                <a:cs typeface="Times New Roman" panose="02020603050405020304" pitchFamily="18" charset="0"/>
              </a:rPr>
              <a:t>hãy</a:t>
            </a:r>
            <a:r>
              <a:rPr lang="en-US" sz="3600" b="1" i="1">
                <a:solidFill>
                  <a:srgbClr val="FF0000"/>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Cho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sự</a:t>
            </a:r>
            <a:r>
              <a:rPr lang="en-US" sz="3600" b="1">
                <a:solidFill>
                  <a:srgbClr val="FF0000"/>
                </a:solidFill>
                <a:latin typeface="Times New Roman" panose="02020603050405020304" pitchFamily="18" charset="0"/>
                <a:cs typeface="Times New Roman" panose="02020603050405020304" pitchFamily="18" charset="0"/>
              </a:rPr>
              <a:t> hác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giữa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14.1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14.2. </a:t>
            </a:r>
            <a:r>
              <a:rPr lang="en-US" sz="3600" b="1" dirty="0" err="1">
                <a:solidFill>
                  <a:srgbClr val="FF0000"/>
                </a:solidFill>
                <a:latin typeface="Times New Roman" panose="02020603050405020304" pitchFamily="18" charset="0"/>
                <a:cs typeface="Times New Roman" panose="02020603050405020304" pitchFamily="18" charset="0"/>
              </a:rPr>
              <a:t>Giải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thích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40C5228F-BC93-0F4E-AB27-B9323D3A7919}"/>
              </a:ext>
            </a:extLst>
          </p:cNvPr>
          <p:cNvSpPr/>
          <p:nvPr/>
        </p:nvSpPr>
        <p:spPr>
          <a:xfrm>
            <a:off x="637674" y="6210417"/>
            <a:ext cx="9144000" cy="923330"/>
          </a:xfrm>
          <a:prstGeom prst="rect">
            <a:avLst/>
          </a:prstGeom>
        </p:spPr>
        <p:txBody>
          <a:bodyPr>
            <a:spAutoFit/>
          </a:bodyPr>
          <a:lstStyle/>
          <a:p>
            <a:br>
              <a:rPr lang="vi-VN" sz="2700" dirty="0"/>
            </a:br>
            <a:endParaRPr lang="x-none" sz="2700" dirty="0"/>
          </a:p>
        </p:txBody>
      </p:sp>
      <p:pic>
        <p:nvPicPr>
          <p:cNvPr id="12" name="Picture 11">
            <a:extLst>
              <a:ext uri="{FF2B5EF4-FFF2-40B4-BE49-F238E27FC236}">
                <a16:creationId xmlns:a16="http://schemas.microsoft.com/office/drawing/2014/main" id="{1E6B225C-B1B7-7D46-87D7-9A7260A408D1}"/>
              </a:ext>
            </a:extLst>
          </p:cNvPr>
          <p:cNvPicPr>
            <a:picLocks noChangeAspect="1"/>
          </p:cNvPicPr>
          <p:nvPr/>
        </p:nvPicPr>
        <p:blipFill>
          <a:blip r:embed="rId3"/>
          <a:stretch>
            <a:fillRect/>
          </a:stretch>
        </p:blipFill>
        <p:spPr>
          <a:xfrm>
            <a:off x="6400800" y="114300"/>
            <a:ext cx="11537285" cy="10172700"/>
          </a:xfrm>
          <a:prstGeom prst="rect">
            <a:avLst/>
          </a:prstGeom>
        </p:spPr>
      </p:pic>
      <p:sp>
        <p:nvSpPr>
          <p:cNvPr id="13" name="Oval Callout 12">
            <a:extLst>
              <a:ext uri="{FF2B5EF4-FFF2-40B4-BE49-F238E27FC236}">
                <a16:creationId xmlns:a16="http://schemas.microsoft.com/office/drawing/2014/main" id="{20A206F4-3C0F-1242-BD6B-7888C9F5AF35}"/>
              </a:ext>
            </a:extLst>
          </p:cNvPr>
          <p:cNvSpPr/>
          <p:nvPr/>
        </p:nvSpPr>
        <p:spPr>
          <a:xfrm>
            <a:off x="0" y="3924300"/>
            <a:ext cx="5410200" cy="5867400"/>
          </a:xfrm>
          <a:prstGeom prst="wedgeEllipseCallout">
            <a:avLst>
              <a:gd name="adj1" fmla="val 76415"/>
              <a:gd name="adj2" fmla="val 36439"/>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nhau</a:t>
            </a:r>
            <a:r>
              <a:rPr lang="en-US" sz="4400" b="1" dirty="0">
                <a:latin typeface="Times New Roman" panose="02020603050405020304" pitchFamily="18" charset="0"/>
                <a:cs typeface="Times New Roman" panose="02020603050405020304" pitchFamily="18" charset="0"/>
              </a:rPr>
              <a:t> ở </a:t>
            </a:r>
            <a:r>
              <a:rPr lang="en-US" sz="4400" b="1" dirty="0" err="1">
                <a:latin typeface="Times New Roman" panose="02020603050405020304" pitchFamily="18" charset="0"/>
                <a:cs typeface="Times New Roman" panose="02020603050405020304" pitchFamily="18" charset="0"/>
              </a:rPr>
              <a:t>hai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năm</a:t>
            </a:r>
            <a:r>
              <a:rPr lang="en-US" sz="4400" b="1" dirty="0">
                <a:latin typeface="Times New Roman" panose="02020603050405020304" pitchFamily="18" charset="0"/>
                <a:cs typeface="Times New Roman" panose="02020603050405020304" pitchFamily="18" charset="0"/>
              </a:rPr>
              <a:t> 2005 </a:t>
            </a:r>
            <a:r>
              <a:rPr lang="en-US" sz="4400" b="1" dirty="0" err="1">
                <a:latin typeface="Times New Roman" panose="02020603050405020304" pitchFamily="18" charset="0"/>
                <a:cs typeface="Times New Roman" panose="02020603050405020304" pitchFamily="18" charset="0"/>
              </a:rPr>
              <a:t>xuất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tượng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băng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tuyết</a:t>
            </a:r>
            <a:r>
              <a:rPr lang="en-US" sz="4400" b="1" dirty="0">
                <a:latin typeface="Times New Roman" panose="02020603050405020304" pitchFamily="18" charset="0"/>
                <a:cs typeface="Times New Roman" panose="02020603050405020304" pitchFamily="18" charset="0"/>
              </a:rPr>
              <a:t> tan</a:t>
            </a:r>
            <a:r>
              <a:rPr lang="en-US" sz="4400" b="1">
                <a:latin typeface="Times New Roman" panose="02020603050405020304" pitchFamily="18" charset="0"/>
                <a:cs typeface="Times New Roman" panose="02020603050405020304" pitchFamily="18" charset="0"/>
              </a:rPr>
              <a:t> chảy.</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8396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952500"/>
            <a:ext cx="16002000" cy="8686800"/>
          </a:xfrm>
        </p:spPr>
        <p:txBody>
          <a:bodyPr/>
          <a:lstStyle/>
          <a:p>
            <a:pPr algn="just"/>
            <a:r>
              <a:rPr lang="vi-VN" sz="7600">
                <a:latin typeface="Times New Roman" panose="02020603050405020304" pitchFamily="18" charset="0"/>
                <a:cs typeface="Times New Roman" panose="02020603050405020304" pitchFamily="18" charset="0"/>
              </a:rPr>
              <a:t>Nguyên nhân chính làm biến đổi khí hậu Trái Đất là do sự gia tăng các hoạt động tạo ra các chất thải khí nhà kính</a:t>
            </a:r>
            <a:r>
              <a:rPr lang="en-US" sz="7600">
                <a:latin typeface="Times New Roman" panose="02020603050405020304" pitchFamily="18" charset="0"/>
                <a:cs typeface="Times New Roman" panose="02020603050405020304" pitchFamily="18" charset="0"/>
              </a:rPr>
              <a:t> (ô nhiễm môi trường)…</a:t>
            </a:r>
            <a:r>
              <a:rPr lang="vi-VN" sz="7600">
                <a:latin typeface="Times New Roman" panose="02020603050405020304" pitchFamily="18" charset="0"/>
                <a:cs typeface="Times New Roman" panose="02020603050405020304" pitchFamily="18" charset="0"/>
              </a:rPr>
              <a:t>, các hoạt động khai thác quá mức các bể hấp thụ và bể chứa khí nhà kính như sinh khối, rừng, các hệ sinh thái biển, ven bờ và đất liền khác.</a:t>
            </a:r>
            <a:endParaRPr lang="en-US" sz="7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591971"/>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Vậy biến đổi khí hậu là gì?</a:t>
            </a:r>
          </a:p>
        </p:txBody>
      </p:sp>
    </p:spTree>
    <p:extLst>
      <p:ext uri="{BB962C8B-B14F-4D97-AF65-F5344CB8AC3E}">
        <p14:creationId xmlns:p14="http://schemas.microsoft.com/office/powerpoint/2010/main" val="3567843216"/>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9ADEEB"/>
          </a:solidFill>
        </p:spPr>
        <p:txBody>
          <a:bodyPr wrap="square" lIns="0" tIns="0" rIns="0" bIns="0" rtlCol="0"/>
          <a:lstStyle/>
          <a:p>
            <a:endParaRPr lang="en-US" dirty="0"/>
          </a:p>
        </p:txBody>
      </p:sp>
      <p:sp>
        <p:nvSpPr>
          <p:cNvPr id="3" name="object 3"/>
          <p:cNvSpPr txBox="1">
            <a:spLocks noGrp="1"/>
          </p:cNvSpPr>
          <p:nvPr>
            <p:ph type="title" idx="4294967295"/>
          </p:nvPr>
        </p:nvSpPr>
        <p:spPr>
          <a:xfrm>
            <a:off x="476250" y="100808"/>
            <a:ext cx="11125200" cy="1513235"/>
          </a:xfrm>
          <a:prstGeom prst="rect">
            <a:avLst/>
          </a:prstGeom>
        </p:spPr>
        <p:txBody>
          <a:bodyPr vert="horz" wrap="square" lIns="0" tIns="165100" rIns="0" bIns="0" rtlCol="0">
            <a:spAutoFit/>
          </a:bodyPr>
          <a:lstStyle/>
          <a:p>
            <a:pPr marL="12700" marR="5080">
              <a:lnSpc>
                <a:spcPts val="10500"/>
              </a:lnSpc>
              <a:spcBef>
                <a:spcPts val="1300"/>
              </a:spcBef>
            </a:pPr>
            <a:r>
              <a:rPr lang="en-US" sz="8000" b="1">
                <a:solidFill>
                  <a:srgbClr val="FF0000"/>
                </a:solidFill>
                <a:latin typeface="Times New Roman" panose="02020603050405020304" pitchFamily="18" charset="0"/>
                <a:cs typeface="Times New Roman" panose="02020603050405020304" pitchFamily="18" charset="0"/>
              </a:rPr>
              <a:t>I. BIẾN ĐỔI KHÍ HẬU</a:t>
            </a:r>
            <a:endParaRPr sz="8000" dirty="0">
              <a:solidFill>
                <a:srgbClr val="FF0000"/>
              </a:solidFill>
              <a:latin typeface="+mj-lt"/>
              <a:cs typeface="Noto Sans"/>
            </a:endParaRPr>
          </a:p>
        </p:txBody>
      </p:sp>
      <p:sp>
        <p:nvSpPr>
          <p:cNvPr id="4" name="object 4"/>
          <p:cNvSpPr/>
          <p:nvPr/>
        </p:nvSpPr>
        <p:spPr>
          <a:xfrm>
            <a:off x="457200" y="1739876"/>
            <a:ext cx="13258800" cy="1600200"/>
          </a:xfrm>
          <a:custGeom>
            <a:avLst/>
            <a:gdLst/>
            <a:ahLst/>
            <a:cxnLst/>
            <a:rect l="l" t="t" r="r" b="b"/>
            <a:pathLst>
              <a:path w="11851640" h="4586605">
                <a:moveTo>
                  <a:pt x="11743613" y="4586319"/>
                </a:moveTo>
                <a:lnTo>
                  <a:pt x="107847" y="4586319"/>
                </a:lnTo>
                <a:lnTo>
                  <a:pt x="65783" y="4577872"/>
                </a:lnTo>
                <a:lnTo>
                  <a:pt x="31511" y="4554805"/>
                </a:lnTo>
                <a:lnTo>
                  <a:pt x="8446" y="4520529"/>
                </a:lnTo>
                <a:lnTo>
                  <a:pt x="0" y="4478452"/>
                </a:lnTo>
                <a:lnTo>
                  <a:pt x="0" y="107843"/>
                </a:lnTo>
                <a:lnTo>
                  <a:pt x="8446" y="65780"/>
                </a:lnTo>
                <a:lnTo>
                  <a:pt x="31511" y="31510"/>
                </a:lnTo>
                <a:lnTo>
                  <a:pt x="65783" y="8446"/>
                </a:lnTo>
                <a:lnTo>
                  <a:pt x="107847" y="0"/>
                </a:lnTo>
                <a:lnTo>
                  <a:pt x="11743613" y="0"/>
                </a:lnTo>
                <a:lnTo>
                  <a:pt x="11785678" y="8446"/>
                </a:lnTo>
                <a:lnTo>
                  <a:pt x="11819949" y="31510"/>
                </a:lnTo>
                <a:lnTo>
                  <a:pt x="11843014" y="65780"/>
                </a:lnTo>
                <a:lnTo>
                  <a:pt x="11851461" y="107843"/>
                </a:lnTo>
                <a:lnTo>
                  <a:pt x="11851461" y="4478452"/>
                </a:lnTo>
                <a:lnTo>
                  <a:pt x="11843014" y="4520529"/>
                </a:lnTo>
                <a:lnTo>
                  <a:pt x="11819949" y="4554805"/>
                </a:lnTo>
                <a:lnTo>
                  <a:pt x="11785678" y="4577872"/>
                </a:lnTo>
                <a:lnTo>
                  <a:pt x="11743613" y="458631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dirty="0">
                <a:solidFill>
                  <a:srgbClr val="0070C0"/>
                </a:solidFill>
                <a:latin typeface="#9Slide05 Claudia" pitchFamily="2" charset="0"/>
              </a:rPr>
              <a:t>      </a:t>
            </a:r>
            <a:r>
              <a:rPr lang="vi-VN" sz="5400" dirty="0">
                <a:solidFill>
                  <a:srgbClr val="0070C0"/>
                </a:solidFill>
                <a:latin typeface="#9Slide05 Claudia" pitchFamily="2" charset="0"/>
              </a:rPr>
              <a:t> </a:t>
            </a:r>
            <a:r>
              <a:rPr lang="en-US" sz="5400" dirty="0">
                <a:solidFill>
                  <a:srgbClr val="0070C0"/>
                </a:solidFill>
                <a:latin typeface="#9Slide05 Claudia" pitchFamily="2" charset="0"/>
              </a:rPr>
              <a:t>- </a:t>
            </a:r>
            <a:r>
              <a:rPr lang="en-US" sz="4400" dirty="0" err="1">
                <a:latin typeface="Times New Roman" panose="02020603050405020304" pitchFamily="18" charset="0"/>
                <a:cs typeface="Times New Roman" panose="02020603050405020304" pitchFamily="18" charset="0"/>
              </a:rPr>
              <a:t>Biến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khí</a:t>
            </a:r>
            <a:r>
              <a:rPr lang="en-US" sz="4400" dirty="0">
                <a:latin typeface="Times New Roman" panose="02020603050405020304" pitchFamily="18" charset="0"/>
                <a:cs typeface="Times New Roman" panose="02020603050405020304" pitchFamily="18" charset="0"/>
              </a:rPr>
              <a:t> </a:t>
            </a:r>
            <a:r>
              <a:rPr lang="en-US" sz="4400" err="1">
                <a:latin typeface="Times New Roman" panose="02020603050405020304" pitchFamily="18" charset="0"/>
                <a:cs typeface="Times New Roman" panose="02020603050405020304" pitchFamily="18" charset="0"/>
              </a:rPr>
              <a:t>hậu</a:t>
            </a:r>
            <a:r>
              <a:rPr lang="en-US" sz="4400">
                <a:latin typeface="Times New Roman" panose="02020603050405020304" pitchFamily="18" charset="0"/>
                <a:cs typeface="Times New Roman" panose="02020603050405020304" pitchFamily="18" charset="0"/>
              </a:rPr>
              <a:t>: l</a:t>
            </a:r>
            <a:r>
              <a:rPr lang="vi-VN" sz="4400" dirty="0">
                <a:latin typeface="Times New Roman" panose="02020603050405020304" pitchFamily="18" charset="0"/>
                <a:cs typeface="Times New Roman" panose="02020603050405020304" pitchFamily="18" charset="0"/>
              </a:rPr>
              <a:t>à </a:t>
            </a:r>
            <a:r>
              <a:rPr lang="en-US" sz="4400" dirty="0" err="1">
                <a:latin typeface="Times New Roman" panose="02020603050405020304" pitchFamily="18" charset="0"/>
                <a:cs typeface="Times New Roman" panose="02020603050405020304" pitchFamily="18" charset="0"/>
              </a:rPr>
              <a:t>sự</a:t>
            </a:r>
            <a:r>
              <a:rPr lang="vi-VN" sz="4400" dirty="0">
                <a:latin typeface="Times New Roman" panose="02020603050405020304" pitchFamily="18" charset="0"/>
                <a:cs typeface="Times New Roman" panose="02020603050405020304" pitchFamily="18" charset="0"/>
              </a:rPr>
              <a:t> thay đổi </a:t>
            </a:r>
            <a:r>
              <a:rPr lang="en-US" sz="4400" dirty="0" err="1">
                <a:latin typeface="Times New Roman" panose="02020603050405020304" pitchFamily="18" charset="0"/>
                <a:cs typeface="Times New Roman" panose="02020603050405020304" pitchFamily="18" charset="0"/>
              </a:rPr>
              <a:t>trạng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thái</a:t>
            </a:r>
            <a:r>
              <a:rPr lang="vi-VN" sz="4400" dirty="0">
                <a:latin typeface="Times New Roman" panose="02020603050405020304" pitchFamily="18" charset="0"/>
                <a:cs typeface="Times New Roman" panose="02020603050405020304" pitchFamily="18" charset="0"/>
              </a:rPr>
              <a:t> khí hậu </a:t>
            </a:r>
            <a:r>
              <a:rPr lang="en-US" sz="4400" dirty="0">
                <a:latin typeface="Times New Roman" panose="02020603050405020304" pitchFamily="18" charset="0"/>
                <a:cs typeface="Times New Roman" panose="02020603050405020304" pitchFamily="18" charset="0"/>
              </a:rPr>
              <a:t>so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năm</a:t>
            </a:r>
            <a:r>
              <a:rPr lang="vi-VN" sz="4400" dirty="0">
                <a:latin typeface="Times New Roman" panose="02020603050405020304" pitchFamily="18" charset="0"/>
                <a:cs typeface="Times New Roman" panose="02020603050405020304" pitchFamily="18" charset="0"/>
              </a:rPr>
              <a:t>.</a:t>
            </a:r>
            <a:endParaRPr kumimoji="0" sz="44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15406318" y="4662750"/>
            <a:ext cx="2881681" cy="562523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object 7"/>
          <p:cNvGrpSpPr/>
          <p:nvPr/>
        </p:nvGrpSpPr>
        <p:grpSpPr>
          <a:xfrm>
            <a:off x="14715188" y="9363254"/>
            <a:ext cx="613410" cy="627380"/>
            <a:chOff x="14715188" y="9363254"/>
            <a:chExt cx="613410" cy="627380"/>
          </a:xfrm>
        </p:grpSpPr>
        <p:sp>
          <p:nvSpPr>
            <p:cNvPr id="8" name="object 8"/>
            <p:cNvSpPr/>
            <p:nvPr/>
          </p:nvSpPr>
          <p:spPr>
            <a:xfrm>
              <a:off x="14715188" y="9363254"/>
              <a:ext cx="613410" cy="627380"/>
            </a:xfrm>
            <a:custGeom>
              <a:avLst/>
              <a:gdLst/>
              <a:ahLst/>
              <a:cxnLst/>
              <a:rect l="l" t="t" r="r" b="b"/>
              <a:pathLst>
                <a:path w="613409" h="627379">
                  <a:moveTo>
                    <a:pt x="321517" y="626929"/>
                  </a:moveTo>
                  <a:lnTo>
                    <a:pt x="268125" y="622581"/>
                  </a:lnTo>
                  <a:lnTo>
                    <a:pt x="215353" y="605285"/>
                  </a:lnTo>
                  <a:lnTo>
                    <a:pt x="188253" y="575852"/>
                  </a:lnTo>
                  <a:lnTo>
                    <a:pt x="176843" y="535753"/>
                  </a:lnTo>
                  <a:lnTo>
                    <a:pt x="139028" y="545591"/>
                  </a:lnTo>
                  <a:lnTo>
                    <a:pt x="112365" y="543292"/>
                  </a:lnTo>
                  <a:lnTo>
                    <a:pt x="84202" y="523835"/>
                  </a:lnTo>
                  <a:lnTo>
                    <a:pt x="41886" y="482200"/>
                  </a:lnTo>
                  <a:lnTo>
                    <a:pt x="11732" y="421929"/>
                  </a:lnTo>
                  <a:lnTo>
                    <a:pt x="15082" y="360050"/>
                  </a:lnTo>
                  <a:lnTo>
                    <a:pt x="31835" y="311769"/>
                  </a:lnTo>
                  <a:lnTo>
                    <a:pt x="41886" y="292296"/>
                  </a:lnTo>
                  <a:lnTo>
                    <a:pt x="12059" y="268967"/>
                  </a:lnTo>
                  <a:lnTo>
                    <a:pt x="0" y="247989"/>
                  </a:lnTo>
                  <a:lnTo>
                    <a:pt x="3801" y="217482"/>
                  </a:lnTo>
                  <a:lnTo>
                    <a:pt x="21558" y="165564"/>
                  </a:lnTo>
                  <a:lnTo>
                    <a:pt x="51323" y="123257"/>
                  </a:lnTo>
                  <a:lnTo>
                    <a:pt x="85478" y="116740"/>
                  </a:lnTo>
                  <a:lnTo>
                    <a:pt x="113609" y="126868"/>
                  </a:lnTo>
                  <a:lnTo>
                    <a:pt x="125300" y="134498"/>
                  </a:lnTo>
                  <a:lnTo>
                    <a:pt x="136339" y="77861"/>
                  </a:lnTo>
                  <a:lnTo>
                    <a:pt x="148694" y="46972"/>
                  </a:lnTo>
                  <a:lnTo>
                    <a:pt x="170173" y="31023"/>
                  </a:lnTo>
                  <a:lnTo>
                    <a:pt x="208582" y="19204"/>
                  </a:lnTo>
                  <a:lnTo>
                    <a:pt x="264424" y="13051"/>
                  </a:lnTo>
                  <a:lnTo>
                    <a:pt x="302881" y="22324"/>
                  </a:lnTo>
                  <a:lnTo>
                    <a:pt x="325107" y="35984"/>
                  </a:lnTo>
                  <a:lnTo>
                    <a:pt x="332259" y="42991"/>
                  </a:lnTo>
                  <a:lnTo>
                    <a:pt x="369804" y="9833"/>
                  </a:lnTo>
                  <a:lnTo>
                    <a:pt x="429105" y="14586"/>
                  </a:lnTo>
                  <a:lnTo>
                    <a:pt x="478233" y="54689"/>
                  </a:lnTo>
                  <a:lnTo>
                    <a:pt x="524536" y="105366"/>
                  </a:lnTo>
                  <a:lnTo>
                    <a:pt x="545203" y="147659"/>
                  </a:lnTo>
                  <a:lnTo>
                    <a:pt x="550254" y="176645"/>
                  </a:lnTo>
                  <a:lnTo>
                    <a:pt x="549711" y="187401"/>
                  </a:lnTo>
                  <a:lnTo>
                    <a:pt x="584196" y="204540"/>
                  </a:lnTo>
                  <a:lnTo>
                    <a:pt x="602303" y="221180"/>
                  </a:lnTo>
                  <a:lnTo>
                    <a:pt x="609984" y="247154"/>
                  </a:lnTo>
                  <a:lnTo>
                    <a:pt x="613189" y="292296"/>
                  </a:lnTo>
                  <a:lnTo>
                    <a:pt x="603701" y="341314"/>
                  </a:lnTo>
                  <a:lnTo>
                    <a:pt x="578991" y="373746"/>
                  </a:lnTo>
                  <a:lnTo>
                    <a:pt x="553543" y="391678"/>
                  </a:lnTo>
                  <a:lnTo>
                    <a:pt x="541842" y="397192"/>
                  </a:lnTo>
                  <a:lnTo>
                    <a:pt x="538698" y="437214"/>
                  </a:lnTo>
                  <a:lnTo>
                    <a:pt x="514509" y="493082"/>
                  </a:lnTo>
                  <a:lnTo>
                    <a:pt x="482298" y="534713"/>
                  </a:lnTo>
                  <a:lnTo>
                    <a:pt x="445825" y="571819"/>
                  </a:lnTo>
                  <a:lnTo>
                    <a:pt x="404209" y="585052"/>
                  </a:lnTo>
                  <a:lnTo>
                    <a:pt x="399016" y="582676"/>
                  </a:lnTo>
                  <a:lnTo>
                    <a:pt x="374691" y="610718"/>
                  </a:lnTo>
                  <a:lnTo>
                    <a:pt x="352949" y="624222"/>
                  </a:lnTo>
                  <a:lnTo>
                    <a:pt x="321517" y="626929"/>
                  </a:lnTo>
                  <a:close/>
                </a:path>
              </a:pathLst>
            </a:custGeom>
            <a:solidFill>
              <a:srgbClr val="F1BC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4940034" y="9553515"/>
              <a:ext cx="214435" cy="20745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10"/>
          <p:cNvSpPr/>
          <p:nvPr/>
        </p:nvSpPr>
        <p:spPr>
          <a:xfrm>
            <a:off x="14059968" y="1076476"/>
            <a:ext cx="3194050" cy="1731010"/>
          </a:xfrm>
          <a:custGeom>
            <a:avLst/>
            <a:gdLst/>
            <a:ahLst/>
            <a:cxnLst/>
            <a:rect l="l" t="t" r="r" b="b"/>
            <a:pathLst>
              <a:path w="3194050" h="1731010">
                <a:moveTo>
                  <a:pt x="982865" y="172059"/>
                </a:moveTo>
                <a:lnTo>
                  <a:pt x="950544" y="144970"/>
                </a:lnTo>
                <a:lnTo>
                  <a:pt x="872210" y="131127"/>
                </a:lnTo>
                <a:lnTo>
                  <a:pt x="809917" y="31026"/>
                </a:lnTo>
                <a:lnTo>
                  <a:pt x="750303" y="0"/>
                </a:lnTo>
                <a:lnTo>
                  <a:pt x="658393" y="40106"/>
                </a:lnTo>
                <a:lnTo>
                  <a:pt x="499237" y="153466"/>
                </a:lnTo>
                <a:lnTo>
                  <a:pt x="485622" y="137820"/>
                </a:lnTo>
                <a:lnTo>
                  <a:pt x="458431" y="125209"/>
                </a:lnTo>
                <a:lnTo>
                  <a:pt x="420192" y="116967"/>
                </a:lnTo>
                <a:lnTo>
                  <a:pt x="373392" y="114401"/>
                </a:lnTo>
                <a:lnTo>
                  <a:pt x="320548" y="118795"/>
                </a:lnTo>
                <a:lnTo>
                  <a:pt x="264160" y="131483"/>
                </a:lnTo>
                <a:lnTo>
                  <a:pt x="206743" y="153758"/>
                </a:lnTo>
                <a:lnTo>
                  <a:pt x="150787" y="186944"/>
                </a:lnTo>
                <a:lnTo>
                  <a:pt x="68630" y="249262"/>
                </a:lnTo>
                <a:lnTo>
                  <a:pt x="37363" y="294830"/>
                </a:lnTo>
                <a:lnTo>
                  <a:pt x="53517" y="345986"/>
                </a:lnTo>
                <a:lnTo>
                  <a:pt x="113601" y="425056"/>
                </a:lnTo>
                <a:lnTo>
                  <a:pt x="69392" y="458050"/>
                </a:lnTo>
                <a:lnTo>
                  <a:pt x="36677" y="491502"/>
                </a:lnTo>
                <a:lnTo>
                  <a:pt x="14706" y="524764"/>
                </a:lnTo>
                <a:lnTo>
                  <a:pt x="2730" y="557212"/>
                </a:lnTo>
                <a:lnTo>
                  <a:pt x="0" y="588213"/>
                </a:lnTo>
                <a:lnTo>
                  <a:pt x="5753" y="617143"/>
                </a:lnTo>
                <a:lnTo>
                  <a:pt x="39776" y="666216"/>
                </a:lnTo>
                <a:lnTo>
                  <a:pt x="98793" y="699376"/>
                </a:lnTo>
                <a:lnTo>
                  <a:pt x="176809" y="711555"/>
                </a:lnTo>
                <a:lnTo>
                  <a:pt x="278091" y="708406"/>
                </a:lnTo>
                <a:lnTo>
                  <a:pt x="345427" y="686435"/>
                </a:lnTo>
                <a:lnTo>
                  <a:pt x="409079" y="626795"/>
                </a:lnTo>
                <a:lnTo>
                  <a:pt x="499237" y="510641"/>
                </a:lnTo>
                <a:lnTo>
                  <a:pt x="555840" y="512787"/>
                </a:lnTo>
                <a:lnTo>
                  <a:pt x="686206" y="502742"/>
                </a:lnTo>
                <a:lnTo>
                  <a:pt x="831215" y="455701"/>
                </a:lnTo>
                <a:lnTo>
                  <a:pt x="931735" y="346925"/>
                </a:lnTo>
                <a:lnTo>
                  <a:pt x="974725" y="232638"/>
                </a:lnTo>
                <a:lnTo>
                  <a:pt x="982865" y="172059"/>
                </a:lnTo>
                <a:close/>
              </a:path>
              <a:path w="3194050" h="1731010">
                <a:moveTo>
                  <a:pt x="3193808" y="903173"/>
                </a:moveTo>
                <a:lnTo>
                  <a:pt x="3122091" y="756208"/>
                </a:lnTo>
                <a:lnTo>
                  <a:pt x="3077387" y="714629"/>
                </a:lnTo>
                <a:lnTo>
                  <a:pt x="3032747" y="682180"/>
                </a:lnTo>
                <a:lnTo>
                  <a:pt x="2988487" y="658266"/>
                </a:lnTo>
                <a:lnTo>
                  <a:pt x="2944939" y="642226"/>
                </a:lnTo>
                <a:lnTo>
                  <a:pt x="2902432" y="633437"/>
                </a:lnTo>
                <a:lnTo>
                  <a:pt x="2861284" y="631278"/>
                </a:lnTo>
                <a:lnTo>
                  <a:pt x="2821825" y="635114"/>
                </a:lnTo>
                <a:lnTo>
                  <a:pt x="2784373" y="644321"/>
                </a:lnTo>
                <a:lnTo>
                  <a:pt x="2716809" y="676300"/>
                </a:lnTo>
                <a:lnTo>
                  <a:pt x="2661183" y="722172"/>
                </a:lnTo>
                <a:lnTo>
                  <a:pt x="2638653" y="748753"/>
                </a:lnTo>
                <a:lnTo>
                  <a:pt x="2649690" y="661250"/>
                </a:lnTo>
                <a:lnTo>
                  <a:pt x="2637726" y="461797"/>
                </a:lnTo>
                <a:lnTo>
                  <a:pt x="2535110" y="244894"/>
                </a:lnTo>
                <a:lnTo>
                  <a:pt x="2274201" y="105079"/>
                </a:lnTo>
                <a:lnTo>
                  <a:pt x="2210181" y="95516"/>
                </a:lnTo>
                <a:lnTo>
                  <a:pt x="2149919" y="91884"/>
                </a:lnTo>
                <a:lnTo>
                  <a:pt x="2093328" y="93789"/>
                </a:lnTo>
                <a:lnTo>
                  <a:pt x="2040343" y="100799"/>
                </a:lnTo>
                <a:lnTo>
                  <a:pt x="1990890" y="112496"/>
                </a:lnTo>
                <a:lnTo>
                  <a:pt x="1944903" y="128460"/>
                </a:lnTo>
                <a:lnTo>
                  <a:pt x="1902294" y="148272"/>
                </a:lnTo>
                <a:lnTo>
                  <a:pt x="1863001" y="171513"/>
                </a:lnTo>
                <a:lnTo>
                  <a:pt x="1826945" y="197777"/>
                </a:lnTo>
                <a:lnTo>
                  <a:pt x="1794065" y="226618"/>
                </a:lnTo>
                <a:lnTo>
                  <a:pt x="1764271" y="257632"/>
                </a:lnTo>
                <a:lnTo>
                  <a:pt x="1737499" y="290410"/>
                </a:lnTo>
                <a:lnTo>
                  <a:pt x="1713674" y="324510"/>
                </a:lnTo>
                <a:lnTo>
                  <a:pt x="1692719" y="359524"/>
                </a:lnTo>
                <a:lnTo>
                  <a:pt x="1674558" y="395046"/>
                </a:lnTo>
                <a:lnTo>
                  <a:pt x="1659128" y="430631"/>
                </a:lnTo>
                <a:lnTo>
                  <a:pt x="1636166" y="500354"/>
                </a:lnTo>
                <a:lnTo>
                  <a:pt x="1623212" y="565353"/>
                </a:lnTo>
                <a:lnTo>
                  <a:pt x="1619707" y="622261"/>
                </a:lnTo>
                <a:lnTo>
                  <a:pt x="1555737" y="601916"/>
                </a:lnTo>
                <a:lnTo>
                  <a:pt x="1395183" y="573900"/>
                </a:lnTo>
                <a:lnTo>
                  <a:pt x="1185125" y="587730"/>
                </a:lnTo>
                <a:lnTo>
                  <a:pt x="972642" y="692962"/>
                </a:lnTo>
                <a:lnTo>
                  <a:pt x="823836" y="825614"/>
                </a:lnTo>
                <a:lnTo>
                  <a:pt x="772299" y="917117"/>
                </a:lnTo>
                <a:lnTo>
                  <a:pt x="816279" y="1010018"/>
                </a:lnTo>
                <a:lnTo>
                  <a:pt x="954036" y="1146873"/>
                </a:lnTo>
                <a:lnTo>
                  <a:pt x="896391" y="1147572"/>
                </a:lnTo>
                <a:lnTo>
                  <a:pt x="763447" y="1166406"/>
                </a:lnTo>
                <a:lnTo>
                  <a:pt x="615162" y="1228483"/>
                </a:lnTo>
                <a:lnTo>
                  <a:pt x="511505" y="1358938"/>
                </a:lnTo>
                <a:lnTo>
                  <a:pt x="499745" y="1414272"/>
                </a:lnTo>
                <a:lnTo>
                  <a:pt x="499643" y="1441551"/>
                </a:lnTo>
                <a:lnTo>
                  <a:pt x="503275" y="1468259"/>
                </a:lnTo>
                <a:lnTo>
                  <a:pt x="521385" y="1519008"/>
                </a:lnTo>
                <a:lnTo>
                  <a:pt x="553364" y="1564601"/>
                </a:lnTo>
                <a:lnTo>
                  <a:pt x="598500" y="1603133"/>
                </a:lnTo>
                <a:lnTo>
                  <a:pt x="656094" y="1632686"/>
                </a:lnTo>
                <a:lnTo>
                  <a:pt x="725424" y="1651368"/>
                </a:lnTo>
                <a:lnTo>
                  <a:pt x="764273" y="1656029"/>
                </a:lnTo>
                <a:lnTo>
                  <a:pt x="805789" y="1657248"/>
                </a:lnTo>
                <a:lnTo>
                  <a:pt x="849896" y="1654797"/>
                </a:lnTo>
                <a:lnTo>
                  <a:pt x="896493" y="1648434"/>
                </a:lnTo>
                <a:lnTo>
                  <a:pt x="945489" y="1637919"/>
                </a:lnTo>
                <a:lnTo>
                  <a:pt x="996810" y="1623009"/>
                </a:lnTo>
                <a:lnTo>
                  <a:pt x="1050353" y="1603476"/>
                </a:lnTo>
                <a:lnTo>
                  <a:pt x="1106030" y="1579067"/>
                </a:lnTo>
                <a:lnTo>
                  <a:pt x="1163764" y="1549565"/>
                </a:lnTo>
                <a:lnTo>
                  <a:pt x="1223454" y="1514703"/>
                </a:lnTo>
                <a:lnTo>
                  <a:pt x="1285024" y="1474266"/>
                </a:lnTo>
                <a:lnTo>
                  <a:pt x="1327264" y="1513865"/>
                </a:lnTo>
                <a:lnTo>
                  <a:pt x="1441678" y="1601241"/>
                </a:lnTo>
                <a:lnTo>
                  <a:pt x="1609775" y="1689315"/>
                </a:lnTo>
                <a:lnTo>
                  <a:pt x="1813102" y="1730997"/>
                </a:lnTo>
                <a:lnTo>
                  <a:pt x="1877885" y="1729727"/>
                </a:lnTo>
                <a:lnTo>
                  <a:pt x="1939899" y="1724406"/>
                </a:lnTo>
                <a:lnTo>
                  <a:pt x="1998903" y="1715325"/>
                </a:lnTo>
                <a:lnTo>
                  <a:pt x="2054631" y="1702816"/>
                </a:lnTo>
                <a:lnTo>
                  <a:pt x="2106841" y="1687156"/>
                </a:lnTo>
                <a:lnTo>
                  <a:pt x="2155266" y="1668665"/>
                </a:lnTo>
                <a:lnTo>
                  <a:pt x="2199665" y="1647647"/>
                </a:lnTo>
                <a:lnTo>
                  <a:pt x="2239784" y="1624393"/>
                </a:lnTo>
                <a:lnTo>
                  <a:pt x="2275357" y="1599222"/>
                </a:lnTo>
                <a:lnTo>
                  <a:pt x="2306129" y="1572437"/>
                </a:lnTo>
                <a:lnTo>
                  <a:pt x="2331872" y="1544345"/>
                </a:lnTo>
                <a:lnTo>
                  <a:pt x="2367178" y="1485455"/>
                </a:lnTo>
                <a:lnTo>
                  <a:pt x="2410409" y="1515681"/>
                </a:lnTo>
                <a:lnTo>
                  <a:pt x="2531732" y="1571015"/>
                </a:lnTo>
                <a:lnTo>
                  <a:pt x="2718600" y="1598447"/>
                </a:lnTo>
                <a:lnTo>
                  <a:pt x="2958465" y="1544967"/>
                </a:lnTo>
                <a:lnTo>
                  <a:pt x="3025775" y="1512354"/>
                </a:lnTo>
                <a:lnTo>
                  <a:pt x="3078772" y="1478610"/>
                </a:lnTo>
                <a:lnTo>
                  <a:pt x="3118713" y="1444205"/>
                </a:lnTo>
                <a:lnTo>
                  <a:pt x="3146856" y="1409598"/>
                </a:lnTo>
                <a:lnTo>
                  <a:pt x="3164471" y="1375244"/>
                </a:lnTo>
                <a:lnTo>
                  <a:pt x="3173222" y="1309166"/>
                </a:lnTo>
                <a:lnTo>
                  <a:pt x="3166884" y="1278382"/>
                </a:lnTo>
                <a:lnTo>
                  <a:pt x="3139148" y="1223619"/>
                </a:lnTo>
                <a:lnTo>
                  <a:pt x="3099765" y="1181011"/>
                </a:lnTo>
                <a:lnTo>
                  <a:pt x="3058884" y="1154303"/>
                </a:lnTo>
                <a:lnTo>
                  <a:pt x="3095955" y="1120355"/>
                </a:lnTo>
                <a:lnTo>
                  <a:pt x="3163011" y="1030592"/>
                </a:lnTo>
                <a:lnTo>
                  <a:pt x="3193808" y="90317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object 11"/>
          <p:cNvGrpSpPr/>
          <p:nvPr/>
        </p:nvGrpSpPr>
        <p:grpSpPr>
          <a:xfrm>
            <a:off x="14706600" y="3009900"/>
            <a:ext cx="2463165" cy="2462530"/>
            <a:chOff x="12005035" y="3172519"/>
            <a:chExt cx="2463165" cy="2462530"/>
          </a:xfrm>
        </p:grpSpPr>
        <p:sp>
          <p:nvSpPr>
            <p:cNvPr id="12" name="object 12"/>
            <p:cNvSpPr/>
            <p:nvPr/>
          </p:nvSpPr>
          <p:spPr>
            <a:xfrm>
              <a:off x="12069817" y="3192930"/>
              <a:ext cx="2398395" cy="2442210"/>
            </a:xfrm>
            <a:custGeom>
              <a:avLst/>
              <a:gdLst/>
              <a:ahLst/>
              <a:cxnLst/>
              <a:rect l="l" t="t" r="r" b="b"/>
              <a:pathLst>
                <a:path w="2398394" h="2442210">
                  <a:moveTo>
                    <a:pt x="883867" y="578171"/>
                  </a:moveTo>
                  <a:lnTo>
                    <a:pt x="875298" y="560321"/>
                  </a:lnTo>
                  <a:lnTo>
                    <a:pt x="861974" y="514544"/>
                  </a:lnTo>
                  <a:lnTo>
                    <a:pt x="845887" y="452502"/>
                  </a:lnTo>
                  <a:lnTo>
                    <a:pt x="829032" y="385858"/>
                  </a:lnTo>
                  <a:lnTo>
                    <a:pt x="813404" y="326273"/>
                  </a:lnTo>
                  <a:lnTo>
                    <a:pt x="800995" y="285410"/>
                  </a:lnTo>
                  <a:lnTo>
                    <a:pt x="785754" y="240269"/>
                  </a:lnTo>
                  <a:lnTo>
                    <a:pt x="766972" y="179751"/>
                  </a:lnTo>
                  <a:lnTo>
                    <a:pt x="748629" y="116763"/>
                  </a:lnTo>
                  <a:lnTo>
                    <a:pt x="734705" y="64207"/>
                  </a:lnTo>
                  <a:lnTo>
                    <a:pt x="729180" y="34989"/>
                  </a:lnTo>
                  <a:lnTo>
                    <a:pt x="797322" y="0"/>
                  </a:lnTo>
                  <a:lnTo>
                    <a:pt x="805191" y="27735"/>
                  </a:lnTo>
                  <a:lnTo>
                    <a:pt x="822985" y="90685"/>
                  </a:lnTo>
                  <a:lnTo>
                    <a:pt x="841989" y="158469"/>
                  </a:lnTo>
                  <a:lnTo>
                    <a:pt x="853484" y="200703"/>
                  </a:lnTo>
                  <a:lnTo>
                    <a:pt x="861335" y="224436"/>
                  </a:lnTo>
                  <a:lnTo>
                    <a:pt x="877399" y="268815"/>
                  </a:lnTo>
                  <a:lnTo>
                    <a:pt x="922383" y="391168"/>
                  </a:lnTo>
                  <a:lnTo>
                    <a:pt x="945407" y="454971"/>
                  </a:lnTo>
                  <a:lnTo>
                    <a:pt x="964856" y="511076"/>
                  </a:lnTo>
                  <a:lnTo>
                    <a:pt x="977783" y="552397"/>
                  </a:lnTo>
                  <a:lnTo>
                    <a:pt x="934969" y="565284"/>
                  </a:lnTo>
                  <a:lnTo>
                    <a:pt x="903203" y="574144"/>
                  </a:lnTo>
                  <a:lnTo>
                    <a:pt x="883867" y="578171"/>
                  </a:lnTo>
                  <a:close/>
                </a:path>
                <a:path w="2398394" h="2442210">
                  <a:moveTo>
                    <a:pt x="451145" y="1060969"/>
                  </a:moveTo>
                  <a:lnTo>
                    <a:pt x="409714" y="1039190"/>
                  </a:lnTo>
                  <a:lnTo>
                    <a:pt x="314422" y="990309"/>
                  </a:lnTo>
                  <a:lnTo>
                    <a:pt x="208770" y="939011"/>
                  </a:lnTo>
                  <a:lnTo>
                    <a:pt x="136260" y="909982"/>
                  </a:lnTo>
                  <a:lnTo>
                    <a:pt x="103063" y="901770"/>
                  </a:lnTo>
                  <a:lnTo>
                    <a:pt x="77804" y="892703"/>
                  </a:lnTo>
                  <a:lnTo>
                    <a:pt x="47707" y="877084"/>
                  </a:lnTo>
                  <a:lnTo>
                    <a:pt x="0" y="849217"/>
                  </a:lnTo>
                  <a:lnTo>
                    <a:pt x="23938" y="744244"/>
                  </a:lnTo>
                  <a:lnTo>
                    <a:pt x="101048" y="786372"/>
                  </a:lnTo>
                  <a:lnTo>
                    <a:pt x="161442" y="818053"/>
                  </a:lnTo>
                  <a:lnTo>
                    <a:pt x="204401" y="838166"/>
                  </a:lnTo>
                  <a:lnTo>
                    <a:pt x="276490" y="862371"/>
                  </a:lnTo>
                  <a:lnTo>
                    <a:pt x="331000" y="881775"/>
                  </a:lnTo>
                  <a:lnTo>
                    <a:pt x="389500" y="904992"/>
                  </a:lnTo>
                  <a:lnTo>
                    <a:pt x="445750" y="931229"/>
                  </a:lnTo>
                  <a:lnTo>
                    <a:pt x="493509" y="959696"/>
                  </a:lnTo>
                  <a:lnTo>
                    <a:pt x="451145" y="1060969"/>
                  </a:lnTo>
                  <a:close/>
                </a:path>
                <a:path w="2398394" h="2442210">
                  <a:moveTo>
                    <a:pt x="84367" y="1852967"/>
                  </a:moveTo>
                  <a:lnTo>
                    <a:pt x="77461" y="1840158"/>
                  </a:lnTo>
                  <a:lnTo>
                    <a:pt x="62266" y="1811426"/>
                  </a:lnTo>
                  <a:lnTo>
                    <a:pt x="47072" y="1781317"/>
                  </a:lnTo>
                  <a:lnTo>
                    <a:pt x="40165" y="1764373"/>
                  </a:lnTo>
                  <a:lnTo>
                    <a:pt x="56406" y="1755810"/>
                  </a:lnTo>
                  <a:lnTo>
                    <a:pt x="98274" y="1739474"/>
                  </a:lnTo>
                  <a:lnTo>
                    <a:pt x="217764" y="1695346"/>
                  </a:lnTo>
                  <a:lnTo>
                    <a:pt x="274824" y="1673490"/>
                  </a:lnTo>
                  <a:lnTo>
                    <a:pt x="316384" y="1655727"/>
                  </a:lnTo>
                  <a:lnTo>
                    <a:pt x="353011" y="1638125"/>
                  </a:lnTo>
                  <a:lnTo>
                    <a:pt x="381522" y="1625353"/>
                  </a:lnTo>
                  <a:lnTo>
                    <a:pt x="416590" y="1611198"/>
                  </a:lnTo>
                  <a:lnTo>
                    <a:pt x="472886" y="1589445"/>
                  </a:lnTo>
                  <a:lnTo>
                    <a:pt x="481089" y="1604232"/>
                  </a:lnTo>
                  <a:lnTo>
                    <a:pt x="499824" y="1637315"/>
                  </a:lnTo>
                  <a:lnTo>
                    <a:pt x="520283" y="1671782"/>
                  </a:lnTo>
                  <a:lnTo>
                    <a:pt x="533655" y="1690718"/>
                  </a:lnTo>
                  <a:lnTo>
                    <a:pt x="137713" y="1827126"/>
                  </a:lnTo>
                  <a:lnTo>
                    <a:pt x="115210" y="1835523"/>
                  </a:lnTo>
                  <a:lnTo>
                    <a:pt x="100306" y="1842921"/>
                  </a:lnTo>
                  <a:lnTo>
                    <a:pt x="84367" y="1852967"/>
                  </a:lnTo>
                  <a:close/>
                </a:path>
                <a:path w="2398394" h="2442210">
                  <a:moveTo>
                    <a:pt x="999090" y="2441803"/>
                  </a:moveTo>
                  <a:lnTo>
                    <a:pt x="939572" y="2441803"/>
                  </a:lnTo>
                  <a:lnTo>
                    <a:pt x="893078" y="2434858"/>
                  </a:lnTo>
                  <a:lnTo>
                    <a:pt x="904781" y="2404652"/>
                  </a:lnTo>
                  <a:lnTo>
                    <a:pt x="917697" y="2345098"/>
                  </a:lnTo>
                  <a:lnTo>
                    <a:pt x="939940" y="2211658"/>
                  </a:lnTo>
                  <a:lnTo>
                    <a:pt x="979622" y="1959795"/>
                  </a:lnTo>
                  <a:lnTo>
                    <a:pt x="1075356" y="1946905"/>
                  </a:lnTo>
                  <a:lnTo>
                    <a:pt x="1065980" y="2020952"/>
                  </a:lnTo>
                  <a:lnTo>
                    <a:pt x="1044523" y="2185026"/>
                  </a:lnTo>
                  <a:lnTo>
                    <a:pt x="1020994" y="2352027"/>
                  </a:lnTo>
                  <a:lnTo>
                    <a:pt x="1005402" y="2434858"/>
                  </a:lnTo>
                  <a:lnTo>
                    <a:pt x="999090" y="2441803"/>
                  </a:lnTo>
                  <a:close/>
                </a:path>
                <a:path w="2398394" h="2442210">
                  <a:moveTo>
                    <a:pt x="1930213" y="2093965"/>
                  </a:moveTo>
                  <a:lnTo>
                    <a:pt x="1927662" y="2092211"/>
                  </a:lnTo>
                  <a:lnTo>
                    <a:pt x="1915320" y="2084070"/>
                  </a:lnTo>
                  <a:lnTo>
                    <a:pt x="1833126" y="2031356"/>
                  </a:lnTo>
                  <a:lnTo>
                    <a:pt x="1791591" y="2000827"/>
                  </a:lnTo>
                  <a:lnTo>
                    <a:pt x="1746337" y="1961372"/>
                  </a:lnTo>
                  <a:lnTo>
                    <a:pt x="1700975" y="1917749"/>
                  </a:lnTo>
                  <a:lnTo>
                    <a:pt x="1659412" y="1875019"/>
                  </a:lnTo>
                  <a:lnTo>
                    <a:pt x="1625110" y="1837785"/>
                  </a:lnTo>
                  <a:lnTo>
                    <a:pt x="1593248" y="1799364"/>
                  </a:lnTo>
                  <a:lnTo>
                    <a:pt x="1594456" y="1795327"/>
                  </a:lnTo>
                  <a:lnTo>
                    <a:pt x="1602914" y="1787843"/>
                  </a:lnTo>
                  <a:lnTo>
                    <a:pt x="1625872" y="1771387"/>
                  </a:lnTo>
                  <a:lnTo>
                    <a:pt x="1670580" y="1740433"/>
                  </a:lnTo>
                  <a:lnTo>
                    <a:pt x="1675415" y="1746273"/>
                  </a:lnTo>
                  <a:lnTo>
                    <a:pt x="1692681" y="1766441"/>
                  </a:lnTo>
                  <a:lnTo>
                    <a:pt x="1726524" y="1804908"/>
                  </a:lnTo>
                  <a:lnTo>
                    <a:pt x="1781086" y="1865646"/>
                  </a:lnTo>
                  <a:lnTo>
                    <a:pt x="1835934" y="1917749"/>
                  </a:lnTo>
                  <a:lnTo>
                    <a:pt x="1890258" y="1957654"/>
                  </a:lnTo>
                  <a:lnTo>
                    <a:pt x="1937781" y="1986422"/>
                  </a:lnTo>
                  <a:lnTo>
                    <a:pt x="1972222" y="2005114"/>
                  </a:lnTo>
                  <a:lnTo>
                    <a:pt x="1987305" y="2014794"/>
                  </a:lnTo>
                  <a:lnTo>
                    <a:pt x="1989513" y="2021212"/>
                  </a:lnTo>
                  <a:lnTo>
                    <a:pt x="1984302" y="2031599"/>
                  </a:lnTo>
                  <a:lnTo>
                    <a:pt x="1966319" y="2053376"/>
                  </a:lnTo>
                  <a:lnTo>
                    <a:pt x="1930213" y="2093965"/>
                  </a:lnTo>
                  <a:close/>
                </a:path>
                <a:path w="2398394" h="2442210">
                  <a:moveTo>
                    <a:pt x="1871329" y="1217400"/>
                  </a:moveTo>
                  <a:lnTo>
                    <a:pt x="1858841" y="1216754"/>
                  </a:lnTo>
                  <a:lnTo>
                    <a:pt x="1852004" y="1211605"/>
                  </a:lnTo>
                  <a:lnTo>
                    <a:pt x="1850498" y="1200920"/>
                  </a:lnTo>
                  <a:lnTo>
                    <a:pt x="1855017" y="1176627"/>
                  </a:lnTo>
                  <a:lnTo>
                    <a:pt x="1866257" y="1130653"/>
                  </a:lnTo>
                  <a:lnTo>
                    <a:pt x="1897423" y="1126859"/>
                  </a:lnTo>
                  <a:lnTo>
                    <a:pt x="1947898" y="1121362"/>
                  </a:lnTo>
                  <a:lnTo>
                    <a:pt x="2007114" y="1114314"/>
                  </a:lnTo>
                  <a:lnTo>
                    <a:pt x="2064502" y="1105866"/>
                  </a:lnTo>
                  <a:lnTo>
                    <a:pt x="2109494" y="1096171"/>
                  </a:lnTo>
                  <a:lnTo>
                    <a:pt x="2146902" y="1085747"/>
                  </a:lnTo>
                  <a:lnTo>
                    <a:pt x="2188328" y="1076878"/>
                  </a:lnTo>
                  <a:lnTo>
                    <a:pt x="2259835" y="1064709"/>
                  </a:lnTo>
                  <a:lnTo>
                    <a:pt x="2387485" y="1044385"/>
                  </a:lnTo>
                  <a:lnTo>
                    <a:pt x="2398238" y="1134012"/>
                  </a:lnTo>
                  <a:lnTo>
                    <a:pt x="2384127" y="1136927"/>
                  </a:lnTo>
                  <a:lnTo>
                    <a:pt x="2337674" y="1145207"/>
                  </a:lnTo>
                  <a:lnTo>
                    <a:pt x="2252697" y="1158159"/>
                  </a:lnTo>
                  <a:lnTo>
                    <a:pt x="2017830" y="1189633"/>
                  </a:lnTo>
                  <a:lnTo>
                    <a:pt x="1944821" y="1202456"/>
                  </a:lnTo>
                  <a:lnTo>
                    <a:pt x="1897988" y="1212173"/>
                  </a:lnTo>
                  <a:lnTo>
                    <a:pt x="1871329" y="1217400"/>
                  </a:lnTo>
                  <a:close/>
                </a:path>
                <a:path w="2398394" h="2442210">
                  <a:moveTo>
                    <a:pt x="1500726" y="622714"/>
                  </a:moveTo>
                  <a:lnTo>
                    <a:pt x="1472902" y="603360"/>
                  </a:lnTo>
                  <a:lnTo>
                    <a:pt x="1457679" y="592114"/>
                  </a:lnTo>
                  <a:lnTo>
                    <a:pt x="1449708" y="584664"/>
                  </a:lnTo>
                  <a:lnTo>
                    <a:pt x="1443634" y="576695"/>
                  </a:lnTo>
                  <a:lnTo>
                    <a:pt x="1485290" y="508533"/>
                  </a:lnTo>
                  <a:lnTo>
                    <a:pt x="1585893" y="371146"/>
                  </a:lnTo>
                  <a:lnTo>
                    <a:pt x="1688220" y="236175"/>
                  </a:lnTo>
                  <a:lnTo>
                    <a:pt x="1735045" y="175264"/>
                  </a:lnTo>
                  <a:lnTo>
                    <a:pt x="1828480" y="215769"/>
                  </a:lnTo>
                  <a:lnTo>
                    <a:pt x="1798758" y="265660"/>
                  </a:lnTo>
                  <a:lnTo>
                    <a:pt x="1777153" y="297252"/>
                  </a:lnTo>
                  <a:lnTo>
                    <a:pt x="1753135" y="324011"/>
                  </a:lnTo>
                  <a:lnTo>
                    <a:pt x="1716178" y="359403"/>
                  </a:lnTo>
                  <a:lnTo>
                    <a:pt x="1656094" y="425406"/>
                  </a:lnTo>
                  <a:lnTo>
                    <a:pt x="1584968" y="513157"/>
                  </a:lnTo>
                  <a:lnTo>
                    <a:pt x="1525584" y="589859"/>
                  </a:lnTo>
                  <a:lnTo>
                    <a:pt x="1500726" y="622714"/>
                  </a:lnTo>
                  <a:close/>
                </a:path>
              </a:pathLst>
            </a:custGeom>
            <a:solidFill>
              <a:srgbClr val="E77C1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2005035" y="3172519"/>
              <a:ext cx="2319655" cy="2387600"/>
            </a:xfrm>
            <a:custGeom>
              <a:avLst/>
              <a:gdLst/>
              <a:ahLst/>
              <a:cxnLst/>
              <a:rect l="l" t="t" r="r" b="b"/>
              <a:pathLst>
                <a:path w="2319655" h="2387600">
                  <a:moveTo>
                    <a:pt x="1329918" y="554742"/>
                  </a:moveTo>
                  <a:lnTo>
                    <a:pt x="1222734" y="534794"/>
                  </a:lnTo>
                  <a:lnTo>
                    <a:pt x="1273968" y="21762"/>
                  </a:lnTo>
                  <a:lnTo>
                    <a:pt x="1361275" y="0"/>
                  </a:lnTo>
                  <a:lnTo>
                    <a:pt x="1329918" y="554742"/>
                  </a:lnTo>
                  <a:close/>
                </a:path>
                <a:path w="2319655" h="2387600">
                  <a:moveTo>
                    <a:pt x="672448" y="780882"/>
                  </a:moveTo>
                  <a:lnTo>
                    <a:pt x="630747" y="733726"/>
                  </a:lnTo>
                  <a:lnTo>
                    <a:pt x="573624" y="669029"/>
                  </a:lnTo>
                  <a:lnTo>
                    <a:pt x="519916" y="608035"/>
                  </a:lnTo>
                  <a:lnTo>
                    <a:pt x="482901" y="565452"/>
                  </a:lnTo>
                  <a:lnTo>
                    <a:pt x="457180" y="534213"/>
                  </a:lnTo>
                  <a:lnTo>
                    <a:pt x="419253" y="488655"/>
                  </a:lnTo>
                  <a:lnTo>
                    <a:pt x="375305" y="437471"/>
                  </a:lnTo>
                  <a:lnTo>
                    <a:pt x="331521" y="389357"/>
                  </a:lnTo>
                  <a:lnTo>
                    <a:pt x="294086" y="353006"/>
                  </a:lnTo>
                  <a:lnTo>
                    <a:pt x="269182" y="337112"/>
                  </a:lnTo>
                  <a:lnTo>
                    <a:pt x="299568" y="306047"/>
                  </a:lnTo>
                  <a:lnTo>
                    <a:pt x="323565" y="281971"/>
                  </a:lnTo>
                  <a:lnTo>
                    <a:pt x="341000" y="265316"/>
                  </a:lnTo>
                  <a:lnTo>
                    <a:pt x="358146" y="280334"/>
                  </a:lnTo>
                  <a:lnTo>
                    <a:pt x="400840" y="320555"/>
                  </a:lnTo>
                  <a:lnTo>
                    <a:pt x="455961" y="378726"/>
                  </a:lnTo>
                  <a:lnTo>
                    <a:pt x="510391" y="447595"/>
                  </a:lnTo>
                  <a:lnTo>
                    <a:pt x="541859" y="489047"/>
                  </a:lnTo>
                  <a:lnTo>
                    <a:pt x="577676" y="530724"/>
                  </a:lnTo>
                  <a:lnTo>
                    <a:pt x="615198" y="571726"/>
                  </a:lnTo>
                  <a:lnTo>
                    <a:pt x="651784" y="611149"/>
                  </a:lnTo>
                  <a:lnTo>
                    <a:pt x="684794" y="648091"/>
                  </a:lnTo>
                  <a:lnTo>
                    <a:pt x="711586" y="681651"/>
                  </a:lnTo>
                  <a:lnTo>
                    <a:pt x="729518" y="710927"/>
                  </a:lnTo>
                  <a:lnTo>
                    <a:pt x="672448" y="780882"/>
                  </a:lnTo>
                  <a:close/>
                </a:path>
                <a:path w="2319655" h="2387600">
                  <a:moveTo>
                    <a:pt x="1798151" y="880549"/>
                  </a:moveTo>
                  <a:lnTo>
                    <a:pt x="1788309" y="871919"/>
                  </a:lnTo>
                  <a:lnTo>
                    <a:pt x="1775704" y="844643"/>
                  </a:lnTo>
                  <a:lnTo>
                    <a:pt x="1755159" y="790434"/>
                  </a:lnTo>
                  <a:lnTo>
                    <a:pt x="1797226" y="758495"/>
                  </a:lnTo>
                  <a:lnTo>
                    <a:pt x="1847233" y="725472"/>
                  </a:lnTo>
                  <a:lnTo>
                    <a:pt x="1898623" y="694431"/>
                  </a:lnTo>
                  <a:lnTo>
                    <a:pt x="1944836" y="668434"/>
                  </a:lnTo>
                  <a:lnTo>
                    <a:pt x="1981677" y="644161"/>
                  </a:lnTo>
                  <a:lnTo>
                    <a:pt x="2031511" y="606556"/>
                  </a:lnTo>
                  <a:lnTo>
                    <a:pt x="2137422" y="523003"/>
                  </a:lnTo>
                  <a:lnTo>
                    <a:pt x="2177129" y="492883"/>
                  </a:lnTo>
                  <a:lnTo>
                    <a:pt x="2197091" y="481085"/>
                  </a:lnTo>
                  <a:lnTo>
                    <a:pt x="2206815" y="482552"/>
                  </a:lnTo>
                  <a:lnTo>
                    <a:pt x="2219648" y="492824"/>
                  </a:lnTo>
                  <a:lnTo>
                    <a:pt x="2244224" y="520707"/>
                  </a:lnTo>
                  <a:lnTo>
                    <a:pt x="2289174" y="575004"/>
                  </a:lnTo>
                  <a:lnTo>
                    <a:pt x="2270211" y="588151"/>
                  </a:lnTo>
                  <a:lnTo>
                    <a:pt x="2221724" y="620804"/>
                  </a:lnTo>
                  <a:lnTo>
                    <a:pt x="2156323" y="662778"/>
                  </a:lnTo>
                  <a:lnTo>
                    <a:pt x="2036231" y="733726"/>
                  </a:lnTo>
                  <a:lnTo>
                    <a:pt x="1979404" y="770111"/>
                  </a:lnTo>
                  <a:lnTo>
                    <a:pt x="1870966" y="842061"/>
                  </a:lnTo>
                  <a:lnTo>
                    <a:pt x="1831634" y="867396"/>
                  </a:lnTo>
                  <a:lnTo>
                    <a:pt x="1810412" y="878817"/>
                  </a:lnTo>
                  <a:lnTo>
                    <a:pt x="1798151" y="880549"/>
                  </a:lnTo>
                  <a:close/>
                </a:path>
                <a:path w="2319655" h="2387600">
                  <a:moveTo>
                    <a:pt x="1181284" y="1873156"/>
                  </a:moveTo>
                  <a:lnTo>
                    <a:pt x="1131916" y="1869604"/>
                  </a:lnTo>
                  <a:lnTo>
                    <a:pt x="1083788" y="1861748"/>
                  </a:lnTo>
                  <a:lnTo>
                    <a:pt x="1037371" y="1849608"/>
                  </a:lnTo>
                  <a:lnTo>
                    <a:pt x="993139" y="1833208"/>
                  </a:lnTo>
                  <a:lnTo>
                    <a:pt x="904677" y="1789414"/>
                  </a:lnTo>
                  <a:lnTo>
                    <a:pt x="860750" y="1763639"/>
                  </a:lnTo>
                  <a:lnTo>
                    <a:pt x="819871" y="1735281"/>
                  </a:lnTo>
                  <a:lnTo>
                    <a:pt x="782129" y="1704379"/>
                  </a:lnTo>
                  <a:lnTo>
                    <a:pt x="747615" y="1670970"/>
                  </a:lnTo>
                  <a:lnTo>
                    <a:pt x="716415" y="1635093"/>
                  </a:lnTo>
                  <a:lnTo>
                    <a:pt x="688620" y="1596786"/>
                  </a:lnTo>
                  <a:lnTo>
                    <a:pt x="664318" y="1556087"/>
                  </a:lnTo>
                  <a:lnTo>
                    <a:pt x="643599" y="1513034"/>
                  </a:lnTo>
                  <a:lnTo>
                    <a:pt x="626551" y="1467665"/>
                  </a:lnTo>
                  <a:lnTo>
                    <a:pt x="613263" y="1420017"/>
                  </a:lnTo>
                  <a:lnTo>
                    <a:pt x="603825" y="1370130"/>
                  </a:lnTo>
                  <a:lnTo>
                    <a:pt x="598324" y="1318041"/>
                  </a:lnTo>
                  <a:lnTo>
                    <a:pt x="596851" y="1263787"/>
                  </a:lnTo>
                  <a:lnTo>
                    <a:pt x="597854" y="1218047"/>
                  </a:lnTo>
                  <a:lnTo>
                    <a:pt x="602865" y="1172592"/>
                  </a:lnTo>
                  <a:lnTo>
                    <a:pt x="611735" y="1127661"/>
                  </a:lnTo>
                  <a:lnTo>
                    <a:pt x="624315" y="1083497"/>
                  </a:lnTo>
                  <a:lnTo>
                    <a:pt x="640456" y="1040339"/>
                  </a:lnTo>
                  <a:lnTo>
                    <a:pt x="660010" y="998428"/>
                  </a:lnTo>
                  <a:lnTo>
                    <a:pt x="682827" y="958005"/>
                  </a:lnTo>
                  <a:lnTo>
                    <a:pt x="708758" y="919310"/>
                  </a:lnTo>
                  <a:lnTo>
                    <a:pt x="737654" y="882584"/>
                  </a:lnTo>
                  <a:lnTo>
                    <a:pt x="769366" y="848068"/>
                  </a:lnTo>
                  <a:lnTo>
                    <a:pt x="803745" y="816003"/>
                  </a:lnTo>
                  <a:lnTo>
                    <a:pt x="840643" y="786628"/>
                  </a:lnTo>
                  <a:lnTo>
                    <a:pt x="879910" y="760185"/>
                  </a:lnTo>
                  <a:lnTo>
                    <a:pt x="921396" y="736915"/>
                  </a:lnTo>
                  <a:lnTo>
                    <a:pt x="964954" y="717057"/>
                  </a:lnTo>
                  <a:lnTo>
                    <a:pt x="1010434" y="700853"/>
                  </a:lnTo>
                  <a:lnTo>
                    <a:pt x="1057687" y="688543"/>
                  </a:lnTo>
                  <a:lnTo>
                    <a:pt x="1106565" y="680368"/>
                  </a:lnTo>
                  <a:lnTo>
                    <a:pt x="1156917" y="676569"/>
                  </a:lnTo>
                  <a:lnTo>
                    <a:pt x="1169444" y="675326"/>
                  </a:lnTo>
                  <a:lnTo>
                    <a:pt x="1204443" y="670390"/>
                  </a:lnTo>
                  <a:lnTo>
                    <a:pt x="1214999" y="669029"/>
                  </a:lnTo>
                  <a:lnTo>
                    <a:pt x="1265722" y="669044"/>
                  </a:lnTo>
                  <a:lnTo>
                    <a:pt x="1314814" y="673754"/>
                  </a:lnTo>
                  <a:lnTo>
                    <a:pt x="1362169" y="682873"/>
                  </a:lnTo>
                  <a:lnTo>
                    <a:pt x="1407683" y="696116"/>
                  </a:lnTo>
                  <a:lnTo>
                    <a:pt x="1451250" y="713195"/>
                  </a:lnTo>
                  <a:lnTo>
                    <a:pt x="1492765" y="733824"/>
                  </a:lnTo>
                  <a:lnTo>
                    <a:pt x="1532125" y="757718"/>
                  </a:lnTo>
                  <a:lnTo>
                    <a:pt x="1569222" y="784590"/>
                  </a:lnTo>
                  <a:lnTo>
                    <a:pt x="1603954" y="814153"/>
                  </a:lnTo>
                  <a:lnTo>
                    <a:pt x="1636215" y="846122"/>
                  </a:lnTo>
                  <a:lnTo>
                    <a:pt x="1665899" y="880210"/>
                  </a:lnTo>
                  <a:lnTo>
                    <a:pt x="1692903" y="916131"/>
                  </a:lnTo>
                  <a:lnTo>
                    <a:pt x="1717120" y="953599"/>
                  </a:lnTo>
                  <a:lnTo>
                    <a:pt x="1738447" y="992327"/>
                  </a:lnTo>
                  <a:lnTo>
                    <a:pt x="1756778" y="1032029"/>
                  </a:lnTo>
                  <a:lnTo>
                    <a:pt x="1772009" y="1072420"/>
                  </a:lnTo>
                  <a:lnTo>
                    <a:pt x="1784034" y="1113212"/>
                  </a:lnTo>
                  <a:lnTo>
                    <a:pt x="1792748" y="1154119"/>
                  </a:lnTo>
                  <a:lnTo>
                    <a:pt x="1798047" y="1194856"/>
                  </a:lnTo>
                  <a:lnTo>
                    <a:pt x="1799826" y="1235136"/>
                  </a:lnTo>
                  <a:lnTo>
                    <a:pt x="1797580" y="1289559"/>
                  </a:lnTo>
                  <a:lnTo>
                    <a:pt x="1792002" y="1342137"/>
                  </a:lnTo>
                  <a:lnTo>
                    <a:pt x="1783126" y="1392796"/>
                  </a:lnTo>
                  <a:lnTo>
                    <a:pt x="1770984" y="1441464"/>
                  </a:lnTo>
                  <a:lnTo>
                    <a:pt x="1755608" y="1488070"/>
                  </a:lnTo>
                  <a:lnTo>
                    <a:pt x="1737030" y="1532542"/>
                  </a:lnTo>
                  <a:lnTo>
                    <a:pt x="1715284" y="1574806"/>
                  </a:lnTo>
                  <a:lnTo>
                    <a:pt x="1690402" y="1614792"/>
                  </a:lnTo>
                  <a:lnTo>
                    <a:pt x="1662415" y="1652426"/>
                  </a:lnTo>
                  <a:lnTo>
                    <a:pt x="1631357" y="1687637"/>
                  </a:lnTo>
                  <a:lnTo>
                    <a:pt x="1597260" y="1720353"/>
                  </a:lnTo>
                  <a:lnTo>
                    <a:pt x="1560157" y="1750501"/>
                  </a:lnTo>
                  <a:lnTo>
                    <a:pt x="1520079" y="1778009"/>
                  </a:lnTo>
                  <a:lnTo>
                    <a:pt x="1477060" y="1802806"/>
                  </a:lnTo>
                  <a:lnTo>
                    <a:pt x="1430178" y="1825554"/>
                  </a:lnTo>
                  <a:lnTo>
                    <a:pt x="1381700" y="1843863"/>
                  </a:lnTo>
                  <a:lnTo>
                    <a:pt x="1332099" y="1857756"/>
                  </a:lnTo>
                  <a:lnTo>
                    <a:pt x="1281848" y="1867254"/>
                  </a:lnTo>
                  <a:lnTo>
                    <a:pt x="1231419" y="1872380"/>
                  </a:lnTo>
                  <a:lnTo>
                    <a:pt x="1181284" y="1873156"/>
                  </a:lnTo>
                  <a:close/>
                </a:path>
                <a:path w="2319655" h="2387600">
                  <a:moveTo>
                    <a:pt x="12888" y="1399938"/>
                  </a:moveTo>
                  <a:lnTo>
                    <a:pt x="0" y="1317072"/>
                  </a:lnTo>
                  <a:lnTo>
                    <a:pt x="22326" y="1315721"/>
                  </a:lnTo>
                  <a:lnTo>
                    <a:pt x="76415" y="1311782"/>
                  </a:lnTo>
                  <a:lnTo>
                    <a:pt x="142932" y="1305422"/>
                  </a:lnTo>
                  <a:lnTo>
                    <a:pt x="202542" y="1296809"/>
                  </a:lnTo>
                  <a:lnTo>
                    <a:pt x="240162" y="1292296"/>
                  </a:lnTo>
                  <a:lnTo>
                    <a:pt x="291382" y="1289931"/>
                  </a:lnTo>
                  <a:lnTo>
                    <a:pt x="348989" y="1289907"/>
                  </a:lnTo>
                  <a:lnTo>
                    <a:pt x="405768" y="1292417"/>
                  </a:lnTo>
                  <a:lnTo>
                    <a:pt x="454506" y="1297653"/>
                  </a:lnTo>
                  <a:lnTo>
                    <a:pt x="487989" y="1305807"/>
                  </a:lnTo>
                  <a:lnTo>
                    <a:pt x="499002" y="1317072"/>
                  </a:lnTo>
                  <a:lnTo>
                    <a:pt x="483030" y="1395530"/>
                  </a:lnTo>
                  <a:lnTo>
                    <a:pt x="129955" y="1395530"/>
                  </a:lnTo>
                  <a:lnTo>
                    <a:pt x="12888" y="1399938"/>
                  </a:lnTo>
                  <a:close/>
                </a:path>
                <a:path w="2319655" h="2387600">
                  <a:moveTo>
                    <a:pt x="478760" y="1416505"/>
                  </a:moveTo>
                  <a:lnTo>
                    <a:pt x="420726" y="1411585"/>
                  </a:lnTo>
                  <a:lnTo>
                    <a:pt x="285180" y="1402003"/>
                  </a:lnTo>
                  <a:lnTo>
                    <a:pt x="129955" y="1395530"/>
                  </a:lnTo>
                  <a:lnTo>
                    <a:pt x="483030" y="1395530"/>
                  </a:lnTo>
                  <a:lnTo>
                    <a:pt x="478760" y="1416505"/>
                  </a:lnTo>
                  <a:close/>
                </a:path>
                <a:path w="2319655" h="2387600">
                  <a:moveTo>
                    <a:pt x="2271583" y="1768237"/>
                  </a:moveTo>
                  <a:lnTo>
                    <a:pt x="2260625" y="1764478"/>
                  </a:lnTo>
                  <a:lnTo>
                    <a:pt x="2230464" y="1745761"/>
                  </a:lnTo>
                  <a:lnTo>
                    <a:pt x="2192685" y="1723352"/>
                  </a:lnTo>
                  <a:lnTo>
                    <a:pt x="2149870" y="1699442"/>
                  </a:lnTo>
                  <a:lnTo>
                    <a:pt x="2104601" y="1676227"/>
                  </a:lnTo>
                  <a:lnTo>
                    <a:pt x="2059459" y="1655897"/>
                  </a:lnTo>
                  <a:lnTo>
                    <a:pt x="1998112" y="1630859"/>
                  </a:lnTo>
                  <a:lnTo>
                    <a:pt x="1955414" y="1614456"/>
                  </a:lnTo>
                  <a:lnTo>
                    <a:pt x="1911341" y="1599434"/>
                  </a:lnTo>
                  <a:lnTo>
                    <a:pt x="1845868" y="1578543"/>
                  </a:lnTo>
                  <a:lnTo>
                    <a:pt x="1904561" y="1477270"/>
                  </a:lnTo>
                  <a:lnTo>
                    <a:pt x="1982102" y="1520709"/>
                  </a:lnTo>
                  <a:lnTo>
                    <a:pt x="2039887" y="1546921"/>
                  </a:lnTo>
                  <a:lnTo>
                    <a:pt x="2103294" y="1574076"/>
                  </a:lnTo>
                  <a:lnTo>
                    <a:pt x="2225819" y="1625064"/>
                  </a:lnTo>
                  <a:lnTo>
                    <a:pt x="2274357" y="1645819"/>
                  </a:lnTo>
                  <a:lnTo>
                    <a:pt x="2307359" y="1661364"/>
                  </a:lnTo>
                  <a:lnTo>
                    <a:pt x="2319535" y="1670161"/>
                  </a:lnTo>
                  <a:lnTo>
                    <a:pt x="2317439" y="1682474"/>
                  </a:lnTo>
                  <a:lnTo>
                    <a:pt x="2305070" y="1726965"/>
                  </a:lnTo>
                  <a:lnTo>
                    <a:pt x="2282539" y="1766804"/>
                  </a:lnTo>
                  <a:lnTo>
                    <a:pt x="2271583" y="1768237"/>
                  </a:lnTo>
                  <a:close/>
                </a:path>
                <a:path w="2319655" h="2387600">
                  <a:moveTo>
                    <a:pt x="428389" y="2252706"/>
                  </a:moveTo>
                  <a:lnTo>
                    <a:pt x="413546" y="2245562"/>
                  </a:lnTo>
                  <a:lnTo>
                    <a:pt x="380815" y="2229018"/>
                  </a:lnTo>
                  <a:lnTo>
                    <a:pt x="347889" y="2210411"/>
                  </a:lnTo>
                  <a:lnTo>
                    <a:pt x="332463" y="2197074"/>
                  </a:lnTo>
                  <a:lnTo>
                    <a:pt x="346437" y="2181568"/>
                  </a:lnTo>
                  <a:lnTo>
                    <a:pt x="383056" y="2150344"/>
                  </a:lnTo>
                  <a:lnTo>
                    <a:pt x="486082" y="2066570"/>
                  </a:lnTo>
                  <a:lnTo>
                    <a:pt x="533413" y="2026933"/>
                  </a:lnTo>
                  <a:lnTo>
                    <a:pt x="565241" y="1997406"/>
                  </a:lnTo>
                  <a:lnTo>
                    <a:pt x="591071" y="1970268"/>
                  </a:lnTo>
                  <a:lnTo>
                    <a:pt x="615149" y="1947808"/>
                  </a:lnTo>
                  <a:lnTo>
                    <a:pt x="651397" y="1917950"/>
                  </a:lnTo>
                  <a:lnTo>
                    <a:pt x="713735" y="1868623"/>
                  </a:lnTo>
                  <a:lnTo>
                    <a:pt x="727183" y="1872089"/>
                  </a:lnTo>
                  <a:lnTo>
                    <a:pt x="757474" y="1881295"/>
                  </a:lnTo>
                  <a:lnTo>
                    <a:pt x="789529" y="1894454"/>
                  </a:lnTo>
                  <a:lnTo>
                    <a:pt x="808268" y="1909780"/>
                  </a:lnTo>
                  <a:lnTo>
                    <a:pt x="803133" y="1928291"/>
                  </a:lnTo>
                  <a:lnTo>
                    <a:pt x="742891" y="1989706"/>
                  </a:lnTo>
                  <a:lnTo>
                    <a:pt x="697576" y="2025444"/>
                  </a:lnTo>
                  <a:lnTo>
                    <a:pt x="648659" y="2059756"/>
                  </a:lnTo>
                  <a:lnTo>
                    <a:pt x="599198" y="2093148"/>
                  </a:lnTo>
                  <a:lnTo>
                    <a:pt x="559767" y="2124377"/>
                  </a:lnTo>
                  <a:lnTo>
                    <a:pt x="509714" y="2171534"/>
                  </a:lnTo>
                  <a:lnTo>
                    <a:pt x="428389" y="2252706"/>
                  </a:lnTo>
                  <a:close/>
                </a:path>
                <a:path w="2319655" h="2387600">
                  <a:moveTo>
                    <a:pt x="1587609" y="2387125"/>
                  </a:moveTo>
                  <a:lnTo>
                    <a:pt x="1558417" y="2329912"/>
                  </a:lnTo>
                  <a:lnTo>
                    <a:pt x="1496251" y="2206252"/>
                  </a:lnTo>
                  <a:lnTo>
                    <a:pt x="1428147" y="2069739"/>
                  </a:lnTo>
                  <a:lnTo>
                    <a:pt x="1400316" y="2013411"/>
                  </a:lnTo>
                  <a:lnTo>
                    <a:pt x="1381140" y="1973966"/>
                  </a:lnTo>
                  <a:lnTo>
                    <a:pt x="1373997" y="1958104"/>
                  </a:lnTo>
                  <a:lnTo>
                    <a:pt x="1375464" y="1954499"/>
                  </a:lnTo>
                  <a:lnTo>
                    <a:pt x="1385736" y="1950036"/>
                  </a:lnTo>
                  <a:lnTo>
                    <a:pt x="1413618" y="1941779"/>
                  </a:lnTo>
                  <a:lnTo>
                    <a:pt x="1467913" y="1926792"/>
                  </a:lnTo>
                  <a:lnTo>
                    <a:pt x="1475137" y="1943853"/>
                  </a:lnTo>
                  <a:lnTo>
                    <a:pt x="1493928" y="1988708"/>
                  </a:lnTo>
                  <a:lnTo>
                    <a:pt x="1519968" y="2051862"/>
                  </a:lnTo>
                  <a:lnTo>
                    <a:pt x="1548940" y="2123820"/>
                  </a:lnTo>
                  <a:lnTo>
                    <a:pt x="1576855" y="2182243"/>
                  </a:lnTo>
                  <a:lnTo>
                    <a:pt x="1610073" y="2237218"/>
                  </a:lnTo>
                  <a:lnTo>
                    <a:pt x="1642406" y="2283972"/>
                  </a:lnTo>
                  <a:lnTo>
                    <a:pt x="1679665" y="2333733"/>
                  </a:lnTo>
                  <a:lnTo>
                    <a:pt x="1668393" y="2347257"/>
                  </a:lnTo>
                  <a:lnTo>
                    <a:pt x="1637781" y="2367338"/>
                  </a:lnTo>
                  <a:lnTo>
                    <a:pt x="1605097" y="2383964"/>
                  </a:lnTo>
                  <a:lnTo>
                    <a:pt x="1587609" y="2387125"/>
                  </a:lnTo>
                  <a:close/>
                </a:path>
              </a:pathLst>
            </a:custGeom>
            <a:solidFill>
              <a:srgbClr val="FAD51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 Box 27"/>
          <p:cNvSpPr txBox="1">
            <a:spLocks noChangeArrowheads="1"/>
          </p:cNvSpPr>
          <p:nvPr/>
        </p:nvSpPr>
        <p:spPr bwMode="auto">
          <a:xfrm>
            <a:off x="457200" y="1738896"/>
            <a:ext cx="83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5000" b="1" dirty="0">
                <a:solidFill>
                  <a:srgbClr val="0000FF"/>
                </a:solidFill>
                <a:latin typeface=".VnTime" panose="020B7200000000000000" pitchFamily="34" charset="0"/>
                <a:sym typeface="Wingdings" panose="05000000000000000000" pitchFamily="2" charset="2"/>
              </a:rPr>
              <a:t></a:t>
            </a:r>
          </a:p>
        </p:txBody>
      </p:sp>
    </p:spTree>
    <p:extLst>
      <p:ext uri="{BB962C8B-B14F-4D97-AF65-F5344CB8AC3E}">
        <p14:creationId xmlns:p14="http://schemas.microsoft.com/office/powerpoint/2010/main" val="1903590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28700"/>
            <a:ext cx="17602200" cy="8991600"/>
          </a:xfrm>
          <a:prstGeom prst="rect">
            <a:avLst/>
          </a:prstGeom>
        </p:spPr>
      </p:pic>
      <p:sp>
        <p:nvSpPr>
          <p:cNvPr id="5" name="Rectangle 4"/>
          <p:cNvSpPr/>
          <p:nvPr/>
        </p:nvSpPr>
        <p:spPr>
          <a:xfrm>
            <a:off x="39094" y="105594"/>
            <a:ext cx="18248906" cy="846386"/>
          </a:xfrm>
          <a:prstGeom prst="rect">
            <a:avLst/>
          </a:prstGeom>
        </p:spPr>
        <p:txBody>
          <a:bodyPr wrap="none">
            <a:spAutoFit/>
          </a:bodyPr>
          <a:lstStyle/>
          <a:p>
            <a:r>
              <a:rPr lang="en-US" sz="4900" b="1">
                <a:latin typeface="Times New Roman" panose="02020603050405020304" pitchFamily="18" charset="0"/>
                <a:cs typeface="Times New Roman" panose="02020603050405020304" pitchFamily="18" charset="0"/>
              </a:rPr>
              <a:t>Dựa vào mục em có biết trang 168 SGK, em hãy điền vào bảng sau:</a:t>
            </a:r>
            <a:endParaRPr lang="en-US" sz="4900" b="1"/>
          </a:p>
        </p:txBody>
      </p:sp>
    </p:spTree>
    <p:extLst>
      <p:ext uri="{BB962C8B-B14F-4D97-AF65-F5344CB8AC3E}">
        <p14:creationId xmlns:p14="http://schemas.microsoft.com/office/powerpoint/2010/main" val="127698099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6068549"/>
              </p:ext>
            </p:extLst>
          </p:nvPr>
        </p:nvGraphicFramePr>
        <p:xfrm>
          <a:off x="228600" y="1257300"/>
          <a:ext cx="17830801" cy="8789969"/>
        </p:xfrm>
        <a:graphic>
          <a:graphicData uri="http://schemas.openxmlformats.org/drawingml/2006/table">
            <a:tbl>
              <a:tblPr firstRow="1" firstCol="1" bandRow="1">
                <a:tableStyleId>{5C22544A-7EE6-4342-B048-85BDC9FD1C3A}</a:tableStyleId>
              </a:tblPr>
              <a:tblGrid>
                <a:gridCol w="5709223">
                  <a:extLst>
                    <a:ext uri="{9D8B030D-6E8A-4147-A177-3AD203B41FA5}">
                      <a16:colId xmlns:a16="http://schemas.microsoft.com/office/drawing/2014/main" val="20000"/>
                    </a:ext>
                  </a:extLst>
                </a:gridCol>
                <a:gridCol w="6060789">
                  <a:extLst>
                    <a:ext uri="{9D8B030D-6E8A-4147-A177-3AD203B41FA5}">
                      <a16:colId xmlns:a16="http://schemas.microsoft.com/office/drawing/2014/main" val="20001"/>
                    </a:ext>
                  </a:extLst>
                </a:gridCol>
                <a:gridCol w="6060789">
                  <a:extLst>
                    <a:ext uri="{9D8B030D-6E8A-4147-A177-3AD203B41FA5}">
                      <a16:colId xmlns:a16="http://schemas.microsoft.com/office/drawing/2014/main" val="20002"/>
                    </a:ext>
                  </a:extLst>
                </a:gridCol>
              </a:tblGrid>
              <a:tr h="1447801">
                <a:tc>
                  <a:txBody>
                    <a:bodyPr/>
                    <a:lstStyle/>
                    <a:p>
                      <a:pPr algn="ctr">
                        <a:lnSpc>
                          <a:spcPct val="107000"/>
                        </a:lnSpc>
                        <a:spcAft>
                          <a:spcPts val="0"/>
                        </a:spcAft>
                      </a:pPr>
                      <a:endParaRPr lang="en-US" sz="3600">
                        <a:effectLst/>
                      </a:endParaRPr>
                    </a:p>
                    <a:p>
                      <a:pPr algn="ctr">
                        <a:lnSpc>
                          <a:spcPct val="107000"/>
                        </a:lnSpc>
                        <a:spcAft>
                          <a:spcPts val="0"/>
                        </a:spcAft>
                      </a:pPr>
                      <a:r>
                        <a:rPr lang="en-US" sz="3600">
                          <a:effectLst/>
                        </a:rPr>
                        <a:t>YẾU TỐ</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a:effectLst/>
                        </a:rPr>
                        <a:t>BIỂU HIỆN BIẾN ĐỔI KHÍ HẬU TRÊN THẾ GIỚI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a:effectLst/>
                        </a:rPr>
                        <a:t>BIỂU HIỆN BIẾN ĐỔI KHÍ HẬU Ở VIỆT NAM</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17771">
                <a:tc>
                  <a:txBody>
                    <a:bodyPr/>
                    <a:lstStyle/>
                    <a:p>
                      <a:pPr>
                        <a:lnSpc>
                          <a:spcPct val="107000"/>
                        </a:lnSpc>
                        <a:spcAft>
                          <a:spcPts val="0"/>
                        </a:spcAft>
                      </a:pPr>
                      <a:r>
                        <a:rPr lang="en-US" sz="3200">
                          <a:effectLst/>
                        </a:rPr>
                        <a:t>Nhiệt độ không khí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17771">
                <a:tc>
                  <a:txBody>
                    <a:bodyPr/>
                    <a:lstStyle/>
                    <a:p>
                      <a:pPr>
                        <a:lnSpc>
                          <a:spcPct val="107000"/>
                        </a:lnSpc>
                        <a:spcAft>
                          <a:spcPts val="0"/>
                        </a:spcAft>
                      </a:pPr>
                      <a:r>
                        <a:rPr lang="en-US" sz="3200">
                          <a:effectLst/>
                        </a:rPr>
                        <a:t>Lượng mưa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17771">
                <a:tc>
                  <a:txBody>
                    <a:bodyPr/>
                    <a:lstStyle/>
                    <a:p>
                      <a:pPr>
                        <a:lnSpc>
                          <a:spcPct val="107000"/>
                        </a:lnSpc>
                        <a:spcAft>
                          <a:spcPts val="0"/>
                        </a:spcAft>
                      </a:pPr>
                      <a:r>
                        <a:rPr lang="en-US" sz="3200">
                          <a:effectLst/>
                        </a:rPr>
                        <a:t>Băng trên núi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917771">
                <a:tc>
                  <a:txBody>
                    <a:bodyPr/>
                    <a:lstStyle/>
                    <a:p>
                      <a:pPr>
                        <a:lnSpc>
                          <a:spcPct val="107000"/>
                        </a:lnSpc>
                        <a:spcAft>
                          <a:spcPts val="0"/>
                        </a:spcAft>
                      </a:pPr>
                      <a:r>
                        <a:rPr lang="en-US" sz="3200">
                          <a:effectLst/>
                        </a:rPr>
                        <a:t>Băng ở cực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917771">
                <a:tc>
                  <a:txBody>
                    <a:bodyPr/>
                    <a:lstStyle/>
                    <a:p>
                      <a:pPr>
                        <a:lnSpc>
                          <a:spcPct val="107000"/>
                        </a:lnSpc>
                        <a:spcAft>
                          <a:spcPts val="0"/>
                        </a:spcAft>
                      </a:pPr>
                      <a:r>
                        <a:rPr lang="en-US" sz="3200">
                          <a:effectLst/>
                        </a:rPr>
                        <a:t>Nước biển dâng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917771">
                <a:tc>
                  <a:txBody>
                    <a:bodyPr/>
                    <a:lstStyle/>
                    <a:p>
                      <a:pPr>
                        <a:lnSpc>
                          <a:spcPct val="107000"/>
                        </a:lnSpc>
                        <a:spcAft>
                          <a:spcPts val="0"/>
                        </a:spcAft>
                      </a:pPr>
                      <a:r>
                        <a:rPr lang="en-US" sz="3200">
                          <a:effectLst/>
                        </a:rPr>
                        <a:t>Thời tiết cực đoan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917771">
                <a:tc>
                  <a:txBody>
                    <a:bodyPr/>
                    <a:lstStyle/>
                    <a:p>
                      <a:pPr>
                        <a:lnSpc>
                          <a:spcPct val="107000"/>
                        </a:lnSpc>
                        <a:spcAft>
                          <a:spcPts val="0"/>
                        </a:spcAft>
                      </a:pPr>
                      <a:r>
                        <a:rPr lang="en-US" sz="3200">
                          <a:effectLst/>
                        </a:rPr>
                        <a:t>Ảnh hưởng các loài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917771">
                <a:tc>
                  <a:txBody>
                    <a:bodyPr/>
                    <a:lstStyle/>
                    <a:p>
                      <a:pPr>
                        <a:lnSpc>
                          <a:spcPct val="107000"/>
                        </a:lnSpc>
                        <a:spcAft>
                          <a:spcPts val="0"/>
                        </a:spcAft>
                      </a:pPr>
                      <a:r>
                        <a:rPr lang="en-US" sz="3200">
                          <a:effectLst/>
                        </a:rPr>
                        <a:t>Tác động tích cực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3" name="Rectangle 2"/>
          <p:cNvSpPr/>
          <p:nvPr/>
        </p:nvSpPr>
        <p:spPr>
          <a:xfrm>
            <a:off x="0" y="190500"/>
            <a:ext cx="18607979" cy="861774"/>
          </a:xfrm>
          <a:prstGeom prst="rect">
            <a:avLst/>
          </a:prstGeom>
        </p:spPr>
        <p:txBody>
          <a:bodyPr wrap="none">
            <a:spAutoFit/>
          </a:bodyPr>
          <a:lstStyle/>
          <a:p>
            <a:r>
              <a:rPr lang="en-US" sz="5000" b="1">
                <a:latin typeface="Times New Roman" panose="02020603050405020304" pitchFamily="18" charset="0"/>
                <a:cs typeface="Times New Roman" panose="02020603050405020304" pitchFamily="18" charset="0"/>
              </a:rPr>
              <a:t>Dựa vào mục em có biết trang 168 SGK, em hãy điền vào bảng sau:</a:t>
            </a:r>
            <a:endParaRPr lang="en-US" sz="5000" b="1"/>
          </a:p>
        </p:txBody>
      </p:sp>
    </p:spTree>
    <p:extLst>
      <p:ext uri="{BB962C8B-B14F-4D97-AF65-F5344CB8AC3E}">
        <p14:creationId xmlns:p14="http://schemas.microsoft.com/office/powerpoint/2010/main" val="544215299"/>
      </p:ext>
    </p:extLst>
  </p:cSld>
  <p:clrMapOvr>
    <a:masterClrMapping/>
  </p:clrMapOvr>
  <p:transition spd="slow">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hủ đề Offic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1 Tieu de ngan"/>
        <a:ea typeface=""/>
        <a:cs typeface=""/>
      </a:majorFont>
      <a:minorFont>
        <a:latin typeface="#9Slide01 Noi dung ng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mtClean="0"/>
        </a:defPPr>
      </a:lstStyle>
    </a:txDef>
  </a:objectDefaults>
  <a:extraClrSchemeLst/>
  <a:extLst>
    <a:ext uri="{05A4C25C-085E-4340-85A3-A5531E510DB2}">
      <thm15:themeFamily xmlns:thm15="http://schemas.microsoft.com/office/thememl/2012/main" name="Presentation1" id="{514780B2-20DA-4807-A9CE-CAAC7A532634}" vid="{C7AC1335-7AA5-424C-A3AD-C09AE8E304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1496</TotalTime>
  <Words>1204</Words>
  <Application>Microsoft Office PowerPoint</Application>
  <PresentationFormat>Custom</PresentationFormat>
  <Paragraphs>111</Paragraphs>
  <Slides>28</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.VnTime</vt:lpstr>
      <vt:lpstr>Calibri</vt:lpstr>
      <vt:lpstr>Times New Roman</vt:lpstr>
      <vt:lpstr>SVN-Comic Sans MS</vt:lpstr>
      <vt:lpstr>#9Slide01 Noi dung ngan</vt:lpstr>
      <vt:lpstr>Arimo</vt:lpstr>
      <vt:lpstr>#9Slide05 Claudia</vt:lpstr>
      <vt:lpstr>#9Slide01 Tieu de ngan</vt:lpstr>
      <vt:lpstr>Office Theme</vt:lpstr>
      <vt:lpstr>3_Chủ đề Office</vt:lpstr>
      <vt:lpstr>PowerPoint Presentation</vt:lpstr>
      <vt:lpstr>PowerPoint Presentation</vt:lpstr>
      <vt:lpstr>Bài 14: BIẾN ĐỔI KHÍ HẬU VÀ  ỨNG PHÓ VỚI BIỂN ĐỔI KHÍ HẬU </vt:lpstr>
      <vt:lpstr>PowerPoint Presentation</vt:lpstr>
      <vt:lpstr>PowerPoint Presentation</vt:lpstr>
      <vt:lpstr>Vậy biến đổi khí hậu là gì?</vt:lpstr>
      <vt:lpstr>I. BIẾN ĐỔI KHÍ HẬU</vt:lpstr>
      <vt:lpstr>PowerPoint Presentation</vt:lpstr>
      <vt:lpstr>PowerPoint Presentation</vt:lpstr>
      <vt:lpstr>Biểu hiện của biến đổi khí hậu thể hiện qua các hiện tượng nào?</vt:lpstr>
      <vt:lpstr>I. BIẾN ĐỔI KHÍ HẬU </vt:lpstr>
      <vt:lpstr>Nguyên nhân nào làm biến đổi khí hậu toàn cầu?</vt:lpstr>
      <vt:lpstr>I. BIẾN ĐỔI KHÍ HẬU </vt:lpstr>
      <vt:lpstr>Bài 14: BIẾN ĐỔI KHÍ HẬU VÀ  ỨNG PHÓ VỚI BIỂN ĐỔI KHÍ HẬU </vt:lpstr>
      <vt:lpstr>PowerPoint Presentation</vt:lpstr>
      <vt:lpstr>Bài 14: BIẾN ĐỔI KHÍ HẬU VÀ  ỨNG PHÓ VỚI BIỂN ĐỔI KHÍ HẬU </vt:lpstr>
      <vt:lpstr>PowerPoint Presentation</vt:lpstr>
      <vt:lpstr>PowerPoint Presentation</vt:lpstr>
      <vt:lpstr>PowerPoint Presentation</vt:lpstr>
      <vt:lpstr>PowerPoint Presentation</vt:lpstr>
      <vt:lpstr>PowerPoint Presentation</vt:lpstr>
      <vt:lpstr>Giải thích tại sao các hoạt động trong hình 14.3 sẽ giúp chúng ta ứng phó với biến đổi khí hậu?</vt:lpstr>
      <vt:lpstr>PowerPoint Presentation</vt:lpstr>
      <vt:lpstr>Là học sinh em có trách nhiệm và hành động gì trong việc phòng chống thiên tai và  ứng phó với biến đổi khí hậu?</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ASUS</dc:creator>
  <cp:lastModifiedBy>Admin</cp:lastModifiedBy>
  <cp:revision>130</cp:revision>
  <dcterms:created xsi:type="dcterms:W3CDTF">2021-06-11T14:18:45Z</dcterms:created>
  <dcterms:modified xsi:type="dcterms:W3CDTF">2025-02-23T15:34:45Z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2021-06-11T00:00:00Z</vt:filetime>
  </property>
</Properties>
</file>